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7"/>
  </p:notesMasterIdLst>
  <p:sldIdLst>
    <p:sldId id="276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B1BB7-F14E-4E6B-8161-62EF3C8C8CF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705AD-AD33-4CBE-B441-5277CAD8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4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2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0879-0F7E-4480-A0DE-AA80387315C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ACB-1693-43E6-ADBF-19311ABE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8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0879-0F7E-4480-A0DE-AA80387315C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ACB-1693-43E6-ADBF-19311ABE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2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0879-0F7E-4480-A0DE-AA80387315C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ACB-1693-43E6-ADBF-19311ABE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94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0879-0F7E-4480-A0DE-AA80387315C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ACB-1693-43E6-ADBF-19311ABE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5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0879-0F7E-4480-A0DE-AA80387315C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ACB-1693-43E6-ADBF-19311ABE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1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0879-0F7E-4480-A0DE-AA80387315C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ACB-1693-43E6-ADBF-19311ABE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3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0879-0F7E-4480-A0DE-AA80387315C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ACB-1693-43E6-ADBF-19311ABE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4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0879-0F7E-4480-A0DE-AA80387315C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ACB-1693-43E6-ADBF-19311ABE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9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0879-0F7E-4480-A0DE-AA80387315C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ACB-1693-43E6-ADBF-19311ABE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0879-0F7E-4480-A0DE-AA80387315C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ACB-1693-43E6-ADBF-19311ABE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0879-0F7E-4480-A0DE-AA80387315C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ACB-1693-43E6-ADBF-19311ABE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77A5994E-F820-41AC-A82B-7516642472CD}"/>
              </a:ext>
            </a:extLst>
          </p:cNvPr>
          <p:cNvSpPr/>
          <p:nvPr/>
        </p:nvSpPr>
        <p:spPr>
          <a:xfrm>
            <a:off x="1524901" y="1099582"/>
            <a:ext cx="9142197" cy="1020591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2AC63EDD-C44E-4971-95D0-F0D3AA423451}"/>
              </a:ext>
            </a:extLst>
          </p:cNvPr>
          <p:cNvSpPr/>
          <p:nvPr/>
        </p:nvSpPr>
        <p:spPr>
          <a:xfrm>
            <a:off x="1524901" y="2196968"/>
            <a:ext cx="9142197" cy="1020591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7F14EDA7-5817-455D-B2BB-44A759F3EB50}"/>
              </a:ext>
            </a:extLst>
          </p:cNvPr>
          <p:cNvSpPr/>
          <p:nvPr/>
        </p:nvSpPr>
        <p:spPr>
          <a:xfrm>
            <a:off x="1524901" y="3294353"/>
            <a:ext cx="9142197" cy="1020591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67648D69-9499-4B2A-A90D-669E23E03ED6}"/>
              </a:ext>
            </a:extLst>
          </p:cNvPr>
          <p:cNvSpPr/>
          <p:nvPr/>
        </p:nvSpPr>
        <p:spPr>
          <a:xfrm>
            <a:off x="1524901" y="4391739"/>
            <a:ext cx="9142197" cy="1020591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90AD75FF-C52C-4103-8688-5A65DA8B45E9}"/>
              </a:ext>
            </a:extLst>
          </p:cNvPr>
          <p:cNvSpPr/>
          <p:nvPr/>
        </p:nvSpPr>
        <p:spPr>
          <a:xfrm>
            <a:off x="1524901" y="5489124"/>
            <a:ext cx="9142197" cy="1020591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Patterns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7E23F508-45CF-4F03-AC79-8D413888FB3A}"/>
              </a:ext>
            </a:extLst>
          </p:cNvPr>
          <p:cNvSpPr/>
          <p:nvPr/>
        </p:nvSpPr>
        <p:spPr>
          <a:xfrm>
            <a:off x="1221685" y="1099582"/>
            <a:ext cx="2376264" cy="1020591"/>
          </a:xfrm>
          <a:prstGeom prst="homePlate">
            <a:avLst>
              <a:gd name="adj" fmla="val 234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BD73A22B-21EC-40A1-B9E2-5F4CCEF1E58F}"/>
              </a:ext>
            </a:extLst>
          </p:cNvPr>
          <p:cNvSpPr/>
          <p:nvPr/>
        </p:nvSpPr>
        <p:spPr>
          <a:xfrm>
            <a:off x="1221685" y="2196968"/>
            <a:ext cx="2376264" cy="1020591"/>
          </a:xfrm>
          <a:prstGeom prst="homePlate">
            <a:avLst>
              <a:gd name="adj" fmla="val 2345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88F6C21-6AD6-44EB-BAF2-255DB9C88E90}"/>
              </a:ext>
            </a:extLst>
          </p:cNvPr>
          <p:cNvSpPr/>
          <p:nvPr/>
        </p:nvSpPr>
        <p:spPr>
          <a:xfrm>
            <a:off x="1221685" y="3294353"/>
            <a:ext cx="2376264" cy="1020591"/>
          </a:xfrm>
          <a:prstGeom prst="homePlate">
            <a:avLst>
              <a:gd name="adj" fmla="val 2345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4F25A7B-537E-4D9E-B6BE-37DD90C75B55}"/>
              </a:ext>
            </a:extLst>
          </p:cNvPr>
          <p:cNvSpPr/>
          <p:nvPr/>
        </p:nvSpPr>
        <p:spPr>
          <a:xfrm>
            <a:off x="1221685" y="4391739"/>
            <a:ext cx="2376264" cy="1020591"/>
          </a:xfrm>
          <a:prstGeom prst="homePlate">
            <a:avLst>
              <a:gd name="adj" fmla="val 2345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F7EA08F-252D-4729-AD94-B1C5BE7EE052}"/>
              </a:ext>
            </a:extLst>
          </p:cNvPr>
          <p:cNvSpPr/>
          <p:nvPr/>
        </p:nvSpPr>
        <p:spPr>
          <a:xfrm>
            <a:off x="1221685" y="5489124"/>
            <a:ext cx="2376264" cy="1020591"/>
          </a:xfrm>
          <a:prstGeom prst="homePlate">
            <a:avLst>
              <a:gd name="adj" fmla="val 2345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FB28F09F-FB33-4CDA-9A36-EF5BD2655540}"/>
              </a:ext>
            </a:extLst>
          </p:cNvPr>
          <p:cNvSpPr/>
          <p:nvPr/>
        </p:nvSpPr>
        <p:spPr>
          <a:xfrm>
            <a:off x="9517788" y="1099582"/>
            <a:ext cx="1459027" cy="1020591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94CE93BF-1FD3-4312-9340-496CF271392E}"/>
              </a:ext>
            </a:extLst>
          </p:cNvPr>
          <p:cNvSpPr/>
          <p:nvPr/>
        </p:nvSpPr>
        <p:spPr>
          <a:xfrm>
            <a:off x="9517788" y="2196968"/>
            <a:ext cx="1459027" cy="1020591"/>
          </a:xfrm>
          <a:prstGeom prst="homePlat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68300B7E-3D96-4939-82C1-42BDE548F9C7}"/>
              </a:ext>
            </a:extLst>
          </p:cNvPr>
          <p:cNvSpPr/>
          <p:nvPr/>
        </p:nvSpPr>
        <p:spPr>
          <a:xfrm>
            <a:off x="9517788" y="3294353"/>
            <a:ext cx="1459027" cy="1020591"/>
          </a:xfrm>
          <a:prstGeom prst="homePlate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BAC641E3-C311-497C-B82C-E753E1533B9E}"/>
              </a:ext>
            </a:extLst>
          </p:cNvPr>
          <p:cNvSpPr/>
          <p:nvPr/>
        </p:nvSpPr>
        <p:spPr>
          <a:xfrm>
            <a:off x="9517788" y="4391739"/>
            <a:ext cx="1459027" cy="1020591"/>
          </a:xfrm>
          <a:prstGeom prst="homePlate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9E08876C-F522-4C07-A2D1-F143034237A0}"/>
              </a:ext>
            </a:extLst>
          </p:cNvPr>
          <p:cNvSpPr/>
          <p:nvPr/>
        </p:nvSpPr>
        <p:spPr>
          <a:xfrm>
            <a:off x="9517788" y="5489124"/>
            <a:ext cx="1459027" cy="1020591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F44A67-5B37-478E-A92E-3A43AA74C774}"/>
              </a:ext>
            </a:extLst>
          </p:cNvPr>
          <p:cNvSpPr txBox="1"/>
          <p:nvPr/>
        </p:nvSpPr>
        <p:spPr>
          <a:xfrm>
            <a:off x="1422156" y="1349437"/>
            <a:ext cx="1807696" cy="52087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Pattern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53251A-084E-456A-8353-FCD63BBFDD42}"/>
              </a:ext>
            </a:extLst>
          </p:cNvPr>
          <p:cNvSpPr txBox="1"/>
          <p:nvPr/>
        </p:nvSpPr>
        <p:spPr>
          <a:xfrm>
            <a:off x="1422156" y="2446823"/>
            <a:ext cx="1807696" cy="52087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Drivers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D42592-BAC7-4CFE-A1BE-5FB8D8DFD619}"/>
              </a:ext>
            </a:extLst>
          </p:cNvPr>
          <p:cNvSpPr txBox="1"/>
          <p:nvPr/>
        </p:nvSpPr>
        <p:spPr>
          <a:xfrm>
            <a:off x="1422156" y="3544208"/>
            <a:ext cx="1807696" cy="52087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Archetype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324F24-6D4F-4C9F-BB5C-2DEE664AF4CC}"/>
              </a:ext>
            </a:extLst>
          </p:cNvPr>
          <p:cNvSpPr txBox="1"/>
          <p:nvPr/>
        </p:nvSpPr>
        <p:spPr>
          <a:xfrm>
            <a:off x="1422156" y="4641594"/>
            <a:ext cx="1807696" cy="52087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RELEVANT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5F53CD-9F45-4CFB-85BE-379AA50F306E}"/>
              </a:ext>
            </a:extLst>
          </p:cNvPr>
          <p:cNvSpPr txBox="1"/>
          <p:nvPr/>
        </p:nvSpPr>
        <p:spPr>
          <a:xfrm>
            <a:off x="1422156" y="5738979"/>
            <a:ext cx="1807696" cy="52087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Examples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(In-progress)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A22C3E-1C8C-465F-8E1D-1424FD70CA4E}"/>
              </a:ext>
            </a:extLst>
          </p:cNvPr>
          <p:cNvSpPr txBox="1"/>
          <p:nvPr/>
        </p:nvSpPr>
        <p:spPr>
          <a:xfrm flipH="1">
            <a:off x="3852395" y="1232567"/>
            <a:ext cx="5306907" cy="7546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A design pattern is generic repeatable guidance(solution) to a commonly known problem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75B6CD-DA9E-4732-AABA-52074F28B558}"/>
              </a:ext>
            </a:extLst>
          </p:cNvPr>
          <p:cNvSpPr txBox="1"/>
          <p:nvPr/>
        </p:nvSpPr>
        <p:spPr>
          <a:xfrm flipH="1">
            <a:off x="3852395" y="2329953"/>
            <a:ext cx="5306907" cy="7546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Generic solution guidance to a commonly 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identified problem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Institutionalize the knowledge-base for a new architecture style or platform that one or more teams aspiring to adopt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21CFCF-6FB0-430A-8000-A1DF8B285E9A}"/>
              </a:ext>
            </a:extLst>
          </p:cNvPr>
          <p:cNvSpPr txBox="1"/>
          <p:nvPr/>
        </p:nvSpPr>
        <p:spPr>
          <a:xfrm flipH="1">
            <a:off x="3852394" y="3427337"/>
            <a:ext cx="5306907" cy="83141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442E20-7814-405C-9E12-D6588022D07E}"/>
              </a:ext>
            </a:extLst>
          </p:cNvPr>
          <p:cNvSpPr txBox="1"/>
          <p:nvPr/>
        </p:nvSpPr>
        <p:spPr>
          <a:xfrm flipH="1">
            <a:off x="3852395" y="4524724"/>
            <a:ext cx="5306907" cy="7546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2A4479-8C0E-4C5B-8BA1-EAE7D90A8132}"/>
              </a:ext>
            </a:extLst>
          </p:cNvPr>
          <p:cNvSpPr txBox="1"/>
          <p:nvPr/>
        </p:nvSpPr>
        <p:spPr>
          <a:xfrm flipH="1">
            <a:off x="3852395" y="5622109"/>
            <a:ext cx="5306907" cy="7546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Precision and Rounding of Floating-point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Sequencing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Micro Frontends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Observability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19C3539-4D3E-487B-B6D6-F87A25A80530}"/>
              </a:ext>
            </a:extLst>
          </p:cNvPr>
          <p:cNvGrpSpPr/>
          <p:nvPr/>
        </p:nvGrpSpPr>
        <p:grpSpPr>
          <a:xfrm>
            <a:off x="9984255" y="5693855"/>
            <a:ext cx="526090" cy="611126"/>
            <a:chOff x="6637338" y="6742113"/>
            <a:chExt cx="736600" cy="855663"/>
          </a:xfrm>
          <a:solidFill>
            <a:schemeClr val="bg1"/>
          </a:solidFill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9C78749C-4FF4-4384-AE7B-5C3FBC34D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7338" y="6742113"/>
              <a:ext cx="736600" cy="855663"/>
            </a:xfrm>
            <a:custGeom>
              <a:avLst/>
              <a:gdLst>
                <a:gd name="T0" fmla="*/ 195 w 1312"/>
                <a:gd name="T1" fmla="*/ 1480 h 1520"/>
                <a:gd name="T2" fmla="*/ 157 w 1312"/>
                <a:gd name="T3" fmla="*/ 1454 h 1520"/>
                <a:gd name="T4" fmla="*/ 248 w 1312"/>
                <a:gd name="T5" fmla="*/ 1334 h 1520"/>
                <a:gd name="T6" fmla="*/ 117 w 1312"/>
                <a:gd name="T7" fmla="*/ 496 h 1520"/>
                <a:gd name="T8" fmla="*/ 20 w 1312"/>
                <a:gd name="T9" fmla="*/ 340 h 1520"/>
                <a:gd name="T10" fmla="*/ 102 w 1312"/>
                <a:gd name="T11" fmla="*/ 233 h 1520"/>
                <a:gd name="T12" fmla="*/ 303 w 1312"/>
                <a:gd name="T13" fmla="*/ 294 h 1520"/>
                <a:gd name="T14" fmla="*/ 616 w 1312"/>
                <a:gd name="T15" fmla="*/ 203 h 1520"/>
                <a:gd name="T16" fmla="*/ 631 w 1312"/>
                <a:gd name="T17" fmla="*/ 48 h 1520"/>
                <a:gd name="T18" fmla="*/ 545 w 1312"/>
                <a:gd name="T19" fmla="*/ 48 h 1520"/>
                <a:gd name="T20" fmla="*/ 544 w 1312"/>
                <a:gd name="T21" fmla="*/ 1 h 1520"/>
                <a:gd name="T22" fmla="*/ 766 w 1312"/>
                <a:gd name="T23" fmla="*/ 1 h 1520"/>
                <a:gd name="T24" fmla="*/ 767 w 1312"/>
                <a:gd name="T25" fmla="*/ 48 h 1520"/>
                <a:gd name="T26" fmla="*/ 680 w 1312"/>
                <a:gd name="T27" fmla="*/ 49 h 1520"/>
                <a:gd name="T28" fmla="*/ 790 w 1312"/>
                <a:gd name="T29" fmla="*/ 216 h 1520"/>
                <a:gd name="T30" fmla="*/ 1009 w 1312"/>
                <a:gd name="T31" fmla="*/ 294 h 1520"/>
                <a:gd name="T32" fmla="*/ 1210 w 1312"/>
                <a:gd name="T33" fmla="*/ 233 h 1520"/>
                <a:gd name="T34" fmla="*/ 1264 w 1312"/>
                <a:gd name="T35" fmla="*/ 427 h 1520"/>
                <a:gd name="T36" fmla="*/ 1287 w 1312"/>
                <a:gd name="T37" fmla="*/ 940 h 1520"/>
                <a:gd name="T38" fmla="*/ 1147 w 1312"/>
                <a:gd name="T39" fmla="*/ 1444 h 1520"/>
                <a:gd name="T40" fmla="*/ 1151 w 1312"/>
                <a:gd name="T41" fmla="*/ 1489 h 1520"/>
                <a:gd name="T42" fmla="*/ 1099 w 1312"/>
                <a:gd name="T43" fmla="*/ 1458 h 1520"/>
                <a:gd name="T44" fmla="*/ 284 w 1312"/>
                <a:gd name="T45" fmla="*/ 1364 h 1520"/>
                <a:gd name="T46" fmla="*/ 654 w 1312"/>
                <a:gd name="T47" fmla="*/ 1434 h 1520"/>
                <a:gd name="T48" fmla="*/ 645 w 1312"/>
                <a:gd name="T49" fmla="*/ 248 h 1520"/>
                <a:gd name="T50" fmla="*/ 269 w 1312"/>
                <a:gd name="T51" fmla="*/ 326 h 1520"/>
                <a:gd name="T52" fmla="*/ 137 w 1312"/>
                <a:gd name="T53" fmla="*/ 264 h 1520"/>
                <a:gd name="T54" fmla="*/ 73 w 1312"/>
                <a:gd name="T55" fmla="*/ 384 h 1520"/>
                <a:gd name="T56" fmla="*/ 269 w 1312"/>
                <a:gd name="T57" fmla="*/ 326 h 1520"/>
                <a:gd name="T58" fmla="*/ 1235 w 1312"/>
                <a:gd name="T59" fmla="*/ 389 h 1520"/>
                <a:gd name="T60" fmla="*/ 1174 w 1312"/>
                <a:gd name="T61" fmla="*/ 264 h 1520"/>
                <a:gd name="T62" fmla="*/ 1041 w 1312"/>
                <a:gd name="T63" fmla="*/ 328 h 1520"/>
                <a:gd name="T64" fmla="*/ 1168 w 1312"/>
                <a:gd name="T65" fmla="*/ 455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2" h="1520">
                  <a:moveTo>
                    <a:pt x="284" y="1364"/>
                  </a:moveTo>
                  <a:cubicBezTo>
                    <a:pt x="254" y="1403"/>
                    <a:pt x="224" y="1442"/>
                    <a:pt x="195" y="1480"/>
                  </a:cubicBezTo>
                  <a:cubicBezTo>
                    <a:pt x="188" y="1489"/>
                    <a:pt x="180" y="1496"/>
                    <a:pt x="168" y="1493"/>
                  </a:cubicBezTo>
                  <a:cubicBezTo>
                    <a:pt x="150" y="1489"/>
                    <a:pt x="145" y="1470"/>
                    <a:pt x="157" y="1454"/>
                  </a:cubicBezTo>
                  <a:cubicBezTo>
                    <a:pt x="181" y="1421"/>
                    <a:pt x="207" y="1388"/>
                    <a:pt x="232" y="1355"/>
                  </a:cubicBezTo>
                  <a:cubicBezTo>
                    <a:pt x="237" y="1348"/>
                    <a:pt x="242" y="1342"/>
                    <a:pt x="248" y="1334"/>
                  </a:cubicBezTo>
                  <a:cubicBezTo>
                    <a:pt x="125" y="1230"/>
                    <a:pt x="49" y="1099"/>
                    <a:pt x="24" y="940"/>
                  </a:cubicBezTo>
                  <a:cubicBezTo>
                    <a:pt x="0" y="782"/>
                    <a:pt x="31" y="634"/>
                    <a:pt x="117" y="496"/>
                  </a:cubicBezTo>
                  <a:cubicBezTo>
                    <a:pt x="95" y="474"/>
                    <a:pt x="72" y="452"/>
                    <a:pt x="50" y="430"/>
                  </a:cubicBezTo>
                  <a:cubicBezTo>
                    <a:pt x="25" y="405"/>
                    <a:pt x="14" y="376"/>
                    <a:pt x="20" y="340"/>
                  </a:cubicBezTo>
                  <a:cubicBezTo>
                    <a:pt x="23" y="320"/>
                    <a:pt x="32" y="303"/>
                    <a:pt x="47" y="288"/>
                  </a:cubicBezTo>
                  <a:cubicBezTo>
                    <a:pt x="65" y="270"/>
                    <a:pt x="83" y="251"/>
                    <a:pt x="102" y="233"/>
                  </a:cubicBezTo>
                  <a:cubicBezTo>
                    <a:pt x="143" y="193"/>
                    <a:pt x="201" y="193"/>
                    <a:pt x="243" y="234"/>
                  </a:cubicBezTo>
                  <a:cubicBezTo>
                    <a:pt x="263" y="254"/>
                    <a:pt x="283" y="274"/>
                    <a:pt x="303" y="294"/>
                  </a:cubicBezTo>
                  <a:cubicBezTo>
                    <a:pt x="308" y="299"/>
                    <a:pt x="312" y="302"/>
                    <a:pt x="319" y="297"/>
                  </a:cubicBezTo>
                  <a:cubicBezTo>
                    <a:pt x="410" y="241"/>
                    <a:pt x="509" y="210"/>
                    <a:pt x="616" y="203"/>
                  </a:cubicBezTo>
                  <a:cubicBezTo>
                    <a:pt x="621" y="203"/>
                    <a:pt x="626" y="202"/>
                    <a:pt x="631" y="201"/>
                  </a:cubicBezTo>
                  <a:cubicBezTo>
                    <a:pt x="631" y="150"/>
                    <a:pt x="631" y="100"/>
                    <a:pt x="631" y="48"/>
                  </a:cubicBezTo>
                  <a:cubicBezTo>
                    <a:pt x="610" y="48"/>
                    <a:pt x="589" y="48"/>
                    <a:pt x="567" y="48"/>
                  </a:cubicBezTo>
                  <a:cubicBezTo>
                    <a:pt x="560" y="48"/>
                    <a:pt x="552" y="48"/>
                    <a:pt x="545" y="48"/>
                  </a:cubicBezTo>
                  <a:cubicBezTo>
                    <a:pt x="527" y="47"/>
                    <a:pt x="516" y="38"/>
                    <a:pt x="516" y="24"/>
                  </a:cubicBezTo>
                  <a:cubicBezTo>
                    <a:pt x="516" y="10"/>
                    <a:pt x="527" y="1"/>
                    <a:pt x="544" y="1"/>
                  </a:cubicBezTo>
                  <a:cubicBezTo>
                    <a:pt x="580" y="0"/>
                    <a:pt x="616" y="0"/>
                    <a:pt x="652" y="0"/>
                  </a:cubicBezTo>
                  <a:cubicBezTo>
                    <a:pt x="690" y="0"/>
                    <a:pt x="728" y="0"/>
                    <a:pt x="766" y="1"/>
                  </a:cubicBezTo>
                  <a:cubicBezTo>
                    <a:pt x="784" y="1"/>
                    <a:pt x="795" y="10"/>
                    <a:pt x="796" y="24"/>
                  </a:cubicBezTo>
                  <a:cubicBezTo>
                    <a:pt x="796" y="38"/>
                    <a:pt x="785" y="47"/>
                    <a:pt x="767" y="48"/>
                  </a:cubicBezTo>
                  <a:cubicBezTo>
                    <a:pt x="740" y="48"/>
                    <a:pt x="712" y="48"/>
                    <a:pt x="685" y="48"/>
                  </a:cubicBezTo>
                  <a:cubicBezTo>
                    <a:pt x="684" y="48"/>
                    <a:pt x="683" y="48"/>
                    <a:pt x="680" y="49"/>
                  </a:cubicBezTo>
                  <a:cubicBezTo>
                    <a:pt x="680" y="99"/>
                    <a:pt x="680" y="150"/>
                    <a:pt x="680" y="200"/>
                  </a:cubicBezTo>
                  <a:cubicBezTo>
                    <a:pt x="717" y="205"/>
                    <a:pt x="754" y="209"/>
                    <a:pt x="790" y="216"/>
                  </a:cubicBezTo>
                  <a:cubicBezTo>
                    <a:pt x="861" y="230"/>
                    <a:pt x="927" y="258"/>
                    <a:pt x="989" y="295"/>
                  </a:cubicBezTo>
                  <a:cubicBezTo>
                    <a:pt x="998" y="301"/>
                    <a:pt x="1002" y="301"/>
                    <a:pt x="1009" y="294"/>
                  </a:cubicBezTo>
                  <a:cubicBezTo>
                    <a:pt x="1029" y="273"/>
                    <a:pt x="1049" y="254"/>
                    <a:pt x="1069" y="234"/>
                  </a:cubicBezTo>
                  <a:cubicBezTo>
                    <a:pt x="1110" y="193"/>
                    <a:pt x="1168" y="193"/>
                    <a:pt x="1210" y="233"/>
                  </a:cubicBezTo>
                  <a:cubicBezTo>
                    <a:pt x="1228" y="251"/>
                    <a:pt x="1247" y="269"/>
                    <a:pt x="1265" y="288"/>
                  </a:cubicBezTo>
                  <a:cubicBezTo>
                    <a:pt x="1303" y="329"/>
                    <a:pt x="1303" y="386"/>
                    <a:pt x="1264" y="427"/>
                  </a:cubicBezTo>
                  <a:cubicBezTo>
                    <a:pt x="1242" y="450"/>
                    <a:pt x="1218" y="473"/>
                    <a:pt x="1195" y="496"/>
                  </a:cubicBezTo>
                  <a:cubicBezTo>
                    <a:pt x="1280" y="633"/>
                    <a:pt x="1312" y="781"/>
                    <a:pt x="1287" y="940"/>
                  </a:cubicBezTo>
                  <a:cubicBezTo>
                    <a:pt x="1263" y="1099"/>
                    <a:pt x="1186" y="1230"/>
                    <a:pt x="1063" y="1334"/>
                  </a:cubicBezTo>
                  <a:cubicBezTo>
                    <a:pt x="1092" y="1371"/>
                    <a:pt x="1120" y="1408"/>
                    <a:pt x="1147" y="1444"/>
                  </a:cubicBezTo>
                  <a:cubicBezTo>
                    <a:pt x="1151" y="1449"/>
                    <a:pt x="1154" y="1453"/>
                    <a:pt x="1157" y="1457"/>
                  </a:cubicBezTo>
                  <a:cubicBezTo>
                    <a:pt x="1164" y="1469"/>
                    <a:pt x="1162" y="1482"/>
                    <a:pt x="1151" y="1489"/>
                  </a:cubicBezTo>
                  <a:cubicBezTo>
                    <a:pt x="1140" y="1497"/>
                    <a:pt x="1129" y="1495"/>
                    <a:pt x="1121" y="1485"/>
                  </a:cubicBezTo>
                  <a:cubicBezTo>
                    <a:pt x="1113" y="1477"/>
                    <a:pt x="1106" y="1467"/>
                    <a:pt x="1099" y="1458"/>
                  </a:cubicBezTo>
                  <a:cubicBezTo>
                    <a:pt x="1075" y="1427"/>
                    <a:pt x="1051" y="1395"/>
                    <a:pt x="1028" y="1364"/>
                  </a:cubicBezTo>
                  <a:cubicBezTo>
                    <a:pt x="780" y="1520"/>
                    <a:pt x="533" y="1520"/>
                    <a:pt x="284" y="1364"/>
                  </a:cubicBezTo>
                  <a:close/>
                  <a:moveTo>
                    <a:pt x="63" y="841"/>
                  </a:moveTo>
                  <a:cubicBezTo>
                    <a:pt x="62" y="1166"/>
                    <a:pt x="328" y="1433"/>
                    <a:pt x="654" y="1434"/>
                  </a:cubicBezTo>
                  <a:cubicBezTo>
                    <a:pt x="981" y="1435"/>
                    <a:pt x="1248" y="1170"/>
                    <a:pt x="1248" y="842"/>
                  </a:cubicBezTo>
                  <a:cubicBezTo>
                    <a:pt x="1249" y="504"/>
                    <a:pt x="970" y="243"/>
                    <a:pt x="645" y="248"/>
                  </a:cubicBezTo>
                  <a:cubicBezTo>
                    <a:pt x="335" y="254"/>
                    <a:pt x="65" y="506"/>
                    <a:pt x="63" y="841"/>
                  </a:cubicBezTo>
                  <a:close/>
                  <a:moveTo>
                    <a:pt x="269" y="326"/>
                  </a:moveTo>
                  <a:cubicBezTo>
                    <a:pt x="249" y="307"/>
                    <a:pt x="228" y="284"/>
                    <a:pt x="206" y="263"/>
                  </a:cubicBezTo>
                  <a:cubicBezTo>
                    <a:pt x="186" y="244"/>
                    <a:pt x="157" y="245"/>
                    <a:pt x="137" y="264"/>
                  </a:cubicBezTo>
                  <a:cubicBezTo>
                    <a:pt x="117" y="283"/>
                    <a:pt x="97" y="303"/>
                    <a:pt x="78" y="322"/>
                  </a:cubicBezTo>
                  <a:cubicBezTo>
                    <a:pt x="62" y="340"/>
                    <a:pt x="58" y="367"/>
                    <a:pt x="73" y="384"/>
                  </a:cubicBezTo>
                  <a:cubicBezTo>
                    <a:pt x="96" y="409"/>
                    <a:pt x="122" y="431"/>
                    <a:pt x="144" y="452"/>
                  </a:cubicBezTo>
                  <a:cubicBezTo>
                    <a:pt x="184" y="411"/>
                    <a:pt x="227" y="369"/>
                    <a:pt x="269" y="326"/>
                  </a:cubicBezTo>
                  <a:close/>
                  <a:moveTo>
                    <a:pt x="1168" y="455"/>
                  </a:moveTo>
                  <a:cubicBezTo>
                    <a:pt x="1190" y="433"/>
                    <a:pt x="1214" y="412"/>
                    <a:pt x="1235" y="389"/>
                  </a:cubicBezTo>
                  <a:cubicBezTo>
                    <a:pt x="1253" y="370"/>
                    <a:pt x="1251" y="342"/>
                    <a:pt x="1233" y="323"/>
                  </a:cubicBezTo>
                  <a:cubicBezTo>
                    <a:pt x="1214" y="302"/>
                    <a:pt x="1194" y="283"/>
                    <a:pt x="1174" y="264"/>
                  </a:cubicBezTo>
                  <a:cubicBezTo>
                    <a:pt x="1154" y="245"/>
                    <a:pt x="1125" y="245"/>
                    <a:pt x="1105" y="264"/>
                  </a:cubicBezTo>
                  <a:cubicBezTo>
                    <a:pt x="1083" y="285"/>
                    <a:pt x="1062" y="307"/>
                    <a:pt x="1041" y="328"/>
                  </a:cubicBezTo>
                  <a:cubicBezTo>
                    <a:pt x="1063" y="348"/>
                    <a:pt x="1086" y="367"/>
                    <a:pt x="1107" y="389"/>
                  </a:cubicBezTo>
                  <a:cubicBezTo>
                    <a:pt x="1128" y="410"/>
                    <a:pt x="1147" y="433"/>
                    <a:pt x="1168" y="4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5D243DA-AD17-41CB-A4DD-09EEE399F0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8463" y="6958013"/>
              <a:ext cx="514350" cy="514350"/>
            </a:xfrm>
            <a:custGeom>
              <a:avLst/>
              <a:gdLst>
                <a:gd name="T0" fmla="*/ 914 w 914"/>
                <a:gd name="T1" fmla="*/ 458 h 915"/>
                <a:gd name="T2" fmla="*/ 457 w 914"/>
                <a:gd name="T3" fmla="*/ 915 h 915"/>
                <a:gd name="T4" fmla="*/ 0 w 914"/>
                <a:gd name="T5" fmla="*/ 458 h 915"/>
                <a:gd name="T6" fmla="*/ 455 w 914"/>
                <a:gd name="T7" fmla="*/ 1 h 915"/>
                <a:gd name="T8" fmla="*/ 914 w 914"/>
                <a:gd name="T9" fmla="*/ 458 h 915"/>
                <a:gd name="T10" fmla="*/ 730 w 914"/>
                <a:gd name="T11" fmla="*/ 764 h 915"/>
                <a:gd name="T12" fmla="*/ 681 w 914"/>
                <a:gd name="T13" fmla="*/ 716 h 915"/>
                <a:gd name="T14" fmla="*/ 675 w 914"/>
                <a:gd name="T15" fmla="*/ 685 h 915"/>
                <a:gd name="T16" fmla="*/ 713 w 914"/>
                <a:gd name="T17" fmla="*/ 681 h 915"/>
                <a:gd name="T18" fmla="*/ 762 w 914"/>
                <a:gd name="T19" fmla="*/ 732 h 915"/>
                <a:gd name="T20" fmla="*/ 866 w 914"/>
                <a:gd name="T21" fmla="*/ 482 h 915"/>
                <a:gd name="T22" fmla="*/ 855 w 914"/>
                <a:gd name="T23" fmla="*/ 481 h 915"/>
                <a:gd name="T24" fmla="*/ 794 w 914"/>
                <a:gd name="T25" fmla="*/ 481 h 915"/>
                <a:gd name="T26" fmla="*/ 771 w 914"/>
                <a:gd name="T27" fmla="*/ 458 h 915"/>
                <a:gd name="T28" fmla="*/ 792 w 914"/>
                <a:gd name="T29" fmla="*/ 435 h 915"/>
                <a:gd name="T30" fmla="*/ 813 w 914"/>
                <a:gd name="T31" fmla="*/ 435 h 915"/>
                <a:gd name="T32" fmla="*/ 866 w 914"/>
                <a:gd name="T33" fmla="*/ 435 h 915"/>
                <a:gd name="T34" fmla="*/ 762 w 914"/>
                <a:gd name="T35" fmla="*/ 185 h 915"/>
                <a:gd name="T36" fmla="*/ 716 w 914"/>
                <a:gd name="T37" fmla="*/ 232 h 915"/>
                <a:gd name="T38" fmla="*/ 679 w 914"/>
                <a:gd name="T39" fmla="*/ 236 h 915"/>
                <a:gd name="T40" fmla="*/ 683 w 914"/>
                <a:gd name="T41" fmla="*/ 199 h 915"/>
                <a:gd name="T42" fmla="*/ 730 w 914"/>
                <a:gd name="T43" fmla="*/ 154 h 915"/>
                <a:gd name="T44" fmla="*/ 480 w 914"/>
                <a:gd name="T45" fmla="*/ 51 h 915"/>
                <a:gd name="T46" fmla="*/ 480 w 914"/>
                <a:gd name="T47" fmla="*/ 118 h 915"/>
                <a:gd name="T48" fmla="*/ 466 w 914"/>
                <a:gd name="T49" fmla="*/ 141 h 915"/>
                <a:gd name="T50" fmla="*/ 443 w 914"/>
                <a:gd name="T51" fmla="*/ 139 h 915"/>
                <a:gd name="T52" fmla="*/ 434 w 914"/>
                <a:gd name="T53" fmla="*/ 115 h 915"/>
                <a:gd name="T54" fmla="*/ 433 w 914"/>
                <a:gd name="T55" fmla="*/ 48 h 915"/>
                <a:gd name="T56" fmla="*/ 184 w 914"/>
                <a:gd name="T57" fmla="*/ 152 h 915"/>
                <a:gd name="T58" fmla="*/ 195 w 914"/>
                <a:gd name="T59" fmla="*/ 163 h 915"/>
                <a:gd name="T60" fmla="*/ 233 w 914"/>
                <a:gd name="T61" fmla="*/ 202 h 915"/>
                <a:gd name="T62" fmla="*/ 234 w 914"/>
                <a:gd name="T63" fmla="*/ 236 h 915"/>
                <a:gd name="T64" fmla="*/ 200 w 914"/>
                <a:gd name="T65" fmla="*/ 234 h 915"/>
                <a:gd name="T66" fmla="*/ 188 w 914"/>
                <a:gd name="T67" fmla="*/ 223 h 915"/>
                <a:gd name="T68" fmla="*/ 151 w 914"/>
                <a:gd name="T69" fmla="*/ 184 h 915"/>
                <a:gd name="T70" fmla="*/ 48 w 914"/>
                <a:gd name="T71" fmla="*/ 435 h 915"/>
                <a:gd name="T72" fmla="*/ 68 w 914"/>
                <a:gd name="T73" fmla="*/ 435 h 915"/>
                <a:gd name="T74" fmla="*/ 120 w 914"/>
                <a:gd name="T75" fmla="*/ 435 h 915"/>
                <a:gd name="T76" fmla="*/ 142 w 914"/>
                <a:gd name="T77" fmla="*/ 458 h 915"/>
                <a:gd name="T78" fmla="*/ 119 w 914"/>
                <a:gd name="T79" fmla="*/ 481 h 915"/>
                <a:gd name="T80" fmla="*/ 102 w 914"/>
                <a:gd name="T81" fmla="*/ 481 h 915"/>
                <a:gd name="T82" fmla="*/ 47 w 914"/>
                <a:gd name="T83" fmla="*/ 481 h 915"/>
                <a:gd name="T84" fmla="*/ 151 w 914"/>
                <a:gd name="T85" fmla="*/ 732 h 915"/>
                <a:gd name="T86" fmla="*/ 200 w 914"/>
                <a:gd name="T87" fmla="*/ 682 h 915"/>
                <a:gd name="T88" fmla="*/ 229 w 914"/>
                <a:gd name="T89" fmla="*/ 676 h 915"/>
                <a:gd name="T90" fmla="*/ 233 w 914"/>
                <a:gd name="T91" fmla="*/ 715 h 915"/>
                <a:gd name="T92" fmla="*/ 184 w 914"/>
                <a:gd name="T93" fmla="*/ 764 h 915"/>
                <a:gd name="T94" fmla="*/ 433 w 914"/>
                <a:gd name="T95" fmla="*/ 868 h 915"/>
                <a:gd name="T96" fmla="*/ 433 w 914"/>
                <a:gd name="T97" fmla="*/ 850 h 915"/>
                <a:gd name="T98" fmla="*/ 434 w 914"/>
                <a:gd name="T99" fmla="*/ 795 h 915"/>
                <a:gd name="T100" fmla="*/ 455 w 914"/>
                <a:gd name="T101" fmla="*/ 772 h 915"/>
                <a:gd name="T102" fmla="*/ 479 w 914"/>
                <a:gd name="T103" fmla="*/ 791 h 915"/>
                <a:gd name="T104" fmla="*/ 480 w 914"/>
                <a:gd name="T105" fmla="*/ 805 h 915"/>
                <a:gd name="T106" fmla="*/ 480 w 914"/>
                <a:gd name="T107" fmla="*/ 868 h 915"/>
                <a:gd name="T108" fmla="*/ 730 w 914"/>
                <a:gd name="T109" fmla="*/ 764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14" h="915">
                  <a:moveTo>
                    <a:pt x="914" y="458"/>
                  </a:moveTo>
                  <a:cubicBezTo>
                    <a:pt x="912" y="707"/>
                    <a:pt x="717" y="915"/>
                    <a:pt x="457" y="915"/>
                  </a:cubicBezTo>
                  <a:cubicBezTo>
                    <a:pt x="199" y="915"/>
                    <a:pt x="0" y="710"/>
                    <a:pt x="0" y="458"/>
                  </a:cubicBezTo>
                  <a:cubicBezTo>
                    <a:pt x="0" y="204"/>
                    <a:pt x="204" y="2"/>
                    <a:pt x="455" y="1"/>
                  </a:cubicBezTo>
                  <a:cubicBezTo>
                    <a:pt x="700" y="0"/>
                    <a:pt x="911" y="194"/>
                    <a:pt x="914" y="458"/>
                  </a:cubicBezTo>
                  <a:close/>
                  <a:moveTo>
                    <a:pt x="730" y="764"/>
                  </a:moveTo>
                  <a:cubicBezTo>
                    <a:pt x="713" y="747"/>
                    <a:pt x="697" y="731"/>
                    <a:pt x="681" y="716"/>
                  </a:cubicBezTo>
                  <a:cubicBezTo>
                    <a:pt x="672" y="707"/>
                    <a:pt x="669" y="696"/>
                    <a:pt x="675" y="685"/>
                  </a:cubicBezTo>
                  <a:cubicBezTo>
                    <a:pt x="683" y="671"/>
                    <a:pt x="700" y="669"/>
                    <a:pt x="713" y="681"/>
                  </a:cubicBezTo>
                  <a:cubicBezTo>
                    <a:pt x="729" y="698"/>
                    <a:pt x="745" y="715"/>
                    <a:pt x="762" y="732"/>
                  </a:cubicBezTo>
                  <a:cubicBezTo>
                    <a:pt x="825" y="659"/>
                    <a:pt x="860" y="577"/>
                    <a:pt x="866" y="482"/>
                  </a:cubicBezTo>
                  <a:cubicBezTo>
                    <a:pt x="861" y="482"/>
                    <a:pt x="858" y="481"/>
                    <a:pt x="855" y="481"/>
                  </a:cubicBezTo>
                  <a:cubicBezTo>
                    <a:pt x="835" y="481"/>
                    <a:pt x="814" y="482"/>
                    <a:pt x="794" y="481"/>
                  </a:cubicBezTo>
                  <a:cubicBezTo>
                    <a:pt x="780" y="481"/>
                    <a:pt x="771" y="471"/>
                    <a:pt x="771" y="458"/>
                  </a:cubicBezTo>
                  <a:cubicBezTo>
                    <a:pt x="771" y="445"/>
                    <a:pt x="778" y="437"/>
                    <a:pt x="792" y="435"/>
                  </a:cubicBezTo>
                  <a:cubicBezTo>
                    <a:pt x="799" y="434"/>
                    <a:pt x="806" y="435"/>
                    <a:pt x="813" y="435"/>
                  </a:cubicBezTo>
                  <a:cubicBezTo>
                    <a:pt x="830" y="434"/>
                    <a:pt x="847" y="435"/>
                    <a:pt x="866" y="435"/>
                  </a:cubicBezTo>
                  <a:cubicBezTo>
                    <a:pt x="860" y="338"/>
                    <a:pt x="825" y="257"/>
                    <a:pt x="762" y="185"/>
                  </a:cubicBezTo>
                  <a:cubicBezTo>
                    <a:pt x="746" y="202"/>
                    <a:pt x="731" y="217"/>
                    <a:pt x="716" y="232"/>
                  </a:cubicBezTo>
                  <a:cubicBezTo>
                    <a:pt x="703" y="245"/>
                    <a:pt x="689" y="246"/>
                    <a:pt x="679" y="236"/>
                  </a:cubicBezTo>
                  <a:cubicBezTo>
                    <a:pt x="669" y="226"/>
                    <a:pt x="670" y="212"/>
                    <a:pt x="683" y="199"/>
                  </a:cubicBezTo>
                  <a:cubicBezTo>
                    <a:pt x="698" y="184"/>
                    <a:pt x="714" y="169"/>
                    <a:pt x="730" y="154"/>
                  </a:cubicBezTo>
                  <a:cubicBezTo>
                    <a:pt x="679" y="98"/>
                    <a:pt x="538" y="40"/>
                    <a:pt x="480" y="51"/>
                  </a:cubicBezTo>
                  <a:cubicBezTo>
                    <a:pt x="480" y="74"/>
                    <a:pt x="481" y="96"/>
                    <a:pt x="480" y="118"/>
                  </a:cubicBezTo>
                  <a:cubicBezTo>
                    <a:pt x="479" y="126"/>
                    <a:pt x="473" y="137"/>
                    <a:pt x="466" y="141"/>
                  </a:cubicBezTo>
                  <a:cubicBezTo>
                    <a:pt x="461" y="144"/>
                    <a:pt x="448" y="143"/>
                    <a:pt x="443" y="139"/>
                  </a:cubicBezTo>
                  <a:cubicBezTo>
                    <a:pt x="438" y="134"/>
                    <a:pt x="434" y="123"/>
                    <a:pt x="434" y="115"/>
                  </a:cubicBezTo>
                  <a:cubicBezTo>
                    <a:pt x="432" y="94"/>
                    <a:pt x="433" y="72"/>
                    <a:pt x="433" y="48"/>
                  </a:cubicBezTo>
                  <a:cubicBezTo>
                    <a:pt x="337" y="55"/>
                    <a:pt x="255" y="90"/>
                    <a:pt x="184" y="152"/>
                  </a:cubicBezTo>
                  <a:cubicBezTo>
                    <a:pt x="188" y="156"/>
                    <a:pt x="191" y="160"/>
                    <a:pt x="195" y="163"/>
                  </a:cubicBezTo>
                  <a:cubicBezTo>
                    <a:pt x="207" y="176"/>
                    <a:pt x="220" y="189"/>
                    <a:pt x="233" y="202"/>
                  </a:cubicBezTo>
                  <a:cubicBezTo>
                    <a:pt x="244" y="213"/>
                    <a:pt x="244" y="227"/>
                    <a:pt x="234" y="236"/>
                  </a:cubicBezTo>
                  <a:cubicBezTo>
                    <a:pt x="225" y="246"/>
                    <a:pt x="211" y="245"/>
                    <a:pt x="200" y="234"/>
                  </a:cubicBezTo>
                  <a:cubicBezTo>
                    <a:pt x="196" y="230"/>
                    <a:pt x="192" y="226"/>
                    <a:pt x="188" y="223"/>
                  </a:cubicBezTo>
                  <a:cubicBezTo>
                    <a:pt x="176" y="210"/>
                    <a:pt x="164" y="198"/>
                    <a:pt x="151" y="184"/>
                  </a:cubicBezTo>
                  <a:cubicBezTo>
                    <a:pt x="88" y="258"/>
                    <a:pt x="53" y="339"/>
                    <a:pt x="48" y="435"/>
                  </a:cubicBezTo>
                  <a:cubicBezTo>
                    <a:pt x="56" y="435"/>
                    <a:pt x="62" y="435"/>
                    <a:pt x="68" y="435"/>
                  </a:cubicBezTo>
                  <a:cubicBezTo>
                    <a:pt x="85" y="435"/>
                    <a:pt x="103" y="434"/>
                    <a:pt x="120" y="435"/>
                  </a:cubicBezTo>
                  <a:cubicBezTo>
                    <a:pt x="135" y="436"/>
                    <a:pt x="143" y="445"/>
                    <a:pt x="142" y="458"/>
                  </a:cubicBezTo>
                  <a:cubicBezTo>
                    <a:pt x="142" y="471"/>
                    <a:pt x="133" y="480"/>
                    <a:pt x="119" y="481"/>
                  </a:cubicBezTo>
                  <a:cubicBezTo>
                    <a:pt x="114" y="482"/>
                    <a:pt x="108" y="481"/>
                    <a:pt x="102" y="481"/>
                  </a:cubicBezTo>
                  <a:cubicBezTo>
                    <a:pt x="84" y="481"/>
                    <a:pt x="66" y="481"/>
                    <a:pt x="47" y="481"/>
                  </a:cubicBezTo>
                  <a:cubicBezTo>
                    <a:pt x="54" y="578"/>
                    <a:pt x="88" y="660"/>
                    <a:pt x="151" y="732"/>
                  </a:cubicBezTo>
                  <a:cubicBezTo>
                    <a:pt x="168" y="714"/>
                    <a:pt x="184" y="698"/>
                    <a:pt x="200" y="682"/>
                  </a:cubicBezTo>
                  <a:cubicBezTo>
                    <a:pt x="208" y="673"/>
                    <a:pt x="218" y="670"/>
                    <a:pt x="229" y="676"/>
                  </a:cubicBezTo>
                  <a:cubicBezTo>
                    <a:pt x="244" y="684"/>
                    <a:pt x="245" y="702"/>
                    <a:pt x="233" y="715"/>
                  </a:cubicBezTo>
                  <a:cubicBezTo>
                    <a:pt x="217" y="731"/>
                    <a:pt x="201" y="747"/>
                    <a:pt x="184" y="764"/>
                  </a:cubicBezTo>
                  <a:cubicBezTo>
                    <a:pt x="256" y="827"/>
                    <a:pt x="338" y="861"/>
                    <a:pt x="433" y="868"/>
                  </a:cubicBezTo>
                  <a:cubicBezTo>
                    <a:pt x="433" y="861"/>
                    <a:pt x="433" y="856"/>
                    <a:pt x="433" y="850"/>
                  </a:cubicBezTo>
                  <a:cubicBezTo>
                    <a:pt x="433" y="832"/>
                    <a:pt x="433" y="813"/>
                    <a:pt x="434" y="795"/>
                  </a:cubicBezTo>
                  <a:cubicBezTo>
                    <a:pt x="434" y="782"/>
                    <a:pt x="442" y="773"/>
                    <a:pt x="455" y="772"/>
                  </a:cubicBezTo>
                  <a:cubicBezTo>
                    <a:pt x="468" y="772"/>
                    <a:pt x="476" y="778"/>
                    <a:pt x="479" y="791"/>
                  </a:cubicBezTo>
                  <a:cubicBezTo>
                    <a:pt x="480" y="795"/>
                    <a:pt x="480" y="800"/>
                    <a:pt x="480" y="805"/>
                  </a:cubicBezTo>
                  <a:cubicBezTo>
                    <a:pt x="480" y="826"/>
                    <a:pt x="480" y="846"/>
                    <a:pt x="480" y="868"/>
                  </a:cubicBezTo>
                  <a:cubicBezTo>
                    <a:pt x="576" y="861"/>
                    <a:pt x="658" y="827"/>
                    <a:pt x="730" y="76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2D7AA1FA-2102-44CA-8486-DF0FA18E0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7107238"/>
              <a:ext cx="123825" cy="166688"/>
            </a:xfrm>
            <a:custGeom>
              <a:avLst/>
              <a:gdLst>
                <a:gd name="T0" fmla="*/ 0 w 223"/>
                <a:gd name="T1" fmla="*/ 107 h 298"/>
                <a:gd name="T2" fmla="*/ 0 w 223"/>
                <a:gd name="T3" fmla="*/ 29 h 298"/>
                <a:gd name="T4" fmla="*/ 23 w 223"/>
                <a:gd name="T5" fmla="*/ 0 h 298"/>
                <a:gd name="T6" fmla="*/ 47 w 223"/>
                <a:gd name="T7" fmla="*/ 29 h 298"/>
                <a:gd name="T8" fmla="*/ 47 w 223"/>
                <a:gd name="T9" fmla="*/ 166 h 298"/>
                <a:gd name="T10" fmla="*/ 59 w 223"/>
                <a:gd name="T11" fmla="*/ 183 h 298"/>
                <a:gd name="T12" fmla="*/ 201 w 223"/>
                <a:gd name="T13" fmla="*/ 246 h 298"/>
                <a:gd name="T14" fmla="*/ 220 w 223"/>
                <a:gd name="T15" fmla="*/ 274 h 298"/>
                <a:gd name="T16" fmla="*/ 184 w 223"/>
                <a:gd name="T17" fmla="*/ 290 h 298"/>
                <a:gd name="T18" fmla="*/ 55 w 223"/>
                <a:gd name="T19" fmla="*/ 232 h 298"/>
                <a:gd name="T20" fmla="*/ 18 w 223"/>
                <a:gd name="T21" fmla="*/ 216 h 298"/>
                <a:gd name="T22" fmla="*/ 0 w 223"/>
                <a:gd name="T23" fmla="*/ 189 h 298"/>
                <a:gd name="T24" fmla="*/ 0 w 223"/>
                <a:gd name="T25" fmla="*/ 10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3" h="298">
                  <a:moveTo>
                    <a:pt x="0" y="107"/>
                  </a:moveTo>
                  <a:cubicBezTo>
                    <a:pt x="0" y="81"/>
                    <a:pt x="0" y="55"/>
                    <a:pt x="0" y="29"/>
                  </a:cubicBezTo>
                  <a:cubicBezTo>
                    <a:pt x="0" y="10"/>
                    <a:pt x="9" y="0"/>
                    <a:pt x="23" y="0"/>
                  </a:cubicBezTo>
                  <a:cubicBezTo>
                    <a:pt x="39" y="0"/>
                    <a:pt x="47" y="10"/>
                    <a:pt x="47" y="29"/>
                  </a:cubicBezTo>
                  <a:cubicBezTo>
                    <a:pt x="47" y="75"/>
                    <a:pt x="48" y="120"/>
                    <a:pt x="47" y="166"/>
                  </a:cubicBezTo>
                  <a:cubicBezTo>
                    <a:pt x="47" y="175"/>
                    <a:pt x="50" y="180"/>
                    <a:pt x="59" y="183"/>
                  </a:cubicBezTo>
                  <a:cubicBezTo>
                    <a:pt x="106" y="204"/>
                    <a:pt x="154" y="225"/>
                    <a:pt x="201" y="246"/>
                  </a:cubicBezTo>
                  <a:cubicBezTo>
                    <a:pt x="213" y="252"/>
                    <a:pt x="223" y="259"/>
                    <a:pt x="220" y="274"/>
                  </a:cubicBezTo>
                  <a:cubicBezTo>
                    <a:pt x="218" y="291"/>
                    <a:pt x="202" y="298"/>
                    <a:pt x="184" y="290"/>
                  </a:cubicBezTo>
                  <a:cubicBezTo>
                    <a:pt x="141" y="271"/>
                    <a:pt x="98" y="251"/>
                    <a:pt x="55" y="232"/>
                  </a:cubicBezTo>
                  <a:cubicBezTo>
                    <a:pt x="42" y="227"/>
                    <a:pt x="30" y="221"/>
                    <a:pt x="18" y="216"/>
                  </a:cubicBezTo>
                  <a:cubicBezTo>
                    <a:pt x="6" y="211"/>
                    <a:pt x="0" y="202"/>
                    <a:pt x="0" y="189"/>
                  </a:cubicBezTo>
                  <a:cubicBezTo>
                    <a:pt x="0" y="162"/>
                    <a:pt x="0" y="134"/>
                    <a:pt x="0" y="1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84E7F18-91A2-4128-8566-5FA55D394B17}"/>
              </a:ext>
            </a:extLst>
          </p:cNvPr>
          <p:cNvGrpSpPr/>
          <p:nvPr/>
        </p:nvGrpSpPr>
        <p:grpSpPr>
          <a:xfrm>
            <a:off x="9938902" y="4593635"/>
            <a:ext cx="616796" cy="616796"/>
            <a:chOff x="7696200" y="6742113"/>
            <a:chExt cx="863601" cy="863601"/>
          </a:xfrm>
          <a:solidFill>
            <a:schemeClr val="bg1"/>
          </a:solidFill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B41E1F18-D071-4700-B861-D40AA99D8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59713" y="6905626"/>
              <a:ext cx="700088" cy="700088"/>
            </a:xfrm>
            <a:custGeom>
              <a:avLst/>
              <a:gdLst>
                <a:gd name="T0" fmla="*/ 56 w 1245"/>
                <a:gd name="T1" fmla="*/ 1241 h 1245"/>
                <a:gd name="T2" fmla="*/ 0 w 1245"/>
                <a:gd name="T3" fmla="*/ 627 h 1245"/>
                <a:gd name="T4" fmla="*/ 210 w 1245"/>
                <a:gd name="T5" fmla="*/ 600 h 1245"/>
                <a:gd name="T6" fmla="*/ 274 w 1245"/>
                <a:gd name="T7" fmla="*/ 432 h 1245"/>
                <a:gd name="T8" fmla="*/ 435 w 1245"/>
                <a:gd name="T9" fmla="*/ 599 h 1245"/>
                <a:gd name="T10" fmla="*/ 600 w 1245"/>
                <a:gd name="T11" fmla="*/ 584 h 1245"/>
                <a:gd name="T12" fmla="*/ 631 w 1245"/>
                <a:gd name="T13" fmla="*/ 390 h 1245"/>
                <a:gd name="T14" fmla="*/ 780 w 1245"/>
                <a:gd name="T15" fmla="*/ 323 h 1245"/>
                <a:gd name="T16" fmla="*/ 630 w 1245"/>
                <a:gd name="T17" fmla="*/ 255 h 1245"/>
                <a:gd name="T18" fmla="*/ 600 w 1245"/>
                <a:gd name="T19" fmla="*/ 29 h 1245"/>
                <a:gd name="T20" fmla="*/ 1159 w 1245"/>
                <a:gd name="T21" fmla="*/ 0 h 1245"/>
                <a:gd name="T22" fmla="*/ 1245 w 1245"/>
                <a:gd name="T23" fmla="*/ 1160 h 1245"/>
                <a:gd name="T24" fmla="*/ 1179 w 1245"/>
                <a:gd name="T25" fmla="*/ 1245 h 1245"/>
                <a:gd name="T26" fmla="*/ 45 w 1245"/>
                <a:gd name="T27" fmla="*/ 645 h 1245"/>
                <a:gd name="T28" fmla="*/ 45 w 1245"/>
                <a:gd name="T29" fmla="*/ 1153 h 1245"/>
                <a:gd name="T30" fmla="*/ 584 w 1245"/>
                <a:gd name="T31" fmla="*/ 1200 h 1245"/>
                <a:gd name="T32" fmla="*/ 599 w 1245"/>
                <a:gd name="T33" fmla="*/ 1035 h 1245"/>
                <a:gd name="T34" fmla="*/ 427 w 1245"/>
                <a:gd name="T35" fmla="*/ 961 h 1245"/>
                <a:gd name="T36" fmla="*/ 533 w 1245"/>
                <a:gd name="T37" fmla="*/ 810 h 1245"/>
                <a:gd name="T38" fmla="*/ 599 w 1245"/>
                <a:gd name="T39" fmla="*/ 645 h 1245"/>
                <a:gd name="T40" fmla="*/ 420 w 1245"/>
                <a:gd name="T41" fmla="*/ 645 h 1245"/>
                <a:gd name="T42" fmla="*/ 390 w 1245"/>
                <a:gd name="T43" fmla="*/ 534 h 1245"/>
                <a:gd name="T44" fmla="*/ 255 w 1245"/>
                <a:gd name="T45" fmla="*/ 534 h 1245"/>
                <a:gd name="T46" fmla="*/ 217 w 1245"/>
                <a:gd name="T47" fmla="*/ 645 h 1245"/>
                <a:gd name="T48" fmla="*/ 645 w 1245"/>
                <a:gd name="T49" fmla="*/ 1200 h 1245"/>
                <a:gd name="T50" fmla="*/ 1152 w 1245"/>
                <a:gd name="T51" fmla="*/ 1200 h 1245"/>
                <a:gd name="T52" fmla="*/ 1200 w 1245"/>
                <a:gd name="T53" fmla="*/ 662 h 1245"/>
                <a:gd name="T54" fmla="*/ 1035 w 1245"/>
                <a:gd name="T55" fmla="*/ 646 h 1245"/>
                <a:gd name="T56" fmla="*/ 996 w 1245"/>
                <a:gd name="T57" fmla="*/ 798 h 1245"/>
                <a:gd name="T58" fmla="*/ 810 w 1245"/>
                <a:gd name="T59" fmla="*/ 715 h 1245"/>
                <a:gd name="T60" fmla="*/ 645 w 1245"/>
                <a:gd name="T61" fmla="*/ 646 h 1245"/>
                <a:gd name="T62" fmla="*/ 617 w 1245"/>
                <a:gd name="T63" fmla="*/ 855 h 1245"/>
                <a:gd name="T64" fmla="*/ 465 w 1245"/>
                <a:gd name="T65" fmla="*/ 923 h 1245"/>
                <a:gd name="T66" fmla="*/ 613 w 1245"/>
                <a:gd name="T67" fmla="*/ 990 h 1245"/>
                <a:gd name="T68" fmla="*/ 645 w 1245"/>
                <a:gd name="T69" fmla="*/ 1200 h 1245"/>
                <a:gd name="T70" fmla="*/ 708 w 1245"/>
                <a:gd name="T71" fmla="*/ 210 h 1245"/>
                <a:gd name="T72" fmla="*/ 708 w 1245"/>
                <a:gd name="T73" fmla="*/ 435 h 1245"/>
                <a:gd name="T74" fmla="*/ 646 w 1245"/>
                <a:gd name="T75" fmla="*/ 600 h 1245"/>
                <a:gd name="T76" fmla="*/ 827 w 1245"/>
                <a:gd name="T77" fmla="*/ 600 h 1245"/>
                <a:gd name="T78" fmla="*/ 855 w 1245"/>
                <a:gd name="T79" fmla="*/ 711 h 1245"/>
                <a:gd name="T80" fmla="*/ 990 w 1245"/>
                <a:gd name="T81" fmla="*/ 711 h 1245"/>
                <a:gd name="T82" fmla="*/ 1020 w 1245"/>
                <a:gd name="T83" fmla="*/ 600 h 1245"/>
                <a:gd name="T84" fmla="*/ 1200 w 1245"/>
                <a:gd name="T85" fmla="*/ 600 h 1245"/>
                <a:gd name="T86" fmla="*/ 1200 w 1245"/>
                <a:gd name="T87" fmla="*/ 92 h 1245"/>
                <a:gd name="T88" fmla="*/ 662 w 1245"/>
                <a:gd name="T89" fmla="*/ 45 h 1245"/>
                <a:gd name="T90" fmla="*/ 646 w 1245"/>
                <a:gd name="T91" fmla="*/ 210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45" h="1245">
                  <a:moveTo>
                    <a:pt x="66" y="1245"/>
                  </a:moveTo>
                  <a:cubicBezTo>
                    <a:pt x="63" y="1244"/>
                    <a:pt x="59" y="1242"/>
                    <a:pt x="56" y="1241"/>
                  </a:cubicBezTo>
                  <a:cubicBezTo>
                    <a:pt x="22" y="1228"/>
                    <a:pt x="0" y="1199"/>
                    <a:pt x="0" y="1163"/>
                  </a:cubicBezTo>
                  <a:cubicBezTo>
                    <a:pt x="0" y="984"/>
                    <a:pt x="0" y="806"/>
                    <a:pt x="0" y="627"/>
                  </a:cubicBezTo>
                  <a:cubicBezTo>
                    <a:pt x="0" y="608"/>
                    <a:pt x="9" y="600"/>
                    <a:pt x="28" y="600"/>
                  </a:cubicBezTo>
                  <a:cubicBezTo>
                    <a:pt x="88" y="600"/>
                    <a:pt x="148" y="600"/>
                    <a:pt x="210" y="600"/>
                  </a:cubicBezTo>
                  <a:cubicBezTo>
                    <a:pt x="210" y="576"/>
                    <a:pt x="209" y="553"/>
                    <a:pt x="210" y="530"/>
                  </a:cubicBezTo>
                  <a:cubicBezTo>
                    <a:pt x="212" y="485"/>
                    <a:pt x="234" y="452"/>
                    <a:pt x="274" y="432"/>
                  </a:cubicBezTo>
                  <a:cubicBezTo>
                    <a:pt x="347" y="396"/>
                    <a:pt x="433" y="448"/>
                    <a:pt x="435" y="530"/>
                  </a:cubicBezTo>
                  <a:cubicBezTo>
                    <a:pt x="436" y="553"/>
                    <a:pt x="435" y="576"/>
                    <a:pt x="435" y="599"/>
                  </a:cubicBezTo>
                  <a:cubicBezTo>
                    <a:pt x="490" y="599"/>
                    <a:pt x="544" y="599"/>
                    <a:pt x="600" y="599"/>
                  </a:cubicBezTo>
                  <a:cubicBezTo>
                    <a:pt x="600" y="594"/>
                    <a:pt x="600" y="589"/>
                    <a:pt x="600" y="584"/>
                  </a:cubicBezTo>
                  <a:cubicBezTo>
                    <a:pt x="600" y="529"/>
                    <a:pt x="600" y="475"/>
                    <a:pt x="600" y="421"/>
                  </a:cubicBezTo>
                  <a:cubicBezTo>
                    <a:pt x="600" y="397"/>
                    <a:pt x="607" y="390"/>
                    <a:pt x="631" y="390"/>
                  </a:cubicBezTo>
                  <a:cubicBezTo>
                    <a:pt x="657" y="390"/>
                    <a:pt x="684" y="391"/>
                    <a:pt x="710" y="390"/>
                  </a:cubicBezTo>
                  <a:cubicBezTo>
                    <a:pt x="750" y="390"/>
                    <a:pt x="780" y="361"/>
                    <a:pt x="780" y="323"/>
                  </a:cubicBezTo>
                  <a:cubicBezTo>
                    <a:pt x="780" y="286"/>
                    <a:pt x="750" y="256"/>
                    <a:pt x="711" y="255"/>
                  </a:cubicBezTo>
                  <a:cubicBezTo>
                    <a:pt x="684" y="255"/>
                    <a:pt x="657" y="255"/>
                    <a:pt x="630" y="255"/>
                  </a:cubicBezTo>
                  <a:cubicBezTo>
                    <a:pt x="608" y="255"/>
                    <a:pt x="600" y="248"/>
                    <a:pt x="600" y="227"/>
                  </a:cubicBezTo>
                  <a:cubicBezTo>
                    <a:pt x="600" y="161"/>
                    <a:pt x="600" y="95"/>
                    <a:pt x="600" y="29"/>
                  </a:cubicBezTo>
                  <a:cubicBezTo>
                    <a:pt x="600" y="8"/>
                    <a:pt x="608" y="0"/>
                    <a:pt x="629" y="0"/>
                  </a:cubicBezTo>
                  <a:cubicBezTo>
                    <a:pt x="806" y="0"/>
                    <a:pt x="982" y="0"/>
                    <a:pt x="1159" y="0"/>
                  </a:cubicBezTo>
                  <a:cubicBezTo>
                    <a:pt x="1210" y="0"/>
                    <a:pt x="1245" y="35"/>
                    <a:pt x="1245" y="86"/>
                  </a:cubicBezTo>
                  <a:cubicBezTo>
                    <a:pt x="1245" y="444"/>
                    <a:pt x="1245" y="802"/>
                    <a:pt x="1245" y="1160"/>
                  </a:cubicBezTo>
                  <a:cubicBezTo>
                    <a:pt x="1245" y="1200"/>
                    <a:pt x="1223" y="1229"/>
                    <a:pt x="1185" y="1242"/>
                  </a:cubicBezTo>
                  <a:cubicBezTo>
                    <a:pt x="1183" y="1243"/>
                    <a:pt x="1181" y="1244"/>
                    <a:pt x="1179" y="1245"/>
                  </a:cubicBezTo>
                  <a:cubicBezTo>
                    <a:pt x="808" y="1245"/>
                    <a:pt x="437" y="1245"/>
                    <a:pt x="66" y="1245"/>
                  </a:cubicBezTo>
                  <a:close/>
                  <a:moveTo>
                    <a:pt x="45" y="645"/>
                  </a:moveTo>
                  <a:cubicBezTo>
                    <a:pt x="45" y="652"/>
                    <a:pt x="45" y="657"/>
                    <a:pt x="45" y="662"/>
                  </a:cubicBezTo>
                  <a:cubicBezTo>
                    <a:pt x="45" y="825"/>
                    <a:pt x="45" y="989"/>
                    <a:pt x="45" y="1153"/>
                  </a:cubicBezTo>
                  <a:cubicBezTo>
                    <a:pt x="45" y="1187"/>
                    <a:pt x="59" y="1200"/>
                    <a:pt x="93" y="1200"/>
                  </a:cubicBezTo>
                  <a:cubicBezTo>
                    <a:pt x="256" y="1200"/>
                    <a:pt x="420" y="1200"/>
                    <a:pt x="584" y="1200"/>
                  </a:cubicBezTo>
                  <a:cubicBezTo>
                    <a:pt x="589" y="1200"/>
                    <a:pt x="594" y="1200"/>
                    <a:pt x="599" y="1200"/>
                  </a:cubicBezTo>
                  <a:cubicBezTo>
                    <a:pt x="599" y="1145"/>
                    <a:pt x="599" y="1090"/>
                    <a:pt x="599" y="1035"/>
                  </a:cubicBezTo>
                  <a:cubicBezTo>
                    <a:pt x="575" y="1035"/>
                    <a:pt x="552" y="1036"/>
                    <a:pt x="530" y="1035"/>
                  </a:cubicBezTo>
                  <a:cubicBezTo>
                    <a:pt x="483" y="1034"/>
                    <a:pt x="442" y="1004"/>
                    <a:pt x="427" y="961"/>
                  </a:cubicBezTo>
                  <a:cubicBezTo>
                    <a:pt x="411" y="918"/>
                    <a:pt x="423" y="870"/>
                    <a:pt x="458" y="839"/>
                  </a:cubicBezTo>
                  <a:cubicBezTo>
                    <a:pt x="479" y="820"/>
                    <a:pt x="504" y="811"/>
                    <a:pt x="533" y="810"/>
                  </a:cubicBezTo>
                  <a:cubicBezTo>
                    <a:pt x="555" y="810"/>
                    <a:pt x="578" y="810"/>
                    <a:pt x="599" y="810"/>
                  </a:cubicBezTo>
                  <a:cubicBezTo>
                    <a:pt x="599" y="754"/>
                    <a:pt x="599" y="700"/>
                    <a:pt x="599" y="645"/>
                  </a:cubicBezTo>
                  <a:cubicBezTo>
                    <a:pt x="593" y="645"/>
                    <a:pt x="588" y="645"/>
                    <a:pt x="582" y="645"/>
                  </a:cubicBezTo>
                  <a:cubicBezTo>
                    <a:pt x="528" y="645"/>
                    <a:pt x="474" y="645"/>
                    <a:pt x="420" y="645"/>
                  </a:cubicBezTo>
                  <a:cubicBezTo>
                    <a:pt x="397" y="645"/>
                    <a:pt x="390" y="638"/>
                    <a:pt x="390" y="615"/>
                  </a:cubicBezTo>
                  <a:cubicBezTo>
                    <a:pt x="390" y="588"/>
                    <a:pt x="390" y="561"/>
                    <a:pt x="390" y="534"/>
                  </a:cubicBezTo>
                  <a:cubicBezTo>
                    <a:pt x="390" y="495"/>
                    <a:pt x="360" y="466"/>
                    <a:pt x="323" y="465"/>
                  </a:cubicBezTo>
                  <a:cubicBezTo>
                    <a:pt x="285" y="465"/>
                    <a:pt x="256" y="495"/>
                    <a:pt x="255" y="534"/>
                  </a:cubicBezTo>
                  <a:cubicBezTo>
                    <a:pt x="255" y="558"/>
                    <a:pt x="255" y="582"/>
                    <a:pt x="255" y="606"/>
                  </a:cubicBezTo>
                  <a:cubicBezTo>
                    <a:pt x="255" y="641"/>
                    <a:pt x="251" y="645"/>
                    <a:pt x="217" y="645"/>
                  </a:cubicBezTo>
                  <a:cubicBezTo>
                    <a:pt x="160" y="645"/>
                    <a:pt x="104" y="645"/>
                    <a:pt x="45" y="645"/>
                  </a:cubicBezTo>
                  <a:close/>
                  <a:moveTo>
                    <a:pt x="645" y="1200"/>
                  </a:moveTo>
                  <a:cubicBezTo>
                    <a:pt x="652" y="1200"/>
                    <a:pt x="657" y="1200"/>
                    <a:pt x="662" y="1200"/>
                  </a:cubicBezTo>
                  <a:cubicBezTo>
                    <a:pt x="825" y="1200"/>
                    <a:pt x="989" y="1200"/>
                    <a:pt x="1152" y="1200"/>
                  </a:cubicBezTo>
                  <a:cubicBezTo>
                    <a:pt x="1187" y="1200"/>
                    <a:pt x="1200" y="1187"/>
                    <a:pt x="1200" y="1152"/>
                  </a:cubicBezTo>
                  <a:cubicBezTo>
                    <a:pt x="1200" y="989"/>
                    <a:pt x="1200" y="826"/>
                    <a:pt x="1200" y="662"/>
                  </a:cubicBezTo>
                  <a:cubicBezTo>
                    <a:pt x="1200" y="657"/>
                    <a:pt x="1200" y="652"/>
                    <a:pt x="1200" y="646"/>
                  </a:cubicBezTo>
                  <a:cubicBezTo>
                    <a:pt x="1144" y="646"/>
                    <a:pt x="1090" y="646"/>
                    <a:pt x="1035" y="646"/>
                  </a:cubicBezTo>
                  <a:cubicBezTo>
                    <a:pt x="1035" y="670"/>
                    <a:pt x="1035" y="692"/>
                    <a:pt x="1035" y="715"/>
                  </a:cubicBezTo>
                  <a:cubicBezTo>
                    <a:pt x="1034" y="748"/>
                    <a:pt x="1021" y="776"/>
                    <a:pt x="996" y="798"/>
                  </a:cubicBezTo>
                  <a:cubicBezTo>
                    <a:pt x="960" y="828"/>
                    <a:pt x="920" y="834"/>
                    <a:pt x="877" y="815"/>
                  </a:cubicBezTo>
                  <a:cubicBezTo>
                    <a:pt x="835" y="796"/>
                    <a:pt x="812" y="762"/>
                    <a:pt x="810" y="715"/>
                  </a:cubicBezTo>
                  <a:cubicBezTo>
                    <a:pt x="809" y="692"/>
                    <a:pt x="810" y="669"/>
                    <a:pt x="810" y="646"/>
                  </a:cubicBezTo>
                  <a:cubicBezTo>
                    <a:pt x="754" y="646"/>
                    <a:pt x="700" y="646"/>
                    <a:pt x="645" y="646"/>
                  </a:cubicBezTo>
                  <a:cubicBezTo>
                    <a:pt x="645" y="707"/>
                    <a:pt x="645" y="767"/>
                    <a:pt x="645" y="827"/>
                  </a:cubicBezTo>
                  <a:cubicBezTo>
                    <a:pt x="645" y="847"/>
                    <a:pt x="637" y="855"/>
                    <a:pt x="617" y="855"/>
                  </a:cubicBezTo>
                  <a:cubicBezTo>
                    <a:pt x="590" y="855"/>
                    <a:pt x="562" y="855"/>
                    <a:pt x="535" y="855"/>
                  </a:cubicBezTo>
                  <a:cubicBezTo>
                    <a:pt x="495" y="856"/>
                    <a:pt x="465" y="885"/>
                    <a:pt x="465" y="923"/>
                  </a:cubicBezTo>
                  <a:cubicBezTo>
                    <a:pt x="465" y="961"/>
                    <a:pt x="495" y="990"/>
                    <a:pt x="535" y="990"/>
                  </a:cubicBezTo>
                  <a:cubicBezTo>
                    <a:pt x="561" y="990"/>
                    <a:pt x="587" y="990"/>
                    <a:pt x="613" y="990"/>
                  </a:cubicBezTo>
                  <a:cubicBezTo>
                    <a:pt x="639" y="990"/>
                    <a:pt x="645" y="997"/>
                    <a:pt x="645" y="1023"/>
                  </a:cubicBezTo>
                  <a:cubicBezTo>
                    <a:pt x="645" y="1081"/>
                    <a:pt x="645" y="1140"/>
                    <a:pt x="645" y="1200"/>
                  </a:cubicBezTo>
                  <a:close/>
                  <a:moveTo>
                    <a:pt x="646" y="210"/>
                  </a:moveTo>
                  <a:cubicBezTo>
                    <a:pt x="667" y="210"/>
                    <a:pt x="687" y="210"/>
                    <a:pt x="708" y="210"/>
                  </a:cubicBezTo>
                  <a:cubicBezTo>
                    <a:pt x="774" y="211"/>
                    <a:pt x="825" y="260"/>
                    <a:pt x="825" y="323"/>
                  </a:cubicBezTo>
                  <a:cubicBezTo>
                    <a:pt x="825" y="387"/>
                    <a:pt x="775" y="435"/>
                    <a:pt x="708" y="435"/>
                  </a:cubicBezTo>
                  <a:cubicBezTo>
                    <a:pt x="687" y="435"/>
                    <a:pt x="667" y="435"/>
                    <a:pt x="646" y="435"/>
                  </a:cubicBezTo>
                  <a:cubicBezTo>
                    <a:pt x="646" y="491"/>
                    <a:pt x="646" y="545"/>
                    <a:pt x="646" y="600"/>
                  </a:cubicBezTo>
                  <a:cubicBezTo>
                    <a:pt x="652" y="600"/>
                    <a:pt x="658" y="600"/>
                    <a:pt x="663" y="600"/>
                  </a:cubicBezTo>
                  <a:cubicBezTo>
                    <a:pt x="718" y="600"/>
                    <a:pt x="772" y="600"/>
                    <a:pt x="827" y="600"/>
                  </a:cubicBezTo>
                  <a:cubicBezTo>
                    <a:pt x="847" y="600"/>
                    <a:pt x="855" y="608"/>
                    <a:pt x="855" y="628"/>
                  </a:cubicBezTo>
                  <a:cubicBezTo>
                    <a:pt x="855" y="656"/>
                    <a:pt x="855" y="683"/>
                    <a:pt x="855" y="711"/>
                  </a:cubicBezTo>
                  <a:cubicBezTo>
                    <a:pt x="856" y="750"/>
                    <a:pt x="885" y="780"/>
                    <a:pt x="923" y="780"/>
                  </a:cubicBezTo>
                  <a:cubicBezTo>
                    <a:pt x="960" y="780"/>
                    <a:pt x="990" y="750"/>
                    <a:pt x="990" y="711"/>
                  </a:cubicBezTo>
                  <a:cubicBezTo>
                    <a:pt x="990" y="684"/>
                    <a:pt x="990" y="657"/>
                    <a:pt x="990" y="630"/>
                  </a:cubicBezTo>
                  <a:cubicBezTo>
                    <a:pt x="990" y="608"/>
                    <a:pt x="998" y="600"/>
                    <a:pt x="1020" y="600"/>
                  </a:cubicBezTo>
                  <a:cubicBezTo>
                    <a:pt x="1074" y="600"/>
                    <a:pt x="1129" y="600"/>
                    <a:pt x="1183" y="600"/>
                  </a:cubicBezTo>
                  <a:cubicBezTo>
                    <a:pt x="1189" y="600"/>
                    <a:pt x="1194" y="600"/>
                    <a:pt x="1200" y="600"/>
                  </a:cubicBezTo>
                  <a:cubicBezTo>
                    <a:pt x="1200" y="594"/>
                    <a:pt x="1200" y="589"/>
                    <a:pt x="1200" y="585"/>
                  </a:cubicBezTo>
                  <a:cubicBezTo>
                    <a:pt x="1200" y="421"/>
                    <a:pt x="1200" y="256"/>
                    <a:pt x="1200" y="92"/>
                  </a:cubicBezTo>
                  <a:cubicBezTo>
                    <a:pt x="1200" y="59"/>
                    <a:pt x="1186" y="45"/>
                    <a:pt x="1154" y="45"/>
                  </a:cubicBezTo>
                  <a:cubicBezTo>
                    <a:pt x="990" y="45"/>
                    <a:pt x="826" y="45"/>
                    <a:pt x="662" y="45"/>
                  </a:cubicBezTo>
                  <a:cubicBezTo>
                    <a:pt x="656" y="45"/>
                    <a:pt x="651" y="45"/>
                    <a:pt x="646" y="45"/>
                  </a:cubicBezTo>
                  <a:cubicBezTo>
                    <a:pt x="646" y="101"/>
                    <a:pt x="646" y="155"/>
                    <a:pt x="646" y="2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411C2C7B-62FF-4BA3-8AC8-DAAA3082BD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6200" y="6742113"/>
              <a:ext cx="463550" cy="363538"/>
            </a:xfrm>
            <a:custGeom>
              <a:avLst/>
              <a:gdLst>
                <a:gd name="T0" fmla="*/ 630 w 826"/>
                <a:gd name="T1" fmla="*/ 0 h 646"/>
                <a:gd name="T2" fmla="*/ 645 w 826"/>
                <a:gd name="T3" fmla="*/ 32 h 646"/>
                <a:gd name="T4" fmla="*/ 645 w 826"/>
                <a:gd name="T5" fmla="*/ 192 h 646"/>
                <a:gd name="T6" fmla="*/ 645 w 826"/>
                <a:gd name="T7" fmla="*/ 210 h 646"/>
                <a:gd name="T8" fmla="*/ 715 w 826"/>
                <a:gd name="T9" fmla="*/ 211 h 646"/>
                <a:gd name="T10" fmla="*/ 825 w 826"/>
                <a:gd name="T11" fmla="*/ 324 h 646"/>
                <a:gd name="T12" fmla="*/ 717 w 826"/>
                <a:gd name="T13" fmla="*/ 435 h 646"/>
                <a:gd name="T14" fmla="*/ 645 w 826"/>
                <a:gd name="T15" fmla="*/ 435 h 646"/>
                <a:gd name="T16" fmla="*/ 645 w 826"/>
                <a:gd name="T17" fmla="*/ 453 h 646"/>
                <a:gd name="T18" fmla="*/ 645 w 826"/>
                <a:gd name="T19" fmla="*/ 616 h 646"/>
                <a:gd name="T20" fmla="*/ 617 w 826"/>
                <a:gd name="T21" fmla="*/ 645 h 646"/>
                <a:gd name="T22" fmla="*/ 419 w 826"/>
                <a:gd name="T23" fmla="*/ 645 h 646"/>
                <a:gd name="T24" fmla="*/ 390 w 826"/>
                <a:gd name="T25" fmla="*/ 617 h 646"/>
                <a:gd name="T26" fmla="*/ 390 w 826"/>
                <a:gd name="T27" fmla="*/ 535 h 646"/>
                <a:gd name="T28" fmla="*/ 323 w 826"/>
                <a:gd name="T29" fmla="*/ 465 h 646"/>
                <a:gd name="T30" fmla="*/ 255 w 826"/>
                <a:gd name="T31" fmla="*/ 535 h 646"/>
                <a:gd name="T32" fmla="*/ 255 w 826"/>
                <a:gd name="T33" fmla="*/ 617 h 646"/>
                <a:gd name="T34" fmla="*/ 227 w 826"/>
                <a:gd name="T35" fmla="*/ 645 h 646"/>
                <a:gd name="T36" fmla="*/ 30 w 826"/>
                <a:gd name="T37" fmla="*/ 646 h 646"/>
                <a:gd name="T38" fmla="*/ 0 w 826"/>
                <a:gd name="T39" fmla="*/ 630 h 646"/>
                <a:gd name="T40" fmla="*/ 0 w 826"/>
                <a:gd name="T41" fmla="*/ 66 h 646"/>
                <a:gd name="T42" fmla="*/ 66 w 826"/>
                <a:gd name="T43" fmla="*/ 0 h 646"/>
                <a:gd name="T44" fmla="*/ 630 w 826"/>
                <a:gd name="T45" fmla="*/ 0 h 646"/>
                <a:gd name="T46" fmla="*/ 600 w 826"/>
                <a:gd name="T47" fmla="*/ 45 h 646"/>
                <a:gd name="T48" fmla="*/ 584 w 826"/>
                <a:gd name="T49" fmla="*/ 45 h 646"/>
                <a:gd name="T50" fmla="*/ 93 w 826"/>
                <a:gd name="T51" fmla="*/ 45 h 646"/>
                <a:gd name="T52" fmla="*/ 45 w 826"/>
                <a:gd name="T53" fmla="*/ 93 h 646"/>
                <a:gd name="T54" fmla="*/ 45 w 826"/>
                <a:gd name="T55" fmla="*/ 584 h 646"/>
                <a:gd name="T56" fmla="*/ 45 w 826"/>
                <a:gd name="T57" fmla="*/ 600 h 646"/>
                <a:gd name="T58" fmla="*/ 128 w 826"/>
                <a:gd name="T59" fmla="*/ 600 h 646"/>
                <a:gd name="T60" fmla="*/ 210 w 826"/>
                <a:gd name="T61" fmla="*/ 600 h 646"/>
                <a:gd name="T62" fmla="*/ 210 w 826"/>
                <a:gd name="T63" fmla="*/ 529 h 646"/>
                <a:gd name="T64" fmla="*/ 321 w 826"/>
                <a:gd name="T65" fmla="*/ 420 h 646"/>
                <a:gd name="T66" fmla="*/ 435 w 826"/>
                <a:gd name="T67" fmla="*/ 531 h 646"/>
                <a:gd name="T68" fmla="*/ 435 w 826"/>
                <a:gd name="T69" fmla="*/ 599 h 646"/>
                <a:gd name="T70" fmla="*/ 600 w 826"/>
                <a:gd name="T71" fmla="*/ 599 h 646"/>
                <a:gd name="T72" fmla="*/ 600 w 826"/>
                <a:gd name="T73" fmla="*/ 420 h 646"/>
                <a:gd name="T74" fmla="*/ 629 w 826"/>
                <a:gd name="T75" fmla="*/ 390 h 646"/>
                <a:gd name="T76" fmla="*/ 710 w 826"/>
                <a:gd name="T77" fmla="*/ 390 h 646"/>
                <a:gd name="T78" fmla="*/ 780 w 826"/>
                <a:gd name="T79" fmla="*/ 324 h 646"/>
                <a:gd name="T80" fmla="*/ 710 w 826"/>
                <a:gd name="T81" fmla="*/ 255 h 646"/>
                <a:gd name="T82" fmla="*/ 633 w 826"/>
                <a:gd name="T83" fmla="*/ 255 h 646"/>
                <a:gd name="T84" fmla="*/ 600 w 826"/>
                <a:gd name="T85" fmla="*/ 223 h 646"/>
                <a:gd name="T86" fmla="*/ 600 w 826"/>
                <a:gd name="T87" fmla="*/ 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6" h="646">
                  <a:moveTo>
                    <a:pt x="630" y="0"/>
                  </a:moveTo>
                  <a:cubicBezTo>
                    <a:pt x="642" y="8"/>
                    <a:pt x="646" y="18"/>
                    <a:pt x="645" y="32"/>
                  </a:cubicBezTo>
                  <a:cubicBezTo>
                    <a:pt x="645" y="85"/>
                    <a:pt x="645" y="139"/>
                    <a:pt x="645" y="192"/>
                  </a:cubicBezTo>
                  <a:cubicBezTo>
                    <a:pt x="645" y="198"/>
                    <a:pt x="645" y="203"/>
                    <a:pt x="645" y="210"/>
                  </a:cubicBezTo>
                  <a:cubicBezTo>
                    <a:pt x="669" y="210"/>
                    <a:pt x="692" y="210"/>
                    <a:pt x="715" y="211"/>
                  </a:cubicBezTo>
                  <a:cubicBezTo>
                    <a:pt x="776" y="212"/>
                    <a:pt x="826" y="264"/>
                    <a:pt x="825" y="324"/>
                  </a:cubicBezTo>
                  <a:cubicBezTo>
                    <a:pt x="824" y="384"/>
                    <a:pt x="777" y="433"/>
                    <a:pt x="717" y="435"/>
                  </a:cubicBezTo>
                  <a:cubicBezTo>
                    <a:pt x="694" y="436"/>
                    <a:pt x="670" y="435"/>
                    <a:pt x="645" y="435"/>
                  </a:cubicBezTo>
                  <a:cubicBezTo>
                    <a:pt x="645" y="442"/>
                    <a:pt x="645" y="447"/>
                    <a:pt x="645" y="453"/>
                  </a:cubicBezTo>
                  <a:cubicBezTo>
                    <a:pt x="645" y="507"/>
                    <a:pt x="645" y="562"/>
                    <a:pt x="645" y="616"/>
                  </a:cubicBezTo>
                  <a:cubicBezTo>
                    <a:pt x="645" y="637"/>
                    <a:pt x="638" y="645"/>
                    <a:pt x="617" y="645"/>
                  </a:cubicBezTo>
                  <a:cubicBezTo>
                    <a:pt x="551" y="645"/>
                    <a:pt x="485" y="645"/>
                    <a:pt x="419" y="645"/>
                  </a:cubicBezTo>
                  <a:cubicBezTo>
                    <a:pt x="398" y="645"/>
                    <a:pt x="390" y="637"/>
                    <a:pt x="390" y="617"/>
                  </a:cubicBezTo>
                  <a:cubicBezTo>
                    <a:pt x="390" y="590"/>
                    <a:pt x="390" y="562"/>
                    <a:pt x="390" y="535"/>
                  </a:cubicBezTo>
                  <a:cubicBezTo>
                    <a:pt x="390" y="495"/>
                    <a:pt x="361" y="465"/>
                    <a:pt x="323" y="465"/>
                  </a:cubicBezTo>
                  <a:cubicBezTo>
                    <a:pt x="285" y="465"/>
                    <a:pt x="256" y="495"/>
                    <a:pt x="255" y="535"/>
                  </a:cubicBezTo>
                  <a:cubicBezTo>
                    <a:pt x="255" y="562"/>
                    <a:pt x="255" y="590"/>
                    <a:pt x="255" y="617"/>
                  </a:cubicBezTo>
                  <a:cubicBezTo>
                    <a:pt x="255" y="637"/>
                    <a:pt x="247" y="645"/>
                    <a:pt x="227" y="645"/>
                  </a:cubicBezTo>
                  <a:cubicBezTo>
                    <a:pt x="161" y="645"/>
                    <a:pt x="96" y="645"/>
                    <a:pt x="30" y="646"/>
                  </a:cubicBezTo>
                  <a:cubicBezTo>
                    <a:pt x="17" y="646"/>
                    <a:pt x="7" y="641"/>
                    <a:pt x="0" y="630"/>
                  </a:cubicBezTo>
                  <a:cubicBezTo>
                    <a:pt x="0" y="442"/>
                    <a:pt x="0" y="254"/>
                    <a:pt x="0" y="66"/>
                  </a:cubicBezTo>
                  <a:cubicBezTo>
                    <a:pt x="11" y="33"/>
                    <a:pt x="33" y="11"/>
                    <a:pt x="66" y="0"/>
                  </a:cubicBezTo>
                  <a:cubicBezTo>
                    <a:pt x="254" y="0"/>
                    <a:pt x="442" y="0"/>
                    <a:pt x="630" y="0"/>
                  </a:cubicBezTo>
                  <a:close/>
                  <a:moveTo>
                    <a:pt x="600" y="45"/>
                  </a:moveTo>
                  <a:cubicBezTo>
                    <a:pt x="594" y="45"/>
                    <a:pt x="589" y="45"/>
                    <a:pt x="584" y="45"/>
                  </a:cubicBezTo>
                  <a:cubicBezTo>
                    <a:pt x="420" y="45"/>
                    <a:pt x="257" y="45"/>
                    <a:pt x="93" y="45"/>
                  </a:cubicBezTo>
                  <a:cubicBezTo>
                    <a:pt x="58" y="45"/>
                    <a:pt x="45" y="59"/>
                    <a:pt x="45" y="93"/>
                  </a:cubicBezTo>
                  <a:cubicBezTo>
                    <a:pt x="45" y="257"/>
                    <a:pt x="45" y="420"/>
                    <a:pt x="45" y="584"/>
                  </a:cubicBezTo>
                  <a:cubicBezTo>
                    <a:pt x="45" y="589"/>
                    <a:pt x="45" y="594"/>
                    <a:pt x="45" y="600"/>
                  </a:cubicBezTo>
                  <a:cubicBezTo>
                    <a:pt x="74" y="600"/>
                    <a:pt x="101" y="600"/>
                    <a:pt x="128" y="600"/>
                  </a:cubicBezTo>
                  <a:cubicBezTo>
                    <a:pt x="155" y="600"/>
                    <a:pt x="183" y="600"/>
                    <a:pt x="210" y="600"/>
                  </a:cubicBezTo>
                  <a:cubicBezTo>
                    <a:pt x="210" y="575"/>
                    <a:pt x="210" y="552"/>
                    <a:pt x="210" y="529"/>
                  </a:cubicBezTo>
                  <a:cubicBezTo>
                    <a:pt x="212" y="470"/>
                    <a:pt x="261" y="421"/>
                    <a:pt x="321" y="420"/>
                  </a:cubicBezTo>
                  <a:cubicBezTo>
                    <a:pt x="383" y="420"/>
                    <a:pt x="434" y="469"/>
                    <a:pt x="435" y="531"/>
                  </a:cubicBezTo>
                  <a:cubicBezTo>
                    <a:pt x="436" y="554"/>
                    <a:pt x="435" y="577"/>
                    <a:pt x="435" y="599"/>
                  </a:cubicBezTo>
                  <a:cubicBezTo>
                    <a:pt x="491" y="599"/>
                    <a:pt x="546" y="599"/>
                    <a:pt x="600" y="599"/>
                  </a:cubicBezTo>
                  <a:cubicBezTo>
                    <a:pt x="600" y="538"/>
                    <a:pt x="600" y="479"/>
                    <a:pt x="600" y="420"/>
                  </a:cubicBezTo>
                  <a:cubicBezTo>
                    <a:pt x="600" y="398"/>
                    <a:pt x="608" y="390"/>
                    <a:pt x="629" y="390"/>
                  </a:cubicBezTo>
                  <a:cubicBezTo>
                    <a:pt x="656" y="390"/>
                    <a:pt x="683" y="391"/>
                    <a:pt x="710" y="390"/>
                  </a:cubicBezTo>
                  <a:cubicBezTo>
                    <a:pt x="750" y="390"/>
                    <a:pt x="780" y="361"/>
                    <a:pt x="780" y="324"/>
                  </a:cubicBezTo>
                  <a:cubicBezTo>
                    <a:pt x="781" y="286"/>
                    <a:pt x="750" y="256"/>
                    <a:pt x="710" y="255"/>
                  </a:cubicBezTo>
                  <a:cubicBezTo>
                    <a:pt x="684" y="255"/>
                    <a:pt x="659" y="255"/>
                    <a:pt x="633" y="255"/>
                  </a:cubicBezTo>
                  <a:cubicBezTo>
                    <a:pt x="607" y="255"/>
                    <a:pt x="600" y="249"/>
                    <a:pt x="600" y="223"/>
                  </a:cubicBezTo>
                  <a:cubicBezTo>
                    <a:pt x="600" y="164"/>
                    <a:pt x="600" y="106"/>
                    <a:pt x="600" y="4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7B042E-6A9D-459D-8788-166D833FC7C6}"/>
              </a:ext>
            </a:extLst>
          </p:cNvPr>
          <p:cNvGrpSpPr/>
          <p:nvPr/>
        </p:nvGrpSpPr>
        <p:grpSpPr>
          <a:xfrm>
            <a:off x="9985390" y="3505321"/>
            <a:ext cx="523823" cy="598655"/>
            <a:chOff x="10845800" y="6770688"/>
            <a:chExt cx="733425" cy="838200"/>
          </a:xfrm>
          <a:solidFill>
            <a:schemeClr val="bg1"/>
          </a:solidFill>
        </p:grpSpPr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40F50CAD-E7F2-4286-95BF-05E4F09A8D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45800" y="6770688"/>
              <a:ext cx="733425" cy="838200"/>
            </a:xfrm>
            <a:custGeom>
              <a:avLst/>
              <a:gdLst>
                <a:gd name="T0" fmla="*/ 205 w 1305"/>
                <a:gd name="T1" fmla="*/ 55 h 1491"/>
                <a:gd name="T2" fmla="*/ 243 w 1305"/>
                <a:gd name="T3" fmla="*/ 0 h 1491"/>
                <a:gd name="T4" fmla="*/ 1096 w 1305"/>
                <a:gd name="T5" fmla="*/ 36 h 1491"/>
                <a:gd name="T6" fmla="*/ 1125 w 1305"/>
                <a:gd name="T7" fmla="*/ 127 h 1491"/>
                <a:gd name="T8" fmla="*/ 1243 w 1305"/>
                <a:gd name="T9" fmla="*/ 149 h 1491"/>
                <a:gd name="T10" fmla="*/ 1025 w 1305"/>
                <a:gd name="T11" fmla="*/ 562 h 1491"/>
                <a:gd name="T12" fmla="*/ 788 w 1305"/>
                <a:gd name="T13" fmla="*/ 798 h 1491"/>
                <a:gd name="T14" fmla="*/ 736 w 1305"/>
                <a:gd name="T15" fmla="*/ 828 h 1491"/>
                <a:gd name="T16" fmla="*/ 738 w 1305"/>
                <a:gd name="T17" fmla="*/ 1078 h 1491"/>
                <a:gd name="T18" fmla="*/ 856 w 1305"/>
                <a:gd name="T19" fmla="*/ 1078 h 1491"/>
                <a:gd name="T20" fmla="*/ 885 w 1305"/>
                <a:gd name="T21" fmla="*/ 1197 h 1491"/>
                <a:gd name="T22" fmla="*/ 923 w 1305"/>
                <a:gd name="T23" fmla="*/ 1215 h 1491"/>
                <a:gd name="T24" fmla="*/ 1011 w 1305"/>
                <a:gd name="T25" fmla="*/ 1244 h 1491"/>
                <a:gd name="T26" fmla="*/ 1012 w 1305"/>
                <a:gd name="T27" fmla="*/ 1445 h 1491"/>
                <a:gd name="T28" fmla="*/ 1269 w 1305"/>
                <a:gd name="T29" fmla="*/ 1445 h 1491"/>
                <a:gd name="T30" fmla="*/ 1304 w 1305"/>
                <a:gd name="T31" fmla="*/ 1469 h 1491"/>
                <a:gd name="T32" fmla="*/ 1267 w 1305"/>
                <a:gd name="T33" fmla="*/ 1491 h 1491"/>
                <a:gd name="T34" fmla="*/ 18 w 1305"/>
                <a:gd name="T35" fmla="*/ 1490 h 1491"/>
                <a:gd name="T36" fmla="*/ 18 w 1305"/>
                <a:gd name="T37" fmla="*/ 1446 h 1491"/>
                <a:gd name="T38" fmla="*/ 269 w 1305"/>
                <a:gd name="T39" fmla="*/ 1445 h 1491"/>
                <a:gd name="T40" fmla="*/ 289 w 1305"/>
                <a:gd name="T41" fmla="*/ 1428 h 1491"/>
                <a:gd name="T42" fmla="*/ 317 w 1305"/>
                <a:gd name="T43" fmla="*/ 1217 h 1491"/>
                <a:gd name="T44" fmla="*/ 415 w 1305"/>
                <a:gd name="T45" fmla="*/ 1202 h 1491"/>
                <a:gd name="T46" fmla="*/ 441 w 1305"/>
                <a:gd name="T47" fmla="*/ 1080 h 1491"/>
                <a:gd name="T48" fmla="*/ 565 w 1305"/>
                <a:gd name="T49" fmla="*/ 1064 h 1491"/>
                <a:gd name="T50" fmla="*/ 554 w 1305"/>
                <a:gd name="T51" fmla="*/ 816 h 1491"/>
                <a:gd name="T52" fmla="*/ 250 w 1305"/>
                <a:gd name="T53" fmla="*/ 548 h 1491"/>
                <a:gd name="T54" fmla="*/ 56 w 1305"/>
                <a:gd name="T55" fmla="*/ 156 h 1491"/>
                <a:gd name="T56" fmla="*/ 185 w 1305"/>
                <a:gd name="T57" fmla="*/ 127 h 1491"/>
                <a:gd name="T58" fmla="*/ 693 w 1305"/>
                <a:gd name="T59" fmla="*/ 1077 h 1491"/>
                <a:gd name="T60" fmla="*/ 693 w 1305"/>
                <a:gd name="T61" fmla="*/ 833 h 1491"/>
                <a:gd name="T62" fmla="*/ 879 w 1305"/>
                <a:gd name="T63" fmla="*/ 685 h 1491"/>
                <a:gd name="T64" fmla="*/ 1056 w 1305"/>
                <a:gd name="T65" fmla="*/ 78 h 1491"/>
                <a:gd name="T66" fmla="*/ 250 w 1305"/>
                <a:gd name="T67" fmla="*/ 47 h 1491"/>
                <a:gd name="T68" fmla="*/ 338 w 1305"/>
                <a:gd name="T69" fmla="*/ 565 h 1491"/>
                <a:gd name="T70" fmla="*/ 613 w 1305"/>
                <a:gd name="T71" fmla="*/ 829 h 1491"/>
                <a:gd name="T72" fmla="*/ 614 w 1305"/>
                <a:gd name="T73" fmla="*/ 1077 h 1491"/>
                <a:gd name="T74" fmla="*/ 339 w 1305"/>
                <a:gd name="T75" fmla="*/ 1261 h 1491"/>
                <a:gd name="T76" fmla="*/ 967 w 1305"/>
                <a:gd name="T77" fmla="*/ 1444 h 1491"/>
                <a:gd name="T78" fmla="*/ 339 w 1305"/>
                <a:gd name="T79" fmla="*/ 1261 h 1491"/>
                <a:gd name="T80" fmla="*/ 839 w 1305"/>
                <a:gd name="T81" fmla="*/ 1216 h 1491"/>
                <a:gd name="T82" fmla="*/ 463 w 1305"/>
                <a:gd name="T83" fmla="*/ 1126 h 1491"/>
                <a:gd name="T84" fmla="*/ 1104 w 1305"/>
                <a:gd name="T85" fmla="*/ 173 h 1491"/>
                <a:gd name="T86" fmla="*/ 1201 w 1305"/>
                <a:gd name="T87" fmla="*/ 173 h 1491"/>
                <a:gd name="T88" fmla="*/ 103 w 1305"/>
                <a:gd name="T89" fmla="*/ 173 h 1491"/>
                <a:gd name="T90" fmla="*/ 200 w 1305"/>
                <a:gd name="T91" fmla="*/ 173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05" h="1491">
                  <a:moveTo>
                    <a:pt x="202" y="127"/>
                  </a:moveTo>
                  <a:cubicBezTo>
                    <a:pt x="203" y="102"/>
                    <a:pt x="204" y="79"/>
                    <a:pt x="205" y="55"/>
                  </a:cubicBezTo>
                  <a:cubicBezTo>
                    <a:pt x="205" y="48"/>
                    <a:pt x="205" y="41"/>
                    <a:pt x="206" y="34"/>
                  </a:cubicBezTo>
                  <a:cubicBezTo>
                    <a:pt x="208" y="6"/>
                    <a:pt x="214" y="0"/>
                    <a:pt x="243" y="0"/>
                  </a:cubicBezTo>
                  <a:cubicBezTo>
                    <a:pt x="515" y="0"/>
                    <a:pt x="787" y="0"/>
                    <a:pt x="1059" y="0"/>
                  </a:cubicBezTo>
                  <a:cubicBezTo>
                    <a:pt x="1088" y="0"/>
                    <a:pt x="1095" y="6"/>
                    <a:pt x="1096" y="36"/>
                  </a:cubicBezTo>
                  <a:cubicBezTo>
                    <a:pt x="1097" y="66"/>
                    <a:pt x="1099" y="95"/>
                    <a:pt x="1100" y="127"/>
                  </a:cubicBezTo>
                  <a:cubicBezTo>
                    <a:pt x="1108" y="127"/>
                    <a:pt x="1116" y="127"/>
                    <a:pt x="1125" y="127"/>
                  </a:cubicBezTo>
                  <a:cubicBezTo>
                    <a:pt x="1156" y="127"/>
                    <a:pt x="1188" y="127"/>
                    <a:pt x="1219" y="127"/>
                  </a:cubicBezTo>
                  <a:cubicBezTo>
                    <a:pt x="1236" y="127"/>
                    <a:pt x="1243" y="134"/>
                    <a:pt x="1243" y="149"/>
                  </a:cubicBezTo>
                  <a:cubicBezTo>
                    <a:pt x="1249" y="293"/>
                    <a:pt x="1202" y="415"/>
                    <a:pt x="1094" y="512"/>
                  </a:cubicBezTo>
                  <a:cubicBezTo>
                    <a:pt x="1073" y="530"/>
                    <a:pt x="1048" y="545"/>
                    <a:pt x="1025" y="562"/>
                  </a:cubicBezTo>
                  <a:cubicBezTo>
                    <a:pt x="1017" y="568"/>
                    <a:pt x="1009" y="576"/>
                    <a:pt x="1004" y="585"/>
                  </a:cubicBezTo>
                  <a:cubicBezTo>
                    <a:pt x="953" y="677"/>
                    <a:pt x="886" y="753"/>
                    <a:pt x="788" y="798"/>
                  </a:cubicBezTo>
                  <a:cubicBezTo>
                    <a:pt x="775" y="805"/>
                    <a:pt x="760" y="808"/>
                    <a:pt x="746" y="815"/>
                  </a:cubicBezTo>
                  <a:cubicBezTo>
                    <a:pt x="742" y="817"/>
                    <a:pt x="736" y="824"/>
                    <a:pt x="736" y="828"/>
                  </a:cubicBezTo>
                  <a:cubicBezTo>
                    <a:pt x="736" y="910"/>
                    <a:pt x="736" y="991"/>
                    <a:pt x="736" y="1073"/>
                  </a:cubicBezTo>
                  <a:cubicBezTo>
                    <a:pt x="736" y="1074"/>
                    <a:pt x="737" y="1075"/>
                    <a:pt x="738" y="1078"/>
                  </a:cubicBezTo>
                  <a:cubicBezTo>
                    <a:pt x="746" y="1078"/>
                    <a:pt x="755" y="1078"/>
                    <a:pt x="763" y="1078"/>
                  </a:cubicBezTo>
                  <a:cubicBezTo>
                    <a:pt x="794" y="1078"/>
                    <a:pt x="825" y="1078"/>
                    <a:pt x="856" y="1078"/>
                  </a:cubicBezTo>
                  <a:cubicBezTo>
                    <a:pt x="878" y="1078"/>
                    <a:pt x="885" y="1084"/>
                    <a:pt x="885" y="1107"/>
                  </a:cubicBezTo>
                  <a:cubicBezTo>
                    <a:pt x="885" y="1137"/>
                    <a:pt x="885" y="1167"/>
                    <a:pt x="885" y="1197"/>
                  </a:cubicBezTo>
                  <a:cubicBezTo>
                    <a:pt x="885" y="1202"/>
                    <a:pt x="885" y="1208"/>
                    <a:pt x="885" y="1215"/>
                  </a:cubicBezTo>
                  <a:cubicBezTo>
                    <a:pt x="898" y="1215"/>
                    <a:pt x="911" y="1215"/>
                    <a:pt x="923" y="1215"/>
                  </a:cubicBezTo>
                  <a:cubicBezTo>
                    <a:pt x="943" y="1215"/>
                    <a:pt x="963" y="1215"/>
                    <a:pt x="983" y="1216"/>
                  </a:cubicBezTo>
                  <a:cubicBezTo>
                    <a:pt x="1005" y="1216"/>
                    <a:pt x="1011" y="1223"/>
                    <a:pt x="1011" y="1244"/>
                  </a:cubicBezTo>
                  <a:cubicBezTo>
                    <a:pt x="1012" y="1305"/>
                    <a:pt x="1012" y="1366"/>
                    <a:pt x="1012" y="1427"/>
                  </a:cubicBezTo>
                  <a:cubicBezTo>
                    <a:pt x="1012" y="1433"/>
                    <a:pt x="1012" y="1438"/>
                    <a:pt x="1012" y="1445"/>
                  </a:cubicBezTo>
                  <a:cubicBezTo>
                    <a:pt x="1019" y="1445"/>
                    <a:pt x="1025" y="1445"/>
                    <a:pt x="1030" y="1445"/>
                  </a:cubicBezTo>
                  <a:cubicBezTo>
                    <a:pt x="1110" y="1445"/>
                    <a:pt x="1189" y="1445"/>
                    <a:pt x="1269" y="1445"/>
                  </a:cubicBezTo>
                  <a:cubicBezTo>
                    <a:pt x="1274" y="1445"/>
                    <a:pt x="1280" y="1445"/>
                    <a:pt x="1285" y="1446"/>
                  </a:cubicBezTo>
                  <a:cubicBezTo>
                    <a:pt x="1298" y="1448"/>
                    <a:pt x="1305" y="1457"/>
                    <a:pt x="1304" y="1469"/>
                  </a:cubicBezTo>
                  <a:cubicBezTo>
                    <a:pt x="1304" y="1482"/>
                    <a:pt x="1297" y="1490"/>
                    <a:pt x="1284" y="1490"/>
                  </a:cubicBezTo>
                  <a:cubicBezTo>
                    <a:pt x="1278" y="1491"/>
                    <a:pt x="1273" y="1491"/>
                    <a:pt x="1267" y="1491"/>
                  </a:cubicBezTo>
                  <a:cubicBezTo>
                    <a:pt x="857" y="1491"/>
                    <a:pt x="447" y="1491"/>
                    <a:pt x="36" y="1491"/>
                  </a:cubicBezTo>
                  <a:cubicBezTo>
                    <a:pt x="30" y="1491"/>
                    <a:pt x="24" y="1491"/>
                    <a:pt x="18" y="1490"/>
                  </a:cubicBezTo>
                  <a:cubicBezTo>
                    <a:pt x="6" y="1489"/>
                    <a:pt x="0" y="1480"/>
                    <a:pt x="0" y="1469"/>
                  </a:cubicBezTo>
                  <a:cubicBezTo>
                    <a:pt x="0" y="1457"/>
                    <a:pt x="5" y="1448"/>
                    <a:pt x="18" y="1446"/>
                  </a:cubicBezTo>
                  <a:cubicBezTo>
                    <a:pt x="23" y="1446"/>
                    <a:pt x="28" y="1445"/>
                    <a:pt x="34" y="1445"/>
                  </a:cubicBezTo>
                  <a:cubicBezTo>
                    <a:pt x="112" y="1445"/>
                    <a:pt x="191" y="1445"/>
                    <a:pt x="269" y="1445"/>
                  </a:cubicBezTo>
                  <a:cubicBezTo>
                    <a:pt x="275" y="1445"/>
                    <a:pt x="281" y="1445"/>
                    <a:pt x="289" y="1445"/>
                  </a:cubicBezTo>
                  <a:cubicBezTo>
                    <a:pt x="289" y="1438"/>
                    <a:pt x="289" y="1433"/>
                    <a:pt x="289" y="1428"/>
                  </a:cubicBezTo>
                  <a:cubicBezTo>
                    <a:pt x="289" y="1367"/>
                    <a:pt x="289" y="1307"/>
                    <a:pt x="289" y="1246"/>
                  </a:cubicBezTo>
                  <a:cubicBezTo>
                    <a:pt x="289" y="1224"/>
                    <a:pt x="295" y="1217"/>
                    <a:pt x="317" y="1217"/>
                  </a:cubicBezTo>
                  <a:cubicBezTo>
                    <a:pt x="349" y="1217"/>
                    <a:pt x="381" y="1217"/>
                    <a:pt x="415" y="1217"/>
                  </a:cubicBezTo>
                  <a:cubicBezTo>
                    <a:pt x="415" y="1211"/>
                    <a:pt x="415" y="1207"/>
                    <a:pt x="415" y="1202"/>
                  </a:cubicBezTo>
                  <a:cubicBezTo>
                    <a:pt x="415" y="1170"/>
                    <a:pt x="415" y="1138"/>
                    <a:pt x="415" y="1106"/>
                  </a:cubicBezTo>
                  <a:cubicBezTo>
                    <a:pt x="415" y="1088"/>
                    <a:pt x="422" y="1080"/>
                    <a:pt x="441" y="1080"/>
                  </a:cubicBezTo>
                  <a:cubicBezTo>
                    <a:pt x="477" y="1080"/>
                    <a:pt x="513" y="1079"/>
                    <a:pt x="549" y="1080"/>
                  </a:cubicBezTo>
                  <a:cubicBezTo>
                    <a:pt x="561" y="1080"/>
                    <a:pt x="565" y="1077"/>
                    <a:pt x="565" y="1064"/>
                  </a:cubicBezTo>
                  <a:cubicBezTo>
                    <a:pt x="564" y="988"/>
                    <a:pt x="564" y="911"/>
                    <a:pt x="564" y="835"/>
                  </a:cubicBezTo>
                  <a:cubicBezTo>
                    <a:pt x="564" y="826"/>
                    <a:pt x="564" y="820"/>
                    <a:pt x="554" y="816"/>
                  </a:cubicBezTo>
                  <a:cubicBezTo>
                    <a:pt x="447" y="780"/>
                    <a:pt x="370" y="708"/>
                    <a:pt x="313" y="613"/>
                  </a:cubicBezTo>
                  <a:cubicBezTo>
                    <a:pt x="296" y="586"/>
                    <a:pt x="277" y="566"/>
                    <a:pt x="250" y="548"/>
                  </a:cubicBezTo>
                  <a:cubicBezTo>
                    <a:pt x="134" y="471"/>
                    <a:pt x="72" y="360"/>
                    <a:pt x="58" y="222"/>
                  </a:cubicBezTo>
                  <a:cubicBezTo>
                    <a:pt x="56" y="200"/>
                    <a:pt x="56" y="178"/>
                    <a:pt x="56" y="156"/>
                  </a:cubicBezTo>
                  <a:cubicBezTo>
                    <a:pt x="56" y="134"/>
                    <a:pt x="62" y="127"/>
                    <a:pt x="84" y="127"/>
                  </a:cubicBezTo>
                  <a:cubicBezTo>
                    <a:pt x="118" y="127"/>
                    <a:pt x="151" y="127"/>
                    <a:pt x="185" y="127"/>
                  </a:cubicBezTo>
                  <a:cubicBezTo>
                    <a:pt x="190" y="127"/>
                    <a:pt x="195" y="127"/>
                    <a:pt x="202" y="127"/>
                  </a:cubicBezTo>
                  <a:close/>
                  <a:moveTo>
                    <a:pt x="693" y="1077"/>
                  </a:moveTo>
                  <a:cubicBezTo>
                    <a:pt x="693" y="1070"/>
                    <a:pt x="693" y="1064"/>
                    <a:pt x="693" y="1058"/>
                  </a:cubicBezTo>
                  <a:cubicBezTo>
                    <a:pt x="693" y="983"/>
                    <a:pt x="693" y="908"/>
                    <a:pt x="693" y="833"/>
                  </a:cubicBezTo>
                  <a:cubicBezTo>
                    <a:pt x="693" y="797"/>
                    <a:pt x="703" y="782"/>
                    <a:pt x="737" y="772"/>
                  </a:cubicBezTo>
                  <a:cubicBezTo>
                    <a:pt x="792" y="754"/>
                    <a:pt x="838" y="724"/>
                    <a:pt x="879" y="685"/>
                  </a:cubicBezTo>
                  <a:cubicBezTo>
                    <a:pt x="949" y="616"/>
                    <a:pt x="993" y="532"/>
                    <a:pt x="1021" y="440"/>
                  </a:cubicBezTo>
                  <a:cubicBezTo>
                    <a:pt x="1058" y="321"/>
                    <a:pt x="1063" y="200"/>
                    <a:pt x="1056" y="78"/>
                  </a:cubicBezTo>
                  <a:cubicBezTo>
                    <a:pt x="1055" y="67"/>
                    <a:pt x="1054" y="57"/>
                    <a:pt x="1054" y="47"/>
                  </a:cubicBezTo>
                  <a:cubicBezTo>
                    <a:pt x="785" y="47"/>
                    <a:pt x="518" y="47"/>
                    <a:pt x="250" y="47"/>
                  </a:cubicBezTo>
                  <a:cubicBezTo>
                    <a:pt x="246" y="120"/>
                    <a:pt x="243" y="192"/>
                    <a:pt x="250" y="263"/>
                  </a:cubicBezTo>
                  <a:cubicBezTo>
                    <a:pt x="260" y="369"/>
                    <a:pt x="286" y="471"/>
                    <a:pt x="338" y="565"/>
                  </a:cubicBezTo>
                  <a:cubicBezTo>
                    <a:pt x="392" y="662"/>
                    <a:pt x="465" y="738"/>
                    <a:pt x="574" y="773"/>
                  </a:cubicBezTo>
                  <a:cubicBezTo>
                    <a:pt x="600" y="781"/>
                    <a:pt x="613" y="802"/>
                    <a:pt x="613" y="829"/>
                  </a:cubicBezTo>
                  <a:cubicBezTo>
                    <a:pt x="614" y="906"/>
                    <a:pt x="614" y="983"/>
                    <a:pt x="614" y="1060"/>
                  </a:cubicBezTo>
                  <a:cubicBezTo>
                    <a:pt x="614" y="1066"/>
                    <a:pt x="614" y="1071"/>
                    <a:pt x="614" y="1077"/>
                  </a:cubicBezTo>
                  <a:cubicBezTo>
                    <a:pt x="640" y="1077"/>
                    <a:pt x="665" y="1077"/>
                    <a:pt x="693" y="1077"/>
                  </a:cubicBezTo>
                  <a:close/>
                  <a:moveTo>
                    <a:pt x="339" y="1261"/>
                  </a:moveTo>
                  <a:cubicBezTo>
                    <a:pt x="339" y="1323"/>
                    <a:pt x="339" y="1384"/>
                    <a:pt x="339" y="1444"/>
                  </a:cubicBezTo>
                  <a:cubicBezTo>
                    <a:pt x="549" y="1444"/>
                    <a:pt x="758" y="1444"/>
                    <a:pt x="967" y="1444"/>
                  </a:cubicBezTo>
                  <a:cubicBezTo>
                    <a:pt x="967" y="1383"/>
                    <a:pt x="967" y="1322"/>
                    <a:pt x="967" y="1261"/>
                  </a:cubicBezTo>
                  <a:cubicBezTo>
                    <a:pt x="757" y="1261"/>
                    <a:pt x="549" y="1261"/>
                    <a:pt x="339" y="1261"/>
                  </a:cubicBezTo>
                  <a:close/>
                  <a:moveTo>
                    <a:pt x="463" y="1216"/>
                  </a:moveTo>
                  <a:cubicBezTo>
                    <a:pt x="590" y="1216"/>
                    <a:pt x="714" y="1216"/>
                    <a:pt x="839" y="1216"/>
                  </a:cubicBezTo>
                  <a:cubicBezTo>
                    <a:pt x="839" y="1185"/>
                    <a:pt x="839" y="1156"/>
                    <a:pt x="839" y="1126"/>
                  </a:cubicBezTo>
                  <a:cubicBezTo>
                    <a:pt x="713" y="1126"/>
                    <a:pt x="588" y="1126"/>
                    <a:pt x="463" y="1126"/>
                  </a:cubicBezTo>
                  <a:cubicBezTo>
                    <a:pt x="463" y="1156"/>
                    <a:pt x="463" y="1186"/>
                    <a:pt x="463" y="1216"/>
                  </a:cubicBezTo>
                  <a:close/>
                  <a:moveTo>
                    <a:pt x="1104" y="173"/>
                  </a:moveTo>
                  <a:cubicBezTo>
                    <a:pt x="1103" y="283"/>
                    <a:pt x="1087" y="390"/>
                    <a:pt x="1048" y="495"/>
                  </a:cubicBezTo>
                  <a:cubicBezTo>
                    <a:pt x="1160" y="414"/>
                    <a:pt x="1210" y="272"/>
                    <a:pt x="1201" y="173"/>
                  </a:cubicBezTo>
                  <a:cubicBezTo>
                    <a:pt x="1170" y="173"/>
                    <a:pt x="1138" y="173"/>
                    <a:pt x="1104" y="173"/>
                  </a:cubicBezTo>
                  <a:close/>
                  <a:moveTo>
                    <a:pt x="103" y="173"/>
                  </a:moveTo>
                  <a:cubicBezTo>
                    <a:pt x="87" y="273"/>
                    <a:pt x="177" y="460"/>
                    <a:pt x="255" y="490"/>
                  </a:cubicBezTo>
                  <a:cubicBezTo>
                    <a:pt x="217" y="387"/>
                    <a:pt x="201" y="282"/>
                    <a:pt x="200" y="173"/>
                  </a:cubicBezTo>
                  <a:cubicBezTo>
                    <a:pt x="167" y="173"/>
                    <a:pt x="135" y="173"/>
                    <a:pt x="103" y="1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895CB522-7C43-4511-9AC7-10DC8F702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85513" y="6856413"/>
              <a:ext cx="258763" cy="252413"/>
            </a:xfrm>
            <a:custGeom>
              <a:avLst/>
              <a:gdLst>
                <a:gd name="T0" fmla="*/ 82 w 461"/>
                <a:gd name="T1" fmla="*/ 416 h 449"/>
                <a:gd name="T2" fmla="*/ 102 w 461"/>
                <a:gd name="T3" fmla="*/ 298 h 449"/>
                <a:gd name="T4" fmla="*/ 94 w 461"/>
                <a:gd name="T5" fmla="*/ 273 h 449"/>
                <a:gd name="T6" fmla="*/ 10 w 461"/>
                <a:gd name="T7" fmla="*/ 192 h 449"/>
                <a:gd name="T8" fmla="*/ 2 w 461"/>
                <a:gd name="T9" fmla="*/ 168 h 449"/>
                <a:gd name="T10" fmla="*/ 22 w 461"/>
                <a:gd name="T11" fmla="*/ 152 h 449"/>
                <a:gd name="T12" fmla="*/ 139 w 461"/>
                <a:gd name="T13" fmla="*/ 133 h 449"/>
                <a:gd name="T14" fmla="*/ 157 w 461"/>
                <a:gd name="T15" fmla="*/ 121 h 449"/>
                <a:gd name="T16" fmla="*/ 208 w 461"/>
                <a:gd name="T17" fmla="*/ 17 h 449"/>
                <a:gd name="T18" fmla="*/ 230 w 461"/>
                <a:gd name="T19" fmla="*/ 1 h 449"/>
                <a:gd name="T20" fmla="*/ 254 w 461"/>
                <a:gd name="T21" fmla="*/ 17 h 449"/>
                <a:gd name="T22" fmla="*/ 304 w 461"/>
                <a:gd name="T23" fmla="*/ 121 h 449"/>
                <a:gd name="T24" fmla="*/ 322 w 461"/>
                <a:gd name="T25" fmla="*/ 134 h 449"/>
                <a:gd name="T26" fmla="*/ 438 w 461"/>
                <a:gd name="T27" fmla="*/ 152 h 449"/>
                <a:gd name="T28" fmla="*/ 459 w 461"/>
                <a:gd name="T29" fmla="*/ 168 h 449"/>
                <a:gd name="T30" fmla="*/ 450 w 461"/>
                <a:gd name="T31" fmla="*/ 194 h 449"/>
                <a:gd name="T32" fmla="*/ 366 w 461"/>
                <a:gd name="T33" fmla="*/ 274 h 449"/>
                <a:gd name="T34" fmla="*/ 359 w 461"/>
                <a:gd name="T35" fmla="*/ 295 h 449"/>
                <a:gd name="T36" fmla="*/ 379 w 461"/>
                <a:gd name="T37" fmla="*/ 409 h 449"/>
                <a:gd name="T38" fmla="*/ 371 w 461"/>
                <a:gd name="T39" fmla="*/ 439 h 449"/>
                <a:gd name="T40" fmla="*/ 338 w 461"/>
                <a:gd name="T41" fmla="*/ 437 h 449"/>
                <a:gd name="T42" fmla="*/ 248 w 461"/>
                <a:gd name="T43" fmla="*/ 385 h 449"/>
                <a:gd name="T44" fmla="*/ 223 w 461"/>
                <a:gd name="T45" fmla="*/ 384 h 449"/>
                <a:gd name="T46" fmla="*/ 119 w 461"/>
                <a:gd name="T47" fmla="*/ 439 h 449"/>
                <a:gd name="T48" fmla="*/ 82 w 461"/>
                <a:gd name="T49" fmla="*/ 416 h 449"/>
                <a:gd name="T50" fmla="*/ 386 w 461"/>
                <a:gd name="T51" fmla="*/ 190 h 449"/>
                <a:gd name="T52" fmla="*/ 307 w 461"/>
                <a:gd name="T53" fmla="*/ 179 h 449"/>
                <a:gd name="T54" fmla="*/ 265 w 461"/>
                <a:gd name="T55" fmla="*/ 149 h 449"/>
                <a:gd name="T56" fmla="*/ 228 w 461"/>
                <a:gd name="T57" fmla="*/ 75 h 449"/>
                <a:gd name="T58" fmla="*/ 190 w 461"/>
                <a:gd name="T59" fmla="*/ 153 h 449"/>
                <a:gd name="T60" fmla="*/ 153 w 461"/>
                <a:gd name="T61" fmla="*/ 179 h 449"/>
                <a:gd name="T62" fmla="*/ 71 w 461"/>
                <a:gd name="T63" fmla="*/ 190 h 449"/>
                <a:gd name="T64" fmla="*/ 121 w 461"/>
                <a:gd name="T65" fmla="*/ 243 h 449"/>
                <a:gd name="T66" fmla="*/ 141 w 461"/>
                <a:gd name="T67" fmla="*/ 306 h 449"/>
                <a:gd name="T68" fmla="*/ 127 w 461"/>
                <a:gd name="T69" fmla="*/ 379 h 449"/>
                <a:gd name="T70" fmla="*/ 132 w 461"/>
                <a:gd name="T71" fmla="*/ 377 h 449"/>
                <a:gd name="T72" fmla="*/ 191 w 461"/>
                <a:gd name="T73" fmla="*/ 347 h 449"/>
                <a:gd name="T74" fmla="*/ 271 w 461"/>
                <a:gd name="T75" fmla="*/ 348 h 449"/>
                <a:gd name="T76" fmla="*/ 330 w 461"/>
                <a:gd name="T77" fmla="*/ 380 h 449"/>
                <a:gd name="T78" fmla="*/ 314 w 461"/>
                <a:gd name="T79" fmla="*/ 294 h 449"/>
                <a:gd name="T80" fmla="*/ 327 w 461"/>
                <a:gd name="T81" fmla="*/ 252 h 449"/>
                <a:gd name="T82" fmla="*/ 386 w 461"/>
                <a:gd name="T83" fmla="*/ 19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1" h="449">
                  <a:moveTo>
                    <a:pt x="82" y="416"/>
                  </a:moveTo>
                  <a:cubicBezTo>
                    <a:pt x="88" y="379"/>
                    <a:pt x="94" y="338"/>
                    <a:pt x="102" y="298"/>
                  </a:cubicBezTo>
                  <a:cubicBezTo>
                    <a:pt x="104" y="287"/>
                    <a:pt x="102" y="280"/>
                    <a:pt x="94" y="273"/>
                  </a:cubicBezTo>
                  <a:cubicBezTo>
                    <a:pt x="65" y="247"/>
                    <a:pt x="37" y="220"/>
                    <a:pt x="10" y="192"/>
                  </a:cubicBezTo>
                  <a:cubicBezTo>
                    <a:pt x="4" y="186"/>
                    <a:pt x="0" y="175"/>
                    <a:pt x="2" y="168"/>
                  </a:cubicBezTo>
                  <a:cubicBezTo>
                    <a:pt x="4" y="161"/>
                    <a:pt x="14" y="154"/>
                    <a:pt x="22" y="152"/>
                  </a:cubicBezTo>
                  <a:cubicBezTo>
                    <a:pt x="61" y="145"/>
                    <a:pt x="100" y="140"/>
                    <a:pt x="139" y="133"/>
                  </a:cubicBezTo>
                  <a:cubicBezTo>
                    <a:pt x="146" y="132"/>
                    <a:pt x="154" y="127"/>
                    <a:pt x="157" y="121"/>
                  </a:cubicBezTo>
                  <a:cubicBezTo>
                    <a:pt x="174" y="87"/>
                    <a:pt x="191" y="52"/>
                    <a:pt x="208" y="17"/>
                  </a:cubicBezTo>
                  <a:cubicBezTo>
                    <a:pt x="212" y="8"/>
                    <a:pt x="218" y="1"/>
                    <a:pt x="230" y="1"/>
                  </a:cubicBezTo>
                  <a:cubicBezTo>
                    <a:pt x="242" y="0"/>
                    <a:pt x="249" y="7"/>
                    <a:pt x="254" y="17"/>
                  </a:cubicBezTo>
                  <a:cubicBezTo>
                    <a:pt x="270" y="52"/>
                    <a:pt x="288" y="86"/>
                    <a:pt x="304" y="121"/>
                  </a:cubicBezTo>
                  <a:cubicBezTo>
                    <a:pt x="308" y="129"/>
                    <a:pt x="313" y="133"/>
                    <a:pt x="322" y="134"/>
                  </a:cubicBezTo>
                  <a:cubicBezTo>
                    <a:pt x="361" y="139"/>
                    <a:pt x="399" y="145"/>
                    <a:pt x="438" y="152"/>
                  </a:cubicBezTo>
                  <a:cubicBezTo>
                    <a:pt x="446" y="153"/>
                    <a:pt x="457" y="161"/>
                    <a:pt x="459" y="168"/>
                  </a:cubicBezTo>
                  <a:cubicBezTo>
                    <a:pt x="461" y="175"/>
                    <a:pt x="456" y="187"/>
                    <a:pt x="450" y="194"/>
                  </a:cubicBezTo>
                  <a:cubicBezTo>
                    <a:pt x="423" y="221"/>
                    <a:pt x="394" y="248"/>
                    <a:pt x="366" y="274"/>
                  </a:cubicBezTo>
                  <a:cubicBezTo>
                    <a:pt x="359" y="281"/>
                    <a:pt x="357" y="286"/>
                    <a:pt x="359" y="295"/>
                  </a:cubicBezTo>
                  <a:cubicBezTo>
                    <a:pt x="366" y="333"/>
                    <a:pt x="372" y="371"/>
                    <a:pt x="379" y="409"/>
                  </a:cubicBezTo>
                  <a:cubicBezTo>
                    <a:pt x="380" y="420"/>
                    <a:pt x="382" y="431"/>
                    <a:pt x="371" y="439"/>
                  </a:cubicBezTo>
                  <a:cubicBezTo>
                    <a:pt x="360" y="445"/>
                    <a:pt x="349" y="444"/>
                    <a:pt x="338" y="437"/>
                  </a:cubicBezTo>
                  <a:cubicBezTo>
                    <a:pt x="308" y="419"/>
                    <a:pt x="278" y="403"/>
                    <a:pt x="248" y="385"/>
                  </a:cubicBezTo>
                  <a:cubicBezTo>
                    <a:pt x="239" y="380"/>
                    <a:pt x="232" y="379"/>
                    <a:pt x="223" y="384"/>
                  </a:cubicBezTo>
                  <a:cubicBezTo>
                    <a:pt x="189" y="403"/>
                    <a:pt x="154" y="421"/>
                    <a:pt x="119" y="439"/>
                  </a:cubicBezTo>
                  <a:cubicBezTo>
                    <a:pt x="99" y="449"/>
                    <a:pt x="81" y="439"/>
                    <a:pt x="82" y="416"/>
                  </a:cubicBezTo>
                  <a:close/>
                  <a:moveTo>
                    <a:pt x="386" y="190"/>
                  </a:moveTo>
                  <a:cubicBezTo>
                    <a:pt x="361" y="186"/>
                    <a:pt x="334" y="181"/>
                    <a:pt x="307" y="179"/>
                  </a:cubicBezTo>
                  <a:cubicBezTo>
                    <a:pt x="286" y="178"/>
                    <a:pt x="273" y="169"/>
                    <a:pt x="265" y="149"/>
                  </a:cubicBezTo>
                  <a:cubicBezTo>
                    <a:pt x="255" y="125"/>
                    <a:pt x="241" y="101"/>
                    <a:pt x="228" y="75"/>
                  </a:cubicBezTo>
                  <a:cubicBezTo>
                    <a:pt x="215" y="103"/>
                    <a:pt x="202" y="128"/>
                    <a:pt x="190" y="153"/>
                  </a:cubicBezTo>
                  <a:cubicBezTo>
                    <a:pt x="182" y="169"/>
                    <a:pt x="171" y="177"/>
                    <a:pt x="153" y="179"/>
                  </a:cubicBezTo>
                  <a:cubicBezTo>
                    <a:pt x="125" y="182"/>
                    <a:pt x="97" y="186"/>
                    <a:pt x="71" y="190"/>
                  </a:cubicBezTo>
                  <a:cubicBezTo>
                    <a:pt x="87" y="208"/>
                    <a:pt x="102" y="227"/>
                    <a:pt x="121" y="243"/>
                  </a:cubicBezTo>
                  <a:cubicBezTo>
                    <a:pt x="142" y="261"/>
                    <a:pt x="148" y="279"/>
                    <a:pt x="141" y="306"/>
                  </a:cubicBezTo>
                  <a:cubicBezTo>
                    <a:pt x="134" y="329"/>
                    <a:pt x="132" y="354"/>
                    <a:pt x="127" y="379"/>
                  </a:cubicBezTo>
                  <a:cubicBezTo>
                    <a:pt x="130" y="378"/>
                    <a:pt x="131" y="378"/>
                    <a:pt x="132" y="377"/>
                  </a:cubicBezTo>
                  <a:cubicBezTo>
                    <a:pt x="152" y="367"/>
                    <a:pt x="171" y="357"/>
                    <a:pt x="191" y="347"/>
                  </a:cubicBezTo>
                  <a:cubicBezTo>
                    <a:pt x="235" y="325"/>
                    <a:pt x="226" y="324"/>
                    <a:pt x="271" y="348"/>
                  </a:cubicBezTo>
                  <a:cubicBezTo>
                    <a:pt x="290" y="358"/>
                    <a:pt x="308" y="368"/>
                    <a:pt x="330" y="380"/>
                  </a:cubicBezTo>
                  <a:cubicBezTo>
                    <a:pt x="324" y="349"/>
                    <a:pt x="320" y="321"/>
                    <a:pt x="314" y="294"/>
                  </a:cubicBezTo>
                  <a:cubicBezTo>
                    <a:pt x="311" y="277"/>
                    <a:pt x="314" y="265"/>
                    <a:pt x="327" y="252"/>
                  </a:cubicBezTo>
                  <a:cubicBezTo>
                    <a:pt x="347" y="233"/>
                    <a:pt x="366" y="211"/>
                    <a:pt x="386" y="19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03D091D-3E8D-4C17-99E5-B76B6418FC86}"/>
              </a:ext>
            </a:extLst>
          </p:cNvPr>
          <p:cNvGrpSpPr/>
          <p:nvPr/>
        </p:nvGrpSpPr>
        <p:grpSpPr>
          <a:xfrm>
            <a:off x="9938904" y="2480499"/>
            <a:ext cx="616795" cy="453526"/>
            <a:chOff x="8745538" y="6856413"/>
            <a:chExt cx="863600" cy="635000"/>
          </a:xfrm>
          <a:solidFill>
            <a:schemeClr val="bg1"/>
          </a:solidFill>
        </p:grpSpPr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4C9A790C-AF89-4480-B512-AAF87F5A76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45538" y="6856413"/>
              <a:ext cx="863600" cy="635000"/>
            </a:xfrm>
            <a:custGeom>
              <a:avLst/>
              <a:gdLst>
                <a:gd name="T0" fmla="*/ 110 w 1536"/>
                <a:gd name="T1" fmla="*/ 91 h 1131"/>
                <a:gd name="T2" fmla="*/ 763 w 1536"/>
                <a:gd name="T3" fmla="*/ 31 h 1131"/>
                <a:gd name="T4" fmla="*/ 1001 w 1536"/>
                <a:gd name="T5" fmla="*/ 133 h 1131"/>
                <a:gd name="T6" fmla="*/ 1048 w 1536"/>
                <a:gd name="T7" fmla="*/ 471 h 1131"/>
                <a:gd name="T8" fmla="*/ 1404 w 1536"/>
                <a:gd name="T9" fmla="*/ 672 h 1131"/>
                <a:gd name="T10" fmla="*/ 1466 w 1536"/>
                <a:gd name="T11" fmla="*/ 682 h 1131"/>
                <a:gd name="T12" fmla="*/ 1536 w 1536"/>
                <a:gd name="T13" fmla="*/ 776 h 1131"/>
                <a:gd name="T14" fmla="*/ 1514 w 1536"/>
                <a:gd name="T15" fmla="*/ 883 h 1131"/>
                <a:gd name="T16" fmla="*/ 1491 w 1536"/>
                <a:gd name="T17" fmla="*/ 780 h 1131"/>
                <a:gd name="T18" fmla="*/ 1437 w 1536"/>
                <a:gd name="T19" fmla="*/ 716 h 1131"/>
                <a:gd name="T20" fmla="*/ 1436 w 1536"/>
                <a:gd name="T21" fmla="*/ 1014 h 1131"/>
                <a:gd name="T22" fmla="*/ 1490 w 1536"/>
                <a:gd name="T23" fmla="*/ 1081 h 1131"/>
                <a:gd name="T24" fmla="*/ 1491 w 1536"/>
                <a:gd name="T25" fmla="*/ 969 h 1131"/>
                <a:gd name="T26" fmla="*/ 1536 w 1536"/>
                <a:gd name="T27" fmla="*/ 970 h 1131"/>
                <a:gd name="T28" fmla="*/ 1510 w 1536"/>
                <a:gd name="T29" fmla="*/ 1123 h 1131"/>
                <a:gd name="T30" fmla="*/ 1416 w 1536"/>
                <a:gd name="T31" fmla="*/ 1077 h 1131"/>
                <a:gd name="T32" fmla="*/ 1381 w 1536"/>
                <a:gd name="T33" fmla="*/ 1020 h 1131"/>
                <a:gd name="T34" fmla="*/ 745 w 1536"/>
                <a:gd name="T35" fmla="*/ 771 h 1131"/>
                <a:gd name="T36" fmla="*/ 171 w 1536"/>
                <a:gd name="T37" fmla="*/ 699 h 1131"/>
                <a:gd name="T38" fmla="*/ 0 w 1536"/>
                <a:gd name="T39" fmla="*/ 552 h 1131"/>
                <a:gd name="T40" fmla="*/ 1389 w 1536"/>
                <a:gd name="T41" fmla="*/ 966 h 1131"/>
                <a:gd name="T42" fmla="*/ 1390 w 1536"/>
                <a:gd name="T43" fmla="*/ 729 h 1131"/>
                <a:gd name="T44" fmla="*/ 1177 w 1536"/>
                <a:gd name="T45" fmla="*/ 583 h 1131"/>
                <a:gd name="T46" fmla="*/ 386 w 1536"/>
                <a:gd name="T47" fmla="*/ 438 h 1131"/>
                <a:gd name="T48" fmla="*/ 47 w 1536"/>
                <a:gd name="T49" fmla="*/ 321 h 1131"/>
                <a:gd name="T50" fmla="*/ 46 w 1536"/>
                <a:gd name="T51" fmla="*/ 537 h 1131"/>
                <a:gd name="T52" fmla="*/ 78 w 1536"/>
                <a:gd name="T53" fmla="*/ 566 h 1131"/>
                <a:gd name="T54" fmla="*/ 123 w 1536"/>
                <a:gd name="T55" fmla="*/ 567 h 1131"/>
                <a:gd name="T56" fmla="*/ 127 w 1536"/>
                <a:gd name="T57" fmla="*/ 630 h 1131"/>
                <a:gd name="T58" fmla="*/ 214 w 1536"/>
                <a:gd name="T59" fmla="*/ 613 h 1131"/>
                <a:gd name="T60" fmla="*/ 258 w 1536"/>
                <a:gd name="T61" fmla="*/ 613 h 1131"/>
                <a:gd name="T62" fmla="*/ 264 w 1536"/>
                <a:gd name="T63" fmla="*/ 680 h 1131"/>
                <a:gd name="T64" fmla="*/ 366 w 1536"/>
                <a:gd name="T65" fmla="*/ 644 h 1131"/>
                <a:gd name="T66" fmla="*/ 411 w 1536"/>
                <a:gd name="T67" fmla="*/ 642 h 1131"/>
                <a:gd name="T68" fmla="*/ 411 w 1536"/>
                <a:gd name="T69" fmla="*/ 707 h 1131"/>
                <a:gd name="T70" fmla="*/ 525 w 1536"/>
                <a:gd name="T71" fmla="*/ 656 h 1131"/>
                <a:gd name="T72" fmla="*/ 570 w 1536"/>
                <a:gd name="T73" fmla="*/ 659 h 1131"/>
                <a:gd name="T74" fmla="*/ 676 w 1536"/>
                <a:gd name="T75" fmla="*/ 717 h 1131"/>
                <a:gd name="T76" fmla="*/ 698 w 1536"/>
                <a:gd name="T77" fmla="*/ 642 h 1131"/>
                <a:gd name="T78" fmla="*/ 721 w 1536"/>
                <a:gd name="T79" fmla="*/ 722 h 1131"/>
                <a:gd name="T80" fmla="*/ 824 w 1536"/>
                <a:gd name="T81" fmla="*/ 685 h 1131"/>
                <a:gd name="T82" fmla="*/ 869 w 1536"/>
                <a:gd name="T83" fmla="*/ 685 h 1131"/>
                <a:gd name="T84" fmla="*/ 897 w 1536"/>
                <a:gd name="T85" fmla="*/ 753 h 1131"/>
                <a:gd name="T86" fmla="*/ 974 w 1536"/>
                <a:gd name="T87" fmla="*/ 725 h 1131"/>
                <a:gd name="T88" fmla="*/ 1018 w 1536"/>
                <a:gd name="T89" fmla="*/ 725 h 1131"/>
                <a:gd name="T90" fmla="*/ 1024 w 1536"/>
                <a:gd name="T91" fmla="*/ 785 h 1131"/>
                <a:gd name="T92" fmla="*/ 1114 w 1536"/>
                <a:gd name="T93" fmla="*/ 772 h 1131"/>
                <a:gd name="T94" fmla="*/ 1159 w 1536"/>
                <a:gd name="T95" fmla="*/ 773 h 1131"/>
                <a:gd name="T96" fmla="*/ 1169 w 1536"/>
                <a:gd name="T97" fmla="*/ 839 h 1131"/>
                <a:gd name="T98" fmla="*/ 1246 w 1536"/>
                <a:gd name="T99" fmla="*/ 874 h 1131"/>
                <a:gd name="T100" fmla="*/ 1247 w 1536"/>
                <a:gd name="T101" fmla="*/ 844 h 1131"/>
                <a:gd name="T102" fmla="*/ 1292 w 1536"/>
                <a:gd name="T103" fmla="*/ 844 h 1131"/>
                <a:gd name="T104" fmla="*/ 1297 w 1536"/>
                <a:gd name="T105" fmla="*/ 904 h 1131"/>
                <a:gd name="T106" fmla="*/ 528 w 1536"/>
                <a:gd name="T107" fmla="*/ 402 h 1131"/>
                <a:gd name="T108" fmla="*/ 982 w 1536"/>
                <a:gd name="T109" fmla="*/ 276 h 1131"/>
                <a:gd name="T110" fmla="*/ 962 w 1536"/>
                <a:gd name="T111" fmla="*/ 159 h 1131"/>
                <a:gd name="T112" fmla="*/ 623 w 1536"/>
                <a:gd name="T113" fmla="*/ 57 h 1131"/>
                <a:gd name="T114" fmla="*/ 105 w 1536"/>
                <a:gd name="T115" fmla="*/ 146 h 1131"/>
                <a:gd name="T116" fmla="*/ 82 w 1536"/>
                <a:gd name="T117" fmla="*/ 292 h 1131"/>
                <a:gd name="T118" fmla="*/ 528 w 1536"/>
                <a:gd name="T119" fmla="*/ 402 h 1131"/>
                <a:gd name="T120" fmla="*/ 780 w 1536"/>
                <a:gd name="T121" fmla="*/ 420 h 1131"/>
                <a:gd name="T122" fmla="*/ 1003 w 1536"/>
                <a:gd name="T123" fmla="*/ 32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6" h="1131">
                  <a:moveTo>
                    <a:pt x="0" y="211"/>
                  </a:moveTo>
                  <a:cubicBezTo>
                    <a:pt x="16" y="151"/>
                    <a:pt x="59" y="118"/>
                    <a:pt x="110" y="91"/>
                  </a:cubicBezTo>
                  <a:cubicBezTo>
                    <a:pt x="179" y="54"/>
                    <a:pt x="254" y="35"/>
                    <a:pt x="331" y="23"/>
                  </a:cubicBezTo>
                  <a:cubicBezTo>
                    <a:pt x="475" y="0"/>
                    <a:pt x="619" y="2"/>
                    <a:pt x="763" y="31"/>
                  </a:cubicBezTo>
                  <a:cubicBezTo>
                    <a:pt x="828" y="44"/>
                    <a:pt x="892" y="63"/>
                    <a:pt x="950" y="97"/>
                  </a:cubicBezTo>
                  <a:cubicBezTo>
                    <a:pt x="968" y="107"/>
                    <a:pt x="985" y="120"/>
                    <a:pt x="1001" y="133"/>
                  </a:cubicBezTo>
                  <a:cubicBezTo>
                    <a:pt x="1034" y="162"/>
                    <a:pt x="1050" y="197"/>
                    <a:pt x="1049" y="242"/>
                  </a:cubicBezTo>
                  <a:cubicBezTo>
                    <a:pt x="1047" y="318"/>
                    <a:pt x="1049" y="395"/>
                    <a:pt x="1048" y="471"/>
                  </a:cubicBezTo>
                  <a:cubicBezTo>
                    <a:pt x="1048" y="481"/>
                    <a:pt x="1051" y="486"/>
                    <a:pt x="1061" y="489"/>
                  </a:cubicBezTo>
                  <a:cubicBezTo>
                    <a:pt x="1186" y="530"/>
                    <a:pt x="1302" y="587"/>
                    <a:pt x="1404" y="672"/>
                  </a:cubicBezTo>
                  <a:cubicBezTo>
                    <a:pt x="1408" y="674"/>
                    <a:pt x="1415" y="675"/>
                    <a:pt x="1420" y="674"/>
                  </a:cubicBezTo>
                  <a:cubicBezTo>
                    <a:pt x="1437" y="668"/>
                    <a:pt x="1452" y="671"/>
                    <a:pt x="1466" y="682"/>
                  </a:cubicBezTo>
                  <a:cubicBezTo>
                    <a:pt x="1482" y="696"/>
                    <a:pt x="1498" y="710"/>
                    <a:pt x="1514" y="725"/>
                  </a:cubicBezTo>
                  <a:cubicBezTo>
                    <a:pt x="1529" y="739"/>
                    <a:pt x="1536" y="756"/>
                    <a:pt x="1536" y="776"/>
                  </a:cubicBezTo>
                  <a:cubicBezTo>
                    <a:pt x="1536" y="803"/>
                    <a:pt x="1536" y="830"/>
                    <a:pt x="1536" y="857"/>
                  </a:cubicBezTo>
                  <a:cubicBezTo>
                    <a:pt x="1536" y="873"/>
                    <a:pt x="1528" y="883"/>
                    <a:pt x="1514" y="883"/>
                  </a:cubicBezTo>
                  <a:cubicBezTo>
                    <a:pt x="1500" y="884"/>
                    <a:pt x="1491" y="874"/>
                    <a:pt x="1491" y="856"/>
                  </a:cubicBezTo>
                  <a:cubicBezTo>
                    <a:pt x="1491" y="831"/>
                    <a:pt x="1492" y="805"/>
                    <a:pt x="1491" y="780"/>
                  </a:cubicBezTo>
                  <a:cubicBezTo>
                    <a:pt x="1490" y="771"/>
                    <a:pt x="1486" y="762"/>
                    <a:pt x="1480" y="755"/>
                  </a:cubicBezTo>
                  <a:cubicBezTo>
                    <a:pt x="1468" y="742"/>
                    <a:pt x="1453" y="730"/>
                    <a:pt x="1437" y="716"/>
                  </a:cubicBezTo>
                  <a:cubicBezTo>
                    <a:pt x="1436" y="724"/>
                    <a:pt x="1436" y="729"/>
                    <a:pt x="1436" y="735"/>
                  </a:cubicBezTo>
                  <a:cubicBezTo>
                    <a:pt x="1436" y="828"/>
                    <a:pt x="1436" y="921"/>
                    <a:pt x="1436" y="1014"/>
                  </a:cubicBezTo>
                  <a:cubicBezTo>
                    <a:pt x="1435" y="1030"/>
                    <a:pt x="1440" y="1042"/>
                    <a:pt x="1454" y="1052"/>
                  </a:cubicBezTo>
                  <a:cubicBezTo>
                    <a:pt x="1466" y="1060"/>
                    <a:pt x="1477" y="1070"/>
                    <a:pt x="1490" y="1081"/>
                  </a:cubicBezTo>
                  <a:cubicBezTo>
                    <a:pt x="1491" y="1075"/>
                    <a:pt x="1491" y="1071"/>
                    <a:pt x="1491" y="1067"/>
                  </a:cubicBezTo>
                  <a:cubicBezTo>
                    <a:pt x="1491" y="1034"/>
                    <a:pt x="1491" y="1002"/>
                    <a:pt x="1491" y="969"/>
                  </a:cubicBezTo>
                  <a:cubicBezTo>
                    <a:pt x="1491" y="954"/>
                    <a:pt x="1500" y="944"/>
                    <a:pt x="1513" y="944"/>
                  </a:cubicBezTo>
                  <a:cubicBezTo>
                    <a:pt x="1527" y="944"/>
                    <a:pt x="1536" y="954"/>
                    <a:pt x="1536" y="970"/>
                  </a:cubicBezTo>
                  <a:cubicBezTo>
                    <a:pt x="1536" y="1007"/>
                    <a:pt x="1536" y="1044"/>
                    <a:pt x="1536" y="1081"/>
                  </a:cubicBezTo>
                  <a:cubicBezTo>
                    <a:pt x="1536" y="1100"/>
                    <a:pt x="1528" y="1114"/>
                    <a:pt x="1510" y="1123"/>
                  </a:cubicBezTo>
                  <a:cubicBezTo>
                    <a:pt x="1493" y="1131"/>
                    <a:pt x="1476" y="1128"/>
                    <a:pt x="1461" y="1116"/>
                  </a:cubicBezTo>
                  <a:cubicBezTo>
                    <a:pt x="1446" y="1103"/>
                    <a:pt x="1429" y="1092"/>
                    <a:pt x="1416" y="1077"/>
                  </a:cubicBezTo>
                  <a:cubicBezTo>
                    <a:pt x="1405" y="1066"/>
                    <a:pt x="1400" y="1050"/>
                    <a:pt x="1392" y="1037"/>
                  </a:cubicBezTo>
                  <a:cubicBezTo>
                    <a:pt x="1389" y="1031"/>
                    <a:pt x="1386" y="1024"/>
                    <a:pt x="1381" y="1020"/>
                  </a:cubicBezTo>
                  <a:cubicBezTo>
                    <a:pt x="1313" y="961"/>
                    <a:pt x="1235" y="917"/>
                    <a:pt x="1153" y="881"/>
                  </a:cubicBezTo>
                  <a:cubicBezTo>
                    <a:pt x="1022" y="825"/>
                    <a:pt x="886" y="791"/>
                    <a:pt x="745" y="771"/>
                  </a:cubicBezTo>
                  <a:cubicBezTo>
                    <a:pt x="655" y="758"/>
                    <a:pt x="565" y="756"/>
                    <a:pt x="475" y="753"/>
                  </a:cubicBezTo>
                  <a:cubicBezTo>
                    <a:pt x="371" y="750"/>
                    <a:pt x="269" y="735"/>
                    <a:pt x="171" y="699"/>
                  </a:cubicBezTo>
                  <a:cubicBezTo>
                    <a:pt x="146" y="690"/>
                    <a:pt x="123" y="678"/>
                    <a:pt x="100" y="666"/>
                  </a:cubicBezTo>
                  <a:cubicBezTo>
                    <a:pt x="53" y="640"/>
                    <a:pt x="15" y="607"/>
                    <a:pt x="0" y="552"/>
                  </a:cubicBezTo>
                  <a:cubicBezTo>
                    <a:pt x="0" y="438"/>
                    <a:pt x="0" y="324"/>
                    <a:pt x="0" y="211"/>
                  </a:cubicBezTo>
                  <a:close/>
                  <a:moveTo>
                    <a:pt x="1389" y="966"/>
                  </a:moveTo>
                  <a:cubicBezTo>
                    <a:pt x="1390" y="963"/>
                    <a:pt x="1391" y="960"/>
                    <a:pt x="1391" y="957"/>
                  </a:cubicBezTo>
                  <a:cubicBezTo>
                    <a:pt x="1391" y="881"/>
                    <a:pt x="1391" y="805"/>
                    <a:pt x="1390" y="729"/>
                  </a:cubicBezTo>
                  <a:cubicBezTo>
                    <a:pt x="1390" y="723"/>
                    <a:pt x="1385" y="716"/>
                    <a:pt x="1380" y="711"/>
                  </a:cubicBezTo>
                  <a:cubicBezTo>
                    <a:pt x="1319" y="658"/>
                    <a:pt x="1250" y="617"/>
                    <a:pt x="1177" y="583"/>
                  </a:cubicBezTo>
                  <a:cubicBezTo>
                    <a:pt x="987" y="496"/>
                    <a:pt x="786" y="459"/>
                    <a:pt x="579" y="448"/>
                  </a:cubicBezTo>
                  <a:cubicBezTo>
                    <a:pt x="515" y="444"/>
                    <a:pt x="450" y="444"/>
                    <a:pt x="386" y="438"/>
                  </a:cubicBezTo>
                  <a:cubicBezTo>
                    <a:pt x="307" y="431"/>
                    <a:pt x="229" y="414"/>
                    <a:pt x="155" y="385"/>
                  </a:cubicBezTo>
                  <a:cubicBezTo>
                    <a:pt x="116" y="369"/>
                    <a:pt x="79" y="349"/>
                    <a:pt x="47" y="321"/>
                  </a:cubicBezTo>
                  <a:cubicBezTo>
                    <a:pt x="46" y="323"/>
                    <a:pt x="46" y="324"/>
                    <a:pt x="46" y="324"/>
                  </a:cubicBezTo>
                  <a:cubicBezTo>
                    <a:pt x="46" y="395"/>
                    <a:pt x="45" y="466"/>
                    <a:pt x="46" y="537"/>
                  </a:cubicBezTo>
                  <a:cubicBezTo>
                    <a:pt x="46" y="560"/>
                    <a:pt x="59" y="578"/>
                    <a:pt x="78" y="595"/>
                  </a:cubicBezTo>
                  <a:cubicBezTo>
                    <a:pt x="78" y="583"/>
                    <a:pt x="78" y="575"/>
                    <a:pt x="78" y="566"/>
                  </a:cubicBezTo>
                  <a:cubicBezTo>
                    <a:pt x="78" y="549"/>
                    <a:pt x="87" y="539"/>
                    <a:pt x="101" y="539"/>
                  </a:cubicBezTo>
                  <a:cubicBezTo>
                    <a:pt x="114" y="539"/>
                    <a:pt x="123" y="550"/>
                    <a:pt x="123" y="567"/>
                  </a:cubicBezTo>
                  <a:cubicBezTo>
                    <a:pt x="123" y="584"/>
                    <a:pt x="123" y="601"/>
                    <a:pt x="123" y="618"/>
                  </a:cubicBezTo>
                  <a:cubicBezTo>
                    <a:pt x="123" y="622"/>
                    <a:pt x="125" y="628"/>
                    <a:pt x="127" y="630"/>
                  </a:cubicBezTo>
                  <a:cubicBezTo>
                    <a:pt x="155" y="643"/>
                    <a:pt x="183" y="655"/>
                    <a:pt x="214" y="668"/>
                  </a:cubicBezTo>
                  <a:cubicBezTo>
                    <a:pt x="214" y="647"/>
                    <a:pt x="213" y="630"/>
                    <a:pt x="214" y="613"/>
                  </a:cubicBezTo>
                  <a:cubicBezTo>
                    <a:pt x="214" y="596"/>
                    <a:pt x="223" y="585"/>
                    <a:pt x="237" y="586"/>
                  </a:cubicBezTo>
                  <a:cubicBezTo>
                    <a:pt x="250" y="586"/>
                    <a:pt x="258" y="596"/>
                    <a:pt x="258" y="613"/>
                  </a:cubicBezTo>
                  <a:cubicBezTo>
                    <a:pt x="259" y="632"/>
                    <a:pt x="258" y="651"/>
                    <a:pt x="259" y="670"/>
                  </a:cubicBezTo>
                  <a:cubicBezTo>
                    <a:pt x="259" y="673"/>
                    <a:pt x="261" y="679"/>
                    <a:pt x="264" y="680"/>
                  </a:cubicBezTo>
                  <a:cubicBezTo>
                    <a:pt x="297" y="687"/>
                    <a:pt x="331" y="694"/>
                    <a:pt x="366" y="701"/>
                  </a:cubicBezTo>
                  <a:cubicBezTo>
                    <a:pt x="366" y="680"/>
                    <a:pt x="366" y="662"/>
                    <a:pt x="366" y="644"/>
                  </a:cubicBezTo>
                  <a:cubicBezTo>
                    <a:pt x="366" y="630"/>
                    <a:pt x="375" y="622"/>
                    <a:pt x="387" y="621"/>
                  </a:cubicBezTo>
                  <a:cubicBezTo>
                    <a:pt x="400" y="621"/>
                    <a:pt x="409" y="629"/>
                    <a:pt x="411" y="642"/>
                  </a:cubicBezTo>
                  <a:cubicBezTo>
                    <a:pt x="411" y="647"/>
                    <a:pt x="411" y="653"/>
                    <a:pt x="411" y="658"/>
                  </a:cubicBezTo>
                  <a:cubicBezTo>
                    <a:pt x="411" y="673"/>
                    <a:pt x="411" y="689"/>
                    <a:pt x="411" y="707"/>
                  </a:cubicBezTo>
                  <a:cubicBezTo>
                    <a:pt x="450" y="707"/>
                    <a:pt x="487" y="707"/>
                    <a:pt x="525" y="707"/>
                  </a:cubicBezTo>
                  <a:cubicBezTo>
                    <a:pt x="525" y="690"/>
                    <a:pt x="525" y="673"/>
                    <a:pt x="525" y="656"/>
                  </a:cubicBezTo>
                  <a:cubicBezTo>
                    <a:pt x="526" y="642"/>
                    <a:pt x="535" y="633"/>
                    <a:pt x="548" y="633"/>
                  </a:cubicBezTo>
                  <a:cubicBezTo>
                    <a:pt x="561" y="634"/>
                    <a:pt x="570" y="643"/>
                    <a:pt x="570" y="659"/>
                  </a:cubicBezTo>
                  <a:cubicBezTo>
                    <a:pt x="570" y="676"/>
                    <a:pt x="570" y="693"/>
                    <a:pt x="570" y="710"/>
                  </a:cubicBezTo>
                  <a:cubicBezTo>
                    <a:pt x="607" y="713"/>
                    <a:pt x="641" y="715"/>
                    <a:pt x="676" y="717"/>
                  </a:cubicBezTo>
                  <a:cubicBezTo>
                    <a:pt x="676" y="700"/>
                    <a:pt x="676" y="685"/>
                    <a:pt x="676" y="670"/>
                  </a:cubicBezTo>
                  <a:cubicBezTo>
                    <a:pt x="676" y="653"/>
                    <a:pt x="684" y="643"/>
                    <a:pt x="698" y="642"/>
                  </a:cubicBezTo>
                  <a:cubicBezTo>
                    <a:pt x="712" y="642"/>
                    <a:pt x="721" y="652"/>
                    <a:pt x="721" y="670"/>
                  </a:cubicBezTo>
                  <a:cubicBezTo>
                    <a:pt x="721" y="687"/>
                    <a:pt x="721" y="705"/>
                    <a:pt x="721" y="722"/>
                  </a:cubicBezTo>
                  <a:cubicBezTo>
                    <a:pt x="756" y="727"/>
                    <a:pt x="789" y="732"/>
                    <a:pt x="824" y="737"/>
                  </a:cubicBezTo>
                  <a:cubicBezTo>
                    <a:pt x="824" y="719"/>
                    <a:pt x="824" y="702"/>
                    <a:pt x="824" y="685"/>
                  </a:cubicBezTo>
                  <a:cubicBezTo>
                    <a:pt x="825" y="671"/>
                    <a:pt x="833" y="663"/>
                    <a:pt x="846" y="662"/>
                  </a:cubicBezTo>
                  <a:cubicBezTo>
                    <a:pt x="858" y="662"/>
                    <a:pt x="868" y="670"/>
                    <a:pt x="869" y="685"/>
                  </a:cubicBezTo>
                  <a:cubicBezTo>
                    <a:pt x="870" y="695"/>
                    <a:pt x="869" y="706"/>
                    <a:pt x="869" y="717"/>
                  </a:cubicBezTo>
                  <a:cubicBezTo>
                    <a:pt x="869" y="746"/>
                    <a:pt x="869" y="746"/>
                    <a:pt x="897" y="753"/>
                  </a:cubicBezTo>
                  <a:cubicBezTo>
                    <a:pt x="922" y="758"/>
                    <a:pt x="947" y="764"/>
                    <a:pt x="973" y="770"/>
                  </a:cubicBezTo>
                  <a:cubicBezTo>
                    <a:pt x="973" y="754"/>
                    <a:pt x="973" y="739"/>
                    <a:pt x="974" y="725"/>
                  </a:cubicBezTo>
                  <a:cubicBezTo>
                    <a:pt x="974" y="710"/>
                    <a:pt x="984" y="700"/>
                    <a:pt x="996" y="700"/>
                  </a:cubicBezTo>
                  <a:cubicBezTo>
                    <a:pt x="1009" y="700"/>
                    <a:pt x="1018" y="710"/>
                    <a:pt x="1018" y="725"/>
                  </a:cubicBezTo>
                  <a:cubicBezTo>
                    <a:pt x="1019" y="741"/>
                    <a:pt x="1018" y="757"/>
                    <a:pt x="1019" y="773"/>
                  </a:cubicBezTo>
                  <a:cubicBezTo>
                    <a:pt x="1019" y="777"/>
                    <a:pt x="1021" y="784"/>
                    <a:pt x="1024" y="785"/>
                  </a:cubicBezTo>
                  <a:cubicBezTo>
                    <a:pt x="1053" y="795"/>
                    <a:pt x="1083" y="805"/>
                    <a:pt x="1114" y="815"/>
                  </a:cubicBezTo>
                  <a:cubicBezTo>
                    <a:pt x="1114" y="800"/>
                    <a:pt x="1113" y="786"/>
                    <a:pt x="1114" y="772"/>
                  </a:cubicBezTo>
                  <a:cubicBezTo>
                    <a:pt x="1114" y="757"/>
                    <a:pt x="1124" y="747"/>
                    <a:pt x="1137" y="748"/>
                  </a:cubicBezTo>
                  <a:cubicBezTo>
                    <a:pt x="1150" y="748"/>
                    <a:pt x="1158" y="757"/>
                    <a:pt x="1159" y="773"/>
                  </a:cubicBezTo>
                  <a:cubicBezTo>
                    <a:pt x="1159" y="789"/>
                    <a:pt x="1159" y="806"/>
                    <a:pt x="1158" y="822"/>
                  </a:cubicBezTo>
                  <a:cubicBezTo>
                    <a:pt x="1158" y="831"/>
                    <a:pt x="1161" y="835"/>
                    <a:pt x="1169" y="839"/>
                  </a:cubicBezTo>
                  <a:cubicBezTo>
                    <a:pt x="1192" y="849"/>
                    <a:pt x="1213" y="860"/>
                    <a:pt x="1236" y="870"/>
                  </a:cubicBezTo>
                  <a:cubicBezTo>
                    <a:pt x="1239" y="872"/>
                    <a:pt x="1242" y="872"/>
                    <a:pt x="1246" y="874"/>
                  </a:cubicBezTo>
                  <a:cubicBezTo>
                    <a:pt x="1247" y="871"/>
                    <a:pt x="1247" y="870"/>
                    <a:pt x="1247" y="869"/>
                  </a:cubicBezTo>
                  <a:cubicBezTo>
                    <a:pt x="1247" y="861"/>
                    <a:pt x="1247" y="852"/>
                    <a:pt x="1247" y="844"/>
                  </a:cubicBezTo>
                  <a:cubicBezTo>
                    <a:pt x="1248" y="825"/>
                    <a:pt x="1255" y="816"/>
                    <a:pt x="1269" y="816"/>
                  </a:cubicBezTo>
                  <a:cubicBezTo>
                    <a:pt x="1284" y="816"/>
                    <a:pt x="1292" y="825"/>
                    <a:pt x="1292" y="844"/>
                  </a:cubicBezTo>
                  <a:cubicBezTo>
                    <a:pt x="1293" y="860"/>
                    <a:pt x="1292" y="875"/>
                    <a:pt x="1293" y="891"/>
                  </a:cubicBezTo>
                  <a:cubicBezTo>
                    <a:pt x="1293" y="895"/>
                    <a:pt x="1294" y="902"/>
                    <a:pt x="1297" y="904"/>
                  </a:cubicBezTo>
                  <a:cubicBezTo>
                    <a:pt x="1327" y="925"/>
                    <a:pt x="1358" y="945"/>
                    <a:pt x="1389" y="966"/>
                  </a:cubicBezTo>
                  <a:close/>
                  <a:moveTo>
                    <a:pt x="528" y="402"/>
                  </a:moveTo>
                  <a:cubicBezTo>
                    <a:pt x="646" y="401"/>
                    <a:pt x="761" y="388"/>
                    <a:pt x="870" y="345"/>
                  </a:cubicBezTo>
                  <a:cubicBezTo>
                    <a:pt x="911" y="329"/>
                    <a:pt x="952" y="310"/>
                    <a:pt x="982" y="276"/>
                  </a:cubicBezTo>
                  <a:cubicBezTo>
                    <a:pt x="1010" y="244"/>
                    <a:pt x="1011" y="211"/>
                    <a:pt x="983" y="179"/>
                  </a:cubicBezTo>
                  <a:cubicBezTo>
                    <a:pt x="977" y="172"/>
                    <a:pt x="970" y="164"/>
                    <a:pt x="962" y="159"/>
                  </a:cubicBezTo>
                  <a:cubicBezTo>
                    <a:pt x="935" y="143"/>
                    <a:pt x="907" y="125"/>
                    <a:pt x="878" y="112"/>
                  </a:cubicBezTo>
                  <a:cubicBezTo>
                    <a:pt x="797" y="78"/>
                    <a:pt x="710" y="63"/>
                    <a:pt x="623" y="57"/>
                  </a:cubicBezTo>
                  <a:cubicBezTo>
                    <a:pt x="498" y="47"/>
                    <a:pt x="374" y="54"/>
                    <a:pt x="252" y="85"/>
                  </a:cubicBezTo>
                  <a:cubicBezTo>
                    <a:pt x="201" y="98"/>
                    <a:pt x="150" y="116"/>
                    <a:pt x="105" y="146"/>
                  </a:cubicBezTo>
                  <a:cubicBezTo>
                    <a:pt x="96" y="152"/>
                    <a:pt x="87" y="158"/>
                    <a:pt x="79" y="166"/>
                  </a:cubicBezTo>
                  <a:cubicBezTo>
                    <a:pt x="33" y="207"/>
                    <a:pt x="34" y="252"/>
                    <a:pt x="82" y="292"/>
                  </a:cubicBezTo>
                  <a:cubicBezTo>
                    <a:pt x="111" y="316"/>
                    <a:pt x="145" y="333"/>
                    <a:pt x="181" y="346"/>
                  </a:cubicBezTo>
                  <a:cubicBezTo>
                    <a:pt x="294" y="387"/>
                    <a:pt x="411" y="400"/>
                    <a:pt x="528" y="402"/>
                  </a:cubicBezTo>
                  <a:close/>
                  <a:moveTo>
                    <a:pt x="1003" y="320"/>
                  </a:moveTo>
                  <a:cubicBezTo>
                    <a:pt x="937" y="376"/>
                    <a:pt x="860" y="400"/>
                    <a:pt x="780" y="420"/>
                  </a:cubicBezTo>
                  <a:cubicBezTo>
                    <a:pt x="855" y="436"/>
                    <a:pt x="928" y="452"/>
                    <a:pt x="1003" y="468"/>
                  </a:cubicBezTo>
                  <a:cubicBezTo>
                    <a:pt x="1003" y="420"/>
                    <a:pt x="1003" y="371"/>
                    <a:pt x="1003" y="3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00DBF411-6C55-4D41-967B-3B6D60EEE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63" y="6915151"/>
              <a:ext cx="317500" cy="115888"/>
            </a:xfrm>
            <a:custGeom>
              <a:avLst/>
              <a:gdLst>
                <a:gd name="T0" fmla="*/ 269 w 565"/>
                <a:gd name="T1" fmla="*/ 208 h 208"/>
                <a:gd name="T2" fmla="*/ 73 w 565"/>
                <a:gd name="T3" fmla="*/ 174 h 208"/>
                <a:gd name="T4" fmla="*/ 24 w 565"/>
                <a:gd name="T5" fmla="*/ 143 h 208"/>
                <a:gd name="T6" fmla="*/ 24 w 565"/>
                <a:gd name="T7" fmla="*/ 65 h 208"/>
                <a:gd name="T8" fmla="*/ 99 w 565"/>
                <a:gd name="T9" fmla="*/ 25 h 208"/>
                <a:gd name="T10" fmla="*/ 227 w 565"/>
                <a:gd name="T11" fmla="*/ 3 h 208"/>
                <a:gd name="T12" fmla="*/ 254 w 565"/>
                <a:gd name="T13" fmla="*/ 22 h 208"/>
                <a:gd name="T14" fmla="*/ 231 w 565"/>
                <a:gd name="T15" fmla="*/ 47 h 208"/>
                <a:gd name="T16" fmla="*/ 116 w 565"/>
                <a:gd name="T17" fmla="*/ 67 h 208"/>
                <a:gd name="T18" fmla="*/ 73 w 565"/>
                <a:gd name="T19" fmla="*/ 84 h 208"/>
                <a:gd name="T20" fmla="*/ 52 w 565"/>
                <a:gd name="T21" fmla="*/ 104 h 208"/>
                <a:gd name="T22" fmla="*/ 73 w 565"/>
                <a:gd name="T23" fmla="*/ 124 h 208"/>
                <a:gd name="T24" fmla="*/ 139 w 565"/>
                <a:gd name="T25" fmla="*/ 148 h 208"/>
                <a:gd name="T26" fmla="*/ 450 w 565"/>
                <a:gd name="T27" fmla="*/ 141 h 208"/>
                <a:gd name="T28" fmla="*/ 500 w 565"/>
                <a:gd name="T29" fmla="*/ 118 h 208"/>
                <a:gd name="T30" fmla="*/ 500 w 565"/>
                <a:gd name="T31" fmla="*/ 91 h 208"/>
                <a:gd name="T32" fmla="*/ 413 w 565"/>
                <a:gd name="T33" fmla="*/ 58 h 208"/>
                <a:gd name="T34" fmla="*/ 343 w 565"/>
                <a:gd name="T35" fmla="*/ 48 h 208"/>
                <a:gd name="T36" fmla="*/ 331 w 565"/>
                <a:gd name="T37" fmla="*/ 46 h 208"/>
                <a:gd name="T38" fmla="*/ 315 w 565"/>
                <a:gd name="T39" fmla="*/ 22 h 208"/>
                <a:gd name="T40" fmla="*/ 336 w 565"/>
                <a:gd name="T41" fmla="*/ 3 h 208"/>
                <a:gd name="T42" fmla="*/ 516 w 565"/>
                <a:gd name="T43" fmla="*/ 47 h 208"/>
                <a:gd name="T44" fmla="*/ 534 w 565"/>
                <a:gd name="T45" fmla="*/ 60 h 208"/>
                <a:gd name="T46" fmla="*/ 534 w 565"/>
                <a:gd name="T47" fmla="*/ 147 h 208"/>
                <a:gd name="T48" fmla="*/ 465 w 565"/>
                <a:gd name="T49" fmla="*/ 183 h 208"/>
                <a:gd name="T50" fmla="*/ 269 w 565"/>
                <a:gd name="T5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5" h="208">
                  <a:moveTo>
                    <a:pt x="269" y="208"/>
                  </a:moveTo>
                  <a:cubicBezTo>
                    <a:pt x="210" y="208"/>
                    <a:pt x="140" y="202"/>
                    <a:pt x="73" y="174"/>
                  </a:cubicBezTo>
                  <a:cubicBezTo>
                    <a:pt x="55" y="167"/>
                    <a:pt x="38" y="156"/>
                    <a:pt x="24" y="143"/>
                  </a:cubicBezTo>
                  <a:cubicBezTo>
                    <a:pt x="0" y="120"/>
                    <a:pt x="1" y="89"/>
                    <a:pt x="24" y="65"/>
                  </a:cubicBezTo>
                  <a:cubicBezTo>
                    <a:pt x="45" y="44"/>
                    <a:pt x="71" y="32"/>
                    <a:pt x="99" y="25"/>
                  </a:cubicBezTo>
                  <a:cubicBezTo>
                    <a:pt x="141" y="16"/>
                    <a:pt x="184" y="9"/>
                    <a:pt x="227" y="3"/>
                  </a:cubicBezTo>
                  <a:cubicBezTo>
                    <a:pt x="242" y="0"/>
                    <a:pt x="253" y="9"/>
                    <a:pt x="254" y="22"/>
                  </a:cubicBezTo>
                  <a:cubicBezTo>
                    <a:pt x="256" y="35"/>
                    <a:pt x="247" y="45"/>
                    <a:pt x="231" y="47"/>
                  </a:cubicBezTo>
                  <a:cubicBezTo>
                    <a:pt x="192" y="54"/>
                    <a:pt x="154" y="59"/>
                    <a:pt x="116" y="67"/>
                  </a:cubicBezTo>
                  <a:cubicBezTo>
                    <a:pt x="101" y="70"/>
                    <a:pt x="87" y="77"/>
                    <a:pt x="73" y="84"/>
                  </a:cubicBezTo>
                  <a:cubicBezTo>
                    <a:pt x="65" y="89"/>
                    <a:pt x="59" y="98"/>
                    <a:pt x="52" y="104"/>
                  </a:cubicBezTo>
                  <a:cubicBezTo>
                    <a:pt x="59" y="111"/>
                    <a:pt x="65" y="121"/>
                    <a:pt x="73" y="124"/>
                  </a:cubicBezTo>
                  <a:cubicBezTo>
                    <a:pt x="94" y="134"/>
                    <a:pt x="116" y="143"/>
                    <a:pt x="139" y="148"/>
                  </a:cubicBezTo>
                  <a:cubicBezTo>
                    <a:pt x="243" y="170"/>
                    <a:pt x="347" y="170"/>
                    <a:pt x="450" y="141"/>
                  </a:cubicBezTo>
                  <a:cubicBezTo>
                    <a:pt x="468" y="136"/>
                    <a:pt x="484" y="127"/>
                    <a:pt x="500" y="118"/>
                  </a:cubicBezTo>
                  <a:cubicBezTo>
                    <a:pt x="515" y="109"/>
                    <a:pt x="514" y="101"/>
                    <a:pt x="500" y="91"/>
                  </a:cubicBezTo>
                  <a:cubicBezTo>
                    <a:pt x="474" y="72"/>
                    <a:pt x="443" y="64"/>
                    <a:pt x="413" y="58"/>
                  </a:cubicBezTo>
                  <a:cubicBezTo>
                    <a:pt x="390" y="53"/>
                    <a:pt x="366" y="51"/>
                    <a:pt x="343" y="48"/>
                  </a:cubicBezTo>
                  <a:cubicBezTo>
                    <a:pt x="339" y="48"/>
                    <a:pt x="335" y="47"/>
                    <a:pt x="331" y="46"/>
                  </a:cubicBezTo>
                  <a:cubicBezTo>
                    <a:pt x="319" y="43"/>
                    <a:pt x="314" y="34"/>
                    <a:pt x="315" y="22"/>
                  </a:cubicBezTo>
                  <a:cubicBezTo>
                    <a:pt x="316" y="10"/>
                    <a:pt x="324" y="2"/>
                    <a:pt x="336" y="3"/>
                  </a:cubicBezTo>
                  <a:cubicBezTo>
                    <a:pt x="399" y="7"/>
                    <a:pt x="460" y="16"/>
                    <a:pt x="516" y="47"/>
                  </a:cubicBezTo>
                  <a:cubicBezTo>
                    <a:pt x="523" y="51"/>
                    <a:pt x="529" y="56"/>
                    <a:pt x="534" y="60"/>
                  </a:cubicBezTo>
                  <a:cubicBezTo>
                    <a:pt x="563" y="86"/>
                    <a:pt x="565" y="123"/>
                    <a:pt x="534" y="147"/>
                  </a:cubicBezTo>
                  <a:cubicBezTo>
                    <a:pt x="514" y="163"/>
                    <a:pt x="489" y="175"/>
                    <a:pt x="465" y="183"/>
                  </a:cubicBezTo>
                  <a:cubicBezTo>
                    <a:pt x="406" y="204"/>
                    <a:pt x="344" y="208"/>
                    <a:pt x="269" y="20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3218EEC-9B05-4E6D-9BEF-E9C2AD0C9F0E}"/>
              </a:ext>
            </a:extLst>
          </p:cNvPr>
          <p:cNvGrpSpPr/>
          <p:nvPr/>
        </p:nvGrpSpPr>
        <p:grpSpPr>
          <a:xfrm>
            <a:off x="9937770" y="1296378"/>
            <a:ext cx="619063" cy="626999"/>
            <a:chOff x="9791700" y="6743701"/>
            <a:chExt cx="866775" cy="877887"/>
          </a:xfrm>
          <a:solidFill>
            <a:schemeClr val="bg1"/>
          </a:solidFill>
        </p:grpSpPr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AA5F9908-FD61-448B-A9A7-1688AF7D5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1700" y="6869113"/>
              <a:ext cx="744538" cy="752475"/>
            </a:xfrm>
            <a:custGeom>
              <a:avLst/>
              <a:gdLst>
                <a:gd name="T0" fmla="*/ 8 w 1323"/>
                <a:gd name="T1" fmla="*/ 619 h 1339"/>
                <a:gd name="T2" fmla="*/ 19 w 1323"/>
                <a:gd name="T3" fmla="*/ 540 h 1339"/>
                <a:gd name="T4" fmla="*/ 306 w 1323"/>
                <a:gd name="T5" fmla="*/ 114 h 1339"/>
                <a:gd name="T6" fmla="*/ 722 w 1323"/>
                <a:gd name="T7" fmla="*/ 13 h 1339"/>
                <a:gd name="T8" fmla="*/ 979 w 1323"/>
                <a:gd name="T9" fmla="*/ 94 h 1339"/>
                <a:gd name="T10" fmla="*/ 993 w 1323"/>
                <a:gd name="T11" fmla="*/ 130 h 1339"/>
                <a:gd name="T12" fmla="*/ 955 w 1323"/>
                <a:gd name="T13" fmla="*/ 136 h 1339"/>
                <a:gd name="T14" fmla="*/ 642 w 1323"/>
                <a:gd name="T15" fmla="*/ 58 h 1339"/>
                <a:gd name="T16" fmla="*/ 71 w 1323"/>
                <a:gd name="T17" fmla="*/ 527 h 1339"/>
                <a:gd name="T18" fmla="*/ 508 w 1323"/>
                <a:gd name="T19" fmla="*/ 1245 h 1339"/>
                <a:gd name="T20" fmla="*/ 1246 w 1323"/>
                <a:gd name="T21" fmla="*/ 794 h 1339"/>
                <a:gd name="T22" fmla="*/ 1186 w 1323"/>
                <a:gd name="T23" fmla="*/ 369 h 1339"/>
                <a:gd name="T24" fmla="*/ 1182 w 1323"/>
                <a:gd name="T25" fmla="*/ 362 h 1339"/>
                <a:gd name="T26" fmla="*/ 1189 w 1323"/>
                <a:gd name="T27" fmla="*/ 327 h 1339"/>
                <a:gd name="T28" fmla="*/ 1224 w 1323"/>
                <a:gd name="T29" fmla="*/ 339 h 1339"/>
                <a:gd name="T30" fmla="*/ 1303 w 1323"/>
                <a:gd name="T31" fmla="*/ 573 h 1339"/>
                <a:gd name="T32" fmla="*/ 1204 w 1323"/>
                <a:gd name="T33" fmla="*/ 1015 h 1339"/>
                <a:gd name="T34" fmla="*/ 741 w 1323"/>
                <a:gd name="T35" fmla="*/ 1306 h 1339"/>
                <a:gd name="T36" fmla="*/ 87 w 1323"/>
                <a:gd name="T37" fmla="*/ 973 h 1339"/>
                <a:gd name="T38" fmla="*/ 10 w 1323"/>
                <a:gd name="T39" fmla="*/ 717 h 1339"/>
                <a:gd name="T40" fmla="*/ 8 w 1323"/>
                <a:gd name="T41" fmla="*/ 703 h 1339"/>
                <a:gd name="T42" fmla="*/ 8 w 1323"/>
                <a:gd name="T43" fmla="*/ 619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3" h="1339">
                  <a:moveTo>
                    <a:pt x="8" y="619"/>
                  </a:moveTo>
                  <a:cubicBezTo>
                    <a:pt x="11" y="593"/>
                    <a:pt x="14" y="566"/>
                    <a:pt x="19" y="540"/>
                  </a:cubicBezTo>
                  <a:cubicBezTo>
                    <a:pt x="55" y="358"/>
                    <a:pt x="151" y="216"/>
                    <a:pt x="306" y="114"/>
                  </a:cubicBezTo>
                  <a:cubicBezTo>
                    <a:pt x="432" y="31"/>
                    <a:pt x="572" y="0"/>
                    <a:pt x="722" y="13"/>
                  </a:cubicBezTo>
                  <a:cubicBezTo>
                    <a:pt x="813" y="22"/>
                    <a:pt x="899" y="49"/>
                    <a:pt x="979" y="94"/>
                  </a:cubicBezTo>
                  <a:cubicBezTo>
                    <a:pt x="995" y="104"/>
                    <a:pt x="1000" y="117"/>
                    <a:pt x="993" y="130"/>
                  </a:cubicBezTo>
                  <a:cubicBezTo>
                    <a:pt x="985" y="143"/>
                    <a:pt x="972" y="146"/>
                    <a:pt x="955" y="136"/>
                  </a:cubicBezTo>
                  <a:cubicBezTo>
                    <a:pt x="858" y="82"/>
                    <a:pt x="753" y="56"/>
                    <a:pt x="642" y="58"/>
                  </a:cubicBezTo>
                  <a:cubicBezTo>
                    <a:pt x="369" y="64"/>
                    <a:pt x="130" y="261"/>
                    <a:pt x="71" y="527"/>
                  </a:cubicBezTo>
                  <a:cubicBezTo>
                    <a:pt x="0" y="847"/>
                    <a:pt x="192" y="1162"/>
                    <a:pt x="508" y="1245"/>
                  </a:cubicBezTo>
                  <a:cubicBezTo>
                    <a:pt x="834" y="1330"/>
                    <a:pt x="1172" y="1125"/>
                    <a:pt x="1246" y="794"/>
                  </a:cubicBezTo>
                  <a:cubicBezTo>
                    <a:pt x="1279" y="645"/>
                    <a:pt x="1258" y="503"/>
                    <a:pt x="1186" y="369"/>
                  </a:cubicBezTo>
                  <a:cubicBezTo>
                    <a:pt x="1184" y="366"/>
                    <a:pt x="1183" y="364"/>
                    <a:pt x="1182" y="362"/>
                  </a:cubicBezTo>
                  <a:cubicBezTo>
                    <a:pt x="1174" y="347"/>
                    <a:pt x="1177" y="334"/>
                    <a:pt x="1189" y="327"/>
                  </a:cubicBezTo>
                  <a:cubicBezTo>
                    <a:pt x="1201" y="319"/>
                    <a:pt x="1215" y="324"/>
                    <a:pt x="1224" y="339"/>
                  </a:cubicBezTo>
                  <a:cubicBezTo>
                    <a:pt x="1265" y="412"/>
                    <a:pt x="1292" y="490"/>
                    <a:pt x="1303" y="573"/>
                  </a:cubicBezTo>
                  <a:cubicBezTo>
                    <a:pt x="1323" y="732"/>
                    <a:pt x="1293" y="881"/>
                    <a:pt x="1204" y="1015"/>
                  </a:cubicBezTo>
                  <a:cubicBezTo>
                    <a:pt x="1094" y="1181"/>
                    <a:pt x="939" y="1281"/>
                    <a:pt x="741" y="1306"/>
                  </a:cubicBezTo>
                  <a:cubicBezTo>
                    <a:pt x="469" y="1339"/>
                    <a:pt x="221" y="1211"/>
                    <a:pt x="87" y="973"/>
                  </a:cubicBezTo>
                  <a:cubicBezTo>
                    <a:pt x="43" y="894"/>
                    <a:pt x="18" y="808"/>
                    <a:pt x="10" y="717"/>
                  </a:cubicBezTo>
                  <a:cubicBezTo>
                    <a:pt x="10" y="712"/>
                    <a:pt x="8" y="708"/>
                    <a:pt x="8" y="703"/>
                  </a:cubicBezTo>
                  <a:cubicBezTo>
                    <a:pt x="8" y="675"/>
                    <a:pt x="8" y="647"/>
                    <a:pt x="8" y="6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A7401AAB-9331-4C18-9A1B-43C303418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7300" y="6743701"/>
              <a:ext cx="511175" cy="511175"/>
            </a:xfrm>
            <a:custGeom>
              <a:avLst/>
              <a:gdLst>
                <a:gd name="T0" fmla="*/ 911 w 911"/>
                <a:gd name="T1" fmla="*/ 297 h 911"/>
                <a:gd name="T2" fmla="*/ 893 w 911"/>
                <a:gd name="T3" fmla="*/ 317 h 911"/>
                <a:gd name="T4" fmla="*/ 710 w 911"/>
                <a:gd name="T5" fmla="*/ 500 h 911"/>
                <a:gd name="T6" fmla="*/ 664 w 911"/>
                <a:gd name="T7" fmla="*/ 513 h 911"/>
                <a:gd name="T8" fmla="*/ 496 w 911"/>
                <a:gd name="T9" fmla="*/ 467 h 911"/>
                <a:gd name="T10" fmla="*/ 470 w 911"/>
                <a:gd name="T11" fmla="*/ 475 h 911"/>
                <a:gd name="T12" fmla="*/ 52 w 911"/>
                <a:gd name="T13" fmla="*/ 893 h 911"/>
                <a:gd name="T14" fmla="*/ 40 w 911"/>
                <a:gd name="T15" fmla="*/ 904 h 911"/>
                <a:gd name="T16" fmla="*/ 10 w 911"/>
                <a:gd name="T17" fmla="*/ 902 h 911"/>
                <a:gd name="T18" fmla="*/ 7 w 911"/>
                <a:gd name="T19" fmla="*/ 872 h 911"/>
                <a:gd name="T20" fmla="*/ 18 w 911"/>
                <a:gd name="T21" fmla="*/ 859 h 911"/>
                <a:gd name="T22" fmla="*/ 437 w 911"/>
                <a:gd name="T23" fmla="*/ 441 h 911"/>
                <a:gd name="T24" fmla="*/ 444 w 911"/>
                <a:gd name="T25" fmla="*/ 414 h 911"/>
                <a:gd name="T26" fmla="*/ 397 w 911"/>
                <a:gd name="T27" fmla="*/ 242 h 911"/>
                <a:gd name="T28" fmla="*/ 407 w 911"/>
                <a:gd name="T29" fmla="*/ 205 h 911"/>
                <a:gd name="T30" fmla="*/ 600 w 911"/>
                <a:gd name="T31" fmla="*/ 12 h 911"/>
                <a:gd name="T32" fmla="*/ 614 w 911"/>
                <a:gd name="T33" fmla="*/ 0 h 911"/>
                <a:gd name="T34" fmla="*/ 629 w 911"/>
                <a:gd name="T35" fmla="*/ 0 h 911"/>
                <a:gd name="T36" fmla="*/ 647 w 911"/>
                <a:gd name="T37" fmla="*/ 27 h 911"/>
                <a:gd name="T38" fmla="*/ 695 w 911"/>
                <a:gd name="T39" fmla="*/ 202 h 911"/>
                <a:gd name="T40" fmla="*/ 709 w 911"/>
                <a:gd name="T41" fmla="*/ 216 h 911"/>
                <a:gd name="T42" fmla="*/ 884 w 911"/>
                <a:gd name="T43" fmla="*/ 264 h 911"/>
                <a:gd name="T44" fmla="*/ 911 w 911"/>
                <a:gd name="T45" fmla="*/ 282 h 911"/>
                <a:gd name="T46" fmla="*/ 911 w 911"/>
                <a:gd name="T47" fmla="*/ 297 h 911"/>
                <a:gd name="T48" fmla="*/ 610 w 911"/>
                <a:gd name="T49" fmla="*/ 72 h 911"/>
                <a:gd name="T50" fmla="*/ 604 w 911"/>
                <a:gd name="T51" fmla="*/ 76 h 911"/>
                <a:gd name="T52" fmla="*/ 452 w 911"/>
                <a:gd name="T53" fmla="*/ 229 h 911"/>
                <a:gd name="T54" fmla="*/ 449 w 911"/>
                <a:gd name="T55" fmla="*/ 246 h 911"/>
                <a:gd name="T56" fmla="*/ 491 w 911"/>
                <a:gd name="T57" fmla="*/ 405 h 911"/>
                <a:gd name="T58" fmla="*/ 506 w 911"/>
                <a:gd name="T59" fmla="*/ 420 h 911"/>
                <a:gd name="T60" fmla="*/ 663 w 911"/>
                <a:gd name="T61" fmla="*/ 463 h 911"/>
                <a:gd name="T62" fmla="*/ 687 w 911"/>
                <a:gd name="T63" fmla="*/ 456 h 911"/>
                <a:gd name="T64" fmla="*/ 830 w 911"/>
                <a:gd name="T65" fmla="*/ 313 h 911"/>
                <a:gd name="T66" fmla="*/ 840 w 911"/>
                <a:gd name="T67" fmla="*/ 301 h 911"/>
                <a:gd name="T68" fmla="*/ 702 w 911"/>
                <a:gd name="T69" fmla="*/ 265 h 911"/>
                <a:gd name="T70" fmla="*/ 646 w 911"/>
                <a:gd name="T71" fmla="*/ 210 h 911"/>
                <a:gd name="T72" fmla="*/ 610 w 911"/>
                <a:gd name="T73" fmla="*/ 72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1" h="911">
                  <a:moveTo>
                    <a:pt x="911" y="297"/>
                  </a:moveTo>
                  <a:cubicBezTo>
                    <a:pt x="905" y="303"/>
                    <a:pt x="900" y="310"/>
                    <a:pt x="893" y="317"/>
                  </a:cubicBezTo>
                  <a:cubicBezTo>
                    <a:pt x="832" y="378"/>
                    <a:pt x="771" y="439"/>
                    <a:pt x="710" y="500"/>
                  </a:cubicBezTo>
                  <a:cubicBezTo>
                    <a:pt x="696" y="515"/>
                    <a:pt x="683" y="518"/>
                    <a:pt x="664" y="513"/>
                  </a:cubicBezTo>
                  <a:cubicBezTo>
                    <a:pt x="608" y="497"/>
                    <a:pt x="552" y="483"/>
                    <a:pt x="496" y="467"/>
                  </a:cubicBezTo>
                  <a:cubicBezTo>
                    <a:pt x="485" y="464"/>
                    <a:pt x="478" y="467"/>
                    <a:pt x="470" y="475"/>
                  </a:cubicBezTo>
                  <a:cubicBezTo>
                    <a:pt x="331" y="614"/>
                    <a:pt x="191" y="754"/>
                    <a:pt x="52" y="893"/>
                  </a:cubicBezTo>
                  <a:cubicBezTo>
                    <a:pt x="48" y="897"/>
                    <a:pt x="44" y="901"/>
                    <a:pt x="40" y="904"/>
                  </a:cubicBezTo>
                  <a:cubicBezTo>
                    <a:pt x="29" y="911"/>
                    <a:pt x="18" y="910"/>
                    <a:pt x="10" y="902"/>
                  </a:cubicBezTo>
                  <a:cubicBezTo>
                    <a:pt x="1" y="893"/>
                    <a:pt x="0" y="882"/>
                    <a:pt x="7" y="872"/>
                  </a:cubicBezTo>
                  <a:cubicBezTo>
                    <a:pt x="10" y="867"/>
                    <a:pt x="14" y="863"/>
                    <a:pt x="18" y="859"/>
                  </a:cubicBezTo>
                  <a:cubicBezTo>
                    <a:pt x="157" y="720"/>
                    <a:pt x="297" y="580"/>
                    <a:pt x="437" y="441"/>
                  </a:cubicBezTo>
                  <a:cubicBezTo>
                    <a:pt x="445" y="432"/>
                    <a:pt x="447" y="425"/>
                    <a:pt x="444" y="414"/>
                  </a:cubicBezTo>
                  <a:cubicBezTo>
                    <a:pt x="428" y="356"/>
                    <a:pt x="413" y="299"/>
                    <a:pt x="397" y="242"/>
                  </a:cubicBezTo>
                  <a:cubicBezTo>
                    <a:pt x="393" y="227"/>
                    <a:pt x="396" y="216"/>
                    <a:pt x="407" y="205"/>
                  </a:cubicBezTo>
                  <a:cubicBezTo>
                    <a:pt x="471" y="141"/>
                    <a:pt x="536" y="77"/>
                    <a:pt x="600" y="12"/>
                  </a:cubicBezTo>
                  <a:cubicBezTo>
                    <a:pt x="604" y="8"/>
                    <a:pt x="610" y="4"/>
                    <a:pt x="614" y="0"/>
                  </a:cubicBezTo>
                  <a:cubicBezTo>
                    <a:pt x="619" y="0"/>
                    <a:pt x="624" y="0"/>
                    <a:pt x="629" y="0"/>
                  </a:cubicBezTo>
                  <a:cubicBezTo>
                    <a:pt x="636" y="9"/>
                    <a:pt x="644" y="17"/>
                    <a:pt x="647" y="27"/>
                  </a:cubicBezTo>
                  <a:cubicBezTo>
                    <a:pt x="664" y="85"/>
                    <a:pt x="679" y="144"/>
                    <a:pt x="695" y="202"/>
                  </a:cubicBezTo>
                  <a:cubicBezTo>
                    <a:pt x="697" y="211"/>
                    <a:pt x="701" y="214"/>
                    <a:pt x="709" y="216"/>
                  </a:cubicBezTo>
                  <a:cubicBezTo>
                    <a:pt x="768" y="232"/>
                    <a:pt x="826" y="247"/>
                    <a:pt x="884" y="264"/>
                  </a:cubicBezTo>
                  <a:cubicBezTo>
                    <a:pt x="894" y="267"/>
                    <a:pt x="902" y="276"/>
                    <a:pt x="911" y="282"/>
                  </a:cubicBezTo>
                  <a:cubicBezTo>
                    <a:pt x="911" y="287"/>
                    <a:pt x="911" y="292"/>
                    <a:pt x="911" y="297"/>
                  </a:cubicBezTo>
                  <a:close/>
                  <a:moveTo>
                    <a:pt x="610" y="72"/>
                  </a:moveTo>
                  <a:cubicBezTo>
                    <a:pt x="607" y="74"/>
                    <a:pt x="606" y="75"/>
                    <a:pt x="604" y="76"/>
                  </a:cubicBezTo>
                  <a:cubicBezTo>
                    <a:pt x="553" y="127"/>
                    <a:pt x="502" y="177"/>
                    <a:pt x="452" y="229"/>
                  </a:cubicBezTo>
                  <a:cubicBezTo>
                    <a:pt x="448" y="232"/>
                    <a:pt x="447" y="241"/>
                    <a:pt x="449" y="246"/>
                  </a:cubicBezTo>
                  <a:cubicBezTo>
                    <a:pt x="462" y="299"/>
                    <a:pt x="477" y="352"/>
                    <a:pt x="491" y="405"/>
                  </a:cubicBezTo>
                  <a:cubicBezTo>
                    <a:pt x="493" y="414"/>
                    <a:pt x="497" y="418"/>
                    <a:pt x="506" y="420"/>
                  </a:cubicBezTo>
                  <a:cubicBezTo>
                    <a:pt x="559" y="434"/>
                    <a:pt x="611" y="448"/>
                    <a:pt x="663" y="463"/>
                  </a:cubicBezTo>
                  <a:cubicBezTo>
                    <a:pt x="674" y="465"/>
                    <a:pt x="680" y="463"/>
                    <a:pt x="687" y="456"/>
                  </a:cubicBezTo>
                  <a:cubicBezTo>
                    <a:pt x="734" y="408"/>
                    <a:pt x="782" y="360"/>
                    <a:pt x="830" y="313"/>
                  </a:cubicBezTo>
                  <a:cubicBezTo>
                    <a:pt x="833" y="309"/>
                    <a:pt x="836" y="306"/>
                    <a:pt x="840" y="301"/>
                  </a:cubicBezTo>
                  <a:cubicBezTo>
                    <a:pt x="793" y="288"/>
                    <a:pt x="748" y="274"/>
                    <a:pt x="702" y="265"/>
                  </a:cubicBezTo>
                  <a:cubicBezTo>
                    <a:pt x="669" y="258"/>
                    <a:pt x="653" y="243"/>
                    <a:pt x="646" y="210"/>
                  </a:cubicBezTo>
                  <a:cubicBezTo>
                    <a:pt x="637" y="163"/>
                    <a:pt x="623" y="118"/>
                    <a:pt x="610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16">
              <a:extLst>
                <a:ext uri="{FF2B5EF4-FFF2-40B4-BE49-F238E27FC236}">
                  <a16:creationId xmlns:a16="http://schemas.microsoft.com/office/drawing/2014/main" id="{17F4FB05-65AB-434E-83A8-BA733F0FD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7750" y="7018338"/>
              <a:ext cx="452438" cy="438150"/>
            </a:xfrm>
            <a:custGeom>
              <a:avLst/>
              <a:gdLst>
                <a:gd name="T0" fmla="*/ 399 w 805"/>
                <a:gd name="T1" fmla="*/ 781 h 781"/>
                <a:gd name="T2" fmla="*/ 16 w 805"/>
                <a:gd name="T3" fmla="*/ 368 h 781"/>
                <a:gd name="T4" fmla="*/ 421 w 805"/>
                <a:gd name="T5" fmla="*/ 12 h 781"/>
                <a:gd name="T6" fmla="*/ 556 w 805"/>
                <a:gd name="T7" fmla="*/ 45 h 781"/>
                <a:gd name="T8" fmla="*/ 574 w 805"/>
                <a:gd name="T9" fmla="*/ 79 h 781"/>
                <a:gd name="T10" fmla="*/ 536 w 805"/>
                <a:gd name="T11" fmla="*/ 89 h 781"/>
                <a:gd name="T12" fmla="*/ 156 w 805"/>
                <a:gd name="T13" fmla="*/ 165 h 781"/>
                <a:gd name="T14" fmla="*/ 80 w 805"/>
                <a:gd name="T15" fmla="*/ 498 h 781"/>
                <a:gd name="T16" fmla="*/ 338 w 805"/>
                <a:gd name="T17" fmla="*/ 726 h 781"/>
                <a:gd name="T18" fmla="*/ 735 w 805"/>
                <a:gd name="T19" fmla="*/ 377 h 781"/>
                <a:gd name="T20" fmla="*/ 707 w 805"/>
                <a:gd name="T21" fmla="*/ 261 h 781"/>
                <a:gd name="T22" fmla="*/ 703 w 805"/>
                <a:gd name="T23" fmla="*/ 238 h 781"/>
                <a:gd name="T24" fmla="*/ 722 w 805"/>
                <a:gd name="T25" fmla="*/ 220 h 781"/>
                <a:gd name="T26" fmla="*/ 747 w 805"/>
                <a:gd name="T27" fmla="*/ 234 h 781"/>
                <a:gd name="T28" fmla="*/ 779 w 805"/>
                <a:gd name="T29" fmla="*/ 345 h 781"/>
                <a:gd name="T30" fmla="*/ 503 w 805"/>
                <a:gd name="T31" fmla="*/ 766 h 781"/>
                <a:gd name="T32" fmla="*/ 454 w 805"/>
                <a:gd name="T33" fmla="*/ 776 h 781"/>
                <a:gd name="T34" fmla="*/ 399 w 805"/>
                <a:gd name="T35" fmla="*/ 78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781">
                  <a:moveTo>
                    <a:pt x="399" y="781"/>
                  </a:moveTo>
                  <a:cubicBezTo>
                    <a:pt x="177" y="780"/>
                    <a:pt x="0" y="590"/>
                    <a:pt x="16" y="368"/>
                  </a:cubicBezTo>
                  <a:cubicBezTo>
                    <a:pt x="31" y="160"/>
                    <a:pt x="213" y="0"/>
                    <a:pt x="421" y="12"/>
                  </a:cubicBezTo>
                  <a:cubicBezTo>
                    <a:pt x="468" y="15"/>
                    <a:pt x="513" y="26"/>
                    <a:pt x="556" y="45"/>
                  </a:cubicBezTo>
                  <a:cubicBezTo>
                    <a:pt x="573" y="53"/>
                    <a:pt x="580" y="65"/>
                    <a:pt x="574" y="79"/>
                  </a:cubicBezTo>
                  <a:cubicBezTo>
                    <a:pt x="568" y="93"/>
                    <a:pt x="555" y="97"/>
                    <a:pt x="536" y="89"/>
                  </a:cubicBezTo>
                  <a:cubicBezTo>
                    <a:pt x="401" y="32"/>
                    <a:pt x="254" y="60"/>
                    <a:pt x="156" y="165"/>
                  </a:cubicBezTo>
                  <a:cubicBezTo>
                    <a:pt x="67" y="260"/>
                    <a:pt x="40" y="374"/>
                    <a:pt x="80" y="498"/>
                  </a:cubicBezTo>
                  <a:cubicBezTo>
                    <a:pt x="120" y="623"/>
                    <a:pt x="209" y="701"/>
                    <a:pt x="338" y="726"/>
                  </a:cubicBezTo>
                  <a:cubicBezTo>
                    <a:pt x="553" y="767"/>
                    <a:pt x="747" y="594"/>
                    <a:pt x="735" y="377"/>
                  </a:cubicBezTo>
                  <a:cubicBezTo>
                    <a:pt x="733" y="337"/>
                    <a:pt x="723" y="298"/>
                    <a:pt x="707" y="261"/>
                  </a:cubicBezTo>
                  <a:cubicBezTo>
                    <a:pt x="704" y="254"/>
                    <a:pt x="701" y="244"/>
                    <a:pt x="703" y="238"/>
                  </a:cubicBezTo>
                  <a:cubicBezTo>
                    <a:pt x="706" y="231"/>
                    <a:pt x="714" y="222"/>
                    <a:pt x="722" y="220"/>
                  </a:cubicBezTo>
                  <a:cubicBezTo>
                    <a:pt x="733" y="216"/>
                    <a:pt x="744" y="223"/>
                    <a:pt x="747" y="234"/>
                  </a:cubicBezTo>
                  <a:cubicBezTo>
                    <a:pt x="759" y="271"/>
                    <a:pt x="774" y="307"/>
                    <a:pt x="779" y="345"/>
                  </a:cubicBezTo>
                  <a:cubicBezTo>
                    <a:pt x="805" y="537"/>
                    <a:pt x="688" y="712"/>
                    <a:pt x="503" y="766"/>
                  </a:cubicBezTo>
                  <a:cubicBezTo>
                    <a:pt x="487" y="770"/>
                    <a:pt x="471" y="774"/>
                    <a:pt x="454" y="776"/>
                  </a:cubicBezTo>
                  <a:cubicBezTo>
                    <a:pt x="436" y="779"/>
                    <a:pt x="418" y="779"/>
                    <a:pt x="399" y="7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896486" y="452354"/>
            <a:ext cx="674076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Title Goes Here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This is a sample text. You can replace this text. Enter text here. This is a sample text. You can replace this text.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85951" y="2086309"/>
            <a:ext cx="5567846" cy="1138773"/>
            <a:chOff x="5785951" y="2086309"/>
            <a:chExt cx="5567846" cy="1138773"/>
          </a:xfrm>
        </p:grpSpPr>
        <p:sp>
          <p:nvSpPr>
            <p:cNvPr id="12" name="Rectangle 11"/>
            <p:cNvSpPr/>
            <p:nvPr/>
          </p:nvSpPr>
          <p:spPr>
            <a:xfrm>
              <a:off x="6375677" y="2086309"/>
              <a:ext cx="4978120" cy="1138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cap="all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Subtitle TEXT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This is a sample text. You can replace this text. Enter text here. </a:t>
              </a:r>
            </a:p>
          </p:txBody>
        </p:sp>
        <p:grpSp>
          <p:nvGrpSpPr>
            <p:cNvPr id="21" name="Group 25"/>
            <p:cNvGrpSpPr>
              <a:grpSpLocks noChangeAspect="1"/>
            </p:cNvGrpSpPr>
            <p:nvPr/>
          </p:nvGrpSpPr>
          <p:grpSpPr bwMode="auto">
            <a:xfrm>
              <a:off x="5785951" y="2299199"/>
              <a:ext cx="466502" cy="528327"/>
              <a:chOff x="3258" y="1798"/>
              <a:chExt cx="581" cy="658"/>
            </a:xfrm>
            <a:solidFill>
              <a:schemeClr val="accent1"/>
            </a:solidFill>
          </p:grpSpPr>
          <p:sp>
            <p:nvSpPr>
              <p:cNvPr id="24" name="Freeform 27"/>
              <p:cNvSpPr>
                <a:spLocks noEditPoints="1"/>
              </p:cNvSpPr>
              <p:nvPr/>
            </p:nvSpPr>
            <p:spPr bwMode="auto">
              <a:xfrm>
                <a:off x="3258" y="1798"/>
                <a:ext cx="581" cy="592"/>
              </a:xfrm>
              <a:custGeom>
                <a:avLst/>
                <a:gdLst>
                  <a:gd name="T0" fmla="*/ 1980 w 2905"/>
                  <a:gd name="T1" fmla="*/ 387 h 2961"/>
                  <a:gd name="T2" fmla="*/ 1927 w 2905"/>
                  <a:gd name="T3" fmla="*/ 411 h 2961"/>
                  <a:gd name="T4" fmla="*/ 819 w 2905"/>
                  <a:gd name="T5" fmla="*/ 1534 h 2961"/>
                  <a:gd name="T6" fmla="*/ 785 w 2905"/>
                  <a:gd name="T7" fmla="*/ 1585 h 2961"/>
                  <a:gd name="T8" fmla="*/ 773 w 2905"/>
                  <a:gd name="T9" fmla="*/ 1643 h 2961"/>
                  <a:gd name="T10" fmla="*/ 780 w 2905"/>
                  <a:gd name="T11" fmla="*/ 1705 h 2961"/>
                  <a:gd name="T12" fmla="*/ 808 w 2905"/>
                  <a:gd name="T13" fmla="*/ 1761 h 2961"/>
                  <a:gd name="T14" fmla="*/ 1152 w 2905"/>
                  <a:gd name="T15" fmla="*/ 2115 h 2961"/>
                  <a:gd name="T16" fmla="*/ 1204 w 2905"/>
                  <a:gd name="T17" fmla="*/ 2154 h 2961"/>
                  <a:gd name="T18" fmla="*/ 1262 w 2905"/>
                  <a:gd name="T19" fmla="*/ 2171 h 2961"/>
                  <a:gd name="T20" fmla="*/ 1321 w 2905"/>
                  <a:gd name="T21" fmla="*/ 2169 h 2961"/>
                  <a:gd name="T22" fmla="*/ 1375 w 2905"/>
                  <a:gd name="T23" fmla="*/ 2145 h 2961"/>
                  <a:gd name="T24" fmla="*/ 2483 w 2905"/>
                  <a:gd name="T25" fmla="*/ 1021 h 2961"/>
                  <a:gd name="T26" fmla="*/ 2516 w 2905"/>
                  <a:gd name="T27" fmla="*/ 970 h 2961"/>
                  <a:gd name="T28" fmla="*/ 2528 w 2905"/>
                  <a:gd name="T29" fmla="*/ 913 h 2961"/>
                  <a:gd name="T30" fmla="*/ 2521 w 2905"/>
                  <a:gd name="T31" fmla="*/ 851 h 2961"/>
                  <a:gd name="T32" fmla="*/ 2494 w 2905"/>
                  <a:gd name="T33" fmla="*/ 795 h 2961"/>
                  <a:gd name="T34" fmla="*/ 2150 w 2905"/>
                  <a:gd name="T35" fmla="*/ 440 h 2961"/>
                  <a:gd name="T36" fmla="*/ 2097 w 2905"/>
                  <a:gd name="T37" fmla="*/ 402 h 2961"/>
                  <a:gd name="T38" fmla="*/ 2039 w 2905"/>
                  <a:gd name="T39" fmla="*/ 385 h 2961"/>
                  <a:gd name="T40" fmla="*/ 2107 w 2905"/>
                  <a:gd name="T41" fmla="*/ 0 h 2961"/>
                  <a:gd name="T42" fmla="*/ 2153 w 2905"/>
                  <a:gd name="T43" fmla="*/ 2 h 2961"/>
                  <a:gd name="T44" fmla="*/ 2239 w 2905"/>
                  <a:gd name="T45" fmla="*/ 22 h 2961"/>
                  <a:gd name="T46" fmla="*/ 2319 w 2905"/>
                  <a:gd name="T47" fmla="*/ 60 h 2961"/>
                  <a:gd name="T48" fmla="*/ 2390 w 2905"/>
                  <a:gd name="T49" fmla="*/ 118 h 2961"/>
                  <a:gd name="T50" fmla="*/ 2820 w 2905"/>
                  <a:gd name="T51" fmla="*/ 560 h 2961"/>
                  <a:gd name="T52" fmla="*/ 2867 w 2905"/>
                  <a:gd name="T53" fmla="*/ 638 h 2961"/>
                  <a:gd name="T54" fmla="*/ 2896 w 2905"/>
                  <a:gd name="T55" fmla="*/ 723 h 2961"/>
                  <a:gd name="T56" fmla="*/ 2905 w 2905"/>
                  <a:gd name="T57" fmla="*/ 810 h 2961"/>
                  <a:gd name="T58" fmla="*/ 2896 w 2905"/>
                  <a:gd name="T59" fmla="*/ 899 h 2961"/>
                  <a:gd name="T60" fmla="*/ 2867 w 2905"/>
                  <a:gd name="T61" fmla="*/ 984 h 2961"/>
                  <a:gd name="T62" fmla="*/ 2820 w 2905"/>
                  <a:gd name="T63" fmla="*/ 1061 h 2961"/>
                  <a:gd name="T64" fmla="*/ 1339 w 2905"/>
                  <a:gd name="T65" fmla="*/ 2574 h 2961"/>
                  <a:gd name="T66" fmla="*/ 1266 w 2905"/>
                  <a:gd name="T67" fmla="*/ 2632 h 2961"/>
                  <a:gd name="T68" fmla="*/ 1185 w 2905"/>
                  <a:gd name="T69" fmla="*/ 2670 h 2961"/>
                  <a:gd name="T70" fmla="*/ 1098 w 2905"/>
                  <a:gd name="T71" fmla="*/ 2690 h 2961"/>
                  <a:gd name="T72" fmla="*/ 1010 w 2905"/>
                  <a:gd name="T73" fmla="*/ 2689 h 2961"/>
                  <a:gd name="T74" fmla="*/ 923 w 2905"/>
                  <a:gd name="T75" fmla="*/ 2668 h 2961"/>
                  <a:gd name="T76" fmla="*/ 87 w 2905"/>
                  <a:gd name="T77" fmla="*/ 2961 h 2961"/>
                  <a:gd name="T78" fmla="*/ 55 w 2905"/>
                  <a:gd name="T79" fmla="*/ 2947 h 2961"/>
                  <a:gd name="T80" fmla="*/ 25 w 2905"/>
                  <a:gd name="T81" fmla="*/ 2921 h 2961"/>
                  <a:gd name="T82" fmla="*/ 4 w 2905"/>
                  <a:gd name="T83" fmla="*/ 2888 h 2961"/>
                  <a:gd name="T84" fmla="*/ 2 w 2905"/>
                  <a:gd name="T85" fmla="*/ 2857 h 2961"/>
                  <a:gd name="T86" fmla="*/ 275 w 2905"/>
                  <a:gd name="T87" fmla="*/ 1977 h 2961"/>
                  <a:gd name="T88" fmla="*/ 264 w 2905"/>
                  <a:gd name="T89" fmla="*/ 1887 h 2961"/>
                  <a:gd name="T90" fmla="*/ 272 w 2905"/>
                  <a:gd name="T91" fmla="*/ 1798 h 2961"/>
                  <a:gd name="T92" fmla="*/ 300 w 2905"/>
                  <a:gd name="T93" fmla="*/ 1711 h 2961"/>
                  <a:gd name="T94" fmla="*/ 348 w 2905"/>
                  <a:gd name="T95" fmla="*/ 1632 h 2961"/>
                  <a:gd name="T96" fmla="*/ 1828 w 2905"/>
                  <a:gd name="T97" fmla="*/ 118 h 2961"/>
                  <a:gd name="T98" fmla="*/ 1900 w 2905"/>
                  <a:gd name="T99" fmla="*/ 60 h 2961"/>
                  <a:gd name="T100" fmla="*/ 1980 w 2905"/>
                  <a:gd name="T101" fmla="*/ 22 h 2961"/>
                  <a:gd name="T102" fmla="*/ 2066 w 2905"/>
                  <a:gd name="T103" fmla="*/ 2 h 2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905" h="2961">
                    <a:moveTo>
                      <a:pt x="2009" y="384"/>
                    </a:moveTo>
                    <a:lnTo>
                      <a:pt x="1980" y="387"/>
                    </a:lnTo>
                    <a:lnTo>
                      <a:pt x="1953" y="396"/>
                    </a:lnTo>
                    <a:lnTo>
                      <a:pt x="1927" y="411"/>
                    </a:lnTo>
                    <a:lnTo>
                      <a:pt x="1904" y="430"/>
                    </a:lnTo>
                    <a:lnTo>
                      <a:pt x="819" y="1534"/>
                    </a:lnTo>
                    <a:lnTo>
                      <a:pt x="800" y="1558"/>
                    </a:lnTo>
                    <a:lnTo>
                      <a:pt x="785" y="1585"/>
                    </a:lnTo>
                    <a:lnTo>
                      <a:pt x="776" y="1614"/>
                    </a:lnTo>
                    <a:lnTo>
                      <a:pt x="773" y="1643"/>
                    </a:lnTo>
                    <a:lnTo>
                      <a:pt x="774" y="1674"/>
                    </a:lnTo>
                    <a:lnTo>
                      <a:pt x="780" y="1705"/>
                    </a:lnTo>
                    <a:lnTo>
                      <a:pt x="791" y="1733"/>
                    </a:lnTo>
                    <a:lnTo>
                      <a:pt x="808" y="1761"/>
                    </a:lnTo>
                    <a:lnTo>
                      <a:pt x="829" y="1786"/>
                    </a:lnTo>
                    <a:lnTo>
                      <a:pt x="1152" y="2115"/>
                    </a:lnTo>
                    <a:lnTo>
                      <a:pt x="1176" y="2137"/>
                    </a:lnTo>
                    <a:lnTo>
                      <a:pt x="1204" y="2154"/>
                    </a:lnTo>
                    <a:lnTo>
                      <a:pt x="1232" y="2165"/>
                    </a:lnTo>
                    <a:lnTo>
                      <a:pt x="1262" y="2171"/>
                    </a:lnTo>
                    <a:lnTo>
                      <a:pt x="1292" y="2172"/>
                    </a:lnTo>
                    <a:lnTo>
                      <a:pt x="1321" y="2169"/>
                    </a:lnTo>
                    <a:lnTo>
                      <a:pt x="1349" y="2160"/>
                    </a:lnTo>
                    <a:lnTo>
                      <a:pt x="1375" y="2145"/>
                    </a:lnTo>
                    <a:lnTo>
                      <a:pt x="1398" y="2126"/>
                    </a:lnTo>
                    <a:lnTo>
                      <a:pt x="2483" y="1021"/>
                    </a:lnTo>
                    <a:lnTo>
                      <a:pt x="2502" y="998"/>
                    </a:lnTo>
                    <a:lnTo>
                      <a:pt x="2516" y="970"/>
                    </a:lnTo>
                    <a:lnTo>
                      <a:pt x="2525" y="942"/>
                    </a:lnTo>
                    <a:lnTo>
                      <a:pt x="2528" y="913"/>
                    </a:lnTo>
                    <a:lnTo>
                      <a:pt x="2527" y="882"/>
                    </a:lnTo>
                    <a:lnTo>
                      <a:pt x="2521" y="851"/>
                    </a:lnTo>
                    <a:lnTo>
                      <a:pt x="2510" y="822"/>
                    </a:lnTo>
                    <a:lnTo>
                      <a:pt x="2494" y="795"/>
                    </a:lnTo>
                    <a:lnTo>
                      <a:pt x="2473" y="770"/>
                    </a:lnTo>
                    <a:lnTo>
                      <a:pt x="2150" y="440"/>
                    </a:lnTo>
                    <a:lnTo>
                      <a:pt x="2124" y="419"/>
                    </a:lnTo>
                    <a:lnTo>
                      <a:pt x="2097" y="402"/>
                    </a:lnTo>
                    <a:lnTo>
                      <a:pt x="2068" y="391"/>
                    </a:lnTo>
                    <a:lnTo>
                      <a:pt x="2039" y="385"/>
                    </a:lnTo>
                    <a:lnTo>
                      <a:pt x="2009" y="384"/>
                    </a:lnTo>
                    <a:close/>
                    <a:moveTo>
                      <a:pt x="2107" y="0"/>
                    </a:moveTo>
                    <a:lnTo>
                      <a:pt x="2112" y="0"/>
                    </a:lnTo>
                    <a:lnTo>
                      <a:pt x="2153" y="2"/>
                    </a:lnTo>
                    <a:lnTo>
                      <a:pt x="2197" y="9"/>
                    </a:lnTo>
                    <a:lnTo>
                      <a:pt x="2239" y="22"/>
                    </a:lnTo>
                    <a:lnTo>
                      <a:pt x="2279" y="39"/>
                    </a:lnTo>
                    <a:lnTo>
                      <a:pt x="2319" y="60"/>
                    </a:lnTo>
                    <a:lnTo>
                      <a:pt x="2356" y="86"/>
                    </a:lnTo>
                    <a:lnTo>
                      <a:pt x="2390" y="118"/>
                    </a:lnTo>
                    <a:lnTo>
                      <a:pt x="2789" y="524"/>
                    </a:lnTo>
                    <a:lnTo>
                      <a:pt x="2820" y="560"/>
                    </a:lnTo>
                    <a:lnTo>
                      <a:pt x="2846" y="598"/>
                    </a:lnTo>
                    <a:lnTo>
                      <a:pt x="2867" y="638"/>
                    </a:lnTo>
                    <a:lnTo>
                      <a:pt x="2884" y="680"/>
                    </a:lnTo>
                    <a:lnTo>
                      <a:pt x="2896" y="723"/>
                    </a:lnTo>
                    <a:lnTo>
                      <a:pt x="2903" y="766"/>
                    </a:lnTo>
                    <a:lnTo>
                      <a:pt x="2905" y="810"/>
                    </a:lnTo>
                    <a:lnTo>
                      <a:pt x="2903" y="855"/>
                    </a:lnTo>
                    <a:lnTo>
                      <a:pt x="2896" y="899"/>
                    </a:lnTo>
                    <a:lnTo>
                      <a:pt x="2884" y="942"/>
                    </a:lnTo>
                    <a:lnTo>
                      <a:pt x="2867" y="984"/>
                    </a:lnTo>
                    <a:lnTo>
                      <a:pt x="2846" y="1024"/>
                    </a:lnTo>
                    <a:lnTo>
                      <a:pt x="2820" y="1061"/>
                    </a:lnTo>
                    <a:lnTo>
                      <a:pt x="2789" y="1096"/>
                    </a:lnTo>
                    <a:lnTo>
                      <a:pt x="1339" y="2574"/>
                    </a:lnTo>
                    <a:lnTo>
                      <a:pt x="1304" y="2606"/>
                    </a:lnTo>
                    <a:lnTo>
                      <a:pt x="1266" y="2632"/>
                    </a:lnTo>
                    <a:lnTo>
                      <a:pt x="1226" y="2653"/>
                    </a:lnTo>
                    <a:lnTo>
                      <a:pt x="1185" y="2670"/>
                    </a:lnTo>
                    <a:lnTo>
                      <a:pt x="1143" y="2683"/>
                    </a:lnTo>
                    <a:lnTo>
                      <a:pt x="1098" y="2690"/>
                    </a:lnTo>
                    <a:lnTo>
                      <a:pt x="1055" y="2692"/>
                    </a:lnTo>
                    <a:lnTo>
                      <a:pt x="1010" y="2689"/>
                    </a:lnTo>
                    <a:lnTo>
                      <a:pt x="967" y="2681"/>
                    </a:lnTo>
                    <a:lnTo>
                      <a:pt x="923" y="2668"/>
                    </a:lnTo>
                    <a:lnTo>
                      <a:pt x="101" y="2960"/>
                    </a:lnTo>
                    <a:lnTo>
                      <a:pt x="87" y="2961"/>
                    </a:lnTo>
                    <a:lnTo>
                      <a:pt x="70" y="2956"/>
                    </a:lnTo>
                    <a:lnTo>
                      <a:pt x="55" y="2947"/>
                    </a:lnTo>
                    <a:lnTo>
                      <a:pt x="38" y="2936"/>
                    </a:lnTo>
                    <a:lnTo>
                      <a:pt x="25" y="2921"/>
                    </a:lnTo>
                    <a:lnTo>
                      <a:pt x="12" y="2904"/>
                    </a:lnTo>
                    <a:lnTo>
                      <a:pt x="4" y="2888"/>
                    </a:lnTo>
                    <a:lnTo>
                      <a:pt x="0" y="2871"/>
                    </a:lnTo>
                    <a:lnTo>
                      <a:pt x="2" y="2857"/>
                    </a:lnTo>
                    <a:lnTo>
                      <a:pt x="288" y="2021"/>
                    </a:lnTo>
                    <a:lnTo>
                      <a:pt x="275" y="1977"/>
                    </a:lnTo>
                    <a:lnTo>
                      <a:pt x="267" y="1933"/>
                    </a:lnTo>
                    <a:lnTo>
                      <a:pt x="264" y="1887"/>
                    </a:lnTo>
                    <a:lnTo>
                      <a:pt x="265" y="1842"/>
                    </a:lnTo>
                    <a:lnTo>
                      <a:pt x="272" y="1798"/>
                    </a:lnTo>
                    <a:lnTo>
                      <a:pt x="284" y="1753"/>
                    </a:lnTo>
                    <a:lnTo>
                      <a:pt x="300" y="1711"/>
                    </a:lnTo>
                    <a:lnTo>
                      <a:pt x="322" y="1671"/>
                    </a:lnTo>
                    <a:lnTo>
                      <a:pt x="348" y="1632"/>
                    </a:lnTo>
                    <a:lnTo>
                      <a:pt x="379" y="1596"/>
                    </a:lnTo>
                    <a:lnTo>
                      <a:pt x="1828" y="118"/>
                    </a:lnTo>
                    <a:lnTo>
                      <a:pt x="1863" y="86"/>
                    </a:lnTo>
                    <a:lnTo>
                      <a:pt x="1900" y="60"/>
                    </a:lnTo>
                    <a:lnTo>
                      <a:pt x="1939" y="39"/>
                    </a:lnTo>
                    <a:lnTo>
                      <a:pt x="1980" y="22"/>
                    </a:lnTo>
                    <a:lnTo>
                      <a:pt x="2023" y="9"/>
                    </a:lnTo>
                    <a:lnTo>
                      <a:pt x="2066" y="2"/>
                    </a:lnTo>
                    <a:lnTo>
                      <a:pt x="21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auto">
              <a:xfrm>
                <a:off x="3295" y="2410"/>
                <a:ext cx="340" cy="46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785951" y="3595433"/>
            <a:ext cx="5567846" cy="1138773"/>
            <a:chOff x="5785951" y="3423134"/>
            <a:chExt cx="5567846" cy="1138773"/>
          </a:xfrm>
        </p:grpSpPr>
        <p:sp>
          <p:nvSpPr>
            <p:cNvPr id="13" name="Rectangle 12"/>
            <p:cNvSpPr/>
            <p:nvPr/>
          </p:nvSpPr>
          <p:spPr>
            <a:xfrm>
              <a:off x="6375677" y="3423134"/>
              <a:ext cx="4978120" cy="1138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cap="all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Subtitle TEXT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This is a sample text. You can replace this text. Enter text here. </a:t>
              </a:r>
            </a:p>
          </p:txBody>
        </p:sp>
        <p:grpSp>
          <p:nvGrpSpPr>
            <p:cNvPr id="27" name="Group 25"/>
            <p:cNvGrpSpPr>
              <a:grpSpLocks noChangeAspect="1"/>
            </p:cNvGrpSpPr>
            <p:nvPr/>
          </p:nvGrpSpPr>
          <p:grpSpPr bwMode="auto">
            <a:xfrm>
              <a:off x="5785951" y="3636024"/>
              <a:ext cx="466502" cy="528327"/>
              <a:chOff x="3258" y="1798"/>
              <a:chExt cx="581" cy="658"/>
            </a:xfrm>
            <a:solidFill>
              <a:schemeClr val="accent2"/>
            </a:solidFill>
          </p:grpSpPr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3258" y="1798"/>
                <a:ext cx="581" cy="592"/>
              </a:xfrm>
              <a:custGeom>
                <a:avLst/>
                <a:gdLst>
                  <a:gd name="T0" fmla="*/ 1980 w 2905"/>
                  <a:gd name="T1" fmla="*/ 387 h 2961"/>
                  <a:gd name="T2" fmla="*/ 1927 w 2905"/>
                  <a:gd name="T3" fmla="*/ 411 h 2961"/>
                  <a:gd name="T4" fmla="*/ 819 w 2905"/>
                  <a:gd name="T5" fmla="*/ 1534 h 2961"/>
                  <a:gd name="T6" fmla="*/ 785 w 2905"/>
                  <a:gd name="T7" fmla="*/ 1585 h 2961"/>
                  <a:gd name="T8" fmla="*/ 773 w 2905"/>
                  <a:gd name="T9" fmla="*/ 1643 h 2961"/>
                  <a:gd name="T10" fmla="*/ 780 w 2905"/>
                  <a:gd name="T11" fmla="*/ 1705 h 2961"/>
                  <a:gd name="T12" fmla="*/ 808 w 2905"/>
                  <a:gd name="T13" fmla="*/ 1761 h 2961"/>
                  <a:gd name="T14" fmla="*/ 1152 w 2905"/>
                  <a:gd name="T15" fmla="*/ 2115 h 2961"/>
                  <a:gd name="T16" fmla="*/ 1204 w 2905"/>
                  <a:gd name="T17" fmla="*/ 2154 h 2961"/>
                  <a:gd name="T18" fmla="*/ 1262 w 2905"/>
                  <a:gd name="T19" fmla="*/ 2171 h 2961"/>
                  <a:gd name="T20" fmla="*/ 1321 w 2905"/>
                  <a:gd name="T21" fmla="*/ 2169 h 2961"/>
                  <a:gd name="T22" fmla="*/ 1375 w 2905"/>
                  <a:gd name="T23" fmla="*/ 2145 h 2961"/>
                  <a:gd name="T24" fmla="*/ 2483 w 2905"/>
                  <a:gd name="T25" fmla="*/ 1021 h 2961"/>
                  <a:gd name="T26" fmla="*/ 2516 w 2905"/>
                  <a:gd name="T27" fmla="*/ 970 h 2961"/>
                  <a:gd name="T28" fmla="*/ 2528 w 2905"/>
                  <a:gd name="T29" fmla="*/ 913 h 2961"/>
                  <a:gd name="T30" fmla="*/ 2521 w 2905"/>
                  <a:gd name="T31" fmla="*/ 851 h 2961"/>
                  <a:gd name="T32" fmla="*/ 2494 w 2905"/>
                  <a:gd name="T33" fmla="*/ 795 h 2961"/>
                  <a:gd name="T34" fmla="*/ 2150 w 2905"/>
                  <a:gd name="T35" fmla="*/ 440 h 2961"/>
                  <a:gd name="T36" fmla="*/ 2097 w 2905"/>
                  <a:gd name="T37" fmla="*/ 402 h 2961"/>
                  <a:gd name="T38" fmla="*/ 2039 w 2905"/>
                  <a:gd name="T39" fmla="*/ 385 h 2961"/>
                  <a:gd name="T40" fmla="*/ 2107 w 2905"/>
                  <a:gd name="T41" fmla="*/ 0 h 2961"/>
                  <a:gd name="T42" fmla="*/ 2153 w 2905"/>
                  <a:gd name="T43" fmla="*/ 2 h 2961"/>
                  <a:gd name="T44" fmla="*/ 2239 w 2905"/>
                  <a:gd name="T45" fmla="*/ 22 h 2961"/>
                  <a:gd name="T46" fmla="*/ 2319 w 2905"/>
                  <a:gd name="T47" fmla="*/ 60 h 2961"/>
                  <a:gd name="T48" fmla="*/ 2390 w 2905"/>
                  <a:gd name="T49" fmla="*/ 118 h 2961"/>
                  <a:gd name="T50" fmla="*/ 2820 w 2905"/>
                  <a:gd name="T51" fmla="*/ 560 h 2961"/>
                  <a:gd name="T52" fmla="*/ 2867 w 2905"/>
                  <a:gd name="T53" fmla="*/ 638 h 2961"/>
                  <a:gd name="T54" fmla="*/ 2896 w 2905"/>
                  <a:gd name="T55" fmla="*/ 723 h 2961"/>
                  <a:gd name="T56" fmla="*/ 2905 w 2905"/>
                  <a:gd name="T57" fmla="*/ 810 h 2961"/>
                  <a:gd name="T58" fmla="*/ 2896 w 2905"/>
                  <a:gd name="T59" fmla="*/ 899 h 2961"/>
                  <a:gd name="T60" fmla="*/ 2867 w 2905"/>
                  <a:gd name="T61" fmla="*/ 984 h 2961"/>
                  <a:gd name="T62" fmla="*/ 2820 w 2905"/>
                  <a:gd name="T63" fmla="*/ 1061 h 2961"/>
                  <a:gd name="T64" fmla="*/ 1339 w 2905"/>
                  <a:gd name="T65" fmla="*/ 2574 h 2961"/>
                  <a:gd name="T66" fmla="*/ 1266 w 2905"/>
                  <a:gd name="T67" fmla="*/ 2632 h 2961"/>
                  <a:gd name="T68" fmla="*/ 1185 w 2905"/>
                  <a:gd name="T69" fmla="*/ 2670 h 2961"/>
                  <a:gd name="T70" fmla="*/ 1098 w 2905"/>
                  <a:gd name="T71" fmla="*/ 2690 h 2961"/>
                  <a:gd name="T72" fmla="*/ 1010 w 2905"/>
                  <a:gd name="T73" fmla="*/ 2689 h 2961"/>
                  <a:gd name="T74" fmla="*/ 923 w 2905"/>
                  <a:gd name="T75" fmla="*/ 2668 h 2961"/>
                  <a:gd name="T76" fmla="*/ 87 w 2905"/>
                  <a:gd name="T77" fmla="*/ 2961 h 2961"/>
                  <a:gd name="T78" fmla="*/ 55 w 2905"/>
                  <a:gd name="T79" fmla="*/ 2947 h 2961"/>
                  <a:gd name="T80" fmla="*/ 25 w 2905"/>
                  <a:gd name="T81" fmla="*/ 2921 h 2961"/>
                  <a:gd name="T82" fmla="*/ 4 w 2905"/>
                  <a:gd name="T83" fmla="*/ 2888 h 2961"/>
                  <a:gd name="T84" fmla="*/ 2 w 2905"/>
                  <a:gd name="T85" fmla="*/ 2857 h 2961"/>
                  <a:gd name="T86" fmla="*/ 275 w 2905"/>
                  <a:gd name="T87" fmla="*/ 1977 h 2961"/>
                  <a:gd name="T88" fmla="*/ 264 w 2905"/>
                  <a:gd name="T89" fmla="*/ 1887 h 2961"/>
                  <a:gd name="T90" fmla="*/ 272 w 2905"/>
                  <a:gd name="T91" fmla="*/ 1798 h 2961"/>
                  <a:gd name="T92" fmla="*/ 300 w 2905"/>
                  <a:gd name="T93" fmla="*/ 1711 h 2961"/>
                  <a:gd name="T94" fmla="*/ 348 w 2905"/>
                  <a:gd name="T95" fmla="*/ 1632 h 2961"/>
                  <a:gd name="T96" fmla="*/ 1828 w 2905"/>
                  <a:gd name="T97" fmla="*/ 118 h 2961"/>
                  <a:gd name="T98" fmla="*/ 1900 w 2905"/>
                  <a:gd name="T99" fmla="*/ 60 h 2961"/>
                  <a:gd name="T100" fmla="*/ 1980 w 2905"/>
                  <a:gd name="T101" fmla="*/ 22 h 2961"/>
                  <a:gd name="T102" fmla="*/ 2066 w 2905"/>
                  <a:gd name="T103" fmla="*/ 2 h 2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905" h="2961">
                    <a:moveTo>
                      <a:pt x="2009" y="384"/>
                    </a:moveTo>
                    <a:lnTo>
                      <a:pt x="1980" y="387"/>
                    </a:lnTo>
                    <a:lnTo>
                      <a:pt x="1953" y="396"/>
                    </a:lnTo>
                    <a:lnTo>
                      <a:pt x="1927" y="411"/>
                    </a:lnTo>
                    <a:lnTo>
                      <a:pt x="1904" y="430"/>
                    </a:lnTo>
                    <a:lnTo>
                      <a:pt x="819" y="1534"/>
                    </a:lnTo>
                    <a:lnTo>
                      <a:pt x="800" y="1558"/>
                    </a:lnTo>
                    <a:lnTo>
                      <a:pt x="785" y="1585"/>
                    </a:lnTo>
                    <a:lnTo>
                      <a:pt x="776" y="1614"/>
                    </a:lnTo>
                    <a:lnTo>
                      <a:pt x="773" y="1643"/>
                    </a:lnTo>
                    <a:lnTo>
                      <a:pt x="774" y="1674"/>
                    </a:lnTo>
                    <a:lnTo>
                      <a:pt x="780" y="1705"/>
                    </a:lnTo>
                    <a:lnTo>
                      <a:pt x="791" y="1733"/>
                    </a:lnTo>
                    <a:lnTo>
                      <a:pt x="808" y="1761"/>
                    </a:lnTo>
                    <a:lnTo>
                      <a:pt x="829" y="1786"/>
                    </a:lnTo>
                    <a:lnTo>
                      <a:pt x="1152" y="2115"/>
                    </a:lnTo>
                    <a:lnTo>
                      <a:pt x="1176" y="2137"/>
                    </a:lnTo>
                    <a:lnTo>
                      <a:pt x="1204" y="2154"/>
                    </a:lnTo>
                    <a:lnTo>
                      <a:pt x="1232" y="2165"/>
                    </a:lnTo>
                    <a:lnTo>
                      <a:pt x="1262" y="2171"/>
                    </a:lnTo>
                    <a:lnTo>
                      <a:pt x="1292" y="2172"/>
                    </a:lnTo>
                    <a:lnTo>
                      <a:pt x="1321" y="2169"/>
                    </a:lnTo>
                    <a:lnTo>
                      <a:pt x="1349" y="2160"/>
                    </a:lnTo>
                    <a:lnTo>
                      <a:pt x="1375" y="2145"/>
                    </a:lnTo>
                    <a:lnTo>
                      <a:pt x="1398" y="2126"/>
                    </a:lnTo>
                    <a:lnTo>
                      <a:pt x="2483" y="1021"/>
                    </a:lnTo>
                    <a:lnTo>
                      <a:pt x="2502" y="998"/>
                    </a:lnTo>
                    <a:lnTo>
                      <a:pt x="2516" y="970"/>
                    </a:lnTo>
                    <a:lnTo>
                      <a:pt x="2525" y="942"/>
                    </a:lnTo>
                    <a:lnTo>
                      <a:pt x="2528" y="913"/>
                    </a:lnTo>
                    <a:lnTo>
                      <a:pt x="2527" y="882"/>
                    </a:lnTo>
                    <a:lnTo>
                      <a:pt x="2521" y="851"/>
                    </a:lnTo>
                    <a:lnTo>
                      <a:pt x="2510" y="822"/>
                    </a:lnTo>
                    <a:lnTo>
                      <a:pt x="2494" y="795"/>
                    </a:lnTo>
                    <a:lnTo>
                      <a:pt x="2473" y="770"/>
                    </a:lnTo>
                    <a:lnTo>
                      <a:pt x="2150" y="440"/>
                    </a:lnTo>
                    <a:lnTo>
                      <a:pt x="2124" y="419"/>
                    </a:lnTo>
                    <a:lnTo>
                      <a:pt x="2097" y="402"/>
                    </a:lnTo>
                    <a:lnTo>
                      <a:pt x="2068" y="391"/>
                    </a:lnTo>
                    <a:lnTo>
                      <a:pt x="2039" y="385"/>
                    </a:lnTo>
                    <a:lnTo>
                      <a:pt x="2009" y="384"/>
                    </a:lnTo>
                    <a:close/>
                    <a:moveTo>
                      <a:pt x="2107" y="0"/>
                    </a:moveTo>
                    <a:lnTo>
                      <a:pt x="2112" y="0"/>
                    </a:lnTo>
                    <a:lnTo>
                      <a:pt x="2153" y="2"/>
                    </a:lnTo>
                    <a:lnTo>
                      <a:pt x="2197" y="9"/>
                    </a:lnTo>
                    <a:lnTo>
                      <a:pt x="2239" y="22"/>
                    </a:lnTo>
                    <a:lnTo>
                      <a:pt x="2279" y="39"/>
                    </a:lnTo>
                    <a:lnTo>
                      <a:pt x="2319" y="60"/>
                    </a:lnTo>
                    <a:lnTo>
                      <a:pt x="2356" y="86"/>
                    </a:lnTo>
                    <a:lnTo>
                      <a:pt x="2390" y="118"/>
                    </a:lnTo>
                    <a:lnTo>
                      <a:pt x="2789" y="524"/>
                    </a:lnTo>
                    <a:lnTo>
                      <a:pt x="2820" y="560"/>
                    </a:lnTo>
                    <a:lnTo>
                      <a:pt x="2846" y="598"/>
                    </a:lnTo>
                    <a:lnTo>
                      <a:pt x="2867" y="638"/>
                    </a:lnTo>
                    <a:lnTo>
                      <a:pt x="2884" y="680"/>
                    </a:lnTo>
                    <a:lnTo>
                      <a:pt x="2896" y="723"/>
                    </a:lnTo>
                    <a:lnTo>
                      <a:pt x="2903" y="766"/>
                    </a:lnTo>
                    <a:lnTo>
                      <a:pt x="2905" y="810"/>
                    </a:lnTo>
                    <a:lnTo>
                      <a:pt x="2903" y="855"/>
                    </a:lnTo>
                    <a:lnTo>
                      <a:pt x="2896" y="899"/>
                    </a:lnTo>
                    <a:lnTo>
                      <a:pt x="2884" y="942"/>
                    </a:lnTo>
                    <a:lnTo>
                      <a:pt x="2867" y="984"/>
                    </a:lnTo>
                    <a:lnTo>
                      <a:pt x="2846" y="1024"/>
                    </a:lnTo>
                    <a:lnTo>
                      <a:pt x="2820" y="1061"/>
                    </a:lnTo>
                    <a:lnTo>
                      <a:pt x="2789" y="1096"/>
                    </a:lnTo>
                    <a:lnTo>
                      <a:pt x="1339" y="2574"/>
                    </a:lnTo>
                    <a:lnTo>
                      <a:pt x="1304" y="2606"/>
                    </a:lnTo>
                    <a:lnTo>
                      <a:pt x="1266" y="2632"/>
                    </a:lnTo>
                    <a:lnTo>
                      <a:pt x="1226" y="2653"/>
                    </a:lnTo>
                    <a:lnTo>
                      <a:pt x="1185" y="2670"/>
                    </a:lnTo>
                    <a:lnTo>
                      <a:pt x="1143" y="2683"/>
                    </a:lnTo>
                    <a:lnTo>
                      <a:pt x="1098" y="2690"/>
                    </a:lnTo>
                    <a:lnTo>
                      <a:pt x="1055" y="2692"/>
                    </a:lnTo>
                    <a:lnTo>
                      <a:pt x="1010" y="2689"/>
                    </a:lnTo>
                    <a:lnTo>
                      <a:pt x="967" y="2681"/>
                    </a:lnTo>
                    <a:lnTo>
                      <a:pt x="923" y="2668"/>
                    </a:lnTo>
                    <a:lnTo>
                      <a:pt x="101" y="2960"/>
                    </a:lnTo>
                    <a:lnTo>
                      <a:pt x="87" y="2961"/>
                    </a:lnTo>
                    <a:lnTo>
                      <a:pt x="70" y="2956"/>
                    </a:lnTo>
                    <a:lnTo>
                      <a:pt x="55" y="2947"/>
                    </a:lnTo>
                    <a:lnTo>
                      <a:pt x="38" y="2936"/>
                    </a:lnTo>
                    <a:lnTo>
                      <a:pt x="25" y="2921"/>
                    </a:lnTo>
                    <a:lnTo>
                      <a:pt x="12" y="2904"/>
                    </a:lnTo>
                    <a:lnTo>
                      <a:pt x="4" y="2888"/>
                    </a:lnTo>
                    <a:lnTo>
                      <a:pt x="0" y="2871"/>
                    </a:lnTo>
                    <a:lnTo>
                      <a:pt x="2" y="2857"/>
                    </a:lnTo>
                    <a:lnTo>
                      <a:pt x="288" y="2021"/>
                    </a:lnTo>
                    <a:lnTo>
                      <a:pt x="275" y="1977"/>
                    </a:lnTo>
                    <a:lnTo>
                      <a:pt x="267" y="1933"/>
                    </a:lnTo>
                    <a:lnTo>
                      <a:pt x="264" y="1887"/>
                    </a:lnTo>
                    <a:lnTo>
                      <a:pt x="265" y="1842"/>
                    </a:lnTo>
                    <a:lnTo>
                      <a:pt x="272" y="1798"/>
                    </a:lnTo>
                    <a:lnTo>
                      <a:pt x="284" y="1753"/>
                    </a:lnTo>
                    <a:lnTo>
                      <a:pt x="300" y="1711"/>
                    </a:lnTo>
                    <a:lnTo>
                      <a:pt x="322" y="1671"/>
                    </a:lnTo>
                    <a:lnTo>
                      <a:pt x="348" y="1632"/>
                    </a:lnTo>
                    <a:lnTo>
                      <a:pt x="379" y="1596"/>
                    </a:lnTo>
                    <a:lnTo>
                      <a:pt x="1828" y="118"/>
                    </a:lnTo>
                    <a:lnTo>
                      <a:pt x="1863" y="86"/>
                    </a:lnTo>
                    <a:lnTo>
                      <a:pt x="1900" y="60"/>
                    </a:lnTo>
                    <a:lnTo>
                      <a:pt x="1939" y="39"/>
                    </a:lnTo>
                    <a:lnTo>
                      <a:pt x="1980" y="22"/>
                    </a:lnTo>
                    <a:lnTo>
                      <a:pt x="2023" y="9"/>
                    </a:lnTo>
                    <a:lnTo>
                      <a:pt x="2066" y="2"/>
                    </a:lnTo>
                    <a:lnTo>
                      <a:pt x="21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3295" y="2410"/>
                <a:ext cx="340" cy="46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785951" y="5104557"/>
            <a:ext cx="5567846" cy="1138773"/>
            <a:chOff x="5785951" y="4721050"/>
            <a:chExt cx="5567846" cy="1138773"/>
          </a:xfrm>
        </p:grpSpPr>
        <p:sp>
          <p:nvSpPr>
            <p:cNvPr id="14" name="Rectangle 13"/>
            <p:cNvSpPr/>
            <p:nvPr/>
          </p:nvSpPr>
          <p:spPr>
            <a:xfrm>
              <a:off x="6375677" y="4721050"/>
              <a:ext cx="4978120" cy="1138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cap="all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Subtitle TEXT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This is a sample text. You can replace this text. Enter text here. </a:t>
              </a:r>
            </a:p>
          </p:txBody>
        </p:sp>
        <p:grpSp>
          <p:nvGrpSpPr>
            <p:cNvPr id="30" name="Group 25"/>
            <p:cNvGrpSpPr>
              <a:grpSpLocks noChangeAspect="1"/>
            </p:cNvGrpSpPr>
            <p:nvPr/>
          </p:nvGrpSpPr>
          <p:grpSpPr bwMode="auto">
            <a:xfrm>
              <a:off x="5785951" y="4933940"/>
              <a:ext cx="466502" cy="528327"/>
              <a:chOff x="3258" y="1798"/>
              <a:chExt cx="581" cy="658"/>
            </a:xfrm>
            <a:solidFill>
              <a:schemeClr val="accent4"/>
            </a:solidFill>
          </p:grpSpPr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258" y="1798"/>
                <a:ext cx="581" cy="592"/>
              </a:xfrm>
              <a:custGeom>
                <a:avLst/>
                <a:gdLst>
                  <a:gd name="T0" fmla="*/ 1980 w 2905"/>
                  <a:gd name="T1" fmla="*/ 387 h 2961"/>
                  <a:gd name="T2" fmla="*/ 1927 w 2905"/>
                  <a:gd name="T3" fmla="*/ 411 h 2961"/>
                  <a:gd name="T4" fmla="*/ 819 w 2905"/>
                  <a:gd name="T5" fmla="*/ 1534 h 2961"/>
                  <a:gd name="T6" fmla="*/ 785 w 2905"/>
                  <a:gd name="T7" fmla="*/ 1585 h 2961"/>
                  <a:gd name="T8" fmla="*/ 773 w 2905"/>
                  <a:gd name="T9" fmla="*/ 1643 h 2961"/>
                  <a:gd name="T10" fmla="*/ 780 w 2905"/>
                  <a:gd name="T11" fmla="*/ 1705 h 2961"/>
                  <a:gd name="T12" fmla="*/ 808 w 2905"/>
                  <a:gd name="T13" fmla="*/ 1761 h 2961"/>
                  <a:gd name="T14" fmla="*/ 1152 w 2905"/>
                  <a:gd name="T15" fmla="*/ 2115 h 2961"/>
                  <a:gd name="T16" fmla="*/ 1204 w 2905"/>
                  <a:gd name="T17" fmla="*/ 2154 h 2961"/>
                  <a:gd name="T18" fmla="*/ 1262 w 2905"/>
                  <a:gd name="T19" fmla="*/ 2171 h 2961"/>
                  <a:gd name="T20" fmla="*/ 1321 w 2905"/>
                  <a:gd name="T21" fmla="*/ 2169 h 2961"/>
                  <a:gd name="T22" fmla="*/ 1375 w 2905"/>
                  <a:gd name="T23" fmla="*/ 2145 h 2961"/>
                  <a:gd name="T24" fmla="*/ 2483 w 2905"/>
                  <a:gd name="T25" fmla="*/ 1021 h 2961"/>
                  <a:gd name="T26" fmla="*/ 2516 w 2905"/>
                  <a:gd name="T27" fmla="*/ 970 h 2961"/>
                  <a:gd name="T28" fmla="*/ 2528 w 2905"/>
                  <a:gd name="T29" fmla="*/ 913 h 2961"/>
                  <a:gd name="T30" fmla="*/ 2521 w 2905"/>
                  <a:gd name="T31" fmla="*/ 851 h 2961"/>
                  <a:gd name="T32" fmla="*/ 2494 w 2905"/>
                  <a:gd name="T33" fmla="*/ 795 h 2961"/>
                  <a:gd name="T34" fmla="*/ 2150 w 2905"/>
                  <a:gd name="T35" fmla="*/ 440 h 2961"/>
                  <a:gd name="T36" fmla="*/ 2097 w 2905"/>
                  <a:gd name="T37" fmla="*/ 402 h 2961"/>
                  <a:gd name="T38" fmla="*/ 2039 w 2905"/>
                  <a:gd name="T39" fmla="*/ 385 h 2961"/>
                  <a:gd name="T40" fmla="*/ 2107 w 2905"/>
                  <a:gd name="T41" fmla="*/ 0 h 2961"/>
                  <a:gd name="T42" fmla="*/ 2153 w 2905"/>
                  <a:gd name="T43" fmla="*/ 2 h 2961"/>
                  <a:gd name="T44" fmla="*/ 2239 w 2905"/>
                  <a:gd name="T45" fmla="*/ 22 h 2961"/>
                  <a:gd name="T46" fmla="*/ 2319 w 2905"/>
                  <a:gd name="T47" fmla="*/ 60 h 2961"/>
                  <a:gd name="T48" fmla="*/ 2390 w 2905"/>
                  <a:gd name="T49" fmla="*/ 118 h 2961"/>
                  <a:gd name="T50" fmla="*/ 2820 w 2905"/>
                  <a:gd name="T51" fmla="*/ 560 h 2961"/>
                  <a:gd name="T52" fmla="*/ 2867 w 2905"/>
                  <a:gd name="T53" fmla="*/ 638 h 2961"/>
                  <a:gd name="T54" fmla="*/ 2896 w 2905"/>
                  <a:gd name="T55" fmla="*/ 723 h 2961"/>
                  <a:gd name="T56" fmla="*/ 2905 w 2905"/>
                  <a:gd name="T57" fmla="*/ 810 h 2961"/>
                  <a:gd name="T58" fmla="*/ 2896 w 2905"/>
                  <a:gd name="T59" fmla="*/ 899 h 2961"/>
                  <a:gd name="T60" fmla="*/ 2867 w 2905"/>
                  <a:gd name="T61" fmla="*/ 984 h 2961"/>
                  <a:gd name="T62" fmla="*/ 2820 w 2905"/>
                  <a:gd name="T63" fmla="*/ 1061 h 2961"/>
                  <a:gd name="T64" fmla="*/ 1339 w 2905"/>
                  <a:gd name="T65" fmla="*/ 2574 h 2961"/>
                  <a:gd name="T66" fmla="*/ 1266 w 2905"/>
                  <a:gd name="T67" fmla="*/ 2632 h 2961"/>
                  <a:gd name="T68" fmla="*/ 1185 w 2905"/>
                  <a:gd name="T69" fmla="*/ 2670 h 2961"/>
                  <a:gd name="T70" fmla="*/ 1098 w 2905"/>
                  <a:gd name="T71" fmla="*/ 2690 h 2961"/>
                  <a:gd name="T72" fmla="*/ 1010 w 2905"/>
                  <a:gd name="T73" fmla="*/ 2689 h 2961"/>
                  <a:gd name="T74" fmla="*/ 923 w 2905"/>
                  <a:gd name="T75" fmla="*/ 2668 h 2961"/>
                  <a:gd name="T76" fmla="*/ 87 w 2905"/>
                  <a:gd name="T77" fmla="*/ 2961 h 2961"/>
                  <a:gd name="T78" fmla="*/ 55 w 2905"/>
                  <a:gd name="T79" fmla="*/ 2947 h 2961"/>
                  <a:gd name="T80" fmla="*/ 25 w 2905"/>
                  <a:gd name="T81" fmla="*/ 2921 h 2961"/>
                  <a:gd name="T82" fmla="*/ 4 w 2905"/>
                  <a:gd name="T83" fmla="*/ 2888 h 2961"/>
                  <a:gd name="T84" fmla="*/ 2 w 2905"/>
                  <a:gd name="T85" fmla="*/ 2857 h 2961"/>
                  <a:gd name="T86" fmla="*/ 275 w 2905"/>
                  <a:gd name="T87" fmla="*/ 1977 h 2961"/>
                  <a:gd name="T88" fmla="*/ 264 w 2905"/>
                  <a:gd name="T89" fmla="*/ 1887 h 2961"/>
                  <a:gd name="T90" fmla="*/ 272 w 2905"/>
                  <a:gd name="T91" fmla="*/ 1798 h 2961"/>
                  <a:gd name="T92" fmla="*/ 300 w 2905"/>
                  <a:gd name="T93" fmla="*/ 1711 h 2961"/>
                  <a:gd name="T94" fmla="*/ 348 w 2905"/>
                  <a:gd name="T95" fmla="*/ 1632 h 2961"/>
                  <a:gd name="T96" fmla="*/ 1828 w 2905"/>
                  <a:gd name="T97" fmla="*/ 118 h 2961"/>
                  <a:gd name="T98" fmla="*/ 1900 w 2905"/>
                  <a:gd name="T99" fmla="*/ 60 h 2961"/>
                  <a:gd name="T100" fmla="*/ 1980 w 2905"/>
                  <a:gd name="T101" fmla="*/ 22 h 2961"/>
                  <a:gd name="T102" fmla="*/ 2066 w 2905"/>
                  <a:gd name="T103" fmla="*/ 2 h 2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905" h="2961">
                    <a:moveTo>
                      <a:pt x="2009" y="384"/>
                    </a:moveTo>
                    <a:lnTo>
                      <a:pt x="1980" y="387"/>
                    </a:lnTo>
                    <a:lnTo>
                      <a:pt x="1953" y="396"/>
                    </a:lnTo>
                    <a:lnTo>
                      <a:pt x="1927" y="411"/>
                    </a:lnTo>
                    <a:lnTo>
                      <a:pt x="1904" y="430"/>
                    </a:lnTo>
                    <a:lnTo>
                      <a:pt x="819" y="1534"/>
                    </a:lnTo>
                    <a:lnTo>
                      <a:pt x="800" y="1558"/>
                    </a:lnTo>
                    <a:lnTo>
                      <a:pt x="785" y="1585"/>
                    </a:lnTo>
                    <a:lnTo>
                      <a:pt x="776" y="1614"/>
                    </a:lnTo>
                    <a:lnTo>
                      <a:pt x="773" y="1643"/>
                    </a:lnTo>
                    <a:lnTo>
                      <a:pt x="774" y="1674"/>
                    </a:lnTo>
                    <a:lnTo>
                      <a:pt x="780" y="1705"/>
                    </a:lnTo>
                    <a:lnTo>
                      <a:pt x="791" y="1733"/>
                    </a:lnTo>
                    <a:lnTo>
                      <a:pt x="808" y="1761"/>
                    </a:lnTo>
                    <a:lnTo>
                      <a:pt x="829" y="1786"/>
                    </a:lnTo>
                    <a:lnTo>
                      <a:pt x="1152" y="2115"/>
                    </a:lnTo>
                    <a:lnTo>
                      <a:pt x="1176" y="2137"/>
                    </a:lnTo>
                    <a:lnTo>
                      <a:pt x="1204" y="2154"/>
                    </a:lnTo>
                    <a:lnTo>
                      <a:pt x="1232" y="2165"/>
                    </a:lnTo>
                    <a:lnTo>
                      <a:pt x="1262" y="2171"/>
                    </a:lnTo>
                    <a:lnTo>
                      <a:pt x="1292" y="2172"/>
                    </a:lnTo>
                    <a:lnTo>
                      <a:pt x="1321" y="2169"/>
                    </a:lnTo>
                    <a:lnTo>
                      <a:pt x="1349" y="2160"/>
                    </a:lnTo>
                    <a:lnTo>
                      <a:pt x="1375" y="2145"/>
                    </a:lnTo>
                    <a:lnTo>
                      <a:pt x="1398" y="2126"/>
                    </a:lnTo>
                    <a:lnTo>
                      <a:pt x="2483" y="1021"/>
                    </a:lnTo>
                    <a:lnTo>
                      <a:pt x="2502" y="998"/>
                    </a:lnTo>
                    <a:lnTo>
                      <a:pt x="2516" y="970"/>
                    </a:lnTo>
                    <a:lnTo>
                      <a:pt x="2525" y="942"/>
                    </a:lnTo>
                    <a:lnTo>
                      <a:pt x="2528" y="913"/>
                    </a:lnTo>
                    <a:lnTo>
                      <a:pt x="2527" y="882"/>
                    </a:lnTo>
                    <a:lnTo>
                      <a:pt x="2521" y="851"/>
                    </a:lnTo>
                    <a:lnTo>
                      <a:pt x="2510" y="822"/>
                    </a:lnTo>
                    <a:lnTo>
                      <a:pt x="2494" y="795"/>
                    </a:lnTo>
                    <a:lnTo>
                      <a:pt x="2473" y="770"/>
                    </a:lnTo>
                    <a:lnTo>
                      <a:pt x="2150" y="440"/>
                    </a:lnTo>
                    <a:lnTo>
                      <a:pt x="2124" y="419"/>
                    </a:lnTo>
                    <a:lnTo>
                      <a:pt x="2097" y="402"/>
                    </a:lnTo>
                    <a:lnTo>
                      <a:pt x="2068" y="391"/>
                    </a:lnTo>
                    <a:lnTo>
                      <a:pt x="2039" y="385"/>
                    </a:lnTo>
                    <a:lnTo>
                      <a:pt x="2009" y="384"/>
                    </a:lnTo>
                    <a:close/>
                    <a:moveTo>
                      <a:pt x="2107" y="0"/>
                    </a:moveTo>
                    <a:lnTo>
                      <a:pt x="2112" y="0"/>
                    </a:lnTo>
                    <a:lnTo>
                      <a:pt x="2153" y="2"/>
                    </a:lnTo>
                    <a:lnTo>
                      <a:pt x="2197" y="9"/>
                    </a:lnTo>
                    <a:lnTo>
                      <a:pt x="2239" y="22"/>
                    </a:lnTo>
                    <a:lnTo>
                      <a:pt x="2279" y="39"/>
                    </a:lnTo>
                    <a:lnTo>
                      <a:pt x="2319" y="60"/>
                    </a:lnTo>
                    <a:lnTo>
                      <a:pt x="2356" y="86"/>
                    </a:lnTo>
                    <a:lnTo>
                      <a:pt x="2390" y="118"/>
                    </a:lnTo>
                    <a:lnTo>
                      <a:pt x="2789" y="524"/>
                    </a:lnTo>
                    <a:lnTo>
                      <a:pt x="2820" y="560"/>
                    </a:lnTo>
                    <a:lnTo>
                      <a:pt x="2846" y="598"/>
                    </a:lnTo>
                    <a:lnTo>
                      <a:pt x="2867" y="638"/>
                    </a:lnTo>
                    <a:lnTo>
                      <a:pt x="2884" y="680"/>
                    </a:lnTo>
                    <a:lnTo>
                      <a:pt x="2896" y="723"/>
                    </a:lnTo>
                    <a:lnTo>
                      <a:pt x="2903" y="766"/>
                    </a:lnTo>
                    <a:lnTo>
                      <a:pt x="2905" y="810"/>
                    </a:lnTo>
                    <a:lnTo>
                      <a:pt x="2903" y="855"/>
                    </a:lnTo>
                    <a:lnTo>
                      <a:pt x="2896" y="899"/>
                    </a:lnTo>
                    <a:lnTo>
                      <a:pt x="2884" y="942"/>
                    </a:lnTo>
                    <a:lnTo>
                      <a:pt x="2867" y="984"/>
                    </a:lnTo>
                    <a:lnTo>
                      <a:pt x="2846" y="1024"/>
                    </a:lnTo>
                    <a:lnTo>
                      <a:pt x="2820" y="1061"/>
                    </a:lnTo>
                    <a:lnTo>
                      <a:pt x="2789" y="1096"/>
                    </a:lnTo>
                    <a:lnTo>
                      <a:pt x="1339" y="2574"/>
                    </a:lnTo>
                    <a:lnTo>
                      <a:pt x="1304" y="2606"/>
                    </a:lnTo>
                    <a:lnTo>
                      <a:pt x="1266" y="2632"/>
                    </a:lnTo>
                    <a:lnTo>
                      <a:pt x="1226" y="2653"/>
                    </a:lnTo>
                    <a:lnTo>
                      <a:pt x="1185" y="2670"/>
                    </a:lnTo>
                    <a:lnTo>
                      <a:pt x="1143" y="2683"/>
                    </a:lnTo>
                    <a:lnTo>
                      <a:pt x="1098" y="2690"/>
                    </a:lnTo>
                    <a:lnTo>
                      <a:pt x="1055" y="2692"/>
                    </a:lnTo>
                    <a:lnTo>
                      <a:pt x="1010" y="2689"/>
                    </a:lnTo>
                    <a:lnTo>
                      <a:pt x="967" y="2681"/>
                    </a:lnTo>
                    <a:lnTo>
                      <a:pt x="923" y="2668"/>
                    </a:lnTo>
                    <a:lnTo>
                      <a:pt x="101" y="2960"/>
                    </a:lnTo>
                    <a:lnTo>
                      <a:pt x="87" y="2961"/>
                    </a:lnTo>
                    <a:lnTo>
                      <a:pt x="70" y="2956"/>
                    </a:lnTo>
                    <a:lnTo>
                      <a:pt x="55" y="2947"/>
                    </a:lnTo>
                    <a:lnTo>
                      <a:pt x="38" y="2936"/>
                    </a:lnTo>
                    <a:lnTo>
                      <a:pt x="25" y="2921"/>
                    </a:lnTo>
                    <a:lnTo>
                      <a:pt x="12" y="2904"/>
                    </a:lnTo>
                    <a:lnTo>
                      <a:pt x="4" y="2888"/>
                    </a:lnTo>
                    <a:lnTo>
                      <a:pt x="0" y="2871"/>
                    </a:lnTo>
                    <a:lnTo>
                      <a:pt x="2" y="2857"/>
                    </a:lnTo>
                    <a:lnTo>
                      <a:pt x="288" y="2021"/>
                    </a:lnTo>
                    <a:lnTo>
                      <a:pt x="275" y="1977"/>
                    </a:lnTo>
                    <a:lnTo>
                      <a:pt x="267" y="1933"/>
                    </a:lnTo>
                    <a:lnTo>
                      <a:pt x="264" y="1887"/>
                    </a:lnTo>
                    <a:lnTo>
                      <a:pt x="265" y="1842"/>
                    </a:lnTo>
                    <a:lnTo>
                      <a:pt x="272" y="1798"/>
                    </a:lnTo>
                    <a:lnTo>
                      <a:pt x="284" y="1753"/>
                    </a:lnTo>
                    <a:lnTo>
                      <a:pt x="300" y="1711"/>
                    </a:lnTo>
                    <a:lnTo>
                      <a:pt x="322" y="1671"/>
                    </a:lnTo>
                    <a:lnTo>
                      <a:pt x="348" y="1632"/>
                    </a:lnTo>
                    <a:lnTo>
                      <a:pt x="379" y="1596"/>
                    </a:lnTo>
                    <a:lnTo>
                      <a:pt x="1828" y="118"/>
                    </a:lnTo>
                    <a:lnTo>
                      <a:pt x="1863" y="86"/>
                    </a:lnTo>
                    <a:lnTo>
                      <a:pt x="1900" y="60"/>
                    </a:lnTo>
                    <a:lnTo>
                      <a:pt x="1939" y="39"/>
                    </a:lnTo>
                    <a:lnTo>
                      <a:pt x="1980" y="22"/>
                    </a:lnTo>
                    <a:lnTo>
                      <a:pt x="2023" y="9"/>
                    </a:lnTo>
                    <a:lnTo>
                      <a:pt x="2066" y="2"/>
                    </a:lnTo>
                    <a:lnTo>
                      <a:pt x="21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3295" y="2410"/>
                <a:ext cx="340" cy="46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EF51691-D51C-729C-04D7-F928ED2E8CF7}"/>
              </a:ext>
            </a:extLst>
          </p:cNvPr>
          <p:cNvGrpSpPr/>
          <p:nvPr/>
        </p:nvGrpSpPr>
        <p:grpSpPr>
          <a:xfrm>
            <a:off x="288843" y="1885874"/>
            <a:ext cx="5210086" cy="3967170"/>
            <a:chOff x="63433" y="1714238"/>
            <a:chExt cx="5660906" cy="4310441"/>
          </a:xfrm>
        </p:grpSpPr>
        <p:sp>
          <p:nvSpPr>
            <p:cNvPr id="38" name="Rounded Rectangle 18">
              <a:extLst>
                <a:ext uri="{FF2B5EF4-FFF2-40B4-BE49-F238E27FC236}">
                  <a16:creationId xmlns:a16="http://schemas.microsoft.com/office/drawing/2014/main" id="{F30C757C-AE62-A902-47CD-995468F7449F}"/>
                </a:ext>
              </a:extLst>
            </p:cNvPr>
            <p:cNvSpPr/>
            <p:nvPr/>
          </p:nvSpPr>
          <p:spPr>
            <a:xfrm>
              <a:off x="63433" y="1714238"/>
              <a:ext cx="5660906" cy="4310441"/>
            </a:xfrm>
            <a:custGeom>
              <a:avLst/>
              <a:gdLst>
                <a:gd name="connsiteX0" fmla="*/ 0 w 7704856"/>
                <a:gd name="connsiteY0" fmla="*/ 1862978 h 3725955"/>
                <a:gd name="connsiteX1" fmla="*/ 1862978 w 7704856"/>
                <a:gd name="connsiteY1" fmla="*/ 0 h 3725955"/>
                <a:gd name="connsiteX2" fmla="*/ 5841879 w 7704856"/>
                <a:gd name="connsiteY2" fmla="*/ 0 h 3725955"/>
                <a:gd name="connsiteX3" fmla="*/ 7704857 w 7704856"/>
                <a:gd name="connsiteY3" fmla="*/ 1862978 h 3725955"/>
                <a:gd name="connsiteX4" fmla="*/ 7704856 w 7704856"/>
                <a:gd name="connsiteY4" fmla="*/ 1862978 h 3725955"/>
                <a:gd name="connsiteX5" fmla="*/ 5841878 w 7704856"/>
                <a:gd name="connsiteY5" fmla="*/ 3725956 h 3725955"/>
                <a:gd name="connsiteX6" fmla="*/ 1862978 w 7704856"/>
                <a:gd name="connsiteY6" fmla="*/ 3725955 h 3725955"/>
                <a:gd name="connsiteX7" fmla="*/ 0 w 7704856"/>
                <a:gd name="connsiteY7" fmla="*/ 1862977 h 3725955"/>
                <a:gd name="connsiteX8" fmla="*/ 0 w 7704856"/>
                <a:gd name="connsiteY8" fmla="*/ 1862978 h 3725955"/>
                <a:gd name="connsiteX0" fmla="*/ 0 w 7704857"/>
                <a:gd name="connsiteY0" fmla="*/ 1862978 h 3725956"/>
                <a:gd name="connsiteX1" fmla="*/ 1862978 w 7704857"/>
                <a:gd name="connsiteY1" fmla="*/ 0 h 3725956"/>
                <a:gd name="connsiteX2" fmla="*/ 5772868 w 7704857"/>
                <a:gd name="connsiteY2" fmla="*/ 638354 h 3725956"/>
                <a:gd name="connsiteX3" fmla="*/ 7704857 w 7704857"/>
                <a:gd name="connsiteY3" fmla="*/ 1862978 h 3725956"/>
                <a:gd name="connsiteX4" fmla="*/ 7704856 w 7704857"/>
                <a:gd name="connsiteY4" fmla="*/ 1862978 h 3725956"/>
                <a:gd name="connsiteX5" fmla="*/ 5841878 w 7704857"/>
                <a:gd name="connsiteY5" fmla="*/ 3725956 h 3725956"/>
                <a:gd name="connsiteX6" fmla="*/ 1862978 w 7704857"/>
                <a:gd name="connsiteY6" fmla="*/ 3725955 h 3725956"/>
                <a:gd name="connsiteX7" fmla="*/ 0 w 7704857"/>
                <a:gd name="connsiteY7" fmla="*/ 1862977 h 3725956"/>
                <a:gd name="connsiteX8" fmla="*/ 0 w 7704857"/>
                <a:gd name="connsiteY8" fmla="*/ 1862978 h 3725956"/>
                <a:gd name="connsiteX0" fmla="*/ 0 w 7704857"/>
                <a:gd name="connsiteY0" fmla="*/ 1862978 h 3725955"/>
                <a:gd name="connsiteX1" fmla="*/ 1862978 w 7704857"/>
                <a:gd name="connsiteY1" fmla="*/ 0 h 3725955"/>
                <a:gd name="connsiteX2" fmla="*/ 5772868 w 7704857"/>
                <a:gd name="connsiteY2" fmla="*/ 638354 h 3725955"/>
                <a:gd name="connsiteX3" fmla="*/ 7704857 w 7704857"/>
                <a:gd name="connsiteY3" fmla="*/ 1862978 h 3725955"/>
                <a:gd name="connsiteX4" fmla="*/ 7704856 w 7704857"/>
                <a:gd name="connsiteY4" fmla="*/ 1862978 h 3725955"/>
                <a:gd name="connsiteX5" fmla="*/ 5979901 w 7704857"/>
                <a:gd name="connsiteY5" fmla="*/ 2984084 h 3725955"/>
                <a:gd name="connsiteX6" fmla="*/ 1862978 w 7704857"/>
                <a:gd name="connsiteY6" fmla="*/ 3725955 h 3725955"/>
                <a:gd name="connsiteX7" fmla="*/ 0 w 7704857"/>
                <a:gd name="connsiteY7" fmla="*/ 1862977 h 3725955"/>
                <a:gd name="connsiteX8" fmla="*/ 0 w 7704857"/>
                <a:gd name="connsiteY8" fmla="*/ 1862978 h 3725955"/>
                <a:gd name="connsiteX0" fmla="*/ 0 w 7704857"/>
                <a:gd name="connsiteY0" fmla="*/ 1862978 h 3733795"/>
                <a:gd name="connsiteX1" fmla="*/ 1862978 w 7704857"/>
                <a:gd name="connsiteY1" fmla="*/ 0 h 3733795"/>
                <a:gd name="connsiteX2" fmla="*/ 5772868 w 7704857"/>
                <a:gd name="connsiteY2" fmla="*/ 638354 h 3733795"/>
                <a:gd name="connsiteX3" fmla="*/ 7704857 w 7704857"/>
                <a:gd name="connsiteY3" fmla="*/ 1862978 h 3733795"/>
                <a:gd name="connsiteX4" fmla="*/ 7704856 w 7704857"/>
                <a:gd name="connsiteY4" fmla="*/ 1862978 h 3733795"/>
                <a:gd name="connsiteX5" fmla="*/ 5979901 w 7704857"/>
                <a:gd name="connsiteY5" fmla="*/ 2984084 h 3733795"/>
                <a:gd name="connsiteX6" fmla="*/ 1862978 w 7704857"/>
                <a:gd name="connsiteY6" fmla="*/ 3725955 h 3733795"/>
                <a:gd name="connsiteX7" fmla="*/ 0 w 7704857"/>
                <a:gd name="connsiteY7" fmla="*/ 1862977 h 3733795"/>
                <a:gd name="connsiteX8" fmla="*/ 0 w 7704857"/>
                <a:gd name="connsiteY8" fmla="*/ 1862978 h 3733795"/>
                <a:gd name="connsiteX0" fmla="*/ 0 w 7704857"/>
                <a:gd name="connsiteY0" fmla="*/ 1862978 h 3733795"/>
                <a:gd name="connsiteX1" fmla="*/ 1862978 w 7704857"/>
                <a:gd name="connsiteY1" fmla="*/ 0 h 3733795"/>
                <a:gd name="connsiteX2" fmla="*/ 5772868 w 7704857"/>
                <a:gd name="connsiteY2" fmla="*/ 638354 h 3733795"/>
                <a:gd name="connsiteX3" fmla="*/ 7704857 w 7704857"/>
                <a:gd name="connsiteY3" fmla="*/ 1862978 h 3733795"/>
                <a:gd name="connsiteX4" fmla="*/ 7704856 w 7704857"/>
                <a:gd name="connsiteY4" fmla="*/ 1862978 h 3733795"/>
                <a:gd name="connsiteX5" fmla="*/ 5979901 w 7704857"/>
                <a:gd name="connsiteY5" fmla="*/ 2984084 h 3733795"/>
                <a:gd name="connsiteX6" fmla="*/ 1862978 w 7704857"/>
                <a:gd name="connsiteY6" fmla="*/ 3725955 h 3733795"/>
                <a:gd name="connsiteX7" fmla="*/ 0 w 7704857"/>
                <a:gd name="connsiteY7" fmla="*/ 1862977 h 3733795"/>
                <a:gd name="connsiteX8" fmla="*/ 0 w 7704857"/>
                <a:gd name="connsiteY8" fmla="*/ 1862978 h 3733795"/>
                <a:gd name="connsiteX0" fmla="*/ 0 w 7842685"/>
                <a:gd name="connsiteY0" fmla="*/ 1862978 h 3733795"/>
                <a:gd name="connsiteX1" fmla="*/ 1862978 w 7842685"/>
                <a:gd name="connsiteY1" fmla="*/ 0 h 3733795"/>
                <a:gd name="connsiteX2" fmla="*/ 5772868 w 7842685"/>
                <a:gd name="connsiteY2" fmla="*/ 638354 h 3733795"/>
                <a:gd name="connsiteX3" fmla="*/ 7704857 w 7842685"/>
                <a:gd name="connsiteY3" fmla="*/ 1862978 h 3733795"/>
                <a:gd name="connsiteX4" fmla="*/ 7704856 w 7842685"/>
                <a:gd name="connsiteY4" fmla="*/ 1862978 h 3733795"/>
                <a:gd name="connsiteX5" fmla="*/ 7208606 w 7842685"/>
                <a:gd name="connsiteY5" fmla="*/ 3120608 h 3733795"/>
                <a:gd name="connsiteX6" fmla="*/ 1862978 w 7842685"/>
                <a:gd name="connsiteY6" fmla="*/ 3725955 h 3733795"/>
                <a:gd name="connsiteX7" fmla="*/ 0 w 7842685"/>
                <a:gd name="connsiteY7" fmla="*/ 1862977 h 3733795"/>
                <a:gd name="connsiteX8" fmla="*/ 0 w 7842685"/>
                <a:gd name="connsiteY8" fmla="*/ 1862978 h 3733795"/>
                <a:gd name="connsiteX0" fmla="*/ 0 w 8546747"/>
                <a:gd name="connsiteY0" fmla="*/ 1862978 h 3733795"/>
                <a:gd name="connsiteX1" fmla="*/ 1862978 w 8546747"/>
                <a:gd name="connsiteY1" fmla="*/ 0 h 3733795"/>
                <a:gd name="connsiteX2" fmla="*/ 5772868 w 8546747"/>
                <a:gd name="connsiteY2" fmla="*/ 638354 h 3733795"/>
                <a:gd name="connsiteX3" fmla="*/ 7704857 w 8546747"/>
                <a:gd name="connsiteY3" fmla="*/ 1862978 h 3733795"/>
                <a:gd name="connsiteX4" fmla="*/ 8546747 w 8546747"/>
                <a:gd name="connsiteY4" fmla="*/ 1794716 h 3733795"/>
                <a:gd name="connsiteX5" fmla="*/ 7208606 w 8546747"/>
                <a:gd name="connsiteY5" fmla="*/ 3120608 h 3733795"/>
                <a:gd name="connsiteX6" fmla="*/ 1862978 w 8546747"/>
                <a:gd name="connsiteY6" fmla="*/ 3725955 h 3733795"/>
                <a:gd name="connsiteX7" fmla="*/ 0 w 8546747"/>
                <a:gd name="connsiteY7" fmla="*/ 1862977 h 3733795"/>
                <a:gd name="connsiteX8" fmla="*/ 0 w 8546747"/>
                <a:gd name="connsiteY8" fmla="*/ 1862978 h 3733795"/>
                <a:gd name="connsiteX0" fmla="*/ 0 w 8546747"/>
                <a:gd name="connsiteY0" fmla="*/ 1862978 h 3733795"/>
                <a:gd name="connsiteX1" fmla="*/ 1862978 w 8546747"/>
                <a:gd name="connsiteY1" fmla="*/ 0 h 3733795"/>
                <a:gd name="connsiteX2" fmla="*/ 5772868 w 8546747"/>
                <a:gd name="connsiteY2" fmla="*/ 638354 h 3733795"/>
                <a:gd name="connsiteX3" fmla="*/ 8546747 w 8546747"/>
                <a:gd name="connsiteY3" fmla="*/ 1794716 h 3733795"/>
                <a:gd name="connsiteX4" fmla="*/ 7208606 w 8546747"/>
                <a:gd name="connsiteY4" fmla="*/ 3120608 h 3733795"/>
                <a:gd name="connsiteX5" fmla="*/ 1862978 w 8546747"/>
                <a:gd name="connsiteY5" fmla="*/ 3725955 h 3733795"/>
                <a:gd name="connsiteX6" fmla="*/ 0 w 8546747"/>
                <a:gd name="connsiteY6" fmla="*/ 1862977 h 3733795"/>
                <a:gd name="connsiteX7" fmla="*/ 0 w 8546747"/>
                <a:gd name="connsiteY7" fmla="*/ 1862978 h 3733795"/>
                <a:gd name="connsiteX0" fmla="*/ 0 w 8546747"/>
                <a:gd name="connsiteY0" fmla="*/ 1862978 h 3733795"/>
                <a:gd name="connsiteX1" fmla="*/ 1862978 w 8546747"/>
                <a:gd name="connsiteY1" fmla="*/ 0 h 3733795"/>
                <a:gd name="connsiteX2" fmla="*/ 7411140 w 8546747"/>
                <a:gd name="connsiteY2" fmla="*/ 592847 h 3733795"/>
                <a:gd name="connsiteX3" fmla="*/ 8546747 w 8546747"/>
                <a:gd name="connsiteY3" fmla="*/ 1794716 h 3733795"/>
                <a:gd name="connsiteX4" fmla="*/ 7208606 w 8546747"/>
                <a:gd name="connsiteY4" fmla="*/ 3120608 h 3733795"/>
                <a:gd name="connsiteX5" fmla="*/ 1862978 w 8546747"/>
                <a:gd name="connsiteY5" fmla="*/ 3725955 h 3733795"/>
                <a:gd name="connsiteX6" fmla="*/ 0 w 8546747"/>
                <a:gd name="connsiteY6" fmla="*/ 1862977 h 3733795"/>
                <a:gd name="connsiteX7" fmla="*/ 0 w 8546747"/>
                <a:gd name="connsiteY7" fmla="*/ 1862978 h 3733795"/>
                <a:gd name="connsiteX0" fmla="*/ 0 w 8546747"/>
                <a:gd name="connsiteY0" fmla="*/ 1862978 h 3733795"/>
                <a:gd name="connsiteX1" fmla="*/ 1862978 w 8546747"/>
                <a:gd name="connsiteY1" fmla="*/ 0 h 3733795"/>
                <a:gd name="connsiteX2" fmla="*/ 7411140 w 8546747"/>
                <a:gd name="connsiteY2" fmla="*/ 592847 h 3733795"/>
                <a:gd name="connsiteX3" fmla="*/ 8546747 w 8546747"/>
                <a:gd name="connsiteY3" fmla="*/ 1794716 h 3733795"/>
                <a:gd name="connsiteX4" fmla="*/ 7208606 w 8546747"/>
                <a:gd name="connsiteY4" fmla="*/ 3120608 h 3733795"/>
                <a:gd name="connsiteX5" fmla="*/ 1862978 w 8546747"/>
                <a:gd name="connsiteY5" fmla="*/ 3725955 h 3733795"/>
                <a:gd name="connsiteX6" fmla="*/ 0 w 8546747"/>
                <a:gd name="connsiteY6" fmla="*/ 1862977 h 3733795"/>
                <a:gd name="connsiteX7" fmla="*/ 0 w 8546747"/>
                <a:gd name="connsiteY7" fmla="*/ 1862978 h 3733795"/>
                <a:gd name="connsiteX0" fmla="*/ 0 w 8546747"/>
                <a:gd name="connsiteY0" fmla="*/ 1862978 h 3733795"/>
                <a:gd name="connsiteX1" fmla="*/ 1862978 w 8546747"/>
                <a:gd name="connsiteY1" fmla="*/ 0 h 3733795"/>
                <a:gd name="connsiteX2" fmla="*/ 7411140 w 8546747"/>
                <a:gd name="connsiteY2" fmla="*/ 592847 h 3733795"/>
                <a:gd name="connsiteX3" fmla="*/ 8546747 w 8546747"/>
                <a:gd name="connsiteY3" fmla="*/ 1794716 h 3733795"/>
                <a:gd name="connsiteX4" fmla="*/ 7208606 w 8546747"/>
                <a:gd name="connsiteY4" fmla="*/ 3120608 h 3733795"/>
                <a:gd name="connsiteX5" fmla="*/ 1862978 w 8546747"/>
                <a:gd name="connsiteY5" fmla="*/ 3725955 h 3733795"/>
                <a:gd name="connsiteX6" fmla="*/ 0 w 8546747"/>
                <a:gd name="connsiteY6" fmla="*/ 1862977 h 3733795"/>
                <a:gd name="connsiteX7" fmla="*/ 0 w 8546747"/>
                <a:gd name="connsiteY7" fmla="*/ 1862978 h 3733795"/>
                <a:gd name="connsiteX0" fmla="*/ 0 w 8546747"/>
                <a:gd name="connsiteY0" fmla="*/ 1862978 h 3733795"/>
                <a:gd name="connsiteX1" fmla="*/ 1862978 w 8546747"/>
                <a:gd name="connsiteY1" fmla="*/ 0 h 3733795"/>
                <a:gd name="connsiteX2" fmla="*/ 7411140 w 8546747"/>
                <a:gd name="connsiteY2" fmla="*/ 592847 h 3733795"/>
                <a:gd name="connsiteX3" fmla="*/ 8546747 w 8546747"/>
                <a:gd name="connsiteY3" fmla="*/ 1794716 h 3733795"/>
                <a:gd name="connsiteX4" fmla="*/ 7208606 w 8546747"/>
                <a:gd name="connsiteY4" fmla="*/ 3120608 h 3733795"/>
                <a:gd name="connsiteX5" fmla="*/ 1862978 w 8546747"/>
                <a:gd name="connsiteY5" fmla="*/ 3725955 h 3733795"/>
                <a:gd name="connsiteX6" fmla="*/ 0 w 8546747"/>
                <a:gd name="connsiteY6" fmla="*/ 1862977 h 3733795"/>
                <a:gd name="connsiteX7" fmla="*/ 0 w 8546747"/>
                <a:gd name="connsiteY7" fmla="*/ 1862978 h 3733795"/>
                <a:gd name="connsiteX0" fmla="*/ 0 w 8546747"/>
                <a:gd name="connsiteY0" fmla="*/ 1862978 h 3733795"/>
                <a:gd name="connsiteX1" fmla="*/ 1862978 w 8546747"/>
                <a:gd name="connsiteY1" fmla="*/ 0 h 3733795"/>
                <a:gd name="connsiteX2" fmla="*/ 7411140 w 8546747"/>
                <a:gd name="connsiteY2" fmla="*/ 592847 h 3733795"/>
                <a:gd name="connsiteX3" fmla="*/ 8546747 w 8546747"/>
                <a:gd name="connsiteY3" fmla="*/ 1794716 h 3733795"/>
                <a:gd name="connsiteX4" fmla="*/ 7208606 w 8546747"/>
                <a:gd name="connsiteY4" fmla="*/ 3120608 h 3733795"/>
                <a:gd name="connsiteX5" fmla="*/ 1862978 w 8546747"/>
                <a:gd name="connsiteY5" fmla="*/ 3725955 h 3733795"/>
                <a:gd name="connsiteX6" fmla="*/ 0 w 8546747"/>
                <a:gd name="connsiteY6" fmla="*/ 1862977 h 3733795"/>
                <a:gd name="connsiteX7" fmla="*/ 0 w 8546747"/>
                <a:gd name="connsiteY7" fmla="*/ 1862978 h 3733795"/>
                <a:gd name="connsiteX0" fmla="*/ 0 w 8546747"/>
                <a:gd name="connsiteY0" fmla="*/ 1862978 h 3733795"/>
                <a:gd name="connsiteX1" fmla="*/ 1862978 w 8546747"/>
                <a:gd name="connsiteY1" fmla="*/ 0 h 3733795"/>
                <a:gd name="connsiteX2" fmla="*/ 7411140 w 8546747"/>
                <a:gd name="connsiteY2" fmla="*/ 592847 h 3733795"/>
                <a:gd name="connsiteX3" fmla="*/ 8546747 w 8546747"/>
                <a:gd name="connsiteY3" fmla="*/ 1794716 h 3733795"/>
                <a:gd name="connsiteX4" fmla="*/ 7345128 w 8546747"/>
                <a:gd name="connsiteY4" fmla="*/ 3166117 h 3733795"/>
                <a:gd name="connsiteX5" fmla="*/ 1862978 w 8546747"/>
                <a:gd name="connsiteY5" fmla="*/ 3725955 h 3733795"/>
                <a:gd name="connsiteX6" fmla="*/ 0 w 8546747"/>
                <a:gd name="connsiteY6" fmla="*/ 1862977 h 3733795"/>
                <a:gd name="connsiteX7" fmla="*/ 0 w 8546747"/>
                <a:gd name="connsiteY7" fmla="*/ 1862978 h 3733795"/>
                <a:gd name="connsiteX0" fmla="*/ 0 w 8546747"/>
                <a:gd name="connsiteY0" fmla="*/ 1862978 h 3733795"/>
                <a:gd name="connsiteX1" fmla="*/ 1862978 w 8546747"/>
                <a:gd name="connsiteY1" fmla="*/ 0 h 3733795"/>
                <a:gd name="connsiteX2" fmla="*/ 7411140 w 8546747"/>
                <a:gd name="connsiteY2" fmla="*/ 592847 h 3733795"/>
                <a:gd name="connsiteX3" fmla="*/ 8546747 w 8546747"/>
                <a:gd name="connsiteY3" fmla="*/ 1794716 h 3733795"/>
                <a:gd name="connsiteX4" fmla="*/ 7345128 w 8546747"/>
                <a:gd name="connsiteY4" fmla="*/ 3166117 h 3733795"/>
                <a:gd name="connsiteX5" fmla="*/ 1862978 w 8546747"/>
                <a:gd name="connsiteY5" fmla="*/ 3725955 h 3733795"/>
                <a:gd name="connsiteX6" fmla="*/ 0 w 8546747"/>
                <a:gd name="connsiteY6" fmla="*/ 1862977 h 3733795"/>
                <a:gd name="connsiteX7" fmla="*/ 0 w 8546747"/>
                <a:gd name="connsiteY7" fmla="*/ 1862978 h 3733795"/>
                <a:gd name="connsiteX0" fmla="*/ 0 w 8546747"/>
                <a:gd name="connsiteY0" fmla="*/ 1862978 h 3778976"/>
                <a:gd name="connsiteX1" fmla="*/ 1862978 w 8546747"/>
                <a:gd name="connsiteY1" fmla="*/ 0 h 3778976"/>
                <a:gd name="connsiteX2" fmla="*/ 7411140 w 8546747"/>
                <a:gd name="connsiteY2" fmla="*/ 592847 h 3778976"/>
                <a:gd name="connsiteX3" fmla="*/ 8546747 w 8546747"/>
                <a:gd name="connsiteY3" fmla="*/ 1794716 h 3778976"/>
                <a:gd name="connsiteX4" fmla="*/ 7345128 w 8546747"/>
                <a:gd name="connsiteY4" fmla="*/ 3166117 h 3778976"/>
                <a:gd name="connsiteX5" fmla="*/ 1976747 w 8546747"/>
                <a:gd name="connsiteY5" fmla="*/ 3771464 h 3778976"/>
                <a:gd name="connsiteX6" fmla="*/ 0 w 8546747"/>
                <a:gd name="connsiteY6" fmla="*/ 1862977 h 3778976"/>
                <a:gd name="connsiteX7" fmla="*/ 0 w 8546747"/>
                <a:gd name="connsiteY7" fmla="*/ 1862978 h 3778976"/>
                <a:gd name="connsiteX0" fmla="*/ 0 w 8546747"/>
                <a:gd name="connsiteY0" fmla="*/ 1862978 h 3771593"/>
                <a:gd name="connsiteX1" fmla="*/ 1862978 w 8546747"/>
                <a:gd name="connsiteY1" fmla="*/ 0 h 3771593"/>
                <a:gd name="connsiteX2" fmla="*/ 7411140 w 8546747"/>
                <a:gd name="connsiteY2" fmla="*/ 592847 h 3771593"/>
                <a:gd name="connsiteX3" fmla="*/ 8546747 w 8546747"/>
                <a:gd name="connsiteY3" fmla="*/ 1794716 h 3771593"/>
                <a:gd name="connsiteX4" fmla="*/ 7345128 w 8546747"/>
                <a:gd name="connsiteY4" fmla="*/ 3166117 h 3771593"/>
                <a:gd name="connsiteX5" fmla="*/ 1976747 w 8546747"/>
                <a:gd name="connsiteY5" fmla="*/ 3771464 h 3771593"/>
                <a:gd name="connsiteX6" fmla="*/ 0 w 8546747"/>
                <a:gd name="connsiteY6" fmla="*/ 1862977 h 3771593"/>
                <a:gd name="connsiteX7" fmla="*/ 0 w 8546747"/>
                <a:gd name="connsiteY7" fmla="*/ 1862978 h 3771593"/>
                <a:gd name="connsiteX0" fmla="*/ 0 w 8546747"/>
                <a:gd name="connsiteY0" fmla="*/ 1908486 h 3817101"/>
                <a:gd name="connsiteX1" fmla="*/ 2045008 w 8546747"/>
                <a:gd name="connsiteY1" fmla="*/ 0 h 3817101"/>
                <a:gd name="connsiteX2" fmla="*/ 7411140 w 8546747"/>
                <a:gd name="connsiteY2" fmla="*/ 638355 h 3817101"/>
                <a:gd name="connsiteX3" fmla="*/ 8546747 w 8546747"/>
                <a:gd name="connsiteY3" fmla="*/ 1840224 h 3817101"/>
                <a:gd name="connsiteX4" fmla="*/ 7345128 w 8546747"/>
                <a:gd name="connsiteY4" fmla="*/ 3211625 h 3817101"/>
                <a:gd name="connsiteX5" fmla="*/ 1976747 w 8546747"/>
                <a:gd name="connsiteY5" fmla="*/ 3816972 h 3817101"/>
                <a:gd name="connsiteX6" fmla="*/ 0 w 8546747"/>
                <a:gd name="connsiteY6" fmla="*/ 1908485 h 3817101"/>
                <a:gd name="connsiteX7" fmla="*/ 0 w 8546747"/>
                <a:gd name="connsiteY7" fmla="*/ 1908486 h 3817101"/>
                <a:gd name="connsiteX0" fmla="*/ 0 w 8546747"/>
                <a:gd name="connsiteY0" fmla="*/ 1908486 h 3817101"/>
                <a:gd name="connsiteX1" fmla="*/ 2045008 w 8546747"/>
                <a:gd name="connsiteY1" fmla="*/ 0 h 3817101"/>
                <a:gd name="connsiteX2" fmla="*/ 7411140 w 8546747"/>
                <a:gd name="connsiteY2" fmla="*/ 638355 h 3817101"/>
                <a:gd name="connsiteX3" fmla="*/ 8546747 w 8546747"/>
                <a:gd name="connsiteY3" fmla="*/ 1840224 h 3817101"/>
                <a:gd name="connsiteX4" fmla="*/ 7345128 w 8546747"/>
                <a:gd name="connsiteY4" fmla="*/ 3211625 h 3817101"/>
                <a:gd name="connsiteX5" fmla="*/ 1976747 w 8546747"/>
                <a:gd name="connsiteY5" fmla="*/ 3816972 h 3817101"/>
                <a:gd name="connsiteX6" fmla="*/ 0 w 8546747"/>
                <a:gd name="connsiteY6" fmla="*/ 1908485 h 3817101"/>
                <a:gd name="connsiteX7" fmla="*/ 0 w 8546747"/>
                <a:gd name="connsiteY7" fmla="*/ 1908486 h 3817101"/>
                <a:gd name="connsiteX0" fmla="*/ 0 w 8546747"/>
                <a:gd name="connsiteY0" fmla="*/ 1908486 h 3862601"/>
                <a:gd name="connsiteX1" fmla="*/ 2045008 w 8546747"/>
                <a:gd name="connsiteY1" fmla="*/ 0 h 3862601"/>
                <a:gd name="connsiteX2" fmla="*/ 7411140 w 8546747"/>
                <a:gd name="connsiteY2" fmla="*/ 638355 h 3862601"/>
                <a:gd name="connsiteX3" fmla="*/ 8546747 w 8546747"/>
                <a:gd name="connsiteY3" fmla="*/ 1840224 h 3862601"/>
                <a:gd name="connsiteX4" fmla="*/ 7345128 w 8546747"/>
                <a:gd name="connsiteY4" fmla="*/ 3211625 h 3862601"/>
                <a:gd name="connsiteX5" fmla="*/ 2045008 w 8546747"/>
                <a:gd name="connsiteY5" fmla="*/ 3862478 h 3862601"/>
                <a:gd name="connsiteX6" fmla="*/ 0 w 8546747"/>
                <a:gd name="connsiteY6" fmla="*/ 1908485 h 3862601"/>
                <a:gd name="connsiteX7" fmla="*/ 0 w 8546747"/>
                <a:gd name="connsiteY7" fmla="*/ 1908486 h 3862601"/>
                <a:gd name="connsiteX0" fmla="*/ 0 w 8546747"/>
                <a:gd name="connsiteY0" fmla="*/ 1908486 h 3863419"/>
                <a:gd name="connsiteX1" fmla="*/ 2045008 w 8546747"/>
                <a:gd name="connsiteY1" fmla="*/ 0 h 3863419"/>
                <a:gd name="connsiteX2" fmla="*/ 7411140 w 8546747"/>
                <a:gd name="connsiteY2" fmla="*/ 638355 h 3863419"/>
                <a:gd name="connsiteX3" fmla="*/ 8546747 w 8546747"/>
                <a:gd name="connsiteY3" fmla="*/ 1840224 h 3863419"/>
                <a:gd name="connsiteX4" fmla="*/ 7345128 w 8546747"/>
                <a:gd name="connsiteY4" fmla="*/ 3211625 h 3863419"/>
                <a:gd name="connsiteX5" fmla="*/ 2045008 w 8546747"/>
                <a:gd name="connsiteY5" fmla="*/ 3862478 h 3863419"/>
                <a:gd name="connsiteX6" fmla="*/ 0 w 8546747"/>
                <a:gd name="connsiteY6" fmla="*/ 1908485 h 3863419"/>
                <a:gd name="connsiteX7" fmla="*/ 0 w 8546747"/>
                <a:gd name="connsiteY7" fmla="*/ 1908486 h 3863419"/>
                <a:gd name="connsiteX0" fmla="*/ 0 w 8546747"/>
                <a:gd name="connsiteY0" fmla="*/ 1908486 h 3863419"/>
                <a:gd name="connsiteX1" fmla="*/ 2045008 w 8546747"/>
                <a:gd name="connsiteY1" fmla="*/ 0 h 3863419"/>
                <a:gd name="connsiteX2" fmla="*/ 7411140 w 8546747"/>
                <a:gd name="connsiteY2" fmla="*/ 638355 h 3863419"/>
                <a:gd name="connsiteX3" fmla="*/ 8546747 w 8546747"/>
                <a:gd name="connsiteY3" fmla="*/ 1840224 h 3863419"/>
                <a:gd name="connsiteX4" fmla="*/ 7345128 w 8546747"/>
                <a:gd name="connsiteY4" fmla="*/ 3211625 h 3863419"/>
                <a:gd name="connsiteX5" fmla="*/ 2045008 w 8546747"/>
                <a:gd name="connsiteY5" fmla="*/ 3862478 h 3863419"/>
                <a:gd name="connsiteX6" fmla="*/ 0 w 8546747"/>
                <a:gd name="connsiteY6" fmla="*/ 1908485 h 3863419"/>
                <a:gd name="connsiteX7" fmla="*/ 0 w 8546747"/>
                <a:gd name="connsiteY7" fmla="*/ 1908486 h 3863419"/>
                <a:gd name="connsiteX0" fmla="*/ 0 w 8546747"/>
                <a:gd name="connsiteY0" fmla="*/ 1908486 h 3863419"/>
                <a:gd name="connsiteX1" fmla="*/ 2045008 w 8546747"/>
                <a:gd name="connsiteY1" fmla="*/ 0 h 3863419"/>
                <a:gd name="connsiteX2" fmla="*/ 7411140 w 8546747"/>
                <a:gd name="connsiteY2" fmla="*/ 638355 h 3863419"/>
                <a:gd name="connsiteX3" fmla="*/ 8546747 w 8546747"/>
                <a:gd name="connsiteY3" fmla="*/ 1840224 h 3863419"/>
                <a:gd name="connsiteX4" fmla="*/ 7345128 w 8546747"/>
                <a:gd name="connsiteY4" fmla="*/ 3211625 h 3863419"/>
                <a:gd name="connsiteX5" fmla="*/ 2045008 w 8546747"/>
                <a:gd name="connsiteY5" fmla="*/ 3862478 h 3863419"/>
                <a:gd name="connsiteX6" fmla="*/ 0 w 8546747"/>
                <a:gd name="connsiteY6" fmla="*/ 1908485 h 3863419"/>
                <a:gd name="connsiteX7" fmla="*/ 0 w 8546747"/>
                <a:gd name="connsiteY7" fmla="*/ 1908486 h 3863419"/>
                <a:gd name="connsiteX0" fmla="*/ 0 w 8546747"/>
                <a:gd name="connsiteY0" fmla="*/ 1908486 h 3863419"/>
                <a:gd name="connsiteX1" fmla="*/ 2045008 w 8546747"/>
                <a:gd name="connsiteY1" fmla="*/ 0 h 3863419"/>
                <a:gd name="connsiteX2" fmla="*/ 7411140 w 8546747"/>
                <a:gd name="connsiteY2" fmla="*/ 638355 h 3863419"/>
                <a:gd name="connsiteX3" fmla="*/ 8546747 w 8546747"/>
                <a:gd name="connsiteY3" fmla="*/ 1840224 h 3863419"/>
                <a:gd name="connsiteX4" fmla="*/ 7345128 w 8546747"/>
                <a:gd name="connsiteY4" fmla="*/ 3211625 h 3863419"/>
                <a:gd name="connsiteX5" fmla="*/ 2045008 w 8546747"/>
                <a:gd name="connsiteY5" fmla="*/ 3862478 h 3863419"/>
                <a:gd name="connsiteX6" fmla="*/ 0 w 8546747"/>
                <a:gd name="connsiteY6" fmla="*/ 1908485 h 3863419"/>
                <a:gd name="connsiteX7" fmla="*/ 0 w 8546747"/>
                <a:gd name="connsiteY7" fmla="*/ 1908486 h 3863419"/>
                <a:gd name="connsiteX0" fmla="*/ 0 w 8564911"/>
                <a:gd name="connsiteY0" fmla="*/ 1908486 h 3863419"/>
                <a:gd name="connsiteX1" fmla="*/ 2045008 w 8564911"/>
                <a:gd name="connsiteY1" fmla="*/ 0 h 3863419"/>
                <a:gd name="connsiteX2" fmla="*/ 7411140 w 8564911"/>
                <a:gd name="connsiteY2" fmla="*/ 638355 h 3863419"/>
                <a:gd name="connsiteX3" fmla="*/ 8546747 w 8564911"/>
                <a:gd name="connsiteY3" fmla="*/ 1840224 h 3863419"/>
                <a:gd name="connsiteX4" fmla="*/ 7345128 w 8564911"/>
                <a:gd name="connsiteY4" fmla="*/ 3211625 h 3863419"/>
                <a:gd name="connsiteX5" fmla="*/ 2045008 w 8564911"/>
                <a:gd name="connsiteY5" fmla="*/ 3862478 h 3863419"/>
                <a:gd name="connsiteX6" fmla="*/ 0 w 8564911"/>
                <a:gd name="connsiteY6" fmla="*/ 1908485 h 3863419"/>
                <a:gd name="connsiteX7" fmla="*/ 0 w 8564911"/>
                <a:gd name="connsiteY7" fmla="*/ 1908486 h 3863419"/>
                <a:gd name="connsiteX0" fmla="*/ 0 w 8554555"/>
                <a:gd name="connsiteY0" fmla="*/ 1908486 h 3863419"/>
                <a:gd name="connsiteX1" fmla="*/ 2045008 w 8554555"/>
                <a:gd name="connsiteY1" fmla="*/ 0 h 3863419"/>
                <a:gd name="connsiteX2" fmla="*/ 7411140 w 8554555"/>
                <a:gd name="connsiteY2" fmla="*/ 638355 h 3863419"/>
                <a:gd name="connsiteX3" fmla="*/ 8546747 w 8554555"/>
                <a:gd name="connsiteY3" fmla="*/ 1840224 h 3863419"/>
                <a:gd name="connsiteX4" fmla="*/ 7345128 w 8554555"/>
                <a:gd name="connsiteY4" fmla="*/ 3211625 h 3863419"/>
                <a:gd name="connsiteX5" fmla="*/ 2045008 w 8554555"/>
                <a:gd name="connsiteY5" fmla="*/ 3862478 h 3863419"/>
                <a:gd name="connsiteX6" fmla="*/ 0 w 8554555"/>
                <a:gd name="connsiteY6" fmla="*/ 1908485 h 3863419"/>
                <a:gd name="connsiteX7" fmla="*/ 0 w 8554555"/>
                <a:gd name="connsiteY7" fmla="*/ 1908486 h 3863419"/>
                <a:gd name="connsiteX0" fmla="*/ 0 w 8553208"/>
                <a:gd name="connsiteY0" fmla="*/ 1908486 h 3863419"/>
                <a:gd name="connsiteX1" fmla="*/ 2045008 w 8553208"/>
                <a:gd name="connsiteY1" fmla="*/ 0 h 3863419"/>
                <a:gd name="connsiteX2" fmla="*/ 7411140 w 8553208"/>
                <a:gd name="connsiteY2" fmla="*/ 638355 h 3863419"/>
                <a:gd name="connsiteX3" fmla="*/ 8546747 w 8553208"/>
                <a:gd name="connsiteY3" fmla="*/ 1840224 h 3863419"/>
                <a:gd name="connsiteX4" fmla="*/ 7247350 w 8553208"/>
                <a:gd name="connsiteY4" fmla="*/ 3236070 h 3863419"/>
                <a:gd name="connsiteX5" fmla="*/ 2045008 w 8553208"/>
                <a:gd name="connsiteY5" fmla="*/ 3862478 h 3863419"/>
                <a:gd name="connsiteX6" fmla="*/ 0 w 8553208"/>
                <a:gd name="connsiteY6" fmla="*/ 1908485 h 3863419"/>
                <a:gd name="connsiteX7" fmla="*/ 0 w 8553208"/>
                <a:gd name="connsiteY7" fmla="*/ 1908486 h 3863419"/>
                <a:gd name="connsiteX0" fmla="*/ 0 w 8553208"/>
                <a:gd name="connsiteY0" fmla="*/ 1908486 h 3863419"/>
                <a:gd name="connsiteX1" fmla="*/ 2045008 w 8553208"/>
                <a:gd name="connsiteY1" fmla="*/ 0 h 3863419"/>
                <a:gd name="connsiteX2" fmla="*/ 7313362 w 8553208"/>
                <a:gd name="connsiteY2" fmla="*/ 622058 h 3863419"/>
                <a:gd name="connsiteX3" fmla="*/ 8546747 w 8553208"/>
                <a:gd name="connsiteY3" fmla="*/ 1840224 h 3863419"/>
                <a:gd name="connsiteX4" fmla="*/ 7247350 w 8553208"/>
                <a:gd name="connsiteY4" fmla="*/ 3236070 h 3863419"/>
                <a:gd name="connsiteX5" fmla="*/ 2045008 w 8553208"/>
                <a:gd name="connsiteY5" fmla="*/ 3862478 h 3863419"/>
                <a:gd name="connsiteX6" fmla="*/ 0 w 8553208"/>
                <a:gd name="connsiteY6" fmla="*/ 1908485 h 3863419"/>
                <a:gd name="connsiteX7" fmla="*/ 0 w 8553208"/>
                <a:gd name="connsiteY7" fmla="*/ 1908486 h 3863419"/>
                <a:gd name="connsiteX0" fmla="*/ 0 w 8553208"/>
                <a:gd name="connsiteY0" fmla="*/ 1908486 h 3863419"/>
                <a:gd name="connsiteX1" fmla="*/ 2045008 w 8553208"/>
                <a:gd name="connsiteY1" fmla="*/ 0 h 3863419"/>
                <a:gd name="connsiteX2" fmla="*/ 7313362 w 8553208"/>
                <a:gd name="connsiteY2" fmla="*/ 622058 h 3863419"/>
                <a:gd name="connsiteX3" fmla="*/ 8546747 w 8553208"/>
                <a:gd name="connsiteY3" fmla="*/ 1840224 h 3863419"/>
                <a:gd name="connsiteX4" fmla="*/ 7247350 w 8553208"/>
                <a:gd name="connsiteY4" fmla="*/ 3236070 h 3863419"/>
                <a:gd name="connsiteX5" fmla="*/ 2045008 w 8553208"/>
                <a:gd name="connsiteY5" fmla="*/ 3862478 h 3863419"/>
                <a:gd name="connsiteX6" fmla="*/ 0 w 8553208"/>
                <a:gd name="connsiteY6" fmla="*/ 1908485 h 3863419"/>
                <a:gd name="connsiteX7" fmla="*/ 0 w 8553208"/>
                <a:gd name="connsiteY7" fmla="*/ 1908486 h 3863419"/>
                <a:gd name="connsiteX0" fmla="*/ 0 w 8546747"/>
                <a:gd name="connsiteY0" fmla="*/ 1908486 h 3863419"/>
                <a:gd name="connsiteX1" fmla="*/ 2045008 w 8546747"/>
                <a:gd name="connsiteY1" fmla="*/ 0 h 3863419"/>
                <a:gd name="connsiteX2" fmla="*/ 7313362 w 8546747"/>
                <a:gd name="connsiteY2" fmla="*/ 622058 h 3863419"/>
                <a:gd name="connsiteX3" fmla="*/ 8546747 w 8546747"/>
                <a:gd name="connsiteY3" fmla="*/ 1840224 h 3863419"/>
                <a:gd name="connsiteX4" fmla="*/ 7247350 w 8546747"/>
                <a:gd name="connsiteY4" fmla="*/ 3236070 h 3863419"/>
                <a:gd name="connsiteX5" fmla="*/ 2045008 w 8546747"/>
                <a:gd name="connsiteY5" fmla="*/ 3862478 h 3863419"/>
                <a:gd name="connsiteX6" fmla="*/ 0 w 8546747"/>
                <a:gd name="connsiteY6" fmla="*/ 1908485 h 3863419"/>
                <a:gd name="connsiteX7" fmla="*/ 0 w 8546747"/>
                <a:gd name="connsiteY7" fmla="*/ 1908486 h 3863419"/>
                <a:gd name="connsiteX0" fmla="*/ 0 w 8473413"/>
                <a:gd name="connsiteY0" fmla="*/ 1908486 h 3863419"/>
                <a:gd name="connsiteX1" fmla="*/ 2045008 w 8473413"/>
                <a:gd name="connsiteY1" fmla="*/ 0 h 3863419"/>
                <a:gd name="connsiteX2" fmla="*/ 7313362 w 8473413"/>
                <a:gd name="connsiteY2" fmla="*/ 622058 h 3863419"/>
                <a:gd name="connsiteX3" fmla="*/ 8473413 w 8473413"/>
                <a:gd name="connsiteY3" fmla="*/ 1913560 h 3863419"/>
                <a:gd name="connsiteX4" fmla="*/ 7247350 w 8473413"/>
                <a:gd name="connsiteY4" fmla="*/ 3236070 h 3863419"/>
                <a:gd name="connsiteX5" fmla="*/ 2045008 w 8473413"/>
                <a:gd name="connsiteY5" fmla="*/ 3862478 h 3863419"/>
                <a:gd name="connsiteX6" fmla="*/ 0 w 8473413"/>
                <a:gd name="connsiteY6" fmla="*/ 1908485 h 3863419"/>
                <a:gd name="connsiteX7" fmla="*/ 0 w 8473413"/>
                <a:gd name="connsiteY7" fmla="*/ 1908486 h 3863419"/>
                <a:gd name="connsiteX0" fmla="*/ 0 w 8473496"/>
                <a:gd name="connsiteY0" fmla="*/ 1908486 h 3863419"/>
                <a:gd name="connsiteX1" fmla="*/ 2045008 w 8473496"/>
                <a:gd name="connsiteY1" fmla="*/ 0 h 3863419"/>
                <a:gd name="connsiteX2" fmla="*/ 7313362 w 8473496"/>
                <a:gd name="connsiteY2" fmla="*/ 622058 h 3863419"/>
                <a:gd name="connsiteX3" fmla="*/ 8473413 w 8473496"/>
                <a:gd name="connsiteY3" fmla="*/ 1913560 h 3863419"/>
                <a:gd name="connsiteX4" fmla="*/ 7247350 w 8473496"/>
                <a:gd name="connsiteY4" fmla="*/ 3236070 h 3863419"/>
                <a:gd name="connsiteX5" fmla="*/ 2045008 w 8473496"/>
                <a:gd name="connsiteY5" fmla="*/ 3862478 h 3863419"/>
                <a:gd name="connsiteX6" fmla="*/ 0 w 8473496"/>
                <a:gd name="connsiteY6" fmla="*/ 1908485 h 3863419"/>
                <a:gd name="connsiteX7" fmla="*/ 0 w 8473496"/>
                <a:gd name="connsiteY7" fmla="*/ 1908486 h 3863419"/>
                <a:gd name="connsiteX0" fmla="*/ 0 w 8473713"/>
                <a:gd name="connsiteY0" fmla="*/ 3121301 h 5076234"/>
                <a:gd name="connsiteX1" fmla="*/ 2045008 w 8473713"/>
                <a:gd name="connsiteY1" fmla="*/ 1212815 h 5076234"/>
                <a:gd name="connsiteX2" fmla="*/ 7723346 w 8473713"/>
                <a:gd name="connsiteY2" fmla="*/ 34198 h 5076234"/>
                <a:gd name="connsiteX3" fmla="*/ 8473413 w 8473713"/>
                <a:gd name="connsiteY3" fmla="*/ 3126375 h 5076234"/>
                <a:gd name="connsiteX4" fmla="*/ 7247350 w 8473713"/>
                <a:gd name="connsiteY4" fmla="*/ 4448885 h 5076234"/>
                <a:gd name="connsiteX5" fmla="*/ 2045008 w 8473713"/>
                <a:gd name="connsiteY5" fmla="*/ 5075293 h 5076234"/>
                <a:gd name="connsiteX6" fmla="*/ 0 w 8473713"/>
                <a:gd name="connsiteY6" fmla="*/ 3121300 h 5076234"/>
                <a:gd name="connsiteX7" fmla="*/ 0 w 8473713"/>
                <a:gd name="connsiteY7" fmla="*/ 3121301 h 5076234"/>
                <a:gd name="connsiteX0" fmla="*/ 0 w 8487286"/>
                <a:gd name="connsiteY0" fmla="*/ 3121301 h 5076234"/>
                <a:gd name="connsiteX1" fmla="*/ 2045008 w 8487286"/>
                <a:gd name="connsiteY1" fmla="*/ 1212815 h 5076234"/>
                <a:gd name="connsiteX2" fmla="*/ 7723346 w 8487286"/>
                <a:gd name="connsiteY2" fmla="*/ 34198 h 5076234"/>
                <a:gd name="connsiteX3" fmla="*/ 8473413 w 8487286"/>
                <a:gd name="connsiteY3" fmla="*/ 3126375 h 5076234"/>
                <a:gd name="connsiteX4" fmla="*/ 7247350 w 8487286"/>
                <a:gd name="connsiteY4" fmla="*/ 4448885 h 5076234"/>
                <a:gd name="connsiteX5" fmla="*/ 2045008 w 8487286"/>
                <a:gd name="connsiteY5" fmla="*/ 5075293 h 5076234"/>
                <a:gd name="connsiteX6" fmla="*/ 0 w 8487286"/>
                <a:gd name="connsiteY6" fmla="*/ 3121300 h 5076234"/>
                <a:gd name="connsiteX7" fmla="*/ 0 w 8487286"/>
                <a:gd name="connsiteY7" fmla="*/ 3121301 h 5076234"/>
                <a:gd name="connsiteX0" fmla="*/ 0 w 8487286"/>
                <a:gd name="connsiteY0" fmla="*/ 3207392 h 5162325"/>
                <a:gd name="connsiteX1" fmla="*/ 2045008 w 8487286"/>
                <a:gd name="connsiteY1" fmla="*/ 1298906 h 5162325"/>
                <a:gd name="connsiteX2" fmla="*/ 7723346 w 8487286"/>
                <a:gd name="connsiteY2" fmla="*/ 120289 h 5162325"/>
                <a:gd name="connsiteX3" fmla="*/ 8473413 w 8487286"/>
                <a:gd name="connsiteY3" fmla="*/ 3212466 h 5162325"/>
                <a:gd name="connsiteX4" fmla="*/ 7247350 w 8487286"/>
                <a:gd name="connsiteY4" fmla="*/ 4534976 h 5162325"/>
                <a:gd name="connsiteX5" fmla="*/ 2045008 w 8487286"/>
                <a:gd name="connsiteY5" fmla="*/ 5161384 h 5162325"/>
                <a:gd name="connsiteX6" fmla="*/ 0 w 8487286"/>
                <a:gd name="connsiteY6" fmla="*/ 3207391 h 5162325"/>
                <a:gd name="connsiteX7" fmla="*/ 0 w 8487286"/>
                <a:gd name="connsiteY7" fmla="*/ 3207392 h 5162325"/>
                <a:gd name="connsiteX0" fmla="*/ 0 w 8417016"/>
                <a:gd name="connsiteY0" fmla="*/ 3207392 h 5162325"/>
                <a:gd name="connsiteX1" fmla="*/ 2045008 w 8417016"/>
                <a:gd name="connsiteY1" fmla="*/ 1298906 h 5162325"/>
                <a:gd name="connsiteX2" fmla="*/ 7723346 w 8417016"/>
                <a:gd name="connsiteY2" fmla="*/ 120289 h 5162325"/>
                <a:gd name="connsiteX3" fmla="*/ 8382305 w 8417016"/>
                <a:gd name="connsiteY3" fmla="*/ 2190463 h 5162325"/>
                <a:gd name="connsiteX4" fmla="*/ 7247350 w 8417016"/>
                <a:gd name="connsiteY4" fmla="*/ 4534976 h 5162325"/>
                <a:gd name="connsiteX5" fmla="*/ 2045008 w 8417016"/>
                <a:gd name="connsiteY5" fmla="*/ 5161384 h 5162325"/>
                <a:gd name="connsiteX6" fmla="*/ 0 w 8417016"/>
                <a:gd name="connsiteY6" fmla="*/ 3207391 h 5162325"/>
                <a:gd name="connsiteX7" fmla="*/ 0 w 8417016"/>
                <a:gd name="connsiteY7" fmla="*/ 3207392 h 5162325"/>
                <a:gd name="connsiteX0" fmla="*/ 0 w 8417016"/>
                <a:gd name="connsiteY0" fmla="*/ 3207392 h 5162325"/>
                <a:gd name="connsiteX1" fmla="*/ 2045008 w 8417016"/>
                <a:gd name="connsiteY1" fmla="*/ 1298906 h 5162325"/>
                <a:gd name="connsiteX2" fmla="*/ 7723346 w 8417016"/>
                <a:gd name="connsiteY2" fmla="*/ 120289 h 5162325"/>
                <a:gd name="connsiteX3" fmla="*/ 8382305 w 8417016"/>
                <a:gd name="connsiteY3" fmla="*/ 2190463 h 5162325"/>
                <a:gd name="connsiteX4" fmla="*/ 5835183 w 8417016"/>
                <a:gd name="connsiteY4" fmla="*/ 3123637 h 5162325"/>
                <a:gd name="connsiteX5" fmla="*/ 2045008 w 8417016"/>
                <a:gd name="connsiteY5" fmla="*/ 5161384 h 5162325"/>
                <a:gd name="connsiteX6" fmla="*/ 0 w 8417016"/>
                <a:gd name="connsiteY6" fmla="*/ 3207391 h 5162325"/>
                <a:gd name="connsiteX7" fmla="*/ 0 w 8417016"/>
                <a:gd name="connsiteY7" fmla="*/ 3207392 h 5162325"/>
                <a:gd name="connsiteX0" fmla="*/ 0 w 8417016"/>
                <a:gd name="connsiteY0" fmla="*/ 3119861 h 7002732"/>
                <a:gd name="connsiteX1" fmla="*/ 6714272 w 8417016"/>
                <a:gd name="connsiteY1" fmla="*/ 7002733 h 7002732"/>
                <a:gd name="connsiteX2" fmla="*/ 7723346 w 8417016"/>
                <a:gd name="connsiteY2" fmla="*/ 32758 h 7002732"/>
                <a:gd name="connsiteX3" fmla="*/ 8382305 w 8417016"/>
                <a:gd name="connsiteY3" fmla="*/ 2102932 h 7002732"/>
                <a:gd name="connsiteX4" fmla="*/ 5835183 w 8417016"/>
                <a:gd name="connsiteY4" fmla="*/ 3036106 h 7002732"/>
                <a:gd name="connsiteX5" fmla="*/ 2045008 w 8417016"/>
                <a:gd name="connsiteY5" fmla="*/ 5073853 h 7002732"/>
                <a:gd name="connsiteX6" fmla="*/ 0 w 8417016"/>
                <a:gd name="connsiteY6" fmla="*/ 3119860 h 7002732"/>
                <a:gd name="connsiteX7" fmla="*/ 0 w 8417016"/>
                <a:gd name="connsiteY7" fmla="*/ 3119861 h 7002732"/>
                <a:gd name="connsiteX0" fmla="*/ 0 w 8417016"/>
                <a:gd name="connsiteY0" fmla="*/ 3119859 h 7270707"/>
                <a:gd name="connsiteX1" fmla="*/ 4252327 w 8417016"/>
                <a:gd name="connsiteY1" fmla="*/ 5571971 h 7270707"/>
                <a:gd name="connsiteX2" fmla="*/ 6714272 w 8417016"/>
                <a:gd name="connsiteY2" fmla="*/ 7002731 h 7270707"/>
                <a:gd name="connsiteX3" fmla="*/ 7723346 w 8417016"/>
                <a:gd name="connsiteY3" fmla="*/ 32756 h 7270707"/>
                <a:gd name="connsiteX4" fmla="*/ 8382305 w 8417016"/>
                <a:gd name="connsiteY4" fmla="*/ 2102930 h 7270707"/>
                <a:gd name="connsiteX5" fmla="*/ 5835183 w 8417016"/>
                <a:gd name="connsiteY5" fmla="*/ 3036104 h 7270707"/>
                <a:gd name="connsiteX6" fmla="*/ 2045008 w 8417016"/>
                <a:gd name="connsiteY6" fmla="*/ 5073851 h 7270707"/>
                <a:gd name="connsiteX7" fmla="*/ 0 w 8417016"/>
                <a:gd name="connsiteY7" fmla="*/ 3119858 h 7270707"/>
                <a:gd name="connsiteX8" fmla="*/ 0 w 8417016"/>
                <a:gd name="connsiteY8" fmla="*/ 3119859 h 7270707"/>
                <a:gd name="connsiteX0" fmla="*/ 0 w 8417016"/>
                <a:gd name="connsiteY0" fmla="*/ 3119859 h 7099932"/>
                <a:gd name="connsiteX1" fmla="*/ 2771828 w 8417016"/>
                <a:gd name="connsiteY1" fmla="*/ 1337953 h 7099932"/>
                <a:gd name="connsiteX2" fmla="*/ 6714272 w 8417016"/>
                <a:gd name="connsiteY2" fmla="*/ 7002731 h 7099932"/>
                <a:gd name="connsiteX3" fmla="*/ 7723346 w 8417016"/>
                <a:gd name="connsiteY3" fmla="*/ 32756 h 7099932"/>
                <a:gd name="connsiteX4" fmla="*/ 8382305 w 8417016"/>
                <a:gd name="connsiteY4" fmla="*/ 2102930 h 7099932"/>
                <a:gd name="connsiteX5" fmla="*/ 5835183 w 8417016"/>
                <a:gd name="connsiteY5" fmla="*/ 3036104 h 7099932"/>
                <a:gd name="connsiteX6" fmla="*/ 2045008 w 8417016"/>
                <a:gd name="connsiteY6" fmla="*/ 5073851 h 7099932"/>
                <a:gd name="connsiteX7" fmla="*/ 0 w 8417016"/>
                <a:gd name="connsiteY7" fmla="*/ 3119858 h 7099932"/>
                <a:gd name="connsiteX8" fmla="*/ 0 w 8417016"/>
                <a:gd name="connsiteY8" fmla="*/ 3119859 h 7099932"/>
                <a:gd name="connsiteX0" fmla="*/ 0 w 8417016"/>
                <a:gd name="connsiteY0" fmla="*/ 3119859 h 7099930"/>
                <a:gd name="connsiteX1" fmla="*/ 2771828 w 8417016"/>
                <a:gd name="connsiteY1" fmla="*/ 1337953 h 7099930"/>
                <a:gd name="connsiteX2" fmla="*/ 6714272 w 8417016"/>
                <a:gd name="connsiteY2" fmla="*/ 7002731 h 7099930"/>
                <a:gd name="connsiteX3" fmla="*/ 7723346 w 8417016"/>
                <a:gd name="connsiteY3" fmla="*/ 32756 h 7099930"/>
                <a:gd name="connsiteX4" fmla="*/ 8382305 w 8417016"/>
                <a:gd name="connsiteY4" fmla="*/ 2102930 h 7099930"/>
                <a:gd name="connsiteX5" fmla="*/ 5835183 w 8417016"/>
                <a:gd name="connsiteY5" fmla="*/ 3036104 h 7099930"/>
                <a:gd name="connsiteX6" fmla="*/ 2045008 w 8417016"/>
                <a:gd name="connsiteY6" fmla="*/ 5073851 h 7099930"/>
                <a:gd name="connsiteX7" fmla="*/ 0 w 8417016"/>
                <a:gd name="connsiteY7" fmla="*/ 3119858 h 7099930"/>
                <a:gd name="connsiteX8" fmla="*/ 0 w 8417016"/>
                <a:gd name="connsiteY8" fmla="*/ 3119859 h 7099930"/>
                <a:gd name="connsiteX0" fmla="*/ 12782 w 8429798"/>
                <a:gd name="connsiteY0" fmla="*/ 3119859 h 7099932"/>
                <a:gd name="connsiteX1" fmla="*/ 2784610 w 8429798"/>
                <a:gd name="connsiteY1" fmla="*/ 1337953 h 7099932"/>
                <a:gd name="connsiteX2" fmla="*/ 6727054 w 8429798"/>
                <a:gd name="connsiteY2" fmla="*/ 7002731 h 7099932"/>
                <a:gd name="connsiteX3" fmla="*/ 7736128 w 8429798"/>
                <a:gd name="connsiteY3" fmla="*/ 32756 h 7099932"/>
                <a:gd name="connsiteX4" fmla="*/ 8395087 w 8429798"/>
                <a:gd name="connsiteY4" fmla="*/ 2102930 h 7099932"/>
                <a:gd name="connsiteX5" fmla="*/ 5847965 w 8429798"/>
                <a:gd name="connsiteY5" fmla="*/ 3036104 h 7099932"/>
                <a:gd name="connsiteX6" fmla="*/ 2057790 w 8429798"/>
                <a:gd name="connsiteY6" fmla="*/ 5073851 h 7099932"/>
                <a:gd name="connsiteX7" fmla="*/ 12782 w 8429798"/>
                <a:gd name="connsiteY7" fmla="*/ 3119858 h 7099932"/>
                <a:gd name="connsiteX8" fmla="*/ 12782 w 8429798"/>
                <a:gd name="connsiteY8" fmla="*/ 3119859 h 7099932"/>
                <a:gd name="connsiteX0" fmla="*/ 12782 w 8429798"/>
                <a:gd name="connsiteY0" fmla="*/ 3119859 h 7480744"/>
                <a:gd name="connsiteX1" fmla="*/ 2784610 w 8429798"/>
                <a:gd name="connsiteY1" fmla="*/ 1337953 h 7480744"/>
                <a:gd name="connsiteX2" fmla="*/ 4971193 w 8429798"/>
                <a:gd name="connsiteY2" fmla="*/ 6374976 h 7480744"/>
                <a:gd name="connsiteX3" fmla="*/ 6727054 w 8429798"/>
                <a:gd name="connsiteY3" fmla="*/ 7002731 h 7480744"/>
                <a:gd name="connsiteX4" fmla="*/ 7736128 w 8429798"/>
                <a:gd name="connsiteY4" fmla="*/ 32756 h 7480744"/>
                <a:gd name="connsiteX5" fmla="*/ 8395087 w 8429798"/>
                <a:gd name="connsiteY5" fmla="*/ 2102930 h 7480744"/>
                <a:gd name="connsiteX6" fmla="*/ 5847965 w 8429798"/>
                <a:gd name="connsiteY6" fmla="*/ 3036104 h 7480744"/>
                <a:gd name="connsiteX7" fmla="*/ 2057790 w 8429798"/>
                <a:gd name="connsiteY7" fmla="*/ 5073851 h 7480744"/>
                <a:gd name="connsiteX8" fmla="*/ 12782 w 8429798"/>
                <a:gd name="connsiteY8" fmla="*/ 3119858 h 7480744"/>
                <a:gd name="connsiteX9" fmla="*/ 12782 w 8429798"/>
                <a:gd name="connsiteY9" fmla="*/ 3119859 h 7480744"/>
                <a:gd name="connsiteX0" fmla="*/ 12782 w 8429798"/>
                <a:gd name="connsiteY0" fmla="*/ 3124425 h 6945179"/>
                <a:gd name="connsiteX1" fmla="*/ 2784610 w 8429798"/>
                <a:gd name="connsiteY1" fmla="*/ 1342519 h 6945179"/>
                <a:gd name="connsiteX2" fmla="*/ 4971193 w 8429798"/>
                <a:gd name="connsiteY2" fmla="*/ 6379542 h 6945179"/>
                <a:gd name="connsiteX3" fmla="*/ 7296478 w 8429798"/>
                <a:gd name="connsiteY3" fmla="*/ 6033959 h 6945179"/>
                <a:gd name="connsiteX4" fmla="*/ 7736128 w 8429798"/>
                <a:gd name="connsiteY4" fmla="*/ 37322 h 6945179"/>
                <a:gd name="connsiteX5" fmla="*/ 8395087 w 8429798"/>
                <a:gd name="connsiteY5" fmla="*/ 2107496 h 6945179"/>
                <a:gd name="connsiteX6" fmla="*/ 5847965 w 8429798"/>
                <a:gd name="connsiteY6" fmla="*/ 3040670 h 6945179"/>
                <a:gd name="connsiteX7" fmla="*/ 2057790 w 8429798"/>
                <a:gd name="connsiteY7" fmla="*/ 5078417 h 6945179"/>
                <a:gd name="connsiteX8" fmla="*/ 12782 w 8429798"/>
                <a:gd name="connsiteY8" fmla="*/ 3124424 h 6945179"/>
                <a:gd name="connsiteX9" fmla="*/ 12782 w 8429798"/>
                <a:gd name="connsiteY9" fmla="*/ 3124425 h 6945179"/>
                <a:gd name="connsiteX0" fmla="*/ 12782 w 8395141"/>
                <a:gd name="connsiteY0" fmla="*/ 3463356 h 7284110"/>
                <a:gd name="connsiteX1" fmla="*/ 2784610 w 8395141"/>
                <a:gd name="connsiteY1" fmla="*/ 1681450 h 7284110"/>
                <a:gd name="connsiteX2" fmla="*/ 4971193 w 8395141"/>
                <a:gd name="connsiteY2" fmla="*/ 6718473 h 7284110"/>
                <a:gd name="connsiteX3" fmla="*/ 7296478 w 8395141"/>
                <a:gd name="connsiteY3" fmla="*/ 6372890 h 7284110"/>
                <a:gd name="connsiteX4" fmla="*/ 6620060 w 8395141"/>
                <a:gd name="connsiteY4" fmla="*/ 35586 h 7284110"/>
                <a:gd name="connsiteX5" fmla="*/ 8395087 w 8395141"/>
                <a:gd name="connsiteY5" fmla="*/ 2446427 h 7284110"/>
                <a:gd name="connsiteX6" fmla="*/ 5847965 w 8395141"/>
                <a:gd name="connsiteY6" fmla="*/ 3379601 h 7284110"/>
                <a:gd name="connsiteX7" fmla="*/ 2057790 w 8395141"/>
                <a:gd name="connsiteY7" fmla="*/ 5417348 h 7284110"/>
                <a:gd name="connsiteX8" fmla="*/ 12782 w 8395141"/>
                <a:gd name="connsiteY8" fmla="*/ 3463355 h 7284110"/>
                <a:gd name="connsiteX9" fmla="*/ 12782 w 8395141"/>
                <a:gd name="connsiteY9" fmla="*/ 3463356 h 7284110"/>
                <a:gd name="connsiteX0" fmla="*/ 12782 w 8850660"/>
                <a:gd name="connsiteY0" fmla="*/ 3463356 h 7284110"/>
                <a:gd name="connsiteX1" fmla="*/ 2784610 w 8850660"/>
                <a:gd name="connsiteY1" fmla="*/ 1681450 h 7284110"/>
                <a:gd name="connsiteX2" fmla="*/ 4971193 w 8850660"/>
                <a:gd name="connsiteY2" fmla="*/ 6718473 h 7284110"/>
                <a:gd name="connsiteX3" fmla="*/ 7296478 w 8850660"/>
                <a:gd name="connsiteY3" fmla="*/ 6372890 h 7284110"/>
                <a:gd name="connsiteX4" fmla="*/ 6620060 w 8850660"/>
                <a:gd name="connsiteY4" fmla="*/ 35586 h 7284110"/>
                <a:gd name="connsiteX5" fmla="*/ 8850625 w 8850660"/>
                <a:gd name="connsiteY5" fmla="*/ 1838091 h 7284110"/>
                <a:gd name="connsiteX6" fmla="*/ 5847965 w 8850660"/>
                <a:gd name="connsiteY6" fmla="*/ 3379601 h 7284110"/>
                <a:gd name="connsiteX7" fmla="*/ 2057790 w 8850660"/>
                <a:gd name="connsiteY7" fmla="*/ 5417348 h 7284110"/>
                <a:gd name="connsiteX8" fmla="*/ 12782 w 8850660"/>
                <a:gd name="connsiteY8" fmla="*/ 3463355 h 7284110"/>
                <a:gd name="connsiteX9" fmla="*/ 12782 w 8850660"/>
                <a:gd name="connsiteY9" fmla="*/ 3463356 h 7284110"/>
                <a:gd name="connsiteX0" fmla="*/ 12782 w 8850660"/>
                <a:gd name="connsiteY0" fmla="*/ 3427770 h 7248524"/>
                <a:gd name="connsiteX1" fmla="*/ 2784610 w 8850660"/>
                <a:gd name="connsiteY1" fmla="*/ 1645864 h 7248524"/>
                <a:gd name="connsiteX2" fmla="*/ 4971193 w 8850660"/>
                <a:gd name="connsiteY2" fmla="*/ 6682887 h 7248524"/>
                <a:gd name="connsiteX3" fmla="*/ 7296478 w 8850660"/>
                <a:gd name="connsiteY3" fmla="*/ 6337304 h 7248524"/>
                <a:gd name="connsiteX4" fmla="*/ 6620060 w 8850660"/>
                <a:gd name="connsiteY4" fmla="*/ 0 h 7248524"/>
                <a:gd name="connsiteX5" fmla="*/ 8850625 w 8850660"/>
                <a:gd name="connsiteY5" fmla="*/ 1802505 h 7248524"/>
                <a:gd name="connsiteX6" fmla="*/ 5847965 w 8850660"/>
                <a:gd name="connsiteY6" fmla="*/ 3344015 h 7248524"/>
                <a:gd name="connsiteX7" fmla="*/ 2057790 w 8850660"/>
                <a:gd name="connsiteY7" fmla="*/ 5381762 h 7248524"/>
                <a:gd name="connsiteX8" fmla="*/ 12782 w 8850660"/>
                <a:gd name="connsiteY8" fmla="*/ 3427769 h 7248524"/>
                <a:gd name="connsiteX9" fmla="*/ 12782 w 8850660"/>
                <a:gd name="connsiteY9" fmla="*/ 3427770 h 7248524"/>
                <a:gd name="connsiteX0" fmla="*/ 12782 w 8850672"/>
                <a:gd name="connsiteY0" fmla="*/ 3484520 h 7305274"/>
                <a:gd name="connsiteX1" fmla="*/ 2784610 w 8850672"/>
                <a:gd name="connsiteY1" fmla="*/ 1702614 h 7305274"/>
                <a:gd name="connsiteX2" fmla="*/ 4971193 w 8850672"/>
                <a:gd name="connsiteY2" fmla="*/ 6739637 h 7305274"/>
                <a:gd name="connsiteX3" fmla="*/ 7296478 w 8850672"/>
                <a:gd name="connsiteY3" fmla="*/ 6394054 h 7305274"/>
                <a:gd name="connsiteX4" fmla="*/ 6620060 w 8850672"/>
                <a:gd name="connsiteY4" fmla="*/ 56750 h 7305274"/>
                <a:gd name="connsiteX5" fmla="*/ 8850625 w 8850672"/>
                <a:gd name="connsiteY5" fmla="*/ 1859255 h 7305274"/>
                <a:gd name="connsiteX6" fmla="*/ 5847965 w 8850672"/>
                <a:gd name="connsiteY6" fmla="*/ 3400765 h 7305274"/>
                <a:gd name="connsiteX7" fmla="*/ 2057790 w 8850672"/>
                <a:gd name="connsiteY7" fmla="*/ 5438512 h 7305274"/>
                <a:gd name="connsiteX8" fmla="*/ 12782 w 8850672"/>
                <a:gd name="connsiteY8" fmla="*/ 3484519 h 7305274"/>
                <a:gd name="connsiteX9" fmla="*/ 12782 w 8850672"/>
                <a:gd name="connsiteY9" fmla="*/ 3484520 h 7305274"/>
                <a:gd name="connsiteX0" fmla="*/ 12782 w 8873449"/>
                <a:gd name="connsiteY0" fmla="*/ 3482241 h 7302995"/>
                <a:gd name="connsiteX1" fmla="*/ 2784610 w 8873449"/>
                <a:gd name="connsiteY1" fmla="*/ 1700335 h 7302995"/>
                <a:gd name="connsiteX2" fmla="*/ 4971193 w 8873449"/>
                <a:gd name="connsiteY2" fmla="*/ 6737358 h 7302995"/>
                <a:gd name="connsiteX3" fmla="*/ 7296478 w 8873449"/>
                <a:gd name="connsiteY3" fmla="*/ 6391775 h 7302995"/>
                <a:gd name="connsiteX4" fmla="*/ 6620060 w 8873449"/>
                <a:gd name="connsiteY4" fmla="*/ 54471 h 7302995"/>
                <a:gd name="connsiteX5" fmla="*/ 8873403 w 8873449"/>
                <a:gd name="connsiteY5" fmla="*/ 1929978 h 7302995"/>
                <a:gd name="connsiteX6" fmla="*/ 5847965 w 8873449"/>
                <a:gd name="connsiteY6" fmla="*/ 3398486 h 7302995"/>
                <a:gd name="connsiteX7" fmla="*/ 2057790 w 8873449"/>
                <a:gd name="connsiteY7" fmla="*/ 5436233 h 7302995"/>
                <a:gd name="connsiteX8" fmla="*/ 12782 w 8873449"/>
                <a:gd name="connsiteY8" fmla="*/ 3482240 h 7302995"/>
                <a:gd name="connsiteX9" fmla="*/ 12782 w 8873449"/>
                <a:gd name="connsiteY9" fmla="*/ 3482241 h 7302995"/>
                <a:gd name="connsiteX0" fmla="*/ 12782 w 8891935"/>
                <a:gd name="connsiteY0" fmla="*/ 3482241 h 7302995"/>
                <a:gd name="connsiteX1" fmla="*/ 2784610 w 8891935"/>
                <a:gd name="connsiteY1" fmla="*/ 1700335 h 7302995"/>
                <a:gd name="connsiteX2" fmla="*/ 4971193 w 8891935"/>
                <a:gd name="connsiteY2" fmla="*/ 6737358 h 7302995"/>
                <a:gd name="connsiteX3" fmla="*/ 7296478 w 8891935"/>
                <a:gd name="connsiteY3" fmla="*/ 6391775 h 7302995"/>
                <a:gd name="connsiteX4" fmla="*/ 6620060 w 8891935"/>
                <a:gd name="connsiteY4" fmla="*/ 54471 h 7302995"/>
                <a:gd name="connsiteX5" fmla="*/ 8873403 w 8891935"/>
                <a:gd name="connsiteY5" fmla="*/ 1929978 h 7302995"/>
                <a:gd name="connsiteX6" fmla="*/ 5847965 w 8891935"/>
                <a:gd name="connsiteY6" fmla="*/ 3398486 h 7302995"/>
                <a:gd name="connsiteX7" fmla="*/ 2057790 w 8891935"/>
                <a:gd name="connsiteY7" fmla="*/ 5436233 h 7302995"/>
                <a:gd name="connsiteX8" fmla="*/ 12782 w 8891935"/>
                <a:gd name="connsiteY8" fmla="*/ 3482240 h 7302995"/>
                <a:gd name="connsiteX9" fmla="*/ 12782 w 8891935"/>
                <a:gd name="connsiteY9" fmla="*/ 3482241 h 7302995"/>
                <a:gd name="connsiteX0" fmla="*/ 12782 w 8891935"/>
                <a:gd name="connsiteY0" fmla="*/ 3511486 h 7332240"/>
                <a:gd name="connsiteX1" fmla="*/ 2784610 w 8891935"/>
                <a:gd name="connsiteY1" fmla="*/ 1729580 h 7332240"/>
                <a:gd name="connsiteX2" fmla="*/ 4971193 w 8891935"/>
                <a:gd name="connsiteY2" fmla="*/ 6766603 h 7332240"/>
                <a:gd name="connsiteX3" fmla="*/ 7296478 w 8891935"/>
                <a:gd name="connsiteY3" fmla="*/ 6421020 h 7332240"/>
                <a:gd name="connsiteX4" fmla="*/ 6620060 w 8891935"/>
                <a:gd name="connsiteY4" fmla="*/ 83716 h 7332240"/>
                <a:gd name="connsiteX5" fmla="*/ 8873403 w 8891935"/>
                <a:gd name="connsiteY5" fmla="*/ 1959223 h 7332240"/>
                <a:gd name="connsiteX6" fmla="*/ 5847965 w 8891935"/>
                <a:gd name="connsiteY6" fmla="*/ 3427731 h 7332240"/>
                <a:gd name="connsiteX7" fmla="*/ 2057790 w 8891935"/>
                <a:gd name="connsiteY7" fmla="*/ 5465478 h 7332240"/>
                <a:gd name="connsiteX8" fmla="*/ 12782 w 8891935"/>
                <a:gd name="connsiteY8" fmla="*/ 3511485 h 7332240"/>
                <a:gd name="connsiteX9" fmla="*/ 12782 w 8891935"/>
                <a:gd name="connsiteY9" fmla="*/ 3511486 h 7332240"/>
                <a:gd name="connsiteX0" fmla="*/ 12782 w 8875020"/>
                <a:gd name="connsiteY0" fmla="*/ 3511486 h 7332240"/>
                <a:gd name="connsiteX1" fmla="*/ 2784610 w 8875020"/>
                <a:gd name="connsiteY1" fmla="*/ 1729580 h 7332240"/>
                <a:gd name="connsiteX2" fmla="*/ 4971193 w 8875020"/>
                <a:gd name="connsiteY2" fmla="*/ 6766603 h 7332240"/>
                <a:gd name="connsiteX3" fmla="*/ 7296478 w 8875020"/>
                <a:gd name="connsiteY3" fmla="*/ 6421020 h 7332240"/>
                <a:gd name="connsiteX4" fmla="*/ 6620060 w 8875020"/>
                <a:gd name="connsiteY4" fmla="*/ 83716 h 7332240"/>
                <a:gd name="connsiteX5" fmla="*/ 8873403 w 8875020"/>
                <a:gd name="connsiteY5" fmla="*/ 1959223 h 7332240"/>
                <a:gd name="connsiteX6" fmla="*/ 5847965 w 8875020"/>
                <a:gd name="connsiteY6" fmla="*/ 3427731 h 7332240"/>
                <a:gd name="connsiteX7" fmla="*/ 2057790 w 8875020"/>
                <a:gd name="connsiteY7" fmla="*/ 5465478 h 7332240"/>
                <a:gd name="connsiteX8" fmla="*/ 12782 w 8875020"/>
                <a:gd name="connsiteY8" fmla="*/ 3511485 h 7332240"/>
                <a:gd name="connsiteX9" fmla="*/ 12782 w 8875020"/>
                <a:gd name="connsiteY9" fmla="*/ 3511486 h 7332240"/>
                <a:gd name="connsiteX0" fmla="*/ 12782 w 8579167"/>
                <a:gd name="connsiteY0" fmla="*/ 3535926 h 7356680"/>
                <a:gd name="connsiteX1" fmla="*/ 2784610 w 8579167"/>
                <a:gd name="connsiteY1" fmla="*/ 1754020 h 7356680"/>
                <a:gd name="connsiteX2" fmla="*/ 4971193 w 8579167"/>
                <a:gd name="connsiteY2" fmla="*/ 6791043 h 7356680"/>
                <a:gd name="connsiteX3" fmla="*/ 7296478 w 8579167"/>
                <a:gd name="connsiteY3" fmla="*/ 6445460 h 7356680"/>
                <a:gd name="connsiteX4" fmla="*/ 6620060 w 8579167"/>
                <a:gd name="connsiteY4" fmla="*/ 108156 h 7356680"/>
                <a:gd name="connsiteX5" fmla="*/ 8577304 w 8579167"/>
                <a:gd name="connsiteY5" fmla="*/ 1691661 h 7356680"/>
                <a:gd name="connsiteX6" fmla="*/ 5847965 w 8579167"/>
                <a:gd name="connsiteY6" fmla="*/ 3452171 h 7356680"/>
                <a:gd name="connsiteX7" fmla="*/ 2057790 w 8579167"/>
                <a:gd name="connsiteY7" fmla="*/ 5489918 h 7356680"/>
                <a:gd name="connsiteX8" fmla="*/ 12782 w 8579167"/>
                <a:gd name="connsiteY8" fmla="*/ 3535925 h 7356680"/>
                <a:gd name="connsiteX9" fmla="*/ 12782 w 8579167"/>
                <a:gd name="connsiteY9" fmla="*/ 3535926 h 7356680"/>
                <a:gd name="connsiteX0" fmla="*/ 12782 w 8577304"/>
                <a:gd name="connsiteY0" fmla="*/ 3535928 h 7356682"/>
                <a:gd name="connsiteX1" fmla="*/ 2784610 w 8577304"/>
                <a:gd name="connsiteY1" fmla="*/ 1754022 h 7356682"/>
                <a:gd name="connsiteX2" fmla="*/ 4971193 w 8577304"/>
                <a:gd name="connsiteY2" fmla="*/ 6791045 h 7356682"/>
                <a:gd name="connsiteX3" fmla="*/ 7296478 w 8577304"/>
                <a:gd name="connsiteY3" fmla="*/ 6445462 h 7356682"/>
                <a:gd name="connsiteX4" fmla="*/ 6620060 w 8577304"/>
                <a:gd name="connsiteY4" fmla="*/ 108158 h 7356682"/>
                <a:gd name="connsiteX5" fmla="*/ 8577304 w 8577304"/>
                <a:gd name="connsiteY5" fmla="*/ 1691663 h 7356682"/>
                <a:gd name="connsiteX6" fmla="*/ 5847965 w 8577304"/>
                <a:gd name="connsiteY6" fmla="*/ 3452173 h 7356682"/>
                <a:gd name="connsiteX7" fmla="*/ 2057790 w 8577304"/>
                <a:gd name="connsiteY7" fmla="*/ 5489920 h 7356682"/>
                <a:gd name="connsiteX8" fmla="*/ 12782 w 8577304"/>
                <a:gd name="connsiteY8" fmla="*/ 3535927 h 7356682"/>
                <a:gd name="connsiteX9" fmla="*/ 12782 w 8577304"/>
                <a:gd name="connsiteY9" fmla="*/ 3535928 h 7356682"/>
                <a:gd name="connsiteX0" fmla="*/ 12782 w 8579948"/>
                <a:gd name="connsiteY0" fmla="*/ 3515932 h 7336686"/>
                <a:gd name="connsiteX1" fmla="*/ 2784610 w 8579948"/>
                <a:gd name="connsiteY1" fmla="*/ 1734026 h 7336686"/>
                <a:gd name="connsiteX2" fmla="*/ 4971193 w 8579948"/>
                <a:gd name="connsiteY2" fmla="*/ 6771049 h 7336686"/>
                <a:gd name="connsiteX3" fmla="*/ 7296478 w 8579948"/>
                <a:gd name="connsiteY3" fmla="*/ 6425466 h 7336686"/>
                <a:gd name="connsiteX4" fmla="*/ 6620060 w 8579948"/>
                <a:gd name="connsiteY4" fmla="*/ 88162 h 7336686"/>
                <a:gd name="connsiteX5" fmla="*/ 8577304 w 8579948"/>
                <a:gd name="connsiteY5" fmla="*/ 1671667 h 7336686"/>
                <a:gd name="connsiteX6" fmla="*/ 5847965 w 8579948"/>
                <a:gd name="connsiteY6" fmla="*/ 3432177 h 7336686"/>
                <a:gd name="connsiteX7" fmla="*/ 2057790 w 8579948"/>
                <a:gd name="connsiteY7" fmla="*/ 5469924 h 7336686"/>
                <a:gd name="connsiteX8" fmla="*/ 12782 w 8579948"/>
                <a:gd name="connsiteY8" fmla="*/ 3515931 h 7336686"/>
                <a:gd name="connsiteX9" fmla="*/ 12782 w 8579948"/>
                <a:gd name="connsiteY9" fmla="*/ 3515932 h 7336686"/>
                <a:gd name="connsiteX0" fmla="*/ 12782 w 8579213"/>
                <a:gd name="connsiteY0" fmla="*/ 3550791 h 7371545"/>
                <a:gd name="connsiteX1" fmla="*/ 2784610 w 8579213"/>
                <a:gd name="connsiteY1" fmla="*/ 1768885 h 7371545"/>
                <a:gd name="connsiteX2" fmla="*/ 4971193 w 8579213"/>
                <a:gd name="connsiteY2" fmla="*/ 6805908 h 7371545"/>
                <a:gd name="connsiteX3" fmla="*/ 7296478 w 8579213"/>
                <a:gd name="connsiteY3" fmla="*/ 6460325 h 7371545"/>
                <a:gd name="connsiteX4" fmla="*/ 6620060 w 8579213"/>
                <a:gd name="connsiteY4" fmla="*/ 123021 h 7371545"/>
                <a:gd name="connsiteX5" fmla="*/ 8577304 w 8579213"/>
                <a:gd name="connsiteY5" fmla="*/ 1706526 h 7371545"/>
                <a:gd name="connsiteX6" fmla="*/ 5847965 w 8579213"/>
                <a:gd name="connsiteY6" fmla="*/ 3467036 h 7371545"/>
                <a:gd name="connsiteX7" fmla="*/ 2057790 w 8579213"/>
                <a:gd name="connsiteY7" fmla="*/ 5504783 h 7371545"/>
                <a:gd name="connsiteX8" fmla="*/ 12782 w 8579213"/>
                <a:gd name="connsiteY8" fmla="*/ 3550790 h 7371545"/>
                <a:gd name="connsiteX9" fmla="*/ 12782 w 8579213"/>
                <a:gd name="connsiteY9" fmla="*/ 3550791 h 7371545"/>
                <a:gd name="connsiteX0" fmla="*/ 12782 w 8579213"/>
                <a:gd name="connsiteY0" fmla="*/ 3550791 h 7371545"/>
                <a:gd name="connsiteX1" fmla="*/ 2784610 w 8579213"/>
                <a:gd name="connsiteY1" fmla="*/ 1768885 h 7371545"/>
                <a:gd name="connsiteX2" fmla="*/ 4971193 w 8579213"/>
                <a:gd name="connsiteY2" fmla="*/ 6805908 h 7371545"/>
                <a:gd name="connsiteX3" fmla="*/ 7296478 w 8579213"/>
                <a:gd name="connsiteY3" fmla="*/ 6460325 h 7371545"/>
                <a:gd name="connsiteX4" fmla="*/ 6620060 w 8579213"/>
                <a:gd name="connsiteY4" fmla="*/ 123021 h 7371545"/>
                <a:gd name="connsiteX5" fmla="*/ 8577304 w 8579213"/>
                <a:gd name="connsiteY5" fmla="*/ 1706526 h 7371545"/>
                <a:gd name="connsiteX6" fmla="*/ 5847965 w 8579213"/>
                <a:gd name="connsiteY6" fmla="*/ 3467036 h 7371545"/>
                <a:gd name="connsiteX7" fmla="*/ 2057790 w 8579213"/>
                <a:gd name="connsiteY7" fmla="*/ 5504783 h 7371545"/>
                <a:gd name="connsiteX8" fmla="*/ 12782 w 8579213"/>
                <a:gd name="connsiteY8" fmla="*/ 3550790 h 7371545"/>
                <a:gd name="connsiteX9" fmla="*/ 12782 w 8579213"/>
                <a:gd name="connsiteY9" fmla="*/ 3550791 h 7371545"/>
                <a:gd name="connsiteX0" fmla="*/ 12782 w 8579424"/>
                <a:gd name="connsiteY0" fmla="*/ 3606072 h 7426826"/>
                <a:gd name="connsiteX1" fmla="*/ 2784610 w 8579424"/>
                <a:gd name="connsiteY1" fmla="*/ 1824166 h 7426826"/>
                <a:gd name="connsiteX2" fmla="*/ 4971193 w 8579424"/>
                <a:gd name="connsiteY2" fmla="*/ 6861189 h 7426826"/>
                <a:gd name="connsiteX3" fmla="*/ 7296478 w 8579424"/>
                <a:gd name="connsiteY3" fmla="*/ 6515606 h 7426826"/>
                <a:gd name="connsiteX4" fmla="*/ 6620060 w 8579424"/>
                <a:gd name="connsiteY4" fmla="*/ 178302 h 7426826"/>
                <a:gd name="connsiteX5" fmla="*/ 8577304 w 8579424"/>
                <a:gd name="connsiteY5" fmla="*/ 1761807 h 7426826"/>
                <a:gd name="connsiteX6" fmla="*/ 5847965 w 8579424"/>
                <a:gd name="connsiteY6" fmla="*/ 3522317 h 7426826"/>
                <a:gd name="connsiteX7" fmla="*/ 2057790 w 8579424"/>
                <a:gd name="connsiteY7" fmla="*/ 5560064 h 7426826"/>
                <a:gd name="connsiteX8" fmla="*/ 12782 w 8579424"/>
                <a:gd name="connsiteY8" fmla="*/ 3606071 h 7426826"/>
                <a:gd name="connsiteX9" fmla="*/ 12782 w 8579424"/>
                <a:gd name="connsiteY9" fmla="*/ 3606072 h 7426826"/>
                <a:gd name="connsiteX0" fmla="*/ 12782 w 8613594"/>
                <a:gd name="connsiteY0" fmla="*/ 3603679 h 7424433"/>
                <a:gd name="connsiteX1" fmla="*/ 2784610 w 8613594"/>
                <a:gd name="connsiteY1" fmla="*/ 1821773 h 7424433"/>
                <a:gd name="connsiteX2" fmla="*/ 4971193 w 8613594"/>
                <a:gd name="connsiteY2" fmla="*/ 6858796 h 7424433"/>
                <a:gd name="connsiteX3" fmla="*/ 7296478 w 8613594"/>
                <a:gd name="connsiteY3" fmla="*/ 6513213 h 7424433"/>
                <a:gd name="connsiteX4" fmla="*/ 6620060 w 8613594"/>
                <a:gd name="connsiteY4" fmla="*/ 175909 h 7424433"/>
                <a:gd name="connsiteX5" fmla="*/ 8577304 w 8613594"/>
                <a:gd name="connsiteY5" fmla="*/ 1759414 h 7424433"/>
                <a:gd name="connsiteX6" fmla="*/ 5847965 w 8613594"/>
                <a:gd name="connsiteY6" fmla="*/ 3519924 h 7424433"/>
                <a:gd name="connsiteX7" fmla="*/ 2057790 w 8613594"/>
                <a:gd name="connsiteY7" fmla="*/ 5557671 h 7424433"/>
                <a:gd name="connsiteX8" fmla="*/ 12782 w 8613594"/>
                <a:gd name="connsiteY8" fmla="*/ 3603678 h 7424433"/>
                <a:gd name="connsiteX9" fmla="*/ 12782 w 8613594"/>
                <a:gd name="connsiteY9" fmla="*/ 3603679 h 7424433"/>
                <a:gd name="connsiteX0" fmla="*/ 8502 w 8609312"/>
                <a:gd name="connsiteY0" fmla="*/ 3603679 h 7424433"/>
                <a:gd name="connsiteX1" fmla="*/ 2780330 w 8609312"/>
                <a:gd name="connsiteY1" fmla="*/ 1821773 h 7424433"/>
                <a:gd name="connsiteX2" fmla="*/ 4966913 w 8609312"/>
                <a:gd name="connsiteY2" fmla="*/ 6858796 h 7424433"/>
                <a:gd name="connsiteX3" fmla="*/ 7292198 w 8609312"/>
                <a:gd name="connsiteY3" fmla="*/ 6513213 h 7424433"/>
                <a:gd name="connsiteX4" fmla="*/ 6615780 w 8609312"/>
                <a:gd name="connsiteY4" fmla="*/ 175909 h 7424433"/>
                <a:gd name="connsiteX5" fmla="*/ 8573024 w 8609312"/>
                <a:gd name="connsiteY5" fmla="*/ 1759414 h 7424433"/>
                <a:gd name="connsiteX6" fmla="*/ 5843685 w 8609312"/>
                <a:gd name="connsiteY6" fmla="*/ 3519924 h 7424433"/>
                <a:gd name="connsiteX7" fmla="*/ 2053510 w 8609312"/>
                <a:gd name="connsiteY7" fmla="*/ 5557671 h 7424433"/>
                <a:gd name="connsiteX8" fmla="*/ 8502 w 8609312"/>
                <a:gd name="connsiteY8" fmla="*/ 3603678 h 7424433"/>
                <a:gd name="connsiteX9" fmla="*/ 8502 w 8609312"/>
                <a:gd name="connsiteY9" fmla="*/ 3603679 h 7424433"/>
                <a:gd name="connsiteX0" fmla="*/ 8502 w 8609314"/>
                <a:gd name="connsiteY0" fmla="*/ 3603679 h 7424433"/>
                <a:gd name="connsiteX1" fmla="*/ 2780330 w 8609314"/>
                <a:gd name="connsiteY1" fmla="*/ 1821773 h 7424433"/>
                <a:gd name="connsiteX2" fmla="*/ 4966913 w 8609314"/>
                <a:gd name="connsiteY2" fmla="*/ 6858796 h 7424433"/>
                <a:gd name="connsiteX3" fmla="*/ 7292198 w 8609314"/>
                <a:gd name="connsiteY3" fmla="*/ 6513213 h 7424433"/>
                <a:gd name="connsiteX4" fmla="*/ 6615780 w 8609314"/>
                <a:gd name="connsiteY4" fmla="*/ 175909 h 7424433"/>
                <a:gd name="connsiteX5" fmla="*/ 8573024 w 8609314"/>
                <a:gd name="connsiteY5" fmla="*/ 1759414 h 7424433"/>
                <a:gd name="connsiteX6" fmla="*/ 5843685 w 8609314"/>
                <a:gd name="connsiteY6" fmla="*/ 3519924 h 7424433"/>
                <a:gd name="connsiteX7" fmla="*/ 2053510 w 8609314"/>
                <a:gd name="connsiteY7" fmla="*/ 5557671 h 7424433"/>
                <a:gd name="connsiteX8" fmla="*/ 8502 w 8609314"/>
                <a:gd name="connsiteY8" fmla="*/ 3603678 h 7424433"/>
                <a:gd name="connsiteX9" fmla="*/ 8502 w 8609314"/>
                <a:gd name="connsiteY9" fmla="*/ 3603679 h 7424433"/>
                <a:gd name="connsiteX0" fmla="*/ 1885 w 8602695"/>
                <a:gd name="connsiteY0" fmla="*/ 3603679 h 7424433"/>
                <a:gd name="connsiteX1" fmla="*/ 2773713 w 8602695"/>
                <a:gd name="connsiteY1" fmla="*/ 1821773 h 7424433"/>
                <a:gd name="connsiteX2" fmla="*/ 4960296 w 8602695"/>
                <a:gd name="connsiteY2" fmla="*/ 6858796 h 7424433"/>
                <a:gd name="connsiteX3" fmla="*/ 7285581 w 8602695"/>
                <a:gd name="connsiteY3" fmla="*/ 6513213 h 7424433"/>
                <a:gd name="connsiteX4" fmla="*/ 6609163 w 8602695"/>
                <a:gd name="connsiteY4" fmla="*/ 175909 h 7424433"/>
                <a:gd name="connsiteX5" fmla="*/ 8566407 w 8602695"/>
                <a:gd name="connsiteY5" fmla="*/ 1759414 h 7424433"/>
                <a:gd name="connsiteX6" fmla="*/ 5837068 w 8602695"/>
                <a:gd name="connsiteY6" fmla="*/ 3519924 h 7424433"/>
                <a:gd name="connsiteX7" fmla="*/ 2046893 w 8602695"/>
                <a:gd name="connsiteY7" fmla="*/ 5557671 h 7424433"/>
                <a:gd name="connsiteX8" fmla="*/ 1885 w 8602695"/>
                <a:gd name="connsiteY8" fmla="*/ 3603678 h 7424433"/>
                <a:gd name="connsiteX9" fmla="*/ 1885 w 8602695"/>
                <a:gd name="connsiteY9" fmla="*/ 3603679 h 7424433"/>
                <a:gd name="connsiteX0" fmla="*/ 14977 w 8615788"/>
                <a:gd name="connsiteY0" fmla="*/ 3603679 h 7424433"/>
                <a:gd name="connsiteX1" fmla="*/ 2786805 w 8615788"/>
                <a:gd name="connsiteY1" fmla="*/ 1821773 h 7424433"/>
                <a:gd name="connsiteX2" fmla="*/ 4973388 w 8615788"/>
                <a:gd name="connsiteY2" fmla="*/ 6858796 h 7424433"/>
                <a:gd name="connsiteX3" fmla="*/ 7298673 w 8615788"/>
                <a:gd name="connsiteY3" fmla="*/ 6513213 h 7424433"/>
                <a:gd name="connsiteX4" fmla="*/ 6622255 w 8615788"/>
                <a:gd name="connsiteY4" fmla="*/ 175909 h 7424433"/>
                <a:gd name="connsiteX5" fmla="*/ 8579499 w 8615788"/>
                <a:gd name="connsiteY5" fmla="*/ 1759414 h 7424433"/>
                <a:gd name="connsiteX6" fmla="*/ 5850160 w 8615788"/>
                <a:gd name="connsiteY6" fmla="*/ 3519924 h 7424433"/>
                <a:gd name="connsiteX7" fmla="*/ 2059985 w 8615788"/>
                <a:gd name="connsiteY7" fmla="*/ 5557671 h 7424433"/>
                <a:gd name="connsiteX8" fmla="*/ 14977 w 8615788"/>
                <a:gd name="connsiteY8" fmla="*/ 3603678 h 7424433"/>
                <a:gd name="connsiteX9" fmla="*/ 14977 w 8615788"/>
                <a:gd name="connsiteY9" fmla="*/ 3603679 h 7424433"/>
                <a:gd name="connsiteX0" fmla="*/ 15213 w 8616024"/>
                <a:gd name="connsiteY0" fmla="*/ 3603679 h 7424433"/>
                <a:gd name="connsiteX1" fmla="*/ 2764263 w 8616024"/>
                <a:gd name="connsiteY1" fmla="*/ 2065107 h 7424433"/>
                <a:gd name="connsiteX2" fmla="*/ 4973624 w 8616024"/>
                <a:gd name="connsiteY2" fmla="*/ 6858796 h 7424433"/>
                <a:gd name="connsiteX3" fmla="*/ 7298909 w 8616024"/>
                <a:gd name="connsiteY3" fmla="*/ 6513213 h 7424433"/>
                <a:gd name="connsiteX4" fmla="*/ 6622491 w 8616024"/>
                <a:gd name="connsiteY4" fmla="*/ 175909 h 7424433"/>
                <a:gd name="connsiteX5" fmla="*/ 8579735 w 8616024"/>
                <a:gd name="connsiteY5" fmla="*/ 1759414 h 7424433"/>
                <a:gd name="connsiteX6" fmla="*/ 5850396 w 8616024"/>
                <a:gd name="connsiteY6" fmla="*/ 3519924 h 7424433"/>
                <a:gd name="connsiteX7" fmla="*/ 2060221 w 8616024"/>
                <a:gd name="connsiteY7" fmla="*/ 5557671 h 7424433"/>
                <a:gd name="connsiteX8" fmla="*/ 15213 w 8616024"/>
                <a:gd name="connsiteY8" fmla="*/ 3603678 h 7424433"/>
                <a:gd name="connsiteX9" fmla="*/ 15213 w 8616024"/>
                <a:gd name="connsiteY9" fmla="*/ 3603679 h 7424433"/>
                <a:gd name="connsiteX0" fmla="*/ 15213 w 8616024"/>
                <a:gd name="connsiteY0" fmla="*/ 3603679 h 7424433"/>
                <a:gd name="connsiteX1" fmla="*/ 2764263 w 8616024"/>
                <a:gd name="connsiteY1" fmla="*/ 2065107 h 7424433"/>
                <a:gd name="connsiteX2" fmla="*/ 4973624 w 8616024"/>
                <a:gd name="connsiteY2" fmla="*/ 6858796 h 7424433"/>
                <a:gd name="connsiteX3" fmla="*/ 7298909 w 8616024"/>
                <a:gd name="connsiteY3" fmla="*/ 6513213 h 7424433"/>
                <a:gd name="connsiteX4" fmla="*/ 6622491 w 8616024"/>
                <a:gd name="connsiteY4" fmla="*/ 175909 h 7424433"/>
                <a:gd name="connsiteX5" fmla="*/ 8579735 w 8616024"/>
                <a:gd name="connsiteY5" fmla="*/ 1759414 h 7424433"/>
                <a:gd name="connsiteX6" fmla="*/ 5850396 w 8616024"/>
                <a:gd name="connsiteY6" fmla="*/ 3519924 h 7424433"/>
                <a:gd name="connsiteX7" fmla="*/ 2060221 w 8616024"/>
                <a:gd name="connsiteY7" fmla="*/ 5557671 h 7424433"/>
                <a:gd name="connsiteX8" fmla="*/ 15213 w 8616024"/>
                <a:gd name="connsiteY8" fmla="*/ 3603678 h 7424433"/>
                <a:gd name="connsiteX9" fmla="*/ 15213 w 8616024"/>
                <a:gd name="connsiteY9" fmla="*/ 3603679 h 7424433"/>
                <a:gd name="connsiteX0" fmla="*/ 3689 w 8604500"/>
                <a:gd name="connsiteY0" fmla="*/ 3603679 h 7424433"/>
                <a:gd name="connsiteX1" fmla="*/ 2752739 w 8604500"/>
                <a:gd name="connsiteY1" fmla="*/ 2065107 h 7424433"/>
                <a:gd name="connsiteX2" fmla="*/ 4962100 w 8604500"/>
                <a:gd name="connsiteY2" fmla="*/ 6858796 h 7424433"/>
                <a:gd name="connsiteX3" fmla="*/ 7287385 w 8604500"/>
                <a:gd name="connsiteY3" fmla="*/ 6513213 h 7424433"/>
                <a:gd name="connsiteX4" fmla="*/ 6610967 w 8604500"/>
                <a:gd name="connsiteY4" fmla="*/ 175909 h 7424433"/>
                <a:gd name="connsiteX5" fmla="*/ 8568211 w 8604500"/>
                <a:gd name="connsiteY5" fmla="*/ 1759414 h 7424433"/>
                <a:gd name="connsiteX6" fmla="*/ 5838872 w 8604500"/>
                <a:gd name="connsiteY6" fmla="*/ 3519924 h 7424433"/>
                <a:gd name="connsiteX7" fmla="*/ 2048697 w 8604500"/>
                <a:gd name="connsiteY7" fmla="*/ 5557671 h 7424433"/>
                <a:gd name="connsiteX8" fmla="*/ 3689 w 8604500"/>
                <a:gd name="connsiteY8" fmla="*/ 3603678 h 7424433"/>
                <a:gd name="connsiteX9" fmla="*/ 3689 w 8604500"/>
                <a:gd name="connsiteY9" fmla="*/ 3603679 h 7424433"/>
                <a:gd name="connsiteX0" fmla="*/ 693 w 8601504"/>
                <a:gd name="connsiteY0" fmla="*/ 3603679 h 7424433"/>
                <a:gd name="connsiteX1" fmla="*/ 2749743 w 8601504"/>
                <a:gd name="connsiteY1" fmla="*/ 2065107 h 7424433"/>
                <a:gd name="connsiteX2" fmla="*/ 4959104 w 8601504"/>
                <a:gd name="connsiteY2" fmla="*/ 6858796 h 7424433"/>
                <a:gd name="connsiteX3" fmla="*/ 7284389 w 8601504"/>
                <a:gd name="connsiteY3" fmla="*/ 6513213 h 7424433"/>
                <a:gd name="connsiteX4" fmla="*/ 6607971 w 8601504"/>
                <a:gd name="connsiteY4" fmla="*/ 175909 h 7424433"/>
                <a:gd name="connsiteX5" fmla="*/ 8565215 w 8601504"/>
                <a:gd name="connsiteY5" fmla="*/ 1759414 h 7424433"/>
                <a:gd name="connsiteX6" fmla="*/ 5835876 w 8601504"/>
                <a:gd name="connsiteY6" fmla="*/ 3519924 h 7424433"/>
                <a:gd name="connsiteX7" fmla="*/ 2045701 w 8601504"/>
                <a:gd name="connsiteY7" fmla="*/ 5557671 h 7424433"/>
                <a:gd name="connsiteX8" fmla="*/ 693 w 8601504"/>
                <a:gd name="connsiteY8" fmla="*/ 3603678 h 7424433"/>
                <a:gd name="connsiteX9" fmla="*/ 693 w 8601504"/>
                <a:gd name="connsiteY9" fmla="*/ 3603679 h 7424433"/>
                <a:gd name="connsiteX0" fmla="*/ 691 w 8601502"/>
                <a:gd name="connsiteY0" fmla="*/ 3603679 h 7424433"/>
                <a:gd name="connsiteX1" fmla="*/ 2749741 w 8601502"/>
                <a:gd name="connsiteY1" fmla="*/ 2065107 h 7424433"/>
                <a:gd name="connsiteX2" fmla="*/ 4959102 w 8601502"/>
                <a:gd name="connsiteY2" fmla="*/ 6858796 h 7424433"/>
                <a:gd name="connsiteX3" fmla="*/ 7284387 w 8601502"/>
                <a:gd name="connsiteY3" fmla="*/ 6513213 h 7424433"/>
                <a:gd name="connsiteX4" fmla="*/ 6607969 w 8601502"/>
                <a:gd name="connsiteY4" fmla="*/ 175909 h 7424433"/>
                <a:gd name="connsiteX5" fmla="*/ 8565213 w 8601502"/>
                <a:gd name="connsiteY5" fmla="*/ 1759414 h 7424433"/>
                <a:gd name="connsiteX6" fmla="*/ 5835874 w 8601502"/>
                <a:gd name="connsiteY6" fmla="*/ 3519924 h 7424433"/>
                <a:gd name="connsiteX7" fmla="*/ 2045699 w 8601502"/>
                <a:gd name="connsiteY7" fmla="*/ 5557671 h 7424433"/>
                <a:gd name="connsiteX8" fmla="*/ 691 w 8601502"/>
                <a:gd name="connsiteY8" fmla="*/ 3603678 h 7424433"/>
                <a:gd name="connsiteX9" fmla="*/ 691 w 8601502"/>
                <a:gd name="connsiteY9" fmla="*/ 3603679 h 7424433"/>
                <a:gd name="connsiteX0" fmla="*/ 691 w 8601502"/>
                <a:gd name="connsiteY0" fmla="*/ 3603679 h 7424433"/>
                <a:gd name="connsiteX1" fmla="*/ 2749741 w 8601502"/>
                <a:gd name="connsiteY1" fmla="*/ 2065107 h 7424433"/>
                <a:gd name="connsiteX2" fmla="*/ 4959102 w 8601502"/>
                <a:gd name="connsiteY2" fmla="*/ 6858796 h 7424433"/>
                <a:gd name="connsiteX3" fmla="*/ 7284387 w 8601502"/>
                <a:gd name="connsiteY3" fmla="*/ 6513213 h 7424433"/>
                <a:gd name="connsiteX4" fmla="*/ 6607969 w 8601502"/>
                <a:gd name="connsiteY4" fmla="*/ 175909 h 7424433"/>
                <a:gd name="connsiteX5" fmla="*/ 8565213 w 8601502"/>
                <a:gd name="connsiteY5" fmla="*/ 1759414 h 7424433"/>
                <a:gd name="connsiteX6" fmla="*/ 5835874 w 8601502"/>
                <a:gd name="connsiteY6" fmla="*/ 3519924 h 7424433"/>
                <a:gd name="connsiteX7" fmla="*/ 2045699 w 8601502"/>
                <a:gd name="connsiteY7" fmla="*/ 5557671 h 7424433"/>
                <a:gd name="connsiteX8" fmla="*/ 691 w 8601502"/>
                <a:gd name="connsiteY8" fmla="*/ 3603678 h 7424433"/>
                <a:gd name="connsiteX9" fmla="*/ 691 w 8601502"/>
                <a:gd name="connsiteY9" fmla="*/ 3603679 h 7424433"/>
                <a:gd name="connsiteX0" fmla="*/ 691 w 8601502"/>
                <a:gd name="connsiteY0" fmla="*/ 3603679 h 7424433"/>
                <a:gd name="connsiteX1" fmla="*/ 2749741 w 8601502"/>
                <a:gd name="connsiteY1" fmla="*/ 2065107 h 7424433"/>
                <a:gd name="connsiteX2" fmla="*/ 4959102 w 8601502"/>
                <a:gd name="connsiteY2" fmla="*/ 6858796 h 7424433"/>
                <a:gd name="connsiteX3" fmla="*/ 7284387 w 8601502"/>
                <a:gd name="connsiteY3" fmla="*/ 6513213 h 7424433"/>
                <a:gd name="connsiteX4" fmla="*/ 6607969 w 8601502"/>
                <a:gd name="connsiteY4" fmla="*/ 175909 h 7424433"/>
                <a:gd name="connsiteX5" fmla="*/ 8565213 w 8601502"/>
                <a:gd name="connsiteY5" fmla="*/ 1759414 h 7424433"/>
                <a:gd name="connsiteX6" fmla="*/ 5539774 w 8601502"/>
                <a:gd name="connsiteY6" fmla="*/ 3665924 h 7424433"/>
                <a:gd name="connsiteX7" fmla="*/ 2045699 w 8601502"/>
                <a:gd name="connsiteY7" fmla="*/ 5557671 h 7424433"/>
                <a:gd name="connsiteX8" fmla="*/ 691 w 8601502"/>
                <a:gd name="connsiteY8" fmla="*/ 3603678 h 7424433"/>
                <a:gd name="connsiteX9" fmla="*/ 691 w 8601502"/>
                <a:gd name="connsiteY9" fmla="*/ 3603679 h 7424433"/>
                <a:gd name="connsiteX0" fmla="*/ 691 w 8601502"/>
                <a:gd name="connsiteY0" fmla="*/ 3603679 h 7424433"/>
                <a:gd name="connsiteX1" fmla="*/ 2749741 w 8601502"/>
                <a:gd name="connsiteY1" fmla="*/ 2065107 h 7424433"/>
                <a:gd name="connsiteX2" fmla="*/ 4959102 w 8601502"/>
                <a:gd name="connsiteY2" fmla="*/ 6858796 h 7424433"/>
                <a:gd name="connsiteX3" fmla="*/ 7284387 w 8601502"/>
                <a:gd name="connsiteY3" fmla="*/ 6513213 h 7424433"/>
                <a:gd name="connsiteX4" fmla="*/ 6607969 w 8601502"/>
                <a:gd name="connsiteY4" fmla="*/ 175909 h 7424433"/>
                <a:gd name="connsiteX5" fmla="*/ 8565213 w 8601502"/>
                <a:gd name="connsiteY5" fmla="*/ 1759414 h 7424433"/>
                <a:gd name="connsiteX6" fmla="*/ 5539774 w 8601502"/>
                <a:gd name="connsiteY6" fmla="*/ 3665924 h 7424433"/>
                <a:gd name="connsiteX7" fmla="*/ 2045699 w 8601502"/>
                <a:gd name="connsiteY7" fmla="*/ 5557671 h 7424433"/>
                <a:gd name="connsiteX8" fmla="*/ 691 w 8601502"/>
                <a:gd name="connsiteY8" fmla="*/ 3603678 h 7424433"/>
                <a:gd name="connsiteX9" fmla="*/ 691 w 8601502"/>
                <a:gd name="connsiteY9" fmla="*/ 3603679 h 7424433"/>
                <a:gd name="connsiteX0" fmla="*/ 691 w 8601502"/>
                <a:gd name="connsiteY0" fmla="*/ 3603679 h 7424433"/>
                <a:gd name="connsiteX1" fmla="*/ 2749741 w 8601502"/>
                <a:gd name="connsiteY1" fmla="*/ 2065107 h 7424433"/>
                <a:gd name="connsiteX2" fmla="*/ 4959102 w 8601502"/>
                <a:gd name="connsiteY2" fmla="*/ 6858796 h 7424433"/>
                <a:gd name="connsiteX3" fmla="*/ 7284387 w 8601502"/>
                <a:gd name="connsiteY3" fmla="*/ 6513213 h 7424433"/>
                <a:gd name="connsiteX4" fmla="*/ 6607969 w 8601502"/>
                <a:gd name="connsiteY4" fmla="*/ 175909 h 7424433"/>
                <a:gd name="connsiteX5" fmla="*/ 8565213 w 8601502"/>
                <a:gd name="connsiteY5" fmla="*/ 1759414 h 7424433"/>
                <a:gd name="connsiteX6" fmla="*/ 5539774 w 8601502"/>
                <a:gd name="connsiteY6" fmla="*/ 3665924 h 7424433"/>
                <a:gd name="connsiteX7" fmla="*/ 2045699 w 8601502"/>
                <a:gd name="connsiteY7" fmla="*/ 5557671 h 7424433"/>
                <a:gd name="connsiteX8" fmla="*/ 691 w 8601502"/>
                <a:gd name="connsiteY8" fmla="*/ 3603678 h 7424433"/>
                <a:gd name="connsiteX9" fmla="*/ 691 w 8601502"/>
                <a:gd name="connsiteY9" fmla="*/ 3603679 h 7424433"/>
                <a:gd name="connsiteX0" fmla="*/ 691 w 8601502"/>
                <a:gd name="connsiteY0" fmla="*/ 3603679 h 7388758"/>
                <a:gd name="connsiteX1" fmla="*/ 2749741 w 8601502"/>
                <a:gd name="connsiteY1" fmla="*/ 2065107 h 7388758"/>
                <a:gd name="connsiteX2" fmla="*/ 4959102 w 8601502"/>
                <a:gd name="connsiteY2" fmla="*/ 6858796 h 7388758"/>
                <a:gd name="connsiteX3" fmla="*/ 7284387 w 8601502"/>
                <a:gd name="connsiteY3" fmla="*/ 6513213 h 7388758"/>
                <a:gd name="connsiteX4" fmla="*/ 6607969 w 8601502"/>
                <a:gd name="connsiteY4" fmla="*/ 175909 h 7388758"/>
                <a:gd name="connsiteX5" fmla="*/ 8565213 w 8601502"/>
                <a:gd name="connsiteY5" fmla="*/ 1759414 h 7388758"/>
                <a:gd name="connsiteX6" fmla="*/ 5539774 w 8601502"/>
                <a:gd name="connsiteY6" fmla="*/ 3665924 h 7388758"/>
                <a:gd name="connsiteX7" fmla="*/ 2045699 w 8601502"/>
                <a:gd name="connsiteY7" fmla="*/ 5557671 h 7388758"/>
                <a:gd name="connsiteX8" fmla="*/ 691 w 8601502"/>
                <a:gd name="connsiteY8" fmla="*/ 3603678 h 7388758"/>
                <a:gd name="connsiteX9" fmla="*/ 691 w 8601502"/>
                <a:gd name="connsiteY9" fmla="*/ 3603679 h 7388758"/>
                <a:gd name="connsiteX0" fmla="*/ 691 w 8601502"/>
                <a:gd name="connsiteY0" fmla="*/ 3603679 h 7314031"/>
                <a:gd name="connsiteX1" fmla="*/ 2749741 w 8601502"/>
                <a:gd name="connsiteY1" fmla="*/ 2065107 h 7314031"/>
                <a:gd name="connsiteX2" fmla="*/ 4959102 w 8601502"/>
                <a:gd name="connsiteY2" fmla="*/ 6858796 h 7314031"/>
                <a:gd name="connsiteX3" fmla="*/ 7124949 w 8601502"/>
                <a:gd name="connsiteY3" fmla="*/ 6269879 h 7314031"/>
                <a:gd name="connsiteX4" fmla="*/ 6607969 w 8601502"/>
                <a:gd name="connsiteY4" fmla="*/ 175909 h 7314031"/>
                <a:gd name="connsiteX5" fmla="*/ 8565213 w 8601502"/>
                <a:gd name="connsiteY5" fmla="*/ 1759414 h 7314031"/>
                <a:gd name="connsiteX6" fmla="*/ 5539774 w 8601502"/>
                <a:gd name="connsiteY6" fmla="*/ 3665924 h 7314031"/>
                <a:gd name="connsiteX7" fmla="*/ 2045699 w 8601502"/>
                <a:gd name="connsiteY7" fmla="*/ 5557671 h 7314031"/>
                <a:gd name="connsiteX8" fmla="*/ 691 w 8601502"/>
                <a:gd name="connsiteY8" fmla="*/ 3603678 h 7314031"/>
                <a:gd name="connsiteX9" fmla="*/ 691 w 8601502"/>
                <a:gd name="connsiteY9" fmla="*/ 3603679 h 7314031"/>
                <a:gd name="connsiteX0" fmla="*/ 691 w 8601502"/>
                <a:gd name="connsiteY0" fmla="*/ 3603679 h 7314033"/>
                <a:gd name="connsiteX1" fmla="*/ 2749741 w 8601502"/>
                <a:gd name="connsiteY1" fmla="*/ 2065107 h 7314033"/>
                <a:gd name="connsiteX2" fmla="*/ 4959102 w 8601502"/>
                <a:gd name="connsiteY2" fmla="*/ 6858796 h 7314033"/>
                <a:gd name="connsiteX3" fmla="*/ 7124949 w 8601502"/>
                <a:gd name="connsiteY3" fmla="*/ 6269879 h 7314033"/>
                <a:gd name="connsiteX4" fmla="*/ 6607969 w 8601502"/>
                <a:gd name="connsiteY4" fmla="*/ 175909 h 7314033"/>
                <a:gd name="connsiteX5" fmla="*/ 8565213 w 8601502"/>
                <a:gd name="connsiteY5" fmla="*/ 1759414 h 7314033"/>
                <a:gd name="connsiteX6" fmla="*/ 5539774 w 8601502"/>
                <a:gd name="connsiteY6" fmla="*/ 3665924 h 7314033"/>
                <a:gd name="connsiteX7" fmla="*/ 2045699 w 8601502"/>
                <a:gd name="connsiteY7" fmla="*/ 5557671 h 7314033"/>
                <a:gd name="connsiteX8" fmla="*/ 691 w 8601502"/>
                <a:gd name="connsiteY8" fmla="*/ 3603678 h 7314033"/>
                <a:gd name="connsiteX9" fmla="*/ 691 w 8601502"/>
                <a:gd name="connsiteY9" fmla="*/ 3603679 h 7314033"/>
                <a:gd name="connsiteX0" fmla="*/ 691 w 8601502"/>
                <a:gd name="connsiteY0" fmla="*/ 3603679 h 6997111"/>
                <a:gd name="connsiteX1" fmla="*/ 2749741 w 8601502"/>
                <a:gd name="connsiteY1" fmla="*/ 2065107 h 6997111"/>
                <a:gd name="connsiteX2" fmla="*/ 4731333 w 8601502"/>
                <a:gd name="connsiteY2" fmla="*/ 6372128 h 6997111"/>
                <a:gd name="connsiteX3" fmla="*/ 7124949 w 8601502"/>
                <a:gd name="connsiteY3" fmla="*/ 6269879 h 6997111"/>
                <a:gd name="connsiteX4" fmla="*/ 6607969 w 8601502"/>
                <a:gd name="connsiteY4" fmla="*/ 175909 h 6997111"/>
                <a:gd name="connsiteX5" fmla="*/ 8565213 w 8601502"/>
                <a:gd name="connsiteY5" fmla="*/ 1759414 h 6997111"/>
                <a:gd name="connsiteX6" fmla="*/ 5539774 w 8601502"/>
                <a:gd name="connsiteY6" fmla="*/ 3665924 h 6997111"/>
                <a:gd name="connsiteX7" fmla="*/ 2045699 w 8601502"/>
                <a:gd name="connsiteY7" fmla="*/ 5557671 h 6997111"/>
                <a:gd name="connsiteX8" fmla="*/ 691 w 8601502"/>
                <a:gd name="connsiteY8" fmla="*/ 3603678 h 6997111"/>
                <a:gd name="connsiteX9" fmla="*/ 691 w 8601502"/>
                <a:gd name="connsiteY9" fmla="*/ 3603679 h 6997111"/>
                <a:gd name="connsiteX0" fmla="*/ 691 w 8601502"/>
                <a:gd name="connsiteY0" fmla="*/ 3603679 h 6997111"/>
                <a:gd name="connsiteX1" fmla="*/ 2749741 w 8601502"/>
                <a:gd name="connsiteY1" fmla="*/ 2065107 h 6997111"/>
                <a:gd name="connsiteX2" fmla="*/ 4731333 w 8601502"/>
                <a:gd name="connsiteY2" fmla="*/ 6372128 h 6997111"/>
                <a:gd name="connsiteX3" fmla="*/ 7124949 w 8601502"/>
                <a:gd name="connsiteY3" fmla="*/ 6269879 h 6997111"/>
                <a:gd name="connsiteX4" fmla="*/ 6607969 w 8601502"/>
                <a:gd name="connsiteY4" fmla="*/ 175909 h 6997111"/>
                <a:gd name="connsiteX5" fmla="*/ 8565213 w 8601502"/>
                <a:gd name="connsiteY5" fmla="*/ 1759414 h 6997111"/>
                <a:gd name="connsiteX6" fmla="*/ 5403112 w 8601502"/>
                <a:gd name="connsiteY6" fmla="*/ 3690258 h 6997111"/>
                <a:gd name="connsiteX7" fmla="*/ 2045699 w 8601502"/>
                <a:gd name="connsiteY7" fmla="*/ 5557671 h 6997111"/>
                <a:gd name="connsiteX8" fmla="*/ 691 w 8601502"/>
                <a:gd name="connsiteY8" fmla="*/ 3603678 h 6997111"/>
                <a:gd name="connsiteX9" fmla="*/ 691 w 8601502"/>
                <a:gd name="connsiteY9" fmla="*/ 3603679 h 6997111"/>
                <a:gd name="connsiteX0" fmla="*/ 691 w 8601502"/>
                <a:gd name="connsiteY0" fmla="*/ 3603679 h 6997111"/>
                <a:gd name="connsiteX1" fmla="*/ 2749741 w 8601502"/>
                <a:gd name="connsiteY1" fmla="*/ 2065107 h 6997111"/>
                <a:gd name="connsiteX2" fmla="*/ 4731333 w 8601502"/>
                <a:gd name="connsiteY2" fmla="*/ 6372128 h 6997111"/>
                <a:gd name="connsiteX3" fmla="*/ 7124949 w 8601502"/>
                <a:gd name="connsiteY3" fmla="*/ 6269879 h 6997111"/>
                <a:gd name="connsiteX4" fmla="*/ 6607969 w 8601502"/>
                <a:gd name="connsiteY4" fmla="*/ 175909 h 6997111"/>
                <a:gd name="connsiteX5" fmla="*/ 8565213 w 8601502"/>
                <a:gd name="connsiteY5" fmla="*/ 1759414 h 6997111"/>
                <a:gd name="connsiteX6" fmla="*/ 5403112 w 8601502"/>
                <a:gd name="connsiteY6" fmla="*/ 3690258 h 6997111"/>
                <a:gd name="connsiteX7" fmla="*/ 2045699 w 8601502"/>
                <a:gd name="connsiteY7" fmla="*/ 5557671 h 6997111"/>
                <a:gd name="connsiteX8" fmla="*/ 691 w 8601502"/>
                <a:gd name="connsiteY8" fmla="*/ 3603678 h 6997111"/>
                <a:gd name="connsiteX9" fmla="*/ 691 w 8601502"/>
                <a:gd name="connsiteY9" fmla="*/ 3603679 h 6997111"/>
                <a:gd name="connsiteX0" fmla="*/ 691 w 8601502"/>
                <a:gd name="connsiteY0" fmla="*/ 3603679 h 6997111"/>
                <a:gd name="connsiteX1" fmla="*/ 2749741 w 8601502"/>
                <a:gd name="connsiteY1" fmla="*/ 2065107 h 6997111"/>
                <a:gd name="connsiteX2" fmla="*/ 4731333 w 8601502"/>
                <a:gd name="connsiteY2" fmla="*/ 6372128 h 6997111"/>
                <a:gd name="connsiteX3" fmla="*/ 7124949 w 8601502"/>
                <a:gd name="connsiteY3" fmla="*/ 6269879 h 6997111"/>
                <a:gd name="connsiteX4" fmla="*/ 6607969 w 8601502"/>
                <a:gd name="connsiteY4" fmla="*/ 175909 h 6997111"/>
                <a:gd name="connsiteX5" fmla="*/ 8565213 w 8601502"/>
                <a:gd name="connsiteY5" fmla="*/ 1759414 h 6997111"/>
                <a:gd name="connsiteX6" fmla="*/ 5425889 w 8601502"/>
                <a:gd name="connsiteY6" fmla="*/ 3787592 h 6997111"/>
                <a:gd name="connsiteX7" fmla="*/ 2045699 w 8601502"/>
                <a:gd name="connsiteY7" fmla="*/ 5557671 h 6997111"/>
                <a:gd name="connsiteX8" fmla="*/ 691 w 8601502"/>
                <a:gd name="connsiteY8" fmla="*/ 3603678 h 6997111"/>
                <a:gd name="connsiteX9" fmla="*/ 691 w 8601502"/>
                <a:gd name="connsiteY9" fmla="*/ 3603679 h 6997111"/>
                <a:gd name="connsiteX0" fmla="*/ 691 w 8601502"/>
                <a:gd name="connsiteY0" fmla="*/ 3603679 h 6997111"/>
                <a:gd name="connsiteX1" fmla="*/ 2749741 w 8601502"/>
                <a:gd name="connsiteY1" fmla="*/ 2065107 h 6997111"/>
                <a:gd name="connsiteX2" fmla="*/ 4731333 w 8601502"/>
                <a:gd name="connsiteY2" fmla="*/ 6372128 h 6997111"/>
                <a:gd name="connsiteX3" fmla="*/ 7124949 w 8601502"/>
                <a:gd name="connsiteY3" fmla="*/ 6269879 h 6997111"/>
                <a:gd name="connsiteX4" fmla="*/ 6607969 w 8601502"/>
                <a:gd name="connsiteY4" fmla="*/ 175909 h 6997111"/>
                <a:gd name="connsiteX5" fmla="*/ 8565213 w 8601502"/>
                <a:gd name="connsiteY5" fmla="*/ 1759414 h 6997111"/>
                <a:gd name="connsiteX6" fmla="*/ 5425889 w 8601502"/>
                <a:gd name="connsiteY6" fmla="*/ 3787592 h 6997111"/>
                <a:gd name="connsiteX7" fmla="*/ 2045699 w 8601502"/>
                <a:gd name="connsiteY7" fmla="*/ 5557671 h 6997111"/>
                <a:gd name="connsiteX8" fmla="*/ 691 w 8601502"/>
                <a:gd name="connsiteY8" fmla="*/ 3603678 h 6997111"/>
                <a:gd name="connsiteX9" fmla="*/ 691 w 8601502"/>
                <a:gd name="connsiteY9" fmla="*/ 3603679 h 6997111"/>
                <a:gd name="connsiteX0" fmla="*/ 691 w 8601502"/>
                <a:gd name="connsiteY0" fmla="*/ 3603679 h 6997111"/>
                <a:gd name="connsiteX1" fmla="*/ 2749741 w 8601502"/>
                <a:gd name="connsiteY1" fmla="*/ 2065107 h 6997111"/>
                <a:gd name="connsiteX2" fmla="*/ 4731333 w 8601502"/>
                <a:gd name="connsiteY2" fmla="*/ 6372128 h 6997111"/>
                <a:gd name="connsiteX3" fmla="*/ 7124949 w 8601502"/>
                <a:gd name="connsiteY3" fmla="*/ 6269879 h 6997111"/>
                <a:gd name="connsiteX4" fmla="*/ 6607969 w 8601502"/>
                <a:gd name="connsiteY4" fmla="*/ 175909 h 6997111"/>
                <a:gd name="connsiteX5" fmla="*/ 8565213 w 8601502"/>
                <a:gd name="connsiteY5" fmla="*/ 1759414 h 6997111"/>
                <a:gd name="connsiteX6" fmla="*/ 5425889 w 8601502"/>
                <a:gd name="connsiteY6" fmla="*/ 3787592 h 6997111"/>
                <a:gd name="connsiteX7" fmla="*/ 2045699 w 8601502"/>
                <a:gd name="connsiteY7" fmla="*/ 5557671 h 6997111"/>
                <a:gd name="connsiteX8" fmla="*/ 691 w 8601502"/>
                <a:gd name="connsiteY8" fmla="*/ 3603678 h 6997111"/>
                <a:gd name="connsiteX9" fmla="*/ 691 w 8601502"/>
                <a:gd name="connsiteY9" fmla="*/ 3603679 h 699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01502" h="6997111">
                  <a:moveTo>
                    <a:pt x="691" y="3603679"/>
                  </a:moveTo>
                  <a:cubicBezTo>
                    <a:pt x="-32000" y="2620371"/>
                    <a:pt x="1096936" y="1150403"/>
                    <a:pt x="2749741" y="2065107"/>
                  </a:cubicBezTo>
                  <a:cubicBezTo>
                    <a:pt x="3697622" y="2591406"/>
                    <a:pt x="4074259" y="5427998"/>
                    <a:pt x="4731333" y="6372128"/>
                  </a:cubicBezTo>
                  <a:cubicBezTo>
                    <a:pt x="5388407" y="7316258"/>
                    <a:pt x="6648942" y="7116026"/>
                    <a:pt x="7124949" y="6269879"/>
                  </a:cubicBezTo>
                  <a:cubicBezTo>
                    <a:pt x="8200701" y="4469206"/>
                    <a:pt x="4279577" y="1752205"/>
                    <a:pt x="6607969" y="175909"/>
                  </a:cubicBezTo>
                  <a:cubicBezTo>
                    <a:pt x="7652418" y="-427277"/>
                    <a:pt x="8823684" y="624400"/>
                    <a:pt x="8565213" y="1759414"/>
                  </a:cubicBezTo>
                  <a:cubicBezTo>
                    <a:pt x="8498292" y="3078039"/>
                    <a:pt x="6500475" y="3360646"/>
                    <a:pt x="5425889" y="3787592"/>
                  </a:cubicBezTo>
                  <a:cubicBezTo>
                    <a:pt x="3939696" y="4326881"/>
                    <a:pt x="3780317" y="5413898"/>
                    <a:pt x="2045699" y="5557671"/>
                  </a:cubicBezTo>
                  <a:cubicBezTo>
                    <a:pt x="766515" y="5592927"/>
                    <a:pt x="691" y="4632572"/>
                    <a:pt x="691" y="3603678"/>
                  </a:cubicBezTo>
                  <a:lnTo>
                    <a:pt x="691" y="360367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CDD01C5-7B00-E13F-B99E-4F9F9547139C}"/>
                </a:ext>
              </a:extLst>
            </p:cNvPr>
            <p:cNvGrpSpPr/>
            <p:nvPr/>
          </p:nvGrpSpPr>
          <p:grpSpPr>
            <a:xfrm>
              <a:off x="205928" y="2909518"/>
              <a:ext cx="2079576" cy="2079574"/>
              <a:chOff x="2266305" y="2443545"/>
              <a:chExt cx="2689770" cy="2689770"/>
            </a:xfrm>
          </p:grpSpPr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99D982A2-4D72-6201-62DC-67475D072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305" y="2443545"/>
                <a:ext cx="2689770" cy="2689770"/>
              </a:xfrm>
              <a:custGeom>
                <a:avLst/>
                <a:gdLst>
                  <a:gd name="T0" fmla="*/ 1684 w 3118"/>
                  <a:gd name="T1" fmla="*/ 2 h 3118"/>
                  <a:gd name="T2" fmla="*/ 1756 w 3118"/>
                  <a:gd name="T3" fmla="*/ 41 h 3118"/>
                  <a:gd name="T4" fmla="*/ 1794 w 3118"/>
                  <a:gd name="T5" fmla="*/ 114 h 3118"/>
                  <a:gd name="T6" fmla="*/ 2035 w 3118"/>
                  <a:gd name="T7" fmla="*/ 530 h 3118"/>
                  <a:gd name="T8" fmla="*/ 2439 w 3118"/>
                  <a:gd name="T9" fmla="*/ 358 h 3118"/>
                  <a:gd name="T10" fmla="*/ 2521 w 3118"/>
                  <a:gd name="T11" fmla="*/ 350 h 3118"/>
                  <a:gd name="T12" fmla="*/ 2593 w 3118"/>
                  <a:gd name="T13" fmla="*/ 389 h 3118"/>
                  <a:gd name="T14" fmla="*/ 2761 w 3118"/>
                  <a:gd name="T15" fmla="*/ 571 h 3118"/>
                  <a:gd name="T16" fmla="*/ 2768 w 3118"/>
                  <a:gd name="T17" fmla="*/ 652 h 3118"/>
                  <a:gd name="T18" fmla="*/ 2547 w 3118"/>
                  <a:gd name="T19" fmla="*/ 1003 h 3118"/>
                  <a:gd name="T20" fmla="*/ 2651 w 3118"/>
                  <a:gd name="T21" fmla="*/ 1253 h 3118"/>
                  <a:gd name="T22" fmla="*/ 3056 w 3118"/>
                  <a:gd name="T23" fmla="*/ 1345 h 3118"/>
                  <a:gd name="T24" fmla="*/ 3107 w 3118"/>
                  <a:gd name="T25" fmla="*/ 1408 h 3118"/>
                  <a:gd name="T26" fmla="*/ 3118 w 3118"/>
                  <a:gd name="T27" fmla="*/ 1655 h 3118"/>
                  <a:gd name="T28" fmla="*/ 3095 w 3118"/>
                  <a:gd name="T29" fmla="*/ 1735 h 3118"/>
                  <a:gd name="T30" fmla="*/ 3031 w 3118"/>
                  <a:gd name="T31" fmla="*/ 1786 h 3118"/>
                  <a:gd name="T32" fmla="*/ 2623 w 3118"/>
                  <a:gd name="T33" fmla="*/ 1952 h 3118"/>
                  <a:gd name="T34" fmla="*/ 2747 w 3118"/>
                  <a:gd name="T35" fmla="*/ 2414 h 3118"/>
                  <a:gd name="T36" fmla="*/ 2770 w 3118"/>
                  <a:gd name="T37" fmla="*/ 2494 h 3118"/>
                  <a:gd name="T38" fmla="*/ 2748 w 3118"/>
                  <a:gd name="T39" fmla="*/ 2572 h 3118"/>
                  <a:gd name="T40" fmla="*/ 2572 w 3118"/>
                  <a:gd name="T41" fmla="*/ 2748 h 3118"/>
                  <a:gd name="T42" fmla="*/ 2494 w 3118"/>
                  <a:gd name="T43" fmla="*/ 2770 h 3118"/>
                  <a:gd name="T44" fmla="*/ 2414 w 3118"/>
                  <a:gd name="T45" fmla="*/ 2747 h 3118"/>
                  <a:gd name="T46" fmla="*/ 1951 w 3118"/>
                  <a:gd name="T47" fmla="*/ 2623 h 3118"/>
                  <a:gd name="T48" fmla="*/ 1786 w 3118"/>
                  <a:gd name="T49" fmla="*/ 3031 h 3118"/>
                  <a:gd name="T50" fmla="*/ 1735 w 3118"/>
                  <a:gd name="T51" fmla="*/ 3095 h 3118"/>
                  <a:gd name="T52" fmla="*/ 1655 w 3118"/>
                  <a:gd name="T53" fmla="*/ 3118 h 3118"/>
                  <a:gd name="T54" fmla="*/ 1408 w 3118"/>
                  <a:gd name="T55" fmla="*/ 3107 h 3118"/>
                  <a:gd name="T56" fmla="*/ 1345 w 3118"/>
                  <a:gd name="T57" fmla="*/ 3056 h 3118"/>
                  <a:gd name="T58" fmla="*/ 1253 w 3118"/>
                  <a:gd name="T59" fmla="*/ 2651 h 3118"/>
                  <a:gd name="T60" fmla="*/ 1003 w 3118"/>
                  <a:gd name="T61" fmla="*/ 2547 h 3118"/>
                  <a:gd name="T62" fmla="*/ 652 w 3118"/>
                  <a:gd name="T63" fmla="*/ 2768 h 3118"/>
                  <a:gd name="T64" fmla="*/ 571 w 3118"/>
                  <a:gd name="T65" fmla="*/ 2761 h 3118"/>
                  <a:gd name="T66" fmla="*/ 389 w 3118"/>
                  <a:gd name="T67" fmla="*/ 2593 h 3118"/>
                  <a:gd name="T68" fmla="*/ 350 w 3118"/>
                  <a:gd name="T69" fmla="*/ 2521 h 3118"/>
                  <a:gd name="T70" fmla="*/ 358 w 3118"/>
                  <a:gd name="T71" fmla="*/ 2439 h 3118"/>
                  <a:gd name="T72" fmla="*/ 530 w 3118"/>
                  <a:gd name="T73" fmla="*/ 2035 h 3118"/>
                  <a:gd name="T74" fmla="*/ 114 w 3118"/>
                  <a:gd name="T75" fmla="*/ 1794 h 3118"/>
                  <a:gd name="T76" fmla="*/ 41 w 3118"/>
                  <a:gd name="T77" fmla="*/ 1756 h 3118"/>
                  <a:gd name="T78" fmla="*/ 2 w 3118"/>
                  <a:gd name="T79" fmla="*/ 1684 h 3118"/>
                  <a:gd name="T80" fmla="*/ 2 w 3118"/>
                  <a:gd name="T81" fmla="*/ 1434 h 3118"/>
                  <a:gd name="T82" fmla="*/ 41 w 3118"/>
                  <a:gd name="T83" fmla="*/ 1362 h 3118"/>
                  <a:gd name="T84" fmla="*/ 114 w 3118"/>
                  <a:gd name="T85" fmla="*/ 1324 h 3118"/>
                  <a:gd name="T86" fmla="*/ 530 w 3118"/>
                  <a:gd name="T87" fmla="*/ 1083 h 3118"/>
                  <a:gd name="T88" fmla="*/ 358 w 3118"/>
                  <a:gd name="T89" fmla="*/ 678 h 3118"/>
                  <a:gd name="T90" fmla="*/ 350 w 3118"/>
                  <a:gd name="T91" fmla="*/ 597 h 3118"/>
                  <a:gd name="T92" fmla="*/ 389 w 3118"/>
                  <a:gd name="T93" fmla="*/ 525 h 3118"/>
                  <a:gd name="T94" fmla="*/ 571 w 3118"/>
                  <a:gd name="T95" fmla="*/ 358 h 3118"/>
                  <a:gd name="T96" fmla="*/ 652 w 3118"/>
                  <a:gd name="T97" fmla="*/ 349 h 3118"/>
                  <a:gd name="T98" fmla="*/ 1003 w 3118"/>
                  <a:gd name="T99" fmla="*/ 571 h 3118"/>
                  <a:gd name="T100" fmla="*/ 1253 w 3118"/>
                  <a:gd name="T101" fmla="*/ 467 h 3118"/>
                  <a:gd name="T102" fmla="*/ 1345 w 3118"/>
                  <a:gd name="T103" fmla="*/ 62 h 3118"/>
                  <a:gd name="T104" fmla="*/ 1408 w 3118"/>
                  <a:gd name="T105" fmla="*/ 11 h 3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18" h="3118">
                    <a:moveTo>
                      <a:pt x="1463" y="0"/>
                    </a:moveTo>
                    <a:lnTo>
                      <a:pt x="1655" y="0"/>
                    </a:lnTo>
                    <a:lnTo>
                      <a:pt x="1684" y="2"/>
                    </a:lnTo>
                    <a:lnTo>
                      <a:pt x="1710" y="11"/>
                    </a:lnTo>
                    <a:lnTo>
                      <a:pt x="1735" y="24"/>
                    </a:lnTo>
                    <a:lnTo>
                      <a:pt x="1756" y="41"/>
                    </a:lnTo>
                    <a:lnTo>
                      <a:pt x="1773" y="62"/>
                    </a:lnTo>
                    <a:lnTo>
                      <a:pt x="1786" y="87"/>
                    </a:lnTo>
                    <a:lnTo>
                      <a:pt x="1794" y="114"/>
                    </a:lnTo>
                    <a:lnTo>
                      <a:pt x="1865" y="467"/>
                    </a:lnTo>
                    <a:lnTo>
                      <a:pt x="1952" y="495"/>
                    </a:lnTo>
                    <a:lnTo>
                      <a:pt x="2035" y="530"/>
                    </a:lnTo>
                    <a:lnTo>
                      <a:pt x="2115" y="571"/>
                    </a:lnTo>
                    <a:lnTo>
                      <a:pt x="2414" y="371"/>
                    </a:lnTo>
                    <a:lnTo>
                      <a:pt x="2439" y="358"/>
                    </a:lnTo>
                    <a:lnTo>
                      <a:pt x="2466" y="349"/>
                    </a:lnTo>
                    <a:lnTo>
                      <a:pt x="2494" y="346"/>
                    </a:lnTo>
                    <a:lnTo>
                      <a:pt x="2521" y="350"/>
                    </a:lnTo>
                    <a:lnTo>
                      <a:pt x="2547" y="358"/>
                    </a:lnTo>
                    <a:lnTo>
                      <a:pt x="2572" y="370"/>
                    </a:lnTo>
                    <a:lnTo>
                      <a:pt x="2593" y="389"/>
                    </a:lnTo>
                    <a:lnTo>
                      <a:pt x="2730" y="525"/>
                    </a:lnTo>
                    <a:lnTo>
                      <a:pt x="2748" y="546"/>
                    </a:lnTo>
                    <a:lnTo>
                      <a:pt x="2761" y="571"/>
                    </a:lnTo>
                    <a:lnTo>
                      <a:pt x="2768" y="597"/>
                    </a:lnTo>
                    <a:lnTo>
                      <a:pt x="2770" y="625"/>
                    </a:lnTo>
                    <a:lnTo>
                      <a:pt x="2768" y="652"/>
                    </a:lnTo>
                    <a:lnTo>
                      <a:pt x="2761" y="678"/>
                    </a:lnTo>
                    <a:lnTo>
                      <a:pt x="2747" y="704"/>
                    </a:lnTo>
                    <a:lnTo>
                      <a:pt x="2547" y="1003"/>
                    </a:lnTo>
                    <a:lnTo>
                      <a:pt x="2588" y="1083"/>
                    </a:lnTo>
                    <a:lnTo>
                      <a:pt x="2623" y="1166"/>
                    </a:lnTo>
                    <a:lnTo>
                      <a:pt x="2651" y="1253"/>
                    </a:lnTo>
                    <a:lnTo>
                      <a:pt x="3004" y="1324"/>
                    </a:lnTo>
                    <a:lnTo>
                      <a:pt x="3031" y="1332"/>
                    </a:lnTo>
                    <a:lnTo>
                      <a:pt x="3056" y="1345"/>
                    </a:lnTo>
                    <a:lnTo>
                      <a:pt x="3077" y="1362"/>
                    </a:lnTo>
                    <a:lnTo>
                      <a:pt x="3095" y="1383"/>
                    </a:lnTo>
                    <a:lnTo>
                      <a:pt x="3107" y="1408"/>
                    </a:lnTo>
                    <a:lnTo>
                      <a:pt x="3116" y="1434"/>
                    </a:lnTo>
                    <a:lnTo>
                      <a:pt x="3118" y="1463"/>
                    </a:lnTo>
                    <a:lnTo>
                      <a:pt x="3118" y="1655"/>
                    </a:lnTo>
                    <a:lnTo>
                      <a:pt x="3116" y="1684"/>
                    </a:lnTo>
                    <a:lnTo>
                      <a:pt x="3107" y="1710"/>
                    </a:lnTo>
                    <a:lnTo>
                      <a:pt x="3095" y="1735"/>
                    </a:lnTo>
                    <a:lnTo>
                      <a:pt x="3077" y="1756"/>
                    </a:lnTo>
                    <a:lnTo>
                      <a:pt x="3056" y="1773"/>
                    </a:lnTo>
                    <a:lnTo>
                      <a:pt x="3031" y="1786"/>
                    </a:lnTo>
                    <a:lnTo>
                      <a:pt x="3004" y="1794"/>
                    </a:lnTo>
                    <a:lnTo>
                      <a:pt x="2651" y="1865"/>
                    </a:lnTo>
                    <a:lnTo>
                      <a:pt x="2623" y="1952"/>
                    </a:lnTo>
                    <a:lnTo>
                      <a:pt x="2588" y="2035"/>
                    </a:lnTo>
                    <a:lnTo>
                      <a:pt x="2547" y="2115"/>
                    </a:lnTo>
                    <a:lnTo>
                      <a:pt x="2747" y="2414"/>
                    </a:lnTo>
                    <a:lnTo>
                      <a:pt x="2761" y="2439"/>
                    </a:lnTo>
                    <a:lnTo>
                      <a:pt x="2768" y="2466"/>
                    </a:lnTo>
                    <a:lnTo>
                      <a:pt x="2770" y="2494"/>
                    </a:lnTo>
                    <a:lnTo>
                      <a:pt x="2768" y="2521"/>
                    </a:lnTo>
                    <a:lnTo>
                      <a:pt x="2761" y="2547"/>
                    </a:lnTo>
                    <a:lnTo>
                      <a:pt x="2748" y="2572"/>
                    </a:lnTo>
                    <a:lnTo>
                      <a:pt x="2730" y="2593"/>
                    </a:lnTo>
                    <a:lnTo>
                      <a:pt x="2593" y="2730"/>
                    </a:lnTo>
                    <a:lnTo>
                      <a:pt x="2572" y="2748"/>
                    </a:lnTo>
                    <a:lnTo>
                      <a:pt x="2547" y="2761"/>
                    </a:lnTo>
                    <a:lnTo>
                      <a:pt x="2521" y="2768"/>
                    </a:lnTo>
                    <a:lnTo>
                      <a:pt x="2494" y="2770"/>
                    </a:lnTo>
                    <a:lnTo>
                      <a:pt x="2466" y="2768"/>
                    </a:lnTo>
                    <a:lnTo>
                      <a:pt x="2439" y="2761"/>
                    </a:lnTo>
                    <a:lnTo>
                      <a:pt x="2414" y="2747"/>
                    </a:lnTo>
                    <a:lnTo>
                      <a:pt x="2115" y="2547"/>
                    </a:lnTo>
                    <a:lnTo>
                      <a:pt x="2035" y="2588"/>
                    </a:lnTo>
                    <a:lnTo>
                      <a:pt x="1951" y="2623"/>
                    </a:lnTo>
                    <a:lnTo>
                      <a:pt x="1865" y="2651"/>
                    </a:lnTo>
                    <a:lnTo>
                      <a:pt x="1794" y="3004"/>
                    </a:lnTo>
                    <a:lnTo>
                      <a:pt x="1786" y="3031"/>
                    </a:lnTo>
                    <a:lnTo>
                      <a:pt x="1773" y="3056"/>
                    </a:lnTo>
                    <a:lnTo>
                      <a:pt x="1756" y="3077"/>
                    </a:lnTo>
                    <a:lnTo>
                      <a:pt x="1735" y="3095"/>
                    </a:lnTo>
                    <a:lnTo>
                      <a:pt x="1710" y="3107"/>
                    </a:lnTo>
                    <a:lnTo>
                      <a:pt x="1684" y="3116"/>
                    </a:lnTo>
                    <a:lnTo>
                      <a:pt x="1655" y="3118"/>
                    </a:lnTo>
                    <a:lnTo>
                      <a:pt x="1463" y="3118"/>
                    </a:lnTo>
                    <a:lnTo>
                      <a:pt x="1434" y="3116"/>
                    </a:lnTo>
                    <a:lnTo>
                      <a:pt x="1408" y="3107"/>
                    </a:lnTo>
                    <a:lnTo>
                      <a:pt x="1383" y="3095"/>
                    </a:lnTo>
                    <a:lnTo>
                      <a:pt x="1362" y="3077"/>
                    </a:lnTo>
                    <a:lnTo>
                      <a:pt x="1345" y="3056"/>
                    </a:lnTo>
                    <a:lnTo>
                      <a:pt x="1332" y="3031"/>
                    </a:lnTo>
                    <a:lnTo>
                      <a:pt x="1324" y="3004"/>
                    </a:lnTo>
                    <a:lnTo>
                      <a:pt x="1253" y="2651"/>
                    </a:lnTo>
                    <a:lnTo>
                      <a:pt x="1166" y="2623"/>
                    </a:lnTo>
                    <a:lnTo>
                      <a:pt x="1083" y="2588"/>
                    </a:lnTo>
                    <a:lnTo>
                      <a:pt x="1003" y="2547"/>
                    </a:lnTo>
                    <a:lnTo>
                      <a:pt x="704" y="2747"/>
                    </a:lnTo>
                    <a:lnTo>
                      <a:pt x="678" y="2761"/>
                    </a:lnTo>
                    <a:lnTo>
                      <a:pt x="652" y="2768"/>
                    </a:lnTo>
                    <a:lnTo>
                      <a:pt x="625" y="2770"/>
                    </a:lnTo>
                    <a:lnTo>
                      <a:pt x="597" y="2768"/>
                    </a:lnTo>
                    <a:lnTo>
                      <a:pt x="571" y="2761"/>
                    </a:lnTo>
                    <a:lnTo>
                      <a:pt x="546" y="2748"/>
                    </a:lnTo>
                    <a:lnTo>
                      <a:pt x="525" y="2730"/>
                    </a:lnTo>
                    <a:lnTo>
                      <a:pt x="389" y="2593"/>
                    </a:lnTo>
                    <a:lnTo>
                      <a:pt x="370" y="2572"/>
                    </a:lnTo>
                    <a:lnTo>
                      <a:pt x="358" y="2547"/>
                    </a:lnTo>
                    <a:lnTo>
                      <a:pt x="350" y="2521"/>
                    </a:lnTo>
                    <a:lnTo>
                      <a:pt x="346" y="2494"/>
                    </a:lnTo>
                    <a:lnTo>
                      <a:pt x="349" y="2466"/>
                    </a:lnTo>
                    <a:lnTo>
                      <a:pt x="358" y="2439"/>
                    </a:lnTo>
                    <a:lnTo>
                      <a:pt x="371" y="2414"/>
                    </a:lnTo>
                    <a:lnTo>
                      <a:pt x="571" y="2115"/>
                    </a:lnTo>
                    <a:lnTo>
                      <a:pt x="530" y="2035"/>
                    </a:lnTo>
                    <a:lnTo>
                      <a:pt x="495" y="1952"/>
                    </a:lnTo>
                    <a:lnTo>
                      <a:pt x="467" y="1865"/>
                    </a:lnTo>
                    <a:lnTo>
                      <a:pt x="114" y="1794"/>
                    </a:lnTo>
                    <a:lnTo>
                      <a:pt x="87" y="1786"/>
                    </a:lnTo>
                    <a:lnTo>
                      <a:pt x="62" y="1773"/>
                    </a:lnTo>
                    <a:lnTo>
                      <a:pt x="41" y="1756"/>
                    </a:lnTo>
                    <a:lnTo>
                      <a:pt x="24" y="1735"/>
                    </a:lnTo>
                    <a:lnTo>
                      <a:pt x="11" y="1710"/>
                    </a:lnTo>
                    <a:lnTo>
                      <a:pt x="2" y="1684"/>
                    </a:lnTo>
                    <a:lnTo>
                      <a:pt x="0" y="1655"/>
                    </a:lnTo>
                    <a:lnTo>
                      <a:pt x="0" y="1463"/>
                    </a:lnTo>
                    <a:lnTo>
                      <a:pt x="2" y="1434"/>
                    </a:lnTo>
                    <a:lnTo>
                      <a:pt x="11" y="1408"/>
                    </a:lnTo>
                    <a:lnTo>
                      <a:pt x="24" y="1383"/>
                    </a:lnTo>
                    <a:lnTo>
                      <a:pt x="41" y="1362"/>
                    </a:lnTo>
                    <a:lnTo>
                      <a:pt x="62" y="1345"/>
                    </a:lnTo>
                    <a:lnTo>
                      <a:pt x="87" y="1332"/>
                    </a:lnTo>
                    <a:lnTo>
                      <a:pt x="114" y="1324"/>
                    </a:lnTo>
                    <a:lnTo>
                      <a:pt x="467" y="1253"/>
                    </a:lnTo>
                    <a:lnTo>
                      <a:pt x="495" y="1166"/>
                    </a:lnTo>
                    <a:lnTo>
                      <a:pt x="530" y="1083"/>
                    </a:lnTo>
                    <a:lnTo>
                      <a:pt x="571" y="1003"/>
                    </a:lnTo>
                    <a:lnTo>
                      <a:pt x="371" y="704"/>
                    </a:lnTo>
                    <a:lnTo>
                      <a:pt x="358" y="678"/>
                    </a:lnTo>
                    <a:lnTo>
                      <a:pt x="349" y="652"/>
                    </a:lnTo>
                    <a:lnTo>
                      <a:pt x="346" y="625"/>
                    </a:lnTo>
                    <a:lnTo>
                      <a:pt x="350" y="597"/>
                    </a:lnTo>
                    <a:lnTo>
                      <a:pt x="358" y="571"/>
                    </a:lnTo>
                    <a:lnTo>
                      <a:pt x="370" y="546"/>
                    </a:lnTo>
                    <a:lnTo>
                      <a:pt x="389" y="525"/>
                    </a:lnTo>
                    <a:lnTo>
                      <a:pt x="525" y="389"/>
                    </a:lnTo>
                    <a:lnTo>
                      <a:pt x="546" y="370"/>
                    </a:lnTo>
                    <a:lnTo>
                      <a:pt x="571" y="358"/>
                    </a:lnTo>
                    <a:lnTo>
                      <a:pt x="597" y="350"/>
                    </a:lnTo>
                    <a:lnTo>
                      <a:pt x="625" y="346"/>
                    </a:lnTo>
                    <a:lnTo>
                      <a:pt x="652" y="349"/>
                    </a:lnTo>
                    <a:lnTo>
                      <a:pt x="678" y="358"/>
                    </a:lnTo>
                    <a:lnTo>
                      <a:pt x="704" y="371"/>
                    </a:lnTo>
                    <a:lnTo>
                      <a:pt x="1003" y="571"/>
                    </a:lnTo>
                    <a:lnTo>
                      <a:pt x="1083" y="530"/>
                    </a:lnTo>
                    <a:lnTo>
                      <a:pt x="1166" y="495"/>
                    </a:lnTo>
                    <a:lnTo>
                      <a:pt x="1253" y="467"/>
                    </a:lnTo>
                    <a:lnTo>
                      <a:pt x="1324" y="114"/>
                    </a:lnTo>
                    <a:lnTo>
                      <a:pt x="1332" y="87"/>
                    </a:lnTo>
                    <a:lnTo>
                      <a:pt x="1345" y="62"/>
                    </a:lnTo>
                    <a:lnTo>
                      <a:pt x="1362" y="41"/>
                    </a:lnTo>
                    <a:lnTo>
                      <a:pt x="1383" y="24"/>
                    </a:lnTo>
                    <a:lnTo>
                      <a:pt x="1408" y="11"/>
                    </a:lnTo>
                    <a:lnTo>
                      <a:pt x="1434" y="2"/>
                    </a:lnTo>
                    <a:lnTo>
                      <a:pt x="1463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64297D03-6A06-6CC0-64E5-E32EFADEA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0269" y="3197509"/>
                <a:ext cx="1180980" cy="1180980"/>
              </a:xfrm>
              <a:custGeom>
                <a:avLst/>
                <a:gdLst>
                  <a:gd name="T0" fmla="*/ 755 w 1369"/>
                  <a:gd name="T1" fmla="*/ 4 h 1369"/>
                  <a:gd name="T2" fmla="*/ 888 w 1369"/>
                  <a:gd name="T3" fmla="*/ 31 h 1369"/>
                  <a:gd name="T4" fmla="*/ 1011 w 1369"/>
                  <a:gd name="T5" fmla="*/ 83 h 1369"/>
                  <a:gd name="T6" fmla="*/ 1120 w 1369"/>
                  <a:gd name="T7" fmla="*/ 157 h 1369"/>
                  <a:gd name="T8" fmla="*/ 1213 w 1369"/>
                  <a:gd name="T9" fmla="*/ 250 h 1369"/>
                  <a:gd name="T10" fmla="*/ 1287 w 1369"/>
                  <a:gd name="T11" fmla="*/ 359 h 1369"/>
                  <a:gd name="T12" fmla="*/ 1339 w 1369"/>
                  <a:gd name="T13" fmla="*/ 482 h 1369"/>
                  <a:gd name="T14" fmla="*/ 1366 w 1369"/>
                  <a:gd name="T15" fmla="*/ 615 h 1369"/>
                  <a:gd name="T16" fmla="*/ 1366 w 1369"/>
                  <a:gd name="T17" fmla="*/ 755 h 1369"/>
                  <a:gd name="T18" fmla="*/ 1339 w 1369"/>
                  <a:gd name="T19" fmla="*/ 888 h 1369"/>
                  <a:gd name="T20" fmla="*/ 1287 w 1369"/>
                  <a:gd name="T21" fmla="*/ 1011 h 1369"/>
                  <a:gd name="T22" fmla="*/ 1213 w 1369"/>
                  <a:gd name="T23" fmla="*/ 1120 h 1369"/>
                  <a:gd name="T24" fmla="*/ 1120 w 1369"/>
                  <a:gd name="T25" fmla="*/ 1213 h 1369"/>
                  <a:gd name="T26" fmla="*/ 1011 w 1369"/>
                  <a:gd name="T27" fmla="*/ 1287 h 1369"/>
                  <a:gd name="T28" fmla="*/ 888 w 1369"/>
                  <a:gd name="T29" fmla="*/ 1339 h 1369"/>
                  <a:gd name="T30" fmla="*/ 755 w 1369"/>
                  <a:gd name="T31" fmla="*/ 1366 h 1369"/>
                  <a:gd name="T32" fmla="*/ 615 w 1369"/>
                  <a:gd name="T33" fmla="*/ 1366 h 1369"/>
                  <a:gd name="T34" fmla="*/ 482 w 1369"/>
                  <a:gd name="T35" fmla="*/ 1339 h 1369"/>
                  <a:gd name="T36" fmla="*/ 359 w 1369"/>
                  <a:gd name="T37" fmla="*/ 1287 h 1369"/>
                  <a:gd name="T38" fmla="*/ 250 w 1369"/>
                  <a:gd name="T39" fmla="*/ 1213 h 1369"/>
                  <a:gd name="T40" fmla="*/ 157 w 1369"/>
                  <a:gd name="T41" fmla="*/ 1120 h 1369"/>
                  <a:gd name="T42" fmla="*/ 83 w 1369"/>
                  <a:gd name="T43" fmla="*/ 1011 h 1369"/>
                  <a:gd name="T44" fmla="*/ 31 w 1369"/>
                  <a:gd name="T45" fmla="*/ 888 h 1369"/>
                  <a:gd name="T46" fmla="*/ 4 w 1369"/>
                  <a:gd name="T47" fmla="*/ 755 h 1369"/>
                  <a:gd name="T48" fmla="*/ 4 w 1369"/>
                  <a:gd name="T49" fmla="*/ 615 h 1369"/>
                  <a:gd name="T50" fmla="*/ 31 w 1369"/>
                  <a:gd name="T51" fmla="*/ 482 h 1369"/>
                  <a:gd name="T52" fmla="*/ 83 w 1369"/>
                  <a:gd name="T53" fmla="*/ 359 h 1369"/>
                  <a:gd name="T54" fmla="*/ 157 w 1369"/>
                  <a:gd name="T55" fmla="*/ 250 h 1369"/>
                  <a:gd name="T56" fmla="*/ 250 w 1369"/>
                  <a:gd name="T57" fmla="*/ 157 h 1369"/>
                  <a:gd name="T58" fmla="*/ 359 w 1369"/>
                  <a:gd name="T59" fmla="*/ 83 h 1369"/>
                  <a:gd name="T60" fmla="*/ 482 w 1369"/>
                  <a:gd name="T61" fmla="*/ 31 h 1369"/>
                  <a:gd name="T62" fmla="*/ 615 w 1369"/>
                  <a:gd name="T63" fmla="*/ 4 h 1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69" h="1369">
                    <a:moveTo>
                      <a:pt x="684" y="0"/>
                    </a:moveTo>
                    <a:lnTo>
                      <a:pt x="755" y="4"/>
                    </a:lnTo>
                    <a:lnTo>
                      <a:pt x="822" y="15"/>
                    </a:lnTo>
                    <a:lnTo>
                      <a:pt x="888" y="31"/>
                    </a:lnTo>
                    <a:lnTo>
                      <a:pt x="951" y="55"/>
                    </a:lnTo>
                    <a:lnTo>
                      <a:pt x="1011" y="83"/>
                    </a:lnTo>
                    <a:lnTo>
                      <a:pt x="1068" y="118"/>
                    </a:lnTo>
                    <a:lnTo>
                      <a:pt x="1120" y="157"/>
                    </a:lnTo>
                    <a:lnTo>
                      <a:pt x="1169" y="201"/>
                    </a:lnTo>
                    <a:lnTo>
                      <a:pt x="1213" y="250"/>
                    </a:lnTo>
                    <a:lnTo>
                      <a:pt x="1252" y="302"/>
                    </a:lnTo>
                    <a:lnTo>
                      <a:pt x="1287" y="359"/>
                    </a:lnTo>
                    <a:lnTo>
                      <a:pt x="1315" y="419"/>
                    </a:lnTo>
                    <a:lnTo>
                      <a:pt x="1339" y="482"/>
                    </a:lnTo>
                    <a:lnTo>
                      <a:pt x="1355" y="547"/>
                    </a:lnTo>
                    <a:lnTo>
                      <a:pt x="1366" y="615"/>
                    </a:lnTo>
                    <a:lnTo>
                      <a:pt x="1369" y="684"/>
                    </a:lnTo>
                    <a:lnTo>
                      <a:pt x="1366" y="755"/>
                    </a:lnTo>
                    <a:lnTo>
                      <a:pt x="1355" y="822"/>
                    </a:lnTo>
                    <a:lnTo>
                      <a:pt x="1339" y="888"/>
                    </a:lnTo>
                    <a:lnTo>
                      <a:pt x="1315" y="951"/>
                    </a:lnTo>
                    <a:lnTo>
                      <a:pt x="1287" y="1011"/>
                    </a:lnTo>
                    <a:lnTo>
                      <a:pt x="1252" y="1068"/>
                    </a:lnTo>
                    <a:lnTo>
                      <a:pt x="1213" y="1120"/>
                    </a:lnTo>
                    <a:lnTo>
                      <a:pt x="1169" y="1169"/>
                    </a:lnTo>
                    <a:lnTo>
                      <a:pt x="1120" y="1213"/>
                    </a:lnTo>
                    <a:lnTo>
                      <a:pt x="1068" y="1252"/>
                    </a:lnTo>
                    <a:lnTo>
                      <a:pt x="1011" y="1287"/>
                    </a:lnTo>
                    <a:lnTo>
                      <a:pt x="951" y="1315"/>
                    </a:lnTo>
                    <a:lnTo>
                      <a:pt x="888" y="1339"/>
                    </a:lnTo>
                    <a:lnTo>
                      <a:pt x="822" y="1355"/>
                    </a:lnTo>
                    <a:lnTo>
                      <a:pt x="755" y="1366"/>
                    </a:lnTo>
                    <a:lnTo>
                      <a:pt x="684" y="1369"/>
                    </a:lnTo>
                    <a:lnTo>
                      <a:pt x="615" y="1366"/>
                    </a:lnTo>
                    <a:lnTo>
                      <a:pt x="547" y="1355"/>
                    </a:lnTo>
                    <a:lnTo>
                      <a:pt x="482" y="1339"/>
                    </a:lnTo>
                    <a:lnTo>
                      <a:pt x="419" y="1315"/>
                    </a:lnTo>
                    <a:lnTo>
                      <a:pt x="359" y="1287"/>
                    </a:lnTo>
                    <a:lnTo>
                      <a:pt x="302" y="1252"/>
                    </a:lnTo>
                    <a:lnTo>
                      <a:pt x="250" y="1213"/>
                    </a:lnTo>
                    <a:lnTo>
                      <a:pt x="201" y="1169"/>
                    </a:lnTo>
                    <a:lnTo>
                      <a:pt x="157" y="1120"/>
                    </a:lnTo>
                    <a:lnTo>
                      <a:pt x="118" y="1068"/>
                    </a:lnTo>
                    <a:lnTo>
                      <a:pt x="83" y="1011"/>
                    </a:lnTo>
                    <a:lnTo>
                      <a:pt x="55" y="951"/>
                    </a:lnTo>
                    <a:lnTo>
                      <a:pt x="31" y="888"/>
                    </a:lnTo>
                    <a:lnTo>
                      <a:pt x="15" y="822"/>
                    </a:lnTo>
                    <a:lnTo>
                      <a:pt x="4" y="755"/>
                    </a:lnTo>
                    <a:lnTo>
                      <a:pt x="0" y="684"/>
                    </a:lnTo>
                    <a:lnTo>
                      <a:pt x="4" y="615"/>
                    </a:lnTo>
                    <a:lnTo>
                      <a:pt x="15" y="547"/>
                    </a:lnTo>
                    <a:lnTo>
                      <a:pt x="31" y="482"/>
                    </a:lnTo>
                    <a:lnTo>
                      <a:pt x="55" y="419"/>
                    </a:lnTo>
                    <a:lnTo>
                      <a:pt x="83" y="359"/>
                    </a:lnTo>
                    <a:lnTo>
                      <a:pt x="118" y="302"/>
                    </a:lnTo>
                    <a:lnTo>
                      <a:pt x="157" y="250"/>
                    </a:lnTo>
                    <a:lnTo>
                      <a:pt x="201" y="201"/>
                    </a:lnTo>
                    <a:lnTo>
                      <a:pt x="250" y="157"/>
                    </a:lnTo>
                    <a:lnTo>
                      <a:pt x="302" y="118"/>
                    </a:lnTo>
                    <a:lnTo>
                      <a:pt x="359" y="83"/>
                    </a:lnTo>
                    <a:lnTo>
                      <a:pt x="419" y="55"/>
                    </a:lnTo>
                    <a:lnTo>
                      <a:pt x="482" y="31"/>
                    </a:lnTo>
                    <a:lnTo>
                      <a:pt x="547" y="15"/>
                    </a:lnTo>
                    <a:lnTo>
                      <a:pt x="615" y="4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A42DD7EB-8287-1C93-6C19-34439F181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7023" y="3494263"/>
                <a:ext cx="587471" cy="587471"/>
              </a:xfrm>
              <a:custGeom>
                <a:avLst/>
                <a:gdLst>
                  <a:gd name="T0" fmla="*/ 340 w 681"/>
                  <a:gd name="T1" fmla="*/ 0 h 681"/>
                  <a:gd name="T2" fmla="*/ 391 w 681"/>
                  <a:gd name="T3" fmla="*/ 4 h 681"/>
                  <a:gd name="T4" fmla="*/ 440 w 681"/>
                  <a:gd name="T5" fmla="*/ 15 h 681"/>
                  <a:gd name="T6" fmla="*/ 485 w 681"/>
                  <a:gd name="T7" fmla="*/ 33 h 681"/>
                  <a:gd name="T8" fmla="*/ 527 w 681"/>
                  <a:gd name="T9" fmla="*/ 56 h 681"/>
                  <a:gd name="T10" fmla="*/ 564 w 681"/>
                  <a:gd name="T11" fmla="*/ 85 h 681"/>
                  <a:gd name="T12" fmla="*/ 598 w 681"/>
                  <a:gd name="T13" fmla="*/ 118 h 681"/>
                  <a:gd name="T14" fmla="*/ 626 w 681"/>
                  <a:gd name="T15" fmla="*/ 155 h 681"/>
                  <a:gd name="T16" fmla="*/ 650 w 681"/>
                  <a:gd name="T17" fmla="*/ 198 h 681"/>
                  <a:gd name="T18" fmla="*/ 667 w 681"/>
                  <a:gd name="T19" fmla="*/ 242 h 681"/>
                  <a:gd name="T20" fmla="*/ 677 w 681"/>
                  <a:gd name="T21" fmla="*/ 291 h 681"/>
                  <a:gd name="T22" fmla="*/ 681 w 681"/>
                  <a:gd name="T23" fmla="*/ 340 h 681"/>
                  <a:gd name="T24" fmla="*/ 677 w 681"/>
                  <a:gd name="T25" fmla="*/ 391 h 681"/>
                  <a:gd name="T26" fmla="*/ 667 w 681"/>
                  <a:gd name="T27" fmla="*/ 440 h 681"/>
                  <a:gd name="T28" fmla="*/ 650 w 681"/>
                  <a:gd name="T29" fmla="*/ 485 h 681"/>
                  <a:gd name="T30" fmla="*/ 626 w 681"/>
                  <a:gd name="T31" fmla="*/ 527 h 681"/>
                  <a:gd name="T32" fmla="*/ 598 w 681"/>
                  <a:gd name="T33" fmla="*/ 564 h 681"/>
                  <a:gd name="T34" fmla="*/ 564 w 681"/>
                  <a:gd name="T35" fmla="*/ 598 h 681"/>
                  <a:gd name="T36" fmla="*/ 527 w 681"/>
                  <a:gd name="T37" fmla="*/ 626 h 681"/>
                  <a:gd name="T38" fmla="*/ 485 w 681"/>
                  <a:gd name="T39" fmla="*/ 650 h 681"/>
                  <a:gd name="T40" fmla="*/ 440 w 681"/>
                  <a:gd name="T41" fmla="*/ 667 h 681"/>
                  <a:gd name="T42" fmla="*/ 391 w 681"/>
                  <a:gd name="T43" fmla="*/ 677 h 681"/>
                  <a:gd name="T44" fmla="*/ 340 w 681"/>
                  <a:gd name="T45" fmla="*/ 681 h 681"/>
                  <a:gd name="T46" fmla="*/ 291 w 681"/>
                  <a:gd name="T47" fmla="*/ 677 h 681"/>
                  <a:gd name="T48" fmla="*/ 242 w 681"/>
                  <a:gd name="T49" fmla="*/ 667 h 681"/>
                  <a:gd name="T50" fmla="*/ 198 w 681"/>
                  <a:gd name="T51" fmla="*/ 650 h 681"/>
                  <a:gd name="T52" fmla="*/ 155 w 681"/>
                  <a:gd name="T53" fmla="*/ 626 h 681"/>
                  <a:gd name="T54" fmla="*/ 118 w 681"/>
                  <a:gd name="T55" fmla="*/ 598 h 681"/>
                  <a:gd name="T56" fmla="*/ 85 w 681"/>
                  <a:gd name="T57" fmla="*/ 564 h 681"/>
                  <a:gd name="T58" fmla="*/ 56 w 681"/>
                  <a:gd name="T59" fmla="*/ 527 h 681"/>
                  <a:gd name="T60" fmla="*/ 33 w 681"/>
                  <a:gd name="T61" fmla="*/ 485 h 681"/>
                  <a:gd name="T62" fmla="*/ 15 w 681"/>
                  <a:gd name="T63" fmla="*/ 440 h 681"/>
                  <a:gd name="T64" fmla="*/ 4 w 681"/>
                  <a:gd name="T65" fmla="*/ 391 h 681"/>
                  <a:gd name="T66" fmla="*/ 0 w 681"/>
                  <a:gd name="T67" fmla="*/ 340 h 681"/>
                  <a:gd name="T68" fmla="*/ 4 w 681"/>
                  <a:gd name="T69" fmla="*/ 291 h 681"/>
                  <a:gd name="T70" fmla="*/ 15 w 681"/>
                  <a:gd name="T71" fmla="*/ 242 h 681"/>
                  <a:gd name="T72" fmla="*/ 33 w 681"/>
                  <a:gd name="T73" fmla="*/ 198 h 681"/>
                  <a:gd name="T74" fmla="*/ 56 w 681"/>
                  <a:gd name="T75" fmla="*/ 155 h 681"/>
                  <a:gd name="T76" fmla="*/ 85 w 681"/>
                  <a:gd name="T77" fmla="*/ 118 h 681"/>
                  <a:gd name="T78" fmla="*/ 118 w 681"/>
                  <a:gd name="T79" fmla="*/ 85 h 681"/>
                  <a:gd name="T80" fmla="*/ 155 w 681"/>
                  <a:gd name="T81" fmla="*/ 56 h 681"/>
                  <a:gd name="T82" fmla="*/ 198 w 681"/>
                  <a:gd name="T83" fmla="*/ 33 h 681"/>
                  <a:gd name="T84" fmla="*/ 242 w 681"/>
                  <a:gd name="T85" fmla="*/ 15 h 681"/>
                  <a:gd name="T86" fmla="*/ 291 w 681"/>
                  <a:gd name="T87" fmla="*/ 4 h 681"/>
                  <a:gd name="T88" fmla="*/ 340 w 681"/>
                  <a:gd name="T89" fmla="*/ 0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1" h="681">
                    <a:moveTo>
                      <a:pt x="340" y="0"/>
                    </a:moveTo>
                    <a:lnTo>
                      <a:pt x="391" y="4"/>
                    </a:lnTo>
                    <a:lnTo>
                      <a:pt x="440" y="15"/>
                    </a:lnTo>
                    <a:lnTo>
                      <a:pt x="485" y="33"/>
                    </a:lnTo>
                    <a:lnTo>
                      <a:pt x="527" y="56"/>
                    </a:lnTo>
                    <a:lnTo>
                      <a:pt x="564" y="85"/>
                    </a:lnTo>
                    <a:lnTo>
                      <a:pt x="598" y="118"/>
                    </a:lnTo>
                    <a:lnTo>
                      <a:pt x="626" y="155"/>
                    </a:lnTo>
                    <a:lnTo>
                      <a:pt x="650" y="198"/>
                    </a:lnTo>
                    <a:lnTo>
                      <a:pt x="667" y="242"/>
                    </a:lnTo>
                    <a:lnTo>
                      <a:pt x="677" y="291"/>
                    </a:lnTo>
                    <a:lnTo>
                      <a:pt x="681" y="340"/>
                    </a:lnTo>
                    <a:lnTo>
                      <a:pt x="677" y="391"/>
                    </a:lnTo>
                    <a:lnTo>
                      <a:pt x="667" y="440"/>
                    </a:lnTo>
                    <a:lnTo>
                      <a:pt x="650" y="485"/>
                    </a:lnTo>
                    <a:lnTo>
                      <a:pt x="626" y="527"/>
                    </a:lnTo>
                    <a:lnTo>
                      <a:pt x="598" y="564"/>
                    </a:lnTo>
                    <a:lnTo>
                      <a:pt x="564" y="598"/>
                    </a:lnTo>
                    <a:lnTo>
                      <a:pt x="527" y="626"/>
                    </a:lnTo>
                    <a:lnTo>
                      <a:pt x="485" y="650"/>
                    </a:lnTo>
                    <a:lnTo>
                      <a:pt x="440" y="667"/>
                    </a:lnTo>
                    <a:lnTo>
                      <a:pt x="391" y="677"/>
                    </a:lnTo>
                    <a:lnTo>
                      <a:pt x="340" y="681"/>
                    </a:lnTo>
                    <a:lnTo>
                      <a:pt x="291" y="677"/>
                    </a:lnTo>
                    <a:lnTo>
                      <a:pt x="242" y="667"/>
                    </a:lnTo>
                    <a:lnTo>
                      <a:pt x="198" y="650"/>
                    </a:lnTo>
                    <a:lnTo>
                      <a:pt x="155" y="626"/>
                    </a:lnTo>
                    <a:lnTo>
                      <a:pt x="118" y="598"/>
                    </a:lnTo>
                    <a:lnTo>
                      <a:pt x="85" y="564"/>
                    </a:lnTo>
                    <a:lnTo>
                      <a:pt x="56" y="527"/>
                    </a:lnTo>
                    <a:lnTo>
                      <a:pt x="33" y="485"/>
                    </a:lnTo>
                    <a:lnTo>
                      <a:pt x="15" y="440"/>
                    </a:lnTo>
                    <a:lnTo>
                      <a:pt x="4" y="391"/>
                    </a:lnTo>
                    <a:lnTo>
                      <a:pt x="0" y="340"/>
                    </a:lnTo>
                    <a:lnTo>
                      <a:pt x="4" y="291"/>
                    </a:lnTo>
                    <a:lnTo>
                      <a:pt x="15" y="242"/>
                    </a:lnTo>
                    <a:lnTo>
                      <a:pt x="33" y="198"/>
                    </a:lnTo>
                    <a:lnTo>
                      <a:pt x="56" y="155"/>
                    </a:lnTo>
                    <a:lnTo>
                      <a:pt x="85" y="118"/>
                    </a:lnTo>
                    <a:lnTo>
                      <a:pt x="118" y="85"/>
                    </a:lnTo>
                    <a:lnTo>
                      <a:pt x="155" y="56"/>
                    </a:lnTo>
                    <a:lnTo>
                      <a:pt x="198" y="33"/>
                    </a:lnTo>
                    <a:lnTo>
                      <a:pt x="242" y="15"/>
                    </a:lnTo>
                    <a:lnTo>
                      <a:pt x="291" y="4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53" name="Freeform 32">
                <a:extLst>
                  <a:ext uri="{FF2B5EF4-FFF2-40B4-BE49-F238E27FC236}">
                    <a16:creationId xmlns:a16="http://schemas.microsoft.com/office/drawing/2014/main" id="{06CD2B8F-5004-A673-1068-A8EE2AAFC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7023" y="3508066"/>
                <a:ext cx="409763" cy="560728"/>
              </a:xfrm>
              <a:custGeom>
                <a:avLst/>
                <a:gdLst>
                  <a:gd name="T0" fmla="*/ 237 w 475"/>
                  <a:gd name="T1" fmla="*/ 0 h 650"/>
                  <a:gd name="T2" fmla="*/ 282 w 475"/>
                  <a:gd name="T3" fmla="*/ 19 h 650"/>
                  <a:gd name="T4" fmla="*/ 323 w 475"/>
                  <a:gd name="T5" fmla="*/ 41 h 650"/>
                  <a:gd name="T6" fmla="*/ 360 w 475"/>
                  <a:gd name="T7" fmla="*/ 70 h 650"/>
                  <a:gd name="T8" fmla="*/ 393 w 475"/>
                  <a:gd name="T9" fmla="*/ 103 h 650"/>
                  <a:gd name="T10" fmla="*/ 421 w 475"/>
                  <a:gd name="T11" fmla="*/ 142 h 650"/>
                  <a:gd name="T12" fmla="*/ 444 w 475"/>
                  <a:gd name="T13" fmla="*/ 183 h 650"/>
                  <a:gd name="T14" fmla="*/ 461 w 475"/>
                  <a:gd name="T15" fmla="*/ 228 h 650"/>
                  <a:gd name="T16" fmla="*/ 471 w 475"/>
                  <a:gd name="T17" fmla="*/ 275 h 650"/>
                  <a:gd name="T18" fmla="*/ 475 w 475"/>
                  <a:gd name="T19" fmla="*/ 324 h 650"/>
                  <a:gd name="T20" fmla="*/ 471 w 475"/>
                  <a:gd name="T21" fmla="*/ 374 h 650"/>
                  <a:gd name="T22" fmla="*/ 461 w 475"/>
                  <a:gd name="T23" fmla="*/ 423 h 650"/>
                  <a:gd name="T24" fmla="*/ 444 w 475"/>
                  <a:gd name="T25" fmla="*/ 467 h 650"/>
                  <a:gd name="T26" fmla="*/ 421 w 475"/>
                  <a:gd name="T27" fmla="*/ 508 h 650"/>
                  <a:gd name="T28" fmla="*/ 393 w 475"/>
                  <a:gd name="T29" fmla="*/ 546 h 650"/>
                  <a:gd name="T30" fmla="*/ 360 w 475"/>
                  <a:gd name="T31" fmla="*/ 579 h 650"/>
                  <a:gd name="T32" fmla="*/ 323 w 475"/>
                  <a:gd name="T33" fmla="*/ 608 h 650"/>
                  <a:gd name="T34" fmla="*/ 282 w 475"/>
                  <a:gd name="T35" fmla="*/ 631 h 650"/>
                  <a:gd name="T36" fmla="*/ 237 w 475"/>
                  <a:gd name="T37" fmla="*/ 650 h 650"/>
                  <a:gd name="T38" fmla="*/ 194 w 475"/>
                  <a:gd name="T39" fmla="*/ 631 h 650"/>
                  <a:gd name="T40" fmla="*/ 153 w 475"/>
                  <a:gd name="T41" fmla="*/ 608 h 650"/>
                  <a:gd name="T42" fmla="*/ 116 w 475"/>
                  <a:gd name="T43" fmla="*/ 579 h 650"/>
                  <a:gd name="T44" fmla="*/ 82 w 475"/>
                  <a:gd name="T45" fmla="*/ 546 h 650"/>
                  <a:gd name="T46" fmla="*/ 55 w 475"/>
                  <a:gd name="T47" fmla="*/ 508 h 650"/>
                  <a:gd name="T48" fmla="*/ 31 w 475"/>
                  <a:gd name="T49" fmla="*/ 467 h 650"/>
                  <a:gd name="T50" fmla="*/ 15 w 475"/>
                  <a:gd name="T51" fmla="*/ 423 h 650"/>
                  <a:gd name="T52" fmla="*/ 4 w 475"/>
                  <a:gd name="T53" fmla="*/ 374 h 650"/>
                  <a:gd name="T54" fmla="*/ 0 w 475"/>
                  <a:gd name="T55" fmla="*/ 324 h 650"/>
                  <a:gd name="T56" fmla="*/ 4 w 475"/>
                  <a:gd name="T57" fmla="*/ 275 h 650"/>
                  <a:gd name="T58" fmla="*/ 15 w 475"/>
                  <a:gd name="T59" fmla="*/ 228 h 650"/>
                  <a:gd name="T60" fmla="*/ 31 w 475"/>
                  <a:gd name="T61" fmla="*/ 183 h 650"/>
                  <a:gd name="T62" fmla="*/ 55 w 475"/>
                  <a:gd name="T63" fmla="*/ 142 h 650"/>
                  <a:gd name="T64" fmla="*/ 82 w 475"/>
                  <a:gd name="T65" fmla="*/ 103 h 650"/>
                  <a:gd name="T66" fmla="*/ 116 w 475"/>
                  <a:gd name="T67" fmla="*/ 70 h 650"/>
                  <a:gd name="T68" fmla="*/ 153 w 475"/>
                  <a:gd name="T69" fmla="*/ 41 h 650"/>
                  <a:gd name="T70" fmla="*/ 194 w 475"/>
                  <a:gd name="T71" fmla="*/ 19 h 650"/>
                  <a:gd name="T72" fmla="*/ 237 w 475"/>
                  <a:gd name="T73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75" h="650">
                    <a:moveTo>
                      <a:pt x="237" y="0"/>
                    </a:moveTo>
                    <a:lnTo>
                      <a:pt x="282" y="19"/>
                    </a:lnTo>
                    <a:lnTo>
                      <a:pt x="323" y="41"/>
                    </a:lnTo>
                    <a:lnTo>
                      <a:pt x="360" y="70"/>
                    </a:lnTo>
                    <a:lnTo>
                      <a:pt x="393" y="103"/>
                    </a:lnTo>
                    <a:lnTo>
                      <a:pt x="421" y="142"/>
                    </a:lnTo>
                    <a:lnTo>
                      <a:pt x="444" y="183"/>
                    </a:lnTo>
                    <a:lnTo>
                      <a:pt x="461" y="228"/>
                    </a:lnTo>
                    <a:lnTo>
                      <a:pt x="471" y="275"/>
                    </a:lnTo>
                    <a:lnTo>
                      <a:pt x="475" y="324"/>
                    </a:lnTo>
                    <a:lnTo>
                      <a:pt x="471" y="374"/>
                    </a:lnTo>
                    <a:lnTo>
                      <a:pt x="461" y="423"/>
                    </a:lnTo>
                    <a:lnTo>
                      <a:pt x="444" y="467"/>
                    </a:lnTo>
                    <a:lnTo>
                      <a:pt x="421" y="508"/>
                    </a:lnTo>
                    <a:lnTo>
                      <a:pt x="393" y="546"/>
                    </a:lnTo>
                    <a:lnTo>
                      <a:pt x="360" y="579"/>
                    </a:lnTo>
                    <a:lnTo>
                      <a:pt x="323" y="608"/>
                    </a:lnTo>
                    <a:lnTo>
                      <a:pt x="282" y="631"/>
                    </a:lnTo>
                    <a:lnTo>
                      <a:pt x="237" y="650"/>
                    </a:lnTo>
                    <a:lnTo>
                      <a:pt x="194" y="631"/>
                    </a:lnTo>
                    <a:lnTo>
                      <a:pt x="153" y="608"/>
                    </a:lnTo>
                    <a:lnTo>
                      <a:pt x="116" y="579"/>
                    </a:lnTo>
                    <a:lnTo>
                      <a:pt x="82" y="546"/>
                    </a:lnTo>
                    <a:lnTo>
                      <a:pt x="55" y="508"/>
                    </a:lnTo>
                    <a:lnTo>
                      <a:pt x="31" y="467"/>
                    </a:lnTo>
                    <a:lnTo>
                      <a:pt x="15" y="423"/>
                    </a:lnTo>
                    <a:lnTo>
                      <a:pt x="4" y="374"/>
                    </a:lnTo>
                    <a:lnTo>
                      <a:pt x="0" y="324"/>
                    </a:lnTo>
                    <a:lnTo>
                      <a:pt x="4" y="275"/>
                    </a:lnTo>
                    <a:lnTo>
                      <a:pt x="15" y="228"/>
                    </a:lnTo>
                    <a:lnTo>
                      <a:pt x="31" y="183"/>
                    </a:lnTo>
                    <a:lnTo>
                      <a:pt x="55" y="142"/>
                    </a:lnTo>
                    <a:lnTo>
                      <a:pt x="82" y="103"/>
                    </a:lnTo>
                    <a:lnTo>
                      <a:pt x="116" y="70"/>
                    </a:lnTo>
                    <a:lnTo>
                      <a:pt x="153" y="41"/>
                    </a:lnTo>
                    <a:lnTo>
                      <a:pt x="194" y="19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B70215-B1FC-7ACC-4E45-7F7365BC6F9E}"/>
                </a:ext>
              </a:extLst>
            </p:cNvPr>
            <p:cNvGrpSpPr/>
            <p:nvPr/>
          </p:nvGrpSpPr>
          <p:grpSpPr>
            <a:xfrm>
              <a:off x="4016618" y="1816962"/>
              <a:ext cx="1619032" cy="1619030"/>
              <a:chOff x="4033030" y="4210270"/>
              <a:chExt cx="1768451" cy="1768451"/>
            </a:xfrm>
          </p:grpSpPr>
          <p:sp>
            <p:nvSpPr>
              <p:cNvPr id="46" name="Freeform 34">
                <a:extLst>
                  <a:ext uri="{FF2B5EF4-FFF2-40B4-BE49-F238E27FC236}">
                    <a16:creationId xmlns:a16="http://schemas.microsoft.com/office/drawing/2014/main" id="{AE2188B7-351E-073C-7991-B9A5B7025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3030" y="4210270"/>
                <a:ext cx="1768451" cy="1768451"/>
              </a:xfrm>
              <a:custGeom>
                <a:avLst/>
                <a:gdLst>
                  <a:gd name="T0" fmla="*/ 1110 w 2050"/>
                  <a:gd name="T1" fmla="*/ 3 h 2050"/>
                  <a:gd name="T2" fmla="*/ 1162 w 2050"/>
                  <a:gd name="T3" fmla="*/ 37 h 2050"/>
                  <a:gd name="T4" fmla="*/ 1227 w 2050"/>
                  <a:gd name="T5" fmla="*/ 308 h 2050"/>
                  <a:gd name="T6" fmla="*/ 1391 w 2050"/>
                  <a:gd name="T7" fmla="*/ 376 h 2050"/>
                  <a:gd name="T8" fmla="*/ 1628 w 2050"/>
                  <a:gd name="T9" fmla="*/ 229 h 2050"/>
                  <a:gd name="T10" fmla="*/ 1689 w 2050"/>
                  <a:gd name="T11" fmla="*/ 243 h 2050"/>
                  <a:gd name="T12" fmla="*/ 1808 w 2050"/>
                  <a:gd name="T13" fmla="*/ 362 h 2050"/>
                  <a:gd name="T14" fmla="*/ 1822 w 2050"/>
                  <a:gd name="T15" fmla="*/ 423 h 2050"/>
                  <a:gd name="T16" fmla="*/ 1675 w 2050"/>
                  <a:gd name="T17" fmla="*/ 660 h 2050"/>
                  <a:gd name="T18" fmla="*/ 1743 w 2050"/>
                  <a:gd name="T19" fmla="*/ 824 h 2050"/>
                  <a:gd name="T20" fmla="*/ 2014 w 2050"/>
                  <a:gd name="T21" fmla="*/ 889 h 2050"/>
                  <a:gd name="T22" fmla="*/ 2048 w 2050"/>
                  <a:gd name="T23" fmla="*/ 941 h 2050"/>
                  <a:gd name="T24" fmla="*/ 2048 w 2050"/>
                  <a:gd name="T25" fmla="*/ 1110 h 2050"/>
                  <a:gd name="T26" fmla="*/ 2014 w 2050"/>
                  <a:gd name="T27" fmla="*/ 1162 h 2050"/>
                  <a:gd name="T28" fmla="*/ 1743 w 2050"/>
                  <a:gd name="T29" fmla="*/ 1227 h 2050"/>
                  <a:gd name="T30" fmla="*/ 1675 w 2050"/>
                  <a:gd name="T31" fmla="*/ 1391 h 2050"/>
                  <a:gd name="T32" fmla="*/ 1822 w 2050"/>
                  <a:gd name="T33" fmla="*/ 1628 h 2050"/>
                  <a:gd name="T34" fmla="*/ 1808 w 2050"/>
                  <a:gd name="T35" fmla="*/ 1689 h 2050"/>
                  <a:gd name="T36" fmla="*/ 1689 w 2050"/>
                  <a:gd name="T37" fmla="*/ 1808 h 2050"/>
                  <a:gd name="T38" fmla="*/ 1628 w 2050"/>
                  <a:gd name="T39" fmla="*/ 1822 h 2050"/>
                  <a:gd name="T40" fmla="*/ 1391 w 2050"/>
                  <a:gd name="T41" fmla="*/ 1675 h 2050"/>
                  <a:gd name="T42" fmla="*/ 1227 w 2050"/>
                  <a:gd name="T43" fmla="*/ 1743 h 2050"/>
                  <a:gd name="T44" fmla="*/ 1162 w 2050"/>
                  <a:gd name="T45" fmla="*/ 2014 h 2050"/>
                  <a:gd name="T46" fmla="*/ 1110 w 2050"/>
                  <a:gd name="T47" fmla="*/ 2048 h 2050"/>
                  <a:gd name="T48" fmla="*/ 941 w 2050"/>
                  <a:gd name="T49" fmla="*/ 2048 h 2050"/>
                  <a:gd name="T50" fmla="*/ 889 w 2050"/>
                  <a:gd name="T51" fmla="*/ 2014 h 2050"/>
                  <a:gd name="T52" fmla="*/ 824 w 2050"/>
                  <a:gd name="T53" fmla="*/ 1743 h 2050"/>
                  <a:gd name="T54" fmla="*/ 660 w 2050"/>
                  <a:gd name="T55" fmla="*/ 1675 h 2050"/>
                  <a:gd name="T56" fmla="*/ 423 w 2050"/>
                  <a:gd name="T57" fmla="*/ 1822 h 2050"/>
                  <a:gd name="T58" fmla="*/ 362 w 2050"/>
                  <a:gd name="T59" fmla="*/ 1808 h 2050"/>
                  <a:gd name="T60" fmla="*/ 243 w 2050"/>
                  <a:gd name="T61" fmla="*/ 1689 h 2050"/>
                  <a:gd name="T62" fmla="*/ 229 w 2050"/>
                  <a:gd name="T63" fmla="*/ 1628 h 2050"/>
                  <a:gd name="T64" fmla="*/ 376 w 2050"/>
                  <a:gd name="T65" fmla="*/ 1391 h 2050"/>
                  <a:gd name="T66" fmla="*/ 308 w 2050"/>
                  <a:gd name="T67" fmla="*/ 1227 h 2050"/>
                  <a:gd name="T68" fmla="*/ 37 w 2050"/>
                  <a:gd name="T69" fmla="*/ 1162 h 2050"/>
                  <a:gd name="T70" fmla="*/ 3 w 2050"/>
                  <a:gd name="T71" fmla="*/ 1110 h 2050"/>
                  <a:gd name="T72" fmla="*/ 3 w 2050"/>
                  <a:gd name="T73" fmla="*/ 941 h 2050"/>
                  <a:gd name="T74" fmla="*/ 37 w 2050"/>
                  <a:gd name="T75" fmla="*/ 889 h 2050"/>
                  <a:gd name="T76" fmla="*/ 308 w 2050"/>
                  <a:gd name="T77" fmla="*/ 824 h 2050"/>
                  <a:gd name="T78" fmla="*/ 376 w 2050"/>
                  <a:gd name="T79" fmla="*/ 660 h 2050"/>
                  <a:gd name="T80" fmla="*/ 229 w 2050"/>
                  <a:gd name="T81" fmla="*/ 423 h 2050"/>
                  <a:gd name="T82" fmla="*/ 243 w 2050"/>
                  <a:gd name="T83" fmla="*/ 362 h 2050"/>
                  <a:gd name="T84" fmla="*/ 362 w 2050"/>
                  <a:gd name="T85" fmla="*/ 243 h 2050"/>
                  <a:gd name="T86" fmla="*/ 423 w 2050"/>
                  <a:gd name="T87" fmla="*/ 229 h 2050"/>
                  <a:gd name="T88" fmla="*/ 660 w 2050"/>
                  <a:gd name="T89" fmla="*/ 376 h 2050"/>
                  <a:gd name="T90" fmla="*/ 824 w 2050"/>
                  <a:gd name="T91" fmla="*/ 308 h 2050"/>
                  <a:gd name="T92" fmla="*/ 889 w 2050"/>
                  <a:gd name="T93" fmla="*/ 37 h 2050"/>
                  <a:gd name="T94" fmla="*/ 941 w 2050"/>
                  <a:gd name="T95" fmla="*/ 3 h 2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50" h="2050">
                    <a:moveTo>
                      <a:pt x="962" y="0"/>
                    </a:moveTo>
                    <a:lnTo>
                      <a:pt x="1089" y="0"/>
                    </a:lnTo>
                    <a:lnTo>
                      <a:pt x="1110" y="3"/>
                    </a:lnTo>
                    <a:lnTo>
                      <a:pt x="1130" y="11"/>
                    </a:lnTo>
                    <a:lnTo>
                      <a:pt x="1148" y="22"/>
                    </a:lnTo>
                    <a:lnTo>
                      <a:pt x="1162" y="37"/>
                    </a:lnTo>
                    <a:lnTo>
                      <a:pt x="1173" y="56"/>
                    </a:lnTo>
                    <a:lnTo>
                      <a:pt x="1181" y="76"/>
                    </a:lnTo>
                    <a:lnTo>
                      <a:pt x="1227" y="308"/>
                    </a:lnTo>
                    <a:lnTo>
                      <a:pt x="1284" y="326"/>
                    </a:lnTo>
                    <a:lnTo>
                      <a:pt x="1338" y="349"/>
                    </a:lnTo>
                    <a:lnTo>
                      <a:pt x="1391" y="376"/>
                    </a:lnTo>
                    <a:lnTo>
                      <a:pt x="1588" y="244"/>
                    </a:lnTo>
                    <a:lnTo>
                      <a:pt x="1607" y="234"/>
                    </a:lnTo>
                    <a:lnTo>
                      <a:pt x="1628" y="229"/>
                    </a:lnTo>
                    <a:lnTo>
                      <a:pt x="1649" y="229"/>
                    </a:lnTo>
                    <a:lnTo>
                      <a:pt x="1669" y="233"/>
                    </a:lnTo>
                    <a:lnTo>
                      <a:pt x="1689" y="243"/>
                    </a:lnTo>
                    <a:lnTo>
                      <a:pt x="1705" y="257"/>
                    </a:lnTo>
                    <a:lnTo>
                      <a:pt x="1794" y="346"/>
                    </a:lnTo>
                    <a:lnTo>
                      <a:pt x="1808" y="362"/>
                    </a:lnTo>
                    <a:lnTo>
                      <a:pt x="1818" y="382"/>
                    </a:lnTo>
                    <a:lnTo>
                      <a:pt x="1822" y="402"/>
                    </a:lnTo>
                    <a:lnTo>
                      <a:pt x="1822" y="423"/>
                    </a:lnTo>
                    <a:lnTo>
                      <a:pt x="1817" y="444"/>
                    </a:lnTo>
                    <a:lnTo>
                      <a:pt x="1807" y="463"/>
                    </a:lnTo>
                    <a:lnTo>
                      <a:pt x="1675" y="660"/>
                    </a:lnTo>
                    <a:lnTo>
                      <a:pt x="1702" y="713"/>
                    </a:lnTo>
                    <a:lnTo>
                      <a:pt x="1725" y="767"/>
                    </a:lnTo>
                    <a:lnTo>
                      <a:pt x="1743" y="824"/>
                    </a:lnTo>
                    <a:lnTo>
                      <a:pt x="1975" y="870"/>
                    </a:lnTo>
                    <a:lnTo>
                      <a:pt x="1995" y="878"/>
                    </a:lnTo>
                    <a:lnTo>
                      <a:pt x="2014" y="889"/>
                    </a:lnTo>
                    <a:lnTo>
                      <a:pt x="2029" y="903"/>
                    </a:lnTo>
                    <a:lnTo>
                      <a:pt x="2040" y="921"/>
                    </a:lnTo>
                    <a:lnTo>
                      <a:pt x="2048" y="941"/>
                    </a:lnTo>
                    <a:lnTo>
                      <a:pt x="2050" y="962"/>
                    </a:lnTo>
                    <a:lnTo>
                      <a:pt x="2050" y="1089"/>
                    </a:lnTo>
                    <a:lnTo>
                      <a:pt x="2048" y="1110"/>
                    </a:lnTo>
                    <a:lnTo>
                      <a:pt x="2040" y="1130"/>
                    </a:lnTo>
                    <a:lnTo>
                      <a:pt x="2029" y="1148"/>
                    </a:lnTo>
                    <a:lnTo>
                      <a:pt x="2014" y="1162"/>
                    </a:lnTo>
                    <a:lnTo>
                      <a:pt x="1995" y="1173"/>
                    </a:lnTo>
                    <a:lnTo>
                      <a:pt x="1975" y="1181"/>
                    </a:lnTo>
                    <a:lnTo>
                      <a:pt x="1743" y="1227"/>
                    </a:lnTo>
                    <a:lnTo>
                      <a:pt x="1725" y="1284"/>
                    </a:lnTo>
                    <a:lnTo>
                      <a:pt x="1702" y="1338"/>
                    </a:lnTo>
                    <a:lnTo>
                      <a:pt x="1675" y="1391"/>
                    </a:lnTo>
                    <a:lnTo>
                      <a:pt x="1807" y="1588"/>
                    </a:lnTo>
                    <a:lnTo>
                      <a:pt x="1817" y="1607"/>
                    </a:lnTo>
                    <a:lnTo>
                      <a:pt x="1822" y="1628"/>
                    </a:lnTo>
                    <a:lnTo>
                      <a:pt x="1822" y="1649"/>
                    </a:lnTo>
                    <a:lnTo>
                      <a:pt x="1818" y="1669"/>
                    </a:lnTo>
                    <a:lnTo>
                      <a:pt x="1808" y="1689"/>
                    </a:lnTo>
                    <a:lnTo>
                      <a:pt x="1794" y="1705"/>
                    </a:lnTo>
                    <a:lnTo>
                      <a:pt x="1705" y="1794"/>
                    </a:lnTo>
                    <a:lnTo>
                      <a:pt x="1689" y="1808"/>
                    </a:lnTo>
                    <a:lnTo>
                      <a:pt x="1669" y="1818"/>
                    </a:lnTo>
                    <a:lnTo>
                      <a:pt x="1649" y="1822"/>
                    </a:lnTo>
                    <a:lnTo>
                      <a:pt x="1628" y="1822"/>
                    </a:lnTo>
                    <a:lnTo>
                      <a:pt x="1607" y="1817"/>
                    </a:lnTo>
                    <a:lnTo>
                      <a:pt x="1588" y="1807"/>
                    </a:lnTo>
                    <a:lnTo>
                      <a:pt x="1391" y="1675"/>
                    </a:lnTo>
                    <a:lnTo>
                      <a:pt x="1338" y="1702"/>
                    </a:lnTo>
                    <a:lnTo>
                      <a:pt x="1284" y="1725"/>
                    </a:lnTo>
                    <a:lnTo>
                      <a:pt x="1227" y="1743"/>
                    </a:lnTo>
                    <a:lnTo>
                      <a:pt x="1181" y="1975"/>
                    </a:lnTo>
                    <a:lnTo>
                      <a:pt x="1173" y="1995"/>
                    </a:lnTo>
                    <a:lnTo>
                      <a:pt x="1162" y="2014"/>
                    </a:lnTo>
                    <a:lnTo>
                      <a:pt x="1148" y="2029"/>
                    </a:lnTo>
                    <a:lnTo>
                      <a:pt x="1130" y="2040"/>
                    </a:lnTo>
                    <a:lnTo>
                      <a:pt x="1110" y="2048"/>
                    </a:lnTo>
                    <a:lnTo>
                      <a:pt x="1089" y="2050"/>
                    </a:lnTo>
                    <a:lnTo>
                      <a:pt x="962" y="2050"/>
                    </a:lnTo>
                    <a:lnTo>
                      <a:pt x="941" y="2048"/>
                    </a:lnTo>
                    <a:lnTo>
                      <a:pt x="921" y="2040"/>
                    </a:lnTo>
                    <a:lnTo>
                      <a:pt x="903" y="2029"/>
                    </a:lnTo>
                    <a:lnTo>
                      <a:pt x="889" y="2014"/>
                    </a:lnTo>
                    <a:lnTo>
                      <a:pt x="878" y="1995"/>
                    </a:lnTo>
                    <a:lnTo>
                      <a:pt x="870" y="1975"/>
                    </a:lnTo>
                    <a:lnTo>
                      <a:pt x="824" y="1743"/>
                    </a:lnTo>
                    <a:lnTo>
                      <a:pt x="767" y="1725"/>
                    </a:lnTo>
                    <a:lnTo>
                      <a:pt x="713" y="1702"/>
                    </a:lnTo>
                    <a:lnTo>
                      <a:pt x="660" y="1675"/>
                    </a:lnTo>
                    <a:lnTo>
                      <a:pt x="463" y="1807"/>
                    </a:lnTo>
                    <a:lnTo>
                      <a:pt x="444" y="1817"/>
                    </a:lnTo>
                    <a:lnTo>
                      <a:pt x="423" y="1822"/>
                    </a:lnTo>
                    <a:lnTo>
                      <a:pt x="402" y="1822"/>
                    </a:lnTo>
                    <a:lnTo>
                      <a:pt x="382" y="1818"/>
                    </a:lnTo>
                    <a:lnTo>
                      <a:pt x="362" y="1808"/>
                    </a:lnTo>
                    <a:lnTo>
                      <a:pt x="346" y="1794"/>
                    </a:lnTo>
                    <a:lnTo>
                      <a:pt x="257" y="1705"/>
                    </a:lnTo>
                    <a:lnTo>
                      <a:pt x="243" y="1689"/>
                    </a:lnTo>
                    <a:lnTo>
                      <a:pt x="233" y="1669"/>
                    </a:lnTo>
                    <a:lnTo>
                      <a:pt x="229" y="1649"/>
                    </a:lnTo>
                    <a:lnTo>
                      <a:pt x="229" y="1628"/>
                    </a:lnTo>
                    <a:lnTo>
                      <a:pt x="234" y="1607"/>
                    </a:lnTo>
                    <a:lnTo>
                      <a:pt x="244" y="1588"/>
                    </a:lnTo>
                    <a:lnTo>
                      <a:pt x="376" y="1391"/>
                    </a:lnTo>
                    <a:lnTo>
                      <a:pt x="349" y="1338"/>
                    </a:lnTo>
                    <a:lnTo>
                      <a:pt x="326" y="1284"/>
                    </a:lnTo>
                    <a:lnTo>
                      <a:pt x="308" y="1227"/>
                    </a:lnTo>
                    <a:lnTo>
                      <a:pt x="76" y="1181"/>
                    </a:lnTo>
                    <a:lnTo>
                      <a:pt x="56" y="1173"/>
                    </a:lnTo>
                    <a:lnTo>
                      <a:pt x="37" y="1162"/>
                    </a:lnTo>
                    <a:lnTo>
                      <a:pt x="22" y="1148"/>
                    </a:lnTo>
                    <a:lnTo>
                      <a:pt x="11" y="1130"/>
                    </a:lnTo>
                    <a:lnTo>
                      <a:pt x="3" y="1110"/>
                    </a:lnTo>
                    <a:lnTo>
                      <a:pt x="0" y="1089"/>
                    </a:lnTo>
                    <a:lnTo>
                      <a:pt x="0" y="962"/>
                    </a:lnTo>
                    <a:lnTo>
                      <a:pt x="3" y="941"/>
                    </a:lnTo>
                    <a:lnTo>
                      <a:pt x="11" y="921"/>
                    </a:lnTo>
                    <a:lnTo>
                      <a:pt x="22" y="903"/>
                    </a:lnTo>
                    <a:lnTo>
                      <a:pt x="37" y="889"/>
                    </a:lnTo>
                    <a:lnTo>
                      <a:pt x="56" y="878"/>
                    </a:lnTo>
                    <a:lnTo>
                      <a:pt x="76" y="870"/>
                    </a:lnTo>
                    <a:lnTo>
                      <a:pt x="308" y="824"/>
                    </a:lnTo>
                    <a:lnTo>
                      <a:pt x="326" y="767"/>
                    </a:lnTo>
                    <a:lnTo>
                      <a:pt x="349" y="713"/>
                    </a:lnTo>
                    <a:lnTo>
                      <a:pt x="376" y="660"/>
                    </a:lnTo>
                    <a:lnTo>
                      <a:pt x="244" y="463"/>
                    </a:lnTo>
                    <a:lnTo>
                      <a:pt x="234" y="444"/>
                    </a:lnTo>
                    <a:lnTo>
                      <a:pt x="229" y="423"/>
                    </a:lnTo>
                    <a:lnTo>
                      <a:pt x="229" y="402"/>
                    </a:lnTo>
                    <a:lnTo>
                      <a:pt x="233" y="382"/>
                    </a:lnTo>
                    <a:lnTo>
                      <a:pt x="243" y="362"/>
                    </a:lnTo>
                    <a:lnTo>
                      <a:pt x="257" y="346"/>
                    </a:lnTo>
                    <a:lnTo>
                      <a:pt x="346" y="257"/>
                    </a:lnTo>
                    <a:lnTo>
                      <a:pt x="362" y="243"/>
                    </a:lnTo>
                    <a:lnTo>
                      <a:pt x="382" y="233"/>
                    </a:lnTo>
                    <a:lnTo>
                      <a:pt x="402" y="229"/>
                    </a:lnTo>
                    <a:lnTo>
                      <a:pt x="423" y="229"/>
                    </a:lnTo>
                    <a:lnTo>
                      <a:pt x="444" y="234"/>
                    </a:lnTo>
                    <a:lnTo>
                      <a:pt x="463" y="244"/>
                    </a:lnTo>
                    <a:lnTo>
                      <a:pt x="660" y="376"/>
                    </a:lnTo>
                    <a:lnTo>
                      <a:pt x="713" y="349"/>
                    </a:lnTo>
                    <a:lnTo>
                      <a:pt x="767" y="326"/>
                    </a:lnTo>
                    <a:lnTo>
                      <a:pt x="824" y="308"/>
                    </a:lnTo>
                    <a:lnTo>
                      <a:pt x="870" y="76"/>
                    </a:lnTo>
                    <a:lnTo>
                      <a:pt x="878" y="56"/>
                    </a:lnTo>
                    <a:lnTo>
                      <a:pt x="889" y="37"/>
                    </a:lnTo>
                    <a:lnTo>
                      <a:pt x="903" y="22"/>
                    </a:lnTo>
                    <a:lnTo>
                      <a:pt x="921" y="11"/>
                    </a:lnTo>
                    <a:lnTo>
                      <a:pt x="941" y="3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47" name="Freeform 35">
                <a:extLst>
                  <a:ext uri="{FF2B5EF4-FFF2-40B4-BE49-F238E27FC236}">
                    <a16:creationId xmlns:a16="http://schemas.microsoft.com/office/drawing/2014/main" id="{8DA5EC56-9CD1-E1D8-B724-D3E9B6F1F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6437" y="4653677"/>
                <a:ext cx="883363" cy="883363"/>
              </a:xfrm>
              <a:custGeom>
                <a:avLst/>
                <a:gdLst>
                  <a:gd name="T0" fmla="*/ 512 w 1024"/>
                  <a:gd name="T1" fmla="*/ 0 h 1024"/>
                  <a:gd name="T2" fmla="*/ 571 w 1024"/>
                  <a:gd name="T3" fmla="*/ 2 h 1024"/>
                  <a:gd name="T4" fmla="*/ 629 w 1024"/>
                  <a:gd name="T5" fmla="*/ 12 h 1024"/>
                  <a:gd name="T6" fmla="*/ 684 w 1024"/>
                  <a:gd name="T7" fmla="*/ 30 h 1024"/>
                  <a:gd name="T8" fmla="*/ 736 w 1024"/>
                  <a:gd name="T9" fmla="*/ 51 h 1024"/>
                  <a:gd name="T10" fmla="*/ 786 w 1024"/>
                  <a:gd name="T11" fmla="*/ 79 h 1024"/>
                  <a:gd name="T12" fmla="*/ 832 w 1024"/>
                  <a:gd name="T13" fmla="*/ 112 h 1024"/>
                  <a:gd name="T14" fmla="*/ 874 w 1024"/>
                  <a:gd name="T15" fmla="*/ 149 h 1024"/>
                  <a:gd name="T16" fmla="*/ 911 w 1024"/>
                  <a:gd name="T17" fmla="*/ 191 h 1024"/>
                  <a:gd name="T18" fmla="*/ 944 w 1024"/>
                  <a:gd name="T19" fmla="*/ 237 h 1024"/>
                  <a:gd name="T20" fmla="*/ 972 w 1024"/>
                  <a:gd name="T21" fmla="*/ 287 h 1024"/>
                  <a:gd name="T22" fmla="*/ 993 w 1024"/>
                  <a:gd name="T23" fmla="*/ 339 h 1024"/>
                  <a:gd name="T24" fmla="*/ 1011 w 1024"/>
                  <a:gd name="T25" fmla="*/ 394 h 1024"/>
                  <a:gd name="T26" fmla="*/ 1021 w 1024"/>
                  <a:gd name="T27" fmla="*/ 452 h 1024"/>
                  <a:gd name="T28" fmla="*/ 1024 w 1024"/>
                  <a:gd name="T29" fmla="*/ 512 h 1024"/>
                  <a:gd name="T30" fmla="*/ 1021 w 1024"/>
                  <a:gd name="T31" fmla="*/ 571 h 1024"/>
                  <a:gd name="T32" fmla="*/ 1011 w 1024"/>
                  <a:gd name="T33" fmla="*/ 629 h 1024"/>
                  <a:gd name="T34" fmla="*/ 993 w 1024"/>
                  <a:gd name="T35" fmla="*/ 684 h 1024"/>
                  <a:gd name="T36" fmla="*/ 972 w 1024"/>
                  <a:gd name="T37" fmla="*/ 736 h 1024"/>
                  <a:gd name="T38" fmla="*/ 944 w 1024"/>
                  <a:gd name="T39" fmla="*/ 786 h 1024"/>
                  <a:gd name="T40" fmla="*/ 911 w 1024"/>
                  <a:gd name="T41" fmla="*/ 832 h 1024"/>
                  <a:gd name="T42" fmla="*/ 874 w 1024"/>
                  <a:gd name="T43" fmla="*/ 874 h 1024"/>
                  <a:gd name="T44" fmla="*/ 832 w 1024"/>
                  <a:gd name="T45" fmla="*/ 911 h 1024"/>
                  <a:gd name="T46" fmla="*/ 786 w 1024"/>
                  <a:gd name="T47" fmla="*/ 944 h 1024"/>
                  <a:gd name="T48" fmla="*/ 736 w 1024"/>
                  <a:gd name="T49" fmla="*/ 972 h 1024"/>
                  <a:gd name="T50" fmla="*/ 684 w 1024"/>
                  <a:gd name="T51" fmla="*/ 993 h 1024"/>
                  <a:gd name="T52" fmla="*/ 629 w 1024"/>
                  <a:gd name="T53" fmla="*/ 1011 h 1024"/>
                  <a:gd name="T54" fmla="*/ 571 w 1024"/>
                  <a:gd name="T55" fmla="*/ 1021 h 1024"/>
                  <a:gd name="T56" fmla="*/ 512 w 1024"/>
                  <a:gd name="T57" fmla="*/ 1024 h 1024"/>
                  <a:gd name="T58" fmla="*/ 452 w 1024"/>
                  <a:gd name="T59" fmla="*/ 1021 h 1024"/>
                  <a:gd name="T60" fmla="*/ 394 w 1024"/>
                  <a:gd name="T61" fmla="*/ 1011 h 1024"/>
                  <a:gd name="T62" fmla="*/ 339 w 1024"/>
                  <a:gd name="T63" fmla="*/ 993 h 1024"/>
                  <a:gd name="T64" fmla="*/ 287 w 1024"/>
                  <a:gd name="T65" fmla="*/ 972 h 1024"/>
                  <a:gd name="T66" fmla="*/ 237 w 1024"/>
                  <a:gd name="T67" fmla="*/ 944 h 1024"/>
                  <a:gd name="T68" fmla="*/ 191 w 1024"/>
                  <a:gd name="T69" fmla="*/ 911 h 1024"/>
                  <a:gd name="T70" fmla="*/ 149 w 1024"/>
                  <a:gd name="T71" fmla="*/ 874 h 1024"/>
                  <a:gd name="T72" fmla="*/ 112 w 1024"/>
                  <a:gd name="T73" fmla="*/ 832 h 1024"/>
                  <a:gd name="T74" fmla="*/ 79 w 1024"/>
                  <a:gd name="T75" fmla="*/ 786 h 1024"/>
                  <a:gd name="T76" fmla="*/ 51 w 1024"/>
                  <a:gd name="T77" fmla="*/ 736 h 1024"/>
                  <a:gd name="T78" fmla="*/ 30 w 1024"/>
                  <a:gd name="T79" fmla="*/ 684 h 1024"/>
                  <a:gd name="T80" fmla="*/ 12 w 1024"/>
                  <a:gd name="T81" fmla="*/ 629 h 1024"/>
                  <a:gd name="T82" fmla="*/ 2 w 1024"/>
                  <a:gd name="T83" fmla="*/ 571 h 1024"/>
                  <a:gd name="T84" fmla="*/ 0 w 1024"/>
                  <a:gd name="T85" fmla="*/ 512 h 1024"/>
                  <a:gd name="T86" fmla="*/ 2 w 1024"/>
                  <a:gd name="T87" fmla="*/ 452 h 1024"/>
                  <a:gd name="T88" fmla="*/ 12 w 1024"/>
                  <a:gd name="T89" fmla="*/ 394 h 1024"/>
                  <a:gd name="T90" fmla="*/ 30 w 1024"/>
                  <a:gd name="T91" fmla="*/ 339 h 1024"/>
                  <a:gd name="T92" fmla="*/ 51 w 1024"/>
                  <a:gd name="T93" fmla="*/ 287 h 1024"/>
                  <a:gd name="T94" fmla="*/ 79 w 1024"/>
                  <a:gd name="T95" fmla="*/ 237 h 1024"/>
                  <a:gd name="T96" fmla="*/ 112 w 1024"/>
                  <a:gd name="T97" fmla="*/ 191 h 1024"/>
                  <a:gd name="T98" fmla="*/ 149 w 1024"/>
                  <a:gd name="T99" fmla="*/ 149 h 1024"/>
                  <a:gd name="T100" fmla="*/ 191 w 1024"/>
                  <a:gd name="T101" fmla="*/ 112 h 1024"/>
                  <a:gd name="T102" fmla="*/ 237 w 1024"/>
                  <a:gd name="T103" fmla="*/ 79 h 1024"/>
                  <a:gd name="T104" fmla="*/ 287 w 1024"/>
                  <a:gd name="T105" fmla="*/ 51 h 1024"/>
                  <a:gd name="T106" fmla="*/ 339 w 1024"/>
                  <a:gd name="T107" fmla="*/ 30 h 1024"/>
                  <a:gd name="T108" fmla="*/ 394 w 1024"/>
                  <a:gd name="T109" fmla="*/ 12 h 1024"/>
                  <a:gd name="T110" fmla="*/ 452 w 1024"/>
                  <a:gd name="T111" fmla="*/ 2 h 1024"/>
                  <a:gd name="T112" fmla="*/ 512 w 1024"/>
                  <a:gd name="T113" fmla="*/ 0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24" h="1024">
                    <a:moveTo>
                      <a:pt x="512" y="0"/>
                    </a:moveTo>
                    <a:lnTo>
                      <a:pt x="571" y="2"/>
                    </a:lnTo>
                    <a:lnTo>
                      <a:pt x="629" y="12"/>
                    </a:lnTo>
                    <a:lnTo>
                      <a:pt x="684" y="30"/>
                    </a:lnTo>
                    <a:lnTo>
                      <a:pt x="736" y="51"/>
                    </a:lnTo>
                    <a:lnTo>
                      <a:pt x="786" y="79"/>
                    </a:lnTo>
                    <a:lnTo>
                      <a:pt x="832" y="112"/>
                    </a:lnTo>
                    <a:lnTo>
                      <a:pt x="874" y="149"/>
                    </a:lnTo>
                    <a:lnTo>
                      <a:pt x="911" y="191"/>
                    </a:lnTo>
                    <a:lnTo>
                      <a:pt x="944" y="237"/>
                    </a:lnTo>
                    <a:lnTo>
                      <a:pt x="972" y="287"/>
                    </a:lnTo>
                    <a:lnTo>
                      <a:pt x="993" y="339"/>
                    </a:lnTo>
                    <a:lnTo>
                      <a:pt x="1011" y="394"/>
                    </a:lnTo>
                    <a:lnTo>
                      <a:pt x="1021" y="452"/>
                    </a:lnTo>
                    <a:lnTo>
                      <a:pt x="1024" y="512"/>
                    </a:lnTo>
                    <a:lnTo>
                      <a:pt x="1021" y="571"/>
                    </a:lnTo>
                    <a:lnTo>
                      <a:pt x="1011" y="629"/>
                    </a:lnTo>
                    <a:lnTo>
                      <a:pt x="993" y="684"/>
                    </a:lnTo>
                    <a:lnTo>
                      <a:pt x="972" y="736"/>
                    </a:lnTo>
                    <a:lnTo>
                      <a:pt x="944" y="786"/>
                    </a:lnTo>
                    <a:lnTo>
                      <a:pt x="911" y="832"/>
                    </a:lnTo>
                    <a:lnTo>
                      <a:pt x="874" y="874"/>
                    </a:lnTo>
                    <a:lnTo>
                      <a:pt x="832" y="911"/>
                    </a:lnTo>
                    <a:lnTo>
                      <a:pt x="786" y="944"/>
                    </a:lnTo>
                    <a:lnTo>
                      <a:pt x="736" y="972"/>
                    </a:lnTo>
                    <a:lnTo>
                      <a:pt x="684" y="993"/>
                    </a:lnTo>
                    <a:lnTo>
                      <a:pt x="629" y="1011"/>
                    </a:lnTo>
                    <a:lnTo>
                      <a:pt x="571" y="1021"/>
                    </a:lnTo>
                    <a:lnTo>
                      <a:pt x="512" y="1024"/>
                    </a:lnTo>
                    <a:lnTo>
                      <a:pt x="452" y="1021"/>
                    </a:lnTo>
                    <a:lnTo>
                      <a:pt x="394" y="1011"/>
                    </a:lnTo>
                    <a:lnTo>
                      <a:pt x="339" y="993"/>
                    </a:lnTo>
                    <a:lnTo>
                      <a:pt x="287" y="972"/>
                    </a:lnTo>
                    <a:lnTo>
                      <a:pt x="237" y="944"/>
                    </a:lnTo>
                    <a:lnTo>
                      <a:pt x="191" y="911"/>
                    </a:lnTo>
                    <a:lnTo>
                      <a:pt x="149" y="874"/>
                    </a:lnTo>
                    <a:lnTo>
                      <a:pt x="112" y="832"/>
                    </a:lnTo>
                    <a:lnTo>
                      <a:pt x="79" y="786"/>
                    </a:lnTo>
                    <a:lnTo>
                      <a:pt x="51" y="736"/>
                    </a:lnTo>
                    <a:lnTo>
                      <a:pt x="30" y="684"/>
                    </a:lnTo>
                    <a:lnTo>
                      <a:pt x="12" y="629"/>
                    </a:lnTo>
                    <a:lnTo>
                      <a:pt x="2" y="571"/>
                    </a:lnTo>
                    <a:lnTo>
                      <a:pt x="0" y="512"/>
                    </a:lnTo>
                    <a:lnTo>
                      <a:pt x="2" y="452"/>
                    </a:lnTo>
                    <a:lnTo>
                      <a:pt x="12" y="394"/>
                    </a:lnTo>
                    <a:lnTo>
                      <a:pt x="30" y="339"/>
                    </a:lnTo>
                    <a:lnTo>
                      <a:pt x="51" y="287"/>
                    </a:lnTo>
                    <a:lnTo>
                      <a:pt x="79" y="237"/>
                    </a:lnTo>
                    <a:lnTo>
                      <a:pt x="112" y="191"/>
                    </a:lnTo>
                    <a:lnTo>
                      <a:pt x="149" y="149"/>
                    </a:lnTo>
                    <a:lnTo>
                      <a:pt x="191" y="112"/>
                    </a:lnTo>
                    <a:lnTo>
                      <a:pt x="237" y="79"/>
                    </a:lnTo>
                    <a:lnTo>
                      <a:pt x="287" y="51"/>
                    </a:lnTo>
                    <a:lnTo>
                      <a:pt x="339" y="30"/>
                    </a:lnTo>
                    <a:lnTo>
                      <a:pt x="394" y="12"/>
                    </a:lnTo>
                    <a:lnTo>
                      <a:pt x="452" y="2"/>
                    </a:ln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48" name="Freeform 36">
                <a:extLst>
                  <a:ext uri="{FF2B5EF4-FFF2-40B4-BE49-F238E27FC236}">
                    <a16:creationId xmlns:a16="http://schemas.microsoft.com/office/drawing/2014/main" id="{B7EDB47A-8A7C-C85F-82DD-541510883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3282" y="4830522"/>
                <a:ext cx="529673" cy="529673"/>
              </a:xfrm>
              <a:custGeom>
                <a:avLst/>
                <a:gdLst>
                  <a:gd name="T0" fmla="*/ 307 w 614"/>
                  <a:gd name="T1" fmla="*/ 0 h 614"/>
                  <a:gd name="T2" fmla="*/ 352 w 614"/>
                  <a:gd name="T3" fmla="*/ 2 h 614"/>
                  <a:gd name="T4" fmla="*/ 395 w 614"/>
                  <a:gd name="T5" fmla="*/ 12 h 614"/>
                  <a:gd name="T6" fmla="*/ 436 w 614"/>
                  <a:gd name="T7" fmla="*/ 28 h 614"/>
                  <a:gd name="T8" fmla="*/ 474 w 614"/>
                  <a:gd name="T9" fmla="*/ 48 h 614"/>
                  <a:gd name="T10" fmla="*/ 508 w 614"/>
                  <a:gd name="T11" fmla="*/ 74 h 614"/>
                  <a:gd name="T12" fmla="*/ 539 w 614"/>
                  <a:gd name="T13" fmla="*/ 105 h 614"/>
                  <a:gd name="T14" fmla="*/ 565 w 614"/>
                  <a:gd name="T15" fmla="*/ 139 h 614"/>
                  <a:gd name="T16" fmla="*/ 585 w 614"/>
                  <a:gd name="T17" fmla="*/ 177 h 614"/>
                  <a:gd name="T18" fmla="*/ 601 w 614"/>
                  <a:gd name="T19" fmla="*/ 218 h 614"/>
                  <a:gd name="T20" fmla="*/ 611 w 614"/>
                  <a:gd name="T21" fmla="*/ 261 h 614"/>
                  <a:gd name="T22" fmla="*/ 614 w 614"/>
                  <a:gd name="T23" fmla="*/ 307 h 614"/>
                  <a:gd name="T24" fmla="*/ 611 w 614"/>
                  <a:gd name="T25" fmla="*/ 352 h 614"/>
                  <a:gd name="T26" fmla="*/ 601 w 614"/>
                  <a:gd name="T27" fmla="*/ 395 h 614"/>
                  <a:gd name="T28" fmla="*/ 585 w 614"/>
                  <a:gd name="T29" fmla="*/ 436 h 614"/>
                  <a:gd name="T30" fmla="*/ 565 w 614"/>
                  <a:gd name="T31" fmla="*/ 474 h 614"/>
                  <a:gd name="T32" fmla="*/ 539 w 614"/>
                  <a:gd name="T33" fmla="*/ 508 h 614"/>
                  <a:gd name="T34" fmla="*/ 508 w 614"/>
                  <a:gd name="T35" fmla="*/ 539 h 614"/>
                  <a:gd name="T36" fmla="*/ 474 w 614"/>
                  <a:gd name="T37" fmla="*/ 565 h 614"/>
                  <a:gd name="T38" fmla="*/ 436 w 614"/>
                  <a:gd name="T39" fmla="*/ 585 h 614"/>
                  <a:gd name="T40" fmla="*/ 395 w 614"/>
                  <a:gd name="T41" fmla="*/ 601 h 614"/>
                  <a:gd name="T42" fmla="*/ 352 w 614"/>
                  <a:gd name="T43" fmla="*/ 611 h 614"/>
                  <a:gd name="T44" fmla="*/ 307 w 614"/>
                  <a:gd name="T45" fmla="*/ 614 h 614"/>
                  <a:gd name="T46" fmla="*/ 261 w 614"/>
                  <a:gd name="T47" fmla="*/ 611 h 614"/>
                  <a:gd name="T48" fmla="*/ 218 w 614"/>
                  <a:gd name="T49" fmla="*/ 601 h 614"/>
                  <a:gd name="T50" fmla="*/ 177 w 614"/>
                  <a:gd name="T51" fmla="*/ 585 h 614"/>
                  <a:gd name="T52" fmla="*/ 139 w 614"/>
                  <a:gd name="T53" fmla="*/ 565 h 614"/>
                  <a:gd name="T54" fmla="*/ 105 w 614"/>
                  <a:gd name="T55" fmla="*/ 539 h 614"/>
                  <a:gd name="T56" fmla="*/ 74 w 614"/>
                  <a:gd name="T57" fmla="*/ 508 h 614"/>
                  <a:gd name="T58" fmla="*/ 48 w 614"/>
                  <a:gd name="T59" fmla="*/ 474 h 614"/>
                  <a:gd name="T60" fmla="*/ 28 w 614"/>
                  <a:gd name="T61" fmla="*/ 436 h 614"/>
                  <a:gd name="T62" fmla="*/ 12 w 614"/>
                  <a:gd name="T63" fmla="*/ 395 h 614"/>
                  <a:gd name="T64" fmla="*/ 2 w 614"/>
                  <a:gd name="T65" fmla="*/ 352 h 614"/>
                  <a:gd name="T66" fmla="*/ 0 w 614"/>
                  <a:gd name="T67" fmla="*/ 307 h 614"/>
                  <a:gd name="T68" fmla="*/ 2 w 614"/>
                  <a:gd name="T69" fmla="*/ 261 h 614"/>
                  <a:gd name="T70" fmla="*/ 12 w 614"/>
                  <a:gd name="T71" fmla="*/ 218 h 614"/>
                  <a:gd name="T72" fmla="*/ 28 w 614"/>
                  <a:gd name="T73" fmla="*/ 177 h 614"/>
                  <a:gd name="T74" fmla="*/ 48 w 614"/>
                  <a:gd name="T75" fmla="*/ 139 h 614"/>
                  <a:gd name="T76" fmla="*/ 74 w 614"/>
                  <a:gd name="T77" fmla="*/ 105 h 614"/>
                  <a:gd name="T78" fmla="*/ 105 w 614"/>
                  <a:gd name="T79" fmla="*/ 74 h 614"/>
                  <a:gd name="T80" fmla="*/ 139 w 614"/>
                  <a:gd name="T81" fmla="*/ 48 h 614"/>
                  <a:gd name="T82" fmla="*/ 177 w 614"/>
                  <a:gd name="T83" fmla="*/ 28 h 614"/>
                  <a:gd name="T84" fmla="*/ 218 w 614"/>
                  <a:gd name="T85" fmla="*/ 12 h 614"/>
                  <a:gd name="T86" fmla="*/ 261 w 614"/>
                  <a:gd name="T87" fmla="*/ 2 h 614"/>
                  <a:gd name="T88" fmla="*/ 307 w 614"/>
                  <a:gd name="T89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14" h="614">
                    <a:moveTo>
                      <a:pt x="307" y="0"/>
                    </a:moveTo>
                    <a:lnTo>
                      <a:pt x="352" y="2"/>
                    </a:lnTo>
                    <a:lnTo>
                      <a:pt x="395" y="12"/>
                    </a:lnTo>
                    <a:lnTo>
                      <a:pt x="436" y="28"/>
                    </a:lnTo>
                    <a:lnTo>
                      <a:pt x="474" y="48"/>
                    </a:lnTo>
                    <a:lnTo>
                      <a:pt x="508" y="74"/>
                    </a:lnTo>
                    <a:lnTo>
                      <a:pt x="539" y="105"/>
                    </a:lnTo>
                    <a:lnTo>
                      <a:pt x="565" y="139"/>
                    </a:lnTo>
                    <a:lnTo>
                      <a:pt x="585" y="177"/>
                    </a:lnTo>
                    <a:lnTo>
                      <a:pt x="601" y="218"/>
                    </a:lnTo>
                    <a:lnTo>
                      <a:pt x="611" y="261"/>
                    </a:lnTo>
                    <a:lnTo>
                      <a:pt x="614" y="307"/>
                    </a:lnTo>
                    <a:lnTo>
                      <a:pt x="611" y="352"/>
                    </a:lnTo>
                    <a:lnTo>
                      <a:pt x="601" y="395"/>
                    </a:lnTo>
                    <a:lnTo>
                      <a:pt x="585" y="436"/>
                    </a:lnTo>
                    <a:lnTo>
                      <a:pt x="565" y="474"/>
                    </a:lnTo>
                    <a:lnTo>
                      <a:pt x="539" y="508"/>
                    </a:lnTo>
                    <a:lnTo>
                      <a:pt x="508" y="539"/>
                    </a:lnTo>
                    <a:lnTo>
                      <a:pt x="474" y="565"/>
                    </a:lnTo>
                    <a:lnTo>
                      <a:pt x="436" y="585"/>
                    </a:lnTo>
                    <a:lnTo>
                      <a:pt x="395" y="601"/>
                    </a:lnTo>
                    <a:lnTo>
                      <a:pt x="352" y="611"/>
                    </a:lnTo>
                    <a:lnTo>
                      <a:pt x="307" y="614"/>
                    </a:lnTo>
                    <a:lnTo>
                      <a:pt x="261" y="611"/>
                    </a:lnTo>
                    <a:lnTo>
                      <a:pt x="218" y="601"/>
                    </a:lnTo>
                    <a:lnTo>
                      <a:pt x="177" y="585"/>
                    </a:lnTo>
                    <a:lnTo>
                      <a:pt x="139" y="565"/>
                    </a:lnTo>
                    <a:lnTo>
                      <a:pt x="105" y="539"/>
                    </a:lnTo>
                    <a:lnTo>
                      <a:pt x="74" y="508"/>
                    </a:lnTo>
                    <a:lnTo>
                      <a:pt x="48" y="474"/>
                    </a:lnTo>
                    <a:lnTo>
                      <a:pt x="28" y="436"/>
                    </a:lnTo>
                    <a:lnTo>
                      <a:pt x="12" y="395"/>
                    </a:lnTo>
                    <a:lnTo>
                      <a:pt x="2" y="352"/>
                    </a:lnTo>
                    <a:lnTo>
                      <a:pt x="0" y="307"/>
                    </a:lnTo>
                    <a:lnTo>
                      <a:pt x="2" y="261"/>
                    </a:lnTo>
                    <a:lnTo>
                      <a:pt x="12" y="218"/>
                    </a:lnTo>
                    <a:lnTo>
                      <a:pt x="28" y="177"/>
                    </a:lnTo>
                    <a:lnTo>
                      <a:pt x="48" y="139"/>
                    </a:lnTo>
                    <a:lnTo>
                      <a:pt x="74" y="105"/>
                    </a:lnTo>
                    <a:lnTo>
                      <a:pt x="105" y="74"/>
                    </a:lnTo>
                    <a:lnTo>
                      <a:pt x="139" y="48"/>
                    </a:lnTo>
                    <a:lnTo>
                      <a:pt x="177" y="28"/>
                    </a:lnTo>
                    <a:lnTo>
                      <a:pt x="218" y="12"/>
                    </a:lnTo>
                    <a:lnTo>
                      <a:pt x="261" y="2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49" name="Freeform 37">
                <a:extLst>
                  <a:ext uri="{FF2B5EF4-FFF2-40B4-BE49-F238E27FC236}">
                    <a16:creationId xmlns:a16="http://schemas.microsoft.com/office/drawing/2014/main" id="{0ECBA3E2-E0D8-CACD-BAE3-5F4492354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3282" y="4845187"/>
                <a:ext cx="351965" cy="499480"/>
              </a:xfrm>
              <a:custGeom>
                <a:avLst/>
                <a:gdLst>
                  <a:gd name="T0" fmla="*/ 205 w 408"/>
                  <a:gd name="T1" fmla="*/ 0 h 579"/>
                  <a:gd name="T2" fmla="*/ 247 w 408"/>
                  <a:gd name="T3" fmla="*/ 19 h 579"/>
                  <a:gd name="T4" fmla="*/ 287 w 408"/>
                  <a:gd name="T5" fmla="*/ 44 h 579"/>
                  <a:gd name="T6" fmla="*/ 321 w 408"/>
                  <a:gd name="T7" fmla="*/ 75 h 579"/>
                  <a:gd name="T8" fmla="*/ 351 w 408"/>
                  <a:gd name="T9" fmla="*/ 111 h 579"/>
                  <a:gd name="T10" fmla="*/ 376 w 408"/>
                  <a:gd name="T11" fmla="*/ 150 h 579"/>
                  <a:gd name="T12" fmla="*/ 393 w 408"/>
                  <a:gd name="T13" fmla="*/ 194 h 579"/>
                  <a:gd name="T14" fmla="*/ 405 w 408"/>
                  <a:gd name="T15" fmla="*/ 240 h 579"/>
                  <a:gd name="T16" fmla="*/ 408 w 408"/>
                  <a:gd name="T17" fmla="*/ 290 h 579"/>
                  <a:gd name="T18" fmla="*/ 405 w 408"/>
                  <a:gd name="T19" fmla="*/ 339 h 579"/>
                  <a:gd name="T20" fmla="*/ 393 w 408"/>
                  <a:gd name="T21" fmla="*/ 385 h 579"/>
                  <a:gd name="T22" fmla="*/ 376 w 408"/>
                  <a:gd name="T23" fmla="*/ 429 h 579"/>
                  <a:gd name="T24" fmla="*/ 351 w 408"/>
                  <a:gd name="T25" fmla="*/ 468 h 579"/>
                  <a:gd name="T26" fmla="*/ 321 w 408"/>
                  <a:gd name="T27" fmla="*/ 504 h 579"/>
                  <a:gd name="T28" fmla="*/ 287 w 408"/>
                  <a:gd name="T29" fmla="*/ 535 h 579"/>
                  <a:gd name="T30" fmla="*/ 247 w 408"/>
                  <a:gd name="T31" fmla="*/ 560 h 579"/>
                  <a:gd name="T32" fmla="*/ 205 w 408"/>
                  <a:gd name="T33" fmla="*/ 579 h 579"/>
                  <a:gd name="T34" fmla="*/ 161 w 408"/>
                  <a:gd name="T35" fmla="*/ 560 h 579"/>
                  <a:gd name="T36" fmla="*/ 121 w 408"/>
                  <a:gd name="T37" fmla="*/ 535 h 579"/>
                  <a:gd name="T38" fmla="*/ 87 w 408"/>
                  <a:gd name="T39" fmla="*/ 504 h 579"/>
                  <a:gd name="T40" fmla="*/ 57 w 408"/>
                  <a:gd name="T41" fmla="*/ 468 h 579"/>
                  <a:gd name="T42" fmla="*/ 32 w 408"/>
                  <a:gd name="T43" fmla="*/ 429 h 579"/>
                  <a:gd name="T44" fmla="*/ 15 w 408"/>
                  <a:gd name="T45" fmla="*/ 385 h 579"/>
                  <a:gd name="T46" fmla="*/ 3 w 408"/>
                  <a:gd name="T47" fmla="*/ 339 h 579"/>
                  <a:gd name="T48" fmla="*/ 0 w 408"/>
                  <a:gd name="T49" fmla="*/ 290 h 579"/>
                  <a:gd name="T50" fmla="*/ 3 w 408"/>
                  <a:gd name="T51" fmla="*/ 240 h 579"/>
                  <a:gd name="T52" fmla="*/ 15 w 408"/>
                  <a:gd name="T53" fmla="*/ 194 h 579"/>
                  <a:gd name="T54" fmla="*/ 32 w 408"/>
                  <a:gd name="T55" fmla="*/ 150 h 579"/>
                  <a:gd name="T56" fmla="*/ 57 w 408"/>
                  <a:gd name="T57" fmla="*/ 111 h 579"/>
                  <a:gd name="T58" fmla="*/ 87 w 408"/>
                  <a:gd name="T59" fmla="*/ 75 h 579"/>
                  <a:gd name="T60" fmla="*/ 121 w 408"/>
                  <a:gd name="T61" fmla="*/ 44 h 579"/>
                  <a:gd name="T62" fmla="*/ 161 w 408"/>
                  <a:gd name="T63" fmla="*/ 19 h 579"/>
                  <a:gd name="T64" fmla="*/ 205 w 408"/>
                  <a:gd name="T65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8" h="579">
                    <a:moveTo>
                      <a:pt x="205" y="0"/>
                    </a:moveTo>
                    <a:lnTo>
                      <a:pt x="247" y="19"/>
                    </a:lnTo>
                    <a:lnTo>
                      <a:pt x="287" y="44"/>
                    </a:lnTo>
                    <a:lnTo>
                      <a:pt x="321" y="75"/>
                    </a:lnTo>
                    <a:lnTo>
                      <a:pt x="351" y="111"/>
                    </a:lnTo>
                    <a:lnTo>
                      <a:pt x="376" y="150"/>
                    </a:lnTo>
                    <a:lnTo>
                      <a:pt x="393" y="194"/>
                    </a:lnTo>
                    <a:lnTo>
                      <a:pt x="405" y="240"/>
                    </a:lnTo>
                    <a:lnTo>
                      <a:pt x="408" y="290"/>
                    </a:lnTo>
                    <a:lnTo>
                      <a:pt x="405" y="339"/>
                    </a:lnTo>
                    <a:lnTo>
                      <a:pt x="393" y="385"/>
                    </a:lnTo>
                    <a:lnTo>
                      <a:pt x="376" y="429"/>
                    </a:lnTo>
                    <a:lnTo>
                      <a:pt x="351" y="468"/>
                    </a:lnTo>
                    <a:lnTo>
                      <a:pt x="321" y="504"/>
                    </a:lnTo>
                    <a:lnTo>
                      <a:pt x="287" y="535"/>
                    </a:lnTo>
                    <a:lnTo>
                      <a:pt x="247" y="560"/>
                    </a:lnTo>
                    <a:lnTo>
                      <a:pt x="205" y="579"/>
                    </a:lnTo>
                    <a:lnTo>
                      <a:pt x="161" y="560"/>
                    </a:lnTo>
                    <a:lnTo>
                      <a:pt x="121" y="535"/>
                    </a:lnTo>
                    <a:lnTo>
                      <a:pt x="87" y="504"/>
                    </a:lnTo>
                    <a:lnTo>
                      <a:pt x="57" y="468"/>
                    </a:lnTo>
                    <a:lnTo>
                      <a:pt x="32" y="429"/>
                    </a:lnTo>
                    <a:lnTo>
                      <a:pt x="15" y="385"/>
                    </a:lnTo>
                    <a:lnTo>
                      <a:pt x="3" y="339"/>
                    </a:lnTo>
                    <a:lnTo>
                      <a:pt x="0" y="290"/>
                    </a:lnTo>
                    <a:lnTo>
                      <a:pt x="3" y="240"/>
                    </a:lnTo>
                    <a:lnTo>
                      <a:pt x="15" y="194"/>
                    </a:lnTo>
                    <a:lnTo>
                      <a:pt x="32" y="150"/>
                    </a:lnTo>
                    <a:lnTo>
                      <a:pt x="57" y="111"/>
                    </a:lnTo>
                    <a:lnTo>
                      <a:pt x="87" y="75"/>
                    </a:lnTo>
                    <a:lnTo>
                      <a:pt x="121" y="44"/>
                    </a:lnTo>
                    <a:lnTo>
                      <a:pt x="161" y="19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AEA6456-4D96-2E9B-4840-E212A2F730CE}"/>
                </a:ext>
              </a:extLst>
            </p:cNvPr>
            <p:cNvGrpSpPr/>
            <p:nvPr/>
          </p:nvGrpSpPr>
          <p:grpSpPr>
            <a:xfrm>
              <a:off x="2973695" y="4054172"/>
              <a:ext cx="1837496" cy="1837494"/>
              <a:chOff x="2266305" y="2443545"/>
              <a:chExt cx="2689770" cy="2689770"/>
            </a:xfrm>
          </p:grpSpPr>
          <p:sp>
            <p:nvSpPr>
              <p:cNvPr id="42" name="Freeform 43">
                <a:extLst>
                  <a:ext uri="{FF2B5EF4-FFF2-40B4-BE49-F238E27FC236}">
                    <a16:creationId xmlns:a16="http://schemas.microsoft.com/office/drawing/2014/main" id="{CC5F5517-DD99-7FF9-9FC0-26FF60C3D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305" y="2443545"/>
                <a:ext cx="2689770" cy="2689770"/>
              </a:xfrm>
              <a:custGeom>
                <a:avLst/>
                <a:gdLst>
                  <a:gd name="T0" fmla="*/ 1684 w 3118"/>
                  <a:gd name="T1" fmla="*/ 2 h 3118"/>
                  <a:gd name="T2" fmla="*/ 1756 w 3118"/>
                  <a:gd name="T3" fmla="*/ 41 h 3118"/>
                  <a:gd name="T4" fmla="*/ 1794 w 3118"/>
                  <a:gd name="T5" fmla="*/ 114 h 3118"/>
                  <a:gd name="T6" fmla="*/ 2035 w 3118"/>
                  <a:gd name="T7" fmla="*/ 530 h 3118"/>
                  <a:gd name="T8" fmla="*/ 2439 w 3118"/>
                  <a:gd name="T9" fmla="*/ 358 h 3118"/>
                  <a:gd name="T10" fmla="*/ 2521 w 3118"/>
                  <a:gd name="T11" fmla="*/ 350 h 3118"/>
                  <a:gd name="T12" fmla="*/ 2593 w 3118"/>
                  <a:gd name="T13" fmla="*/ 389 h 3118"/>
                  <a:gd name="T14" fmla="*/ 2761 w 3118"/>
                  <a:gd name="T15" fmla="*/ 571 h 3118"/>
                  <a:gd name="T16" fmla="*/ 2768 w 3118"/>
                  <a:gd name="T17" fmla="*/ 652 h 3118"/>
                  <a:gd name="T18" fmla="*/ 2547 w 3118"/>
                  <a:gd name="T19" fmla="*/ 1003 h 3118"/>
                  <a:gd name="T20" fmla="*/ 2651 w 3118"/>
                  <a:gd name="T21" fmla="*/ 1253 h 3118"/>
                  <a:gd name="T22" fmla="*/ 3056 w 3118"/>
                  <a:gd name="T23" fmla="*/ 1345 h 3118"/>
                  <a:gd name="T24" fmla="*/ 3107 w 3118"/>
                  <a:gd name="T25" fmla="*/ 1408 h 3118"/>
                  <a:gd name="T26" fmla="*/ 3118 w 3118"/>
                  <a:gd name="T27" fmla="*/ 1655 h 3118"/>
                  <a:gd name="T28" fmla="*/ 3095 w 3118"/>
                  <a:gd name="T29" fmla="*/ 1735 h 3118"/>
                  <a:gd name="T30" fmla="*/ 3031 w 3118"/>
                  <a:gd name="T31" fmla="*/ 1786 h 3118"/>
                  <a:gd name="T32" fmla="*/ 2623 w 3118"/>
                  <a:gd name="T33" fmla="*/ 1952 h 3118"/>
                  <a:gd name="T34" fmla="*/ 2747 w 3118"/>
                  <a:gd name="T35" fmla="*/ 2414 h 3118"/>
                  <a:gd name="T36" fmla="*/ 2770 w 3118"/>
                  <a:gd name="T37" fmla="*/ 2494 h 3118"/>
                  <a:gd name="T38" fmla="*/ 2748 w 3118"/>
                  <a:gd name="T39" fmla="*/ 2572 h 3118"/>
                  <a:gd name="T40" fmla="*/ 2572 w 3118"/>
                  <a:gd name="T41" fmla="*/ 2748 h 3118"/>
                  <a:gd name="T42" fmla="*/ 2494 w 3118"/>
                  <a:gd name="T43" fmla="*/ 2770 h 3118"/>
                  <a:gd name="T44" fmla="*/ 2414 w 3118"/>
                  <a:gd name="T45" fmla="*/ 2747 h 3118"/>
                  <a:gd name="T46" fmla="*/ 1951 w 3118"/>
                  <a:gd name="T47" fmla="*/ 2623 h 3118"/>
                  <a:gd name="T48" fmla="*/ 1786 w 3118"/>
                  <a:gd name="T49" fmla="*/ 3031 h 3118"/>
                  <a:gd name="T50" fmla="*/ 1735 w 3118"/>
                  <a:gd name="T51" fmla="*/ 3095 h 3118"/>
                  <a:gd name="T52" fmla="*/ 1655 w 3118"/>
                  <a:gd name="T53" fmla="*/ 3118 h 3118"/>
                  <a:gd name="T54" fmla="*/ 1408 w 3118"/>
                  <a:gd name="T55" fmla="*/ 3107 h 3118"/>
                  <a:gd name="T56" fmla="*/ 1345 w 3118"/>
                  <a:gd name="T57" fmla="*/ 3056 h 3118"/>
                  <a:gd name="T58" fmla="*/ 1253 w 3118"/>
                  <a:gd name="T59" fmla="*/ 2651 h 3118"/>
                  <a:gd name="T60" fmla="*/ 1003 w 3118"/>
                  <a:gd name="T61" fmla="*/ 2547 h 3118"/>
                  <a:gd name="T62" fmla="*/ 652 w 3118"/>
                  <a:gd name="T63" fmla="*/ 2768 h 3118"/>
                  <a:gd name="T64" fmla="*/ 571 w 3118"/>
                  <a:gd name="T65" fmla="*/ 2761 h 3118"/>
                  <a:gd name="T66" fmla="*/ 389 w 3118"/>
                  <a:gd name="T67" fmla="*/ 2593 h 3118"/>
                  <a:gd name="T68" fmla="*/ 350 w 3118"/>
                  <a:gd name="T69" fmla="*/ 2521 h 3118"/>
                  <a:gd name="T70" fmla="*/ 358 w 3118"/>
                  <a:gd name="T71" fmla="*/ 2439 h 3118"/>
                  <a:gd name="T72" fmla="*/ 530 w 3118"/>
                  <a:gd name="T73" fmla="*/ 2035 h 3118"/>
                  <a:gd name="T74" fmla="*/ 114 w 3118"/>
                  <a:gd name="T75" fmla="*/ 1794 h 3118"/>
                  <a:gd name="T76" fmla="*/ 41 w 3118"/>
                  <a:gd name="T77" fmla="*/ 1756 h 3118"/>
                  <a:gd name="T78" fmla="*/ 2 w 3118"/>
                  <a:gd name="T79" fmla="*/ 1684 h 3118"/>
                  <a:gd name="T80" fmla="*/ 2 w 3118"/>
                  <a:gd name="T81" fmla="*/ 1434 h 3118"/>
                  <a:gd name="T82" fmla="*/ 41 w 3118"/>
                  <a:gd name="T83" fmla="*/ 1362 h 3118"/>
                  <a:gd name="T84" fmla="*/ 114 w 3118"/>
                  <a:gd name="T85" fmla="*/ 1324 h 3118"/>
                  <a:gd name="T86" fmla="*/ 530 w 3118"/>
                  <a:gd name="T87" fmla="*/ 1083 h 3118"/>
                  <a:gd name="T88" fmla="*/ 358 w 3118"/>
                  <a:gd name="T89" fmla="*/ 678 h 3118"/>
                  <a:gd name="T90" fmla="*/ 350 w 3118"/>
                  <a:gd name="T91" fmla="*/ 597 h 3118"/>
                  <a:gd name="T92" fmla="*/ 389 w 3118"/>
                  <a:gd name="T93" fmla="*/ 525 h 3118"/>
                  <a:gd name="T94" fmla="*/ 571 w 3118"/>
                  <a:gd name="T95" fmla="*/ 358 h 3118"/>
                  <a:gd name="T96" fmla="*/ 652 w 3118"/>
                  <a:gd name="T97" fmla="*/ 349 h 3118"/>
                  <a:gd name="T98" fmla="*/ 1003 w 3118"/>
                  <a:gd name="T99" fmla="*/ 571 h 3118"/>
                  <a:gd name="T100" fmla="*/ 1253 w 3118"/>
                  <a:gd name="T101" fmla="*/ 467 h 3118"/>
                  <a:gd name="T102" fmla="*/ 1345 w 3118"/>
                  <a:gd name="T103" fmla="*/ 62 h 3118"/>
                  <a:gd name="T104" fmla="*/ 1408 w 3118"/>
                  <a:gd name="T105" fmla="*/ 11 h 3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18" h="3118">
                    <a:moveTo>
                      <a:pt x="1463" y="0"/>
                    </a:moveTo>
                    <a:lnTo>
                      <a:pt x="1655" y="0"/>
                    </a:lnTo>
                    <a:lnTo>
                      <a:pt x="1684" y="2"/>
                    </a:lnTo>
                    <a:lnTo>
                      <a:pt x="1710" y="11"/>
                    </a:lnTo>
                    <a:lnTo>
                      <a:pt x="1735" y="24"/>
                    </a:lnTo>
                    <a:lnTo>
                      <a:pt x="1756" y="41"/>
                    </a:lnTo>
                    <a:lnTo>
                      <a:pt x="1773" y="62"/>
                    </a:lnTo>
                    <a:lnTo>
                      <a:pt x="1786" y="87"/>
                    </a:lnTo>
                    <a:lnTo>
                      <a:pt x="1794" y="114"/>
                    </a:lnTo>
                    <a:lnTo>
                      <a:pt x="1865" y="467"/>
                    </a:lnTo>
                    <a:lnTo>
                      <a:pt x="1952" y="495"/>
                    </a:lnTo>
                    <a:lnTo>
                      <a:pt x="2035" y="530"/>
                    </a:lnTo>
                    <a:lnTo>
                      <a:pt x="2115" y="571"/>
                    </a:lnTo>
                    <a:lnTo>
                      <a:pt x="2414" y="371"/>
                    </a:lnTo>
                    <a:lnTo>
                      <a:pt x="2439" y="358"/>
                    </a:lnTo>
                    <a:lnTo>
                      <a:pt x="2466" y="349"/>
                    </a:lnTo>
                    <a:lnTo>
                      <a:pt x="2494" y="346"/>
                    </a:lnTo>
                    <a:lnTo>
                      <a:pt x="2521" y="350"/>
                    </a:lnTo>
                    <a:lnTo>
                      <a:pt x="2547" y="358"/>
                    </a:lnTo>
                    <a:lnTo>
                      <a:pt x="2572" y="370"/>
                    </a:lnTo>
                    <a:lnTo>
                      <a:pt x="2593" y="389"/>
                    </a:lnTo>
                    <a:lnTo>
                      <a:pt x="2730" y="525"/>
                    </a:lnTo>
                    <a:lnTo>
                      <a:pt x="2748" y="546"/>
                    </a:lnTo>
                    <a:lnTo>
                      <a:pt x="2761" y="571"/>
                    </a:lnTo>
                    <a:lnTo>
                      <a:pt x="2768" y="597"/>
                    </a:lnTo>
                    <a:lnTo>
                      <a:pt x="2770" y="625"/>
                    </a:lnTo>
                    <a:lnTo>
                      <a:pt x="2768" y="652"/>
                    </a:lnTo>
                    <a:lnTo>
                      <a:pt x="2761" y="678"/>
                    </a:lnTo>
                    <a:lnTo>
                      <a:pt x="2747" y="704"/>
                    </a:lnTo>
                    <a:lnTo>
                      <a:pt x="2547" y="1003"/>
                    </a:lnTo>
                    <a:lnTo>
                      <a:pt x="2588" y="1083"/>
                    </a:lnTo>
                    <a:lnTo>
                      <a:pt x="2623" y="1166"/>
                    </a:lnTo>
                    <a:lnTo>
                      <a:pt x="2651" y="1253"/>
                    </a:lnTo>
                    <a:lnTo>
                      <a:pt x="3004" y="1324"/>
                    </a:lnTo>
                    <a:lnTo>
                      <a:pt x="3031" y="1332"/>
                    </a:lnTo>
                    <a:lnTo>
                      <a:pt x="3056" y="1345"/>
                    </a:lnTo>
                    <a:lnTo>
                      <a:pt x="3077" y="1362"/>
                    </a:lnTo>
                    <a:lnTo>
                      <a:pt x="3095" y="1383"/>
                    </a:lnTo>
                    <a:lnTo>
                      <a:pt x="3107" y="1408"/>
                    </a:lnTo>
                    <a:lnTo>
                      <a:pt x="3116" y="1434"/>
                    </a:lnTo>
                    <a:lnTo>
                      <a:pt x="3118" y="1463"/>
                    </a:lnTo>
                    <a:lnTo>
                      <a:pt x="3118" y="1655"/>
                    </a:lnTo>
                    <a:lnTo>
                      <a:pt x="3116" y="1684"/>
                    </a:lnTo>
                    <a:lnTo>
                      <a:pt x="3107" y="1710"/>
                    </a:lnTo>
                    <a:lnTo>
                      <a:pt x="3095" y="1735"/>
                    </a:lnTo>
                    <a:lnTo>
                      <a:pt x="3077" y="1756"/>
                    </a:lnTo>
                    <a:lnTo>
                      <a:pt x="3056" y="1773"/>
                    </a:lnTo>
                    <a:lnTo>
                      <a:pt x="3031" y="1786"/>
                    </a:lnTo>
                    <a:lnTo>
                      <a:pt x="3004" y="1794"/>
                    </a:lnTo>
                    <a:lnTo>
                      <a:pt x="2651" y="1865"/>
                    </a:lnTo>
                    <a:lnTo>
                      <a:pt x="2623" y="1952"/>
                    </a:lnTo>
                    <a:lnTo>
                      <a:pt x="2588" y="2035"/>
                    </a:lnTo>
                    <a:lnTo>
                      <a:pt x="2547" y="2115"/>
                    </a:lnTo>
                    <a:lnTo>
                      <a:pt x="2747" y="2414"/>
                    </a:lnTo>
                    <a:lnTo>
                      <a:pt x="2761" y="2439"/>
                    </a:lnTo>
                    <a:lnTo>
                      <a:pt x="2768" y="2466"/>
                    </a:lnTo>
                    <a:lnTo>
                      <a:pt x="2770" y="2494"/>
                    </a:lnTo>
                    <a:lnTo>
                      <a:pt x="2768" y="2521"/>
                    </a:lnTo>
                    <a:lnTo>
                      <a:pt x="2761" y="2547"/>
                    </a:lnTo>
                    <a:lnTo>
                      <a:pt x="2748" y="2572"/>
                    </a:lnTo>
                    <a:lnTo>
                      <a:pt x="2730" y="2593"/>
                    </a:lnTo>
                    <a:lnTo>
                      <a:pt x="2593" y="2730"/>
                    </a:lnTo>
                    <a:lnTo>
                      <a:pt x="2572" y="2748"/>
                    </a:lnTo>
                    <a:lnTo>
                      <a:pt x="2547" y="2761"/>
                    </a:lnTo>
                    <a:lnTo>
                      <a:pt x="2521" y="2768"/>
                    </a:lnTo>
                    <a:lnTo>
                      <a:pt x="2494" y="2770"/>
                    </a:lnTo>
                    <a:lnTo>
                      <a:pt x="2466" y="2768"/>
                    </a:lnTo>
                    <a:lnTo>
                      <a:pt x="2439" y="2761"/>
                    </a:lnTo>
                    <a:lnTo>
                      <a:pt x="2414" y="2747"/>
                    </a:lnTo>
                    <a:lnTo>
                      <a:pt x="2115" y="2547"/>
                    </a:lnTo>
                    <a:lnTo>
                      <a:pt x="2035" y="2588"/>
                    </a:lnTo>
                    <a:lnTo>
                      <a:pt x="1951" y="2623"/>
                    </a:lnTo>
                    <a:lnTo>
                      <a:pt x="1865" y="2651"/>
                    </a:lnTo>
                    <a:lnTo>
                      <a:pt x="1794" y="3004"/>
                    </a:lnTo>
                    <a:lnTo>
                      <a:pt x="1786" y="3031"/>
                    </a:lnTo>
                    <a:lnTo>
                      <a:pt x="1773" y="3056"/>
                    </a:lnTo>
                    <a:lnTo>
                      <a:pt x="1756" y="3077"/>
                    </a:lnTo>
                    <a:lnTo>
                      <a:pt x="1735" y="3095"/>
                    </a:lnTo>
                    <a:lnTo>
                      <a:pt x="1710" y="3107"/>
                    </a:lnTo>
                    <a:lnTo>
                      <a:pt x="1684" y="3116"/>
                    </a:lnTo>
                    <a:lnTo>
                      <a:pt x="1655" y="3118"/>
                    </a:lnTo>
                    <a:lnTo>
                      <a:pt x="1463" y="3118"/>
                    </a:lnTo>
                    <a:lnTo>
                      <a:pt x="1434" y="3116"/>
                    </a:lnTo>
                    <a:lnTo>
                      <a:pt x="1408" y="3107"/>
                    </a:lnTo>
                    <a:lnTo>
                      <a:pt x="1383" y="3095"/>
                    </a:lnTo>
                    <a:lnTo>
                      <a:pt x="1362" y="3077"/>
                    </a:lnTo>
                    <a:lnTo>
                      <a:pt x="1345" y="3056"/>
                    </a:lnTo>
                    <a:lnTo>
                      <a:pt x="1332" y="3031"/>
                    </a:lnTo>
                    <a:lnTo>
                      <a:pt x="1324" y="3004"/>
                    </a:lnTo>
                    <a:lnTo>
                      <a:pt x="1253" y="2651"/>
                    </a:lnTo>
                    <a:lnTo>
                      <a:pt x="1166" y="2623"/>
                    </a:lnTo>
                    <a:lnTo>
                      <a:pt x="1083" y="2588"/>
                    </a:lnTo>
                    <a:lnTo>
                      <a:pt x="1003" y="2547"/>
                    </a:lnTo>
                    <a:lnTo>
                      <a:pt x="704" y="2747"/>
                    </a:lnTo>
                    <a:lnTo>
                      <a:pt x="678" y="2761"/>
                    </a:lnTo>
                    <a:lnTo>
                      <a:pt x="652" y="2768"/>
                    </a:lnTo>
                    <a:lnTo>
                      <a:pt x="625" y="2770"/>
                    </a:lnTo>
                    <a:lnTo>
                      <a:pt x="597" y="2768"/>
                    </a:lnTo>
                    <a:lnTo>
                      <a:pt x="571" y="2761"/>
                    </a:lnTo>
                    <a:lnTo>
                      <a:pt x="546" y="2748"/>
                    </a:lnTo>
                    <a:lnTo>
                      <a:pt x="525" y="2730"/>
                    </a:lnTo>
                    <a:lnTo>
                      <a:pt x="389" y="2593"/>
                    </a:lnTo>
                    <a:lnTo>
                      <a:pt x="370" y="2572"/>
                    </a:lnTo>
                    <a:lnTo>
                      <a:pt x="358" y="2547"/>
                    </a:lnTo>
                    <a:lnTo>
                      <a:pt x="350" y="2521"/>
                    </a:lnTo>
                    <a:lnTo>
                      <a:pt x="346" y="2494"/>
                    </a:lnTo>
                    <a:lnTo>
                      <a:pt x="349" y="2466"/>
                    </a:lnTo>
                    <a:lnTo>
                      <a:pt x="358" y="2439"/>
                    </a:lnTo>
                    <a:lnTo>
                      <a:pt x="371" y="2414"/>
                    </a:lnTo>
                    <a:lnTo>
                      <a:pt x="571" y="2115"/>
                    </a:lnTo>
                    <a:lnTo>
                      <a:pt x="530" y="2035"/>
                    </a:lnTo>
                    <a:lnTo>
                      <a:pt x="495" y="1952"/>
                    </a:lnTo>
                    <a:lnTo>
                      <a:pt x="467" y="1865"/>
                    </a:lnTo>
                    <a:lnTo>
                      <a:pt x="114" y="1794"/>
                    </a:lnTo>
                    <a:lnTo>
                      <a:pt x="87" y="1786"/>
                    </a:lnTo>
                    <a:lnTo>
                      <a:pt x="62" y="1773"/>
                    </a:lnTo>
                    <a:lnTo>
                      <a:pt x="41" y="1756"/>
                    </a:lnTo>
                    <a:lnTo>
                      <a:pt x="24" y="1735"/>
                    </a:lnTo>
                    <a:lnTo>
                      <a:pt x="11" y="1710"/>
                    </a:lnTo>
                    <a:lnTo>
                      <a:pt x="2" y="1684"/>
                    </a:lnTo>
                    <a:lnTo>
                      <a:pt x="0" y="1655"/>
                    </a:lnTo>
                    <a:lnTo>
                      <a:pt x="0" y="1463"/>
                    </a:lnTo>
                    <a:lnTo>
                      <a:pt x="2" y="1434"/>
                    </a:lnTo>
                    <a:lnTo>
                      <a:pt x="11" y="1408"/>
                    </a:lnTo>
                    <a:lnTo>
                      <a:pt x="24" y="1383"/>
                    </a:lnTo>
                    <a:lnTo>
                      <a:pt x="41" y="1362"/>
                    </a:lnTo>
                    <a:lnTo>
                      <a:pt x="62" y="1345"/>
                    </a:lnTo>
                    <a:lnTo>
                      <a:pt x="87" y="1332"/>
                    </a:lnTo>
                    <a:lnTo>
                      <a:pt x="114" y="1324"/>
                    </a:lnTo>
                    <a:lnTo>
                      <a:pt x="467" y="1253"/>
                    </a:lnTo>
                    <a:lnTo>
                      <a:pt x="495" y="1166"/>
                    </a:lnTo>
                    <a:lnTo>
                      <a:pt x="530" y="1083"/>
                    </a:lnTo>
                    <a:lnTo>
                      <a:pt x="571" y="1003"/>
                    </a:lnTo>
                    <a:lnTo>
                      <a:pt x="371" y="704"/>
                    </a:lnTo>
                    <a:lnTo>
                      <a:pt x="358" y="678"/>
                    </a:lnTo>
                    <a:lnTo>
                      <a:pt x="349" y="652"/>
                    </a:lnTo>
                    <a:lnTo>
                      <a:pt x="346" y="625"/>
                    </a:lnTo>
                    <a:lnTo>
                      <a:pt x="350" y="597"/>
                    </a:lnTo>
                    <a:lnTo>
                      <a:pt x="358" y="571"/>
                    </a:lnTo>
                    <a:lnTo>
                      <a:pt x="370" y="546"/>
                    </a:lnTo>
                    <a:lnTo>
                      <a:pt x="389" y="525"/>
                    </a:lnTo>
                    <a:lnTo>
                      <a:pt x="525" y="389"/>
                    </a:lnTo>
                    <a:lnTo>
                      <a:pt x="546" y="370"/>
                    </a:lnTo>
                    <a:lnTo>
                      <a:pt x="571" y="358"/>
                    </a:lnTo>
                    <a:lnTo>
                      <a:pt x="597" y="350"/>
                    </a:lnTo>
                    <a:lnTo>
                      <a:pt x="625" y="346"/>
                    </a:lnTo>
                    <a:lnTo>
                      <a:pt x="652" y="349"/>
                    </a:lnTo>
                    <a:lnTo>
                      <a:pt x="678" y="358"/>
                    </a:lnTo>
                    <a:lnTo>
                      <a:pt x="704" y="371"/>
                    </a:lnTo>
                    <a:lnTo>
                      <a:pt x="1003" y="571"/>
                    </a:lnTo>
                    <a:lnTo>
                      <a:pt x="1083" y="530"/>
                    </a:lnTo>
                    <a:lnTo>
                      <a:pt x="1166" y="495"/>
                    </a:lnTo>
                    <a:lnTo>
                      <a:pt x="1253" y="467"/>
                    </a:lnTo>
                    <a:lnTo>
                      <a:pt x="1324" y="114"/>
                    </a:lnTo>
                    <a:lnTo>
                      <a:pt x="1332" y="87"/>
                    </a:lnTo>
                    <a:lnTo>
                      <a:pt x="1345" y="62"/>
                    </a:lnTo>
                    <a:lnTo>
                      <a:pt x="1362" y="41"/>
                    </a:lnTo>
                    <a:lnTo>
                      <a:pt x="1383" y="24"/>
                    </a:lnTo>
                    <a:lnTo>
                      <a:pt x="1408" y="11"/>
                    </a:lnTo>
                    <a:lnTo>
                      <a:pt x="1434" y="2"/>
                    </a:lnTo>
                    <a:lnTo>
                      <a:pt x="146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43" name="Freeform 44">
                <a:extLst>
                  <a:ext uri="{FF2B5EF4-FFF2-40B4-BE49-F238E27FC236}">
                    <a16:creationId xmlns:a16="http://schemas.microsoft.com/office/drawing/2014/main" id="{0509A52F-1770-82D7-D4D0-04A0613B2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0269" y="3197509"/>
                <a:ext cx="1180980" cy="1180980"/>
              </a:xfrm>
              <a:custGeom>
                <a:avLst/>
                <a:gdLst>
                  <a:gd name="T0" fmla="*/ 755 w 1369"/>
                  <a:gd name="T1" fmla="*/ 4 h 1369"/>
                  <a:gd name="T2" fmla="*/ 888 w 1369"/>
                  <a:gd name="T3" fmla="*/ 31 h 1369"/>
                  <a:gd name="T4" fmla="*/ 1011 w 1369"/>
                  <a:gd name="T5" fmla="*/ 83 h 1369"/>
                  <a:gd name="T6" fmla="*/ 1120 w 1369"/>
                  <a:gd name="T7" fmla="*/ 157 h 1369"/>
                  <a:gd name="T8" fmla="*/ 1213 w 1369"/>
                  <a:gd name="T9" fmla="*/ 250 h 1369"/>
                  <a:gd name="T10" fmla="*/ 1287 w 1369"/>
                  <a:gd name="T11" fmla="*/ 359 h 1369"/>
                  <a:gd name="T12" fmla="*/ 1339 w 1369"/>
                  <a:gd name="T13" fmla="*/ 482 h 1369"/>
                  <a:gd name="T14" fmla="*/ 1366 w 1369"/>
                  <a:gd name="T15" fmla="*/ 615 h 1369"/>
                  <a:gd name="T16" fmla="*/ 1366 w 1369"/>
                  <a:gd name="T17" fmla="*/ 755 h 1369"/>
                  <a:gd name="T18" fmla="*/ 1339 w 1369"/>
                  <a:gd name="T19" fmla="*/ 888 h 1369"/>
                  <a:gd name="T20" fmla="*/ 1287 w 1369"/>
                  <a:gd name="T21" fmla="*/ 1011 h 1369"/>
                  <a:gd name="T22" fmla="*/ 1213 w 1369"/>
                  <a:gd name="T23" fmla="*/ 1120 h 1369"/>
                  <a:gd name="T24" fmla="*/ 1120 w 1369"/>
                  <a:gd name="T25" fmla="*/ 1213 h 1369"/>
                  <a:gd name="T26" fmla="*/ 1011 w 1369"/>
                  <a:gd name="T27" fmla="*/ 1287 h 1369"/>
                  <a:gd name="T28" fmla="*/ 888 w 1369"/>
                  <a:gd name="T29" fmla="*/ 1339 h 1369"/>
                  <a:gd name="T30" fmla="*/ 755 w 1369"/>
                  <a:gd name="T31" fmla="*/ 1366 h 1369"/>
                  <a:gd name="T32" fmla="*/ 615 w 1369"/>
                  <a:gd name="T33" fmla="*/ 1366 h 1369"/>
                  <a:gd name="T34" fmla="*/ 482 w 1369"/>
                  <a:gd name="T35" fmla="*/ 1339 h 1369"/>
                  <a:gd name="T36" fmla="*/ 359 w 1369"/>
                  <a:gd name="T37" fmla="*/ 1287 h 1369"/>
                  <a:gd name="T38" fmla="*/ 250 w 1369"/>
                  <a:gd name="T39" fmla="*/ 1213 h 1369"/>
                  <a:gd name="T40" fmla="*/ 157 w 1369"/>
                  <a:gd name="T41" fmla="*/ 1120 h 1369"/>
                  <a:gd name="T42" fmla="*/ 83 w 1369"/>
                  <a:gd name="T43" fmla="*/ 1011 h 1369"/>
                  <a:gd name="T44" fmla="*/ 31 w 1369"/>
                  <a:gd name="T45" fmla="*/ 888 h 1369"/>
                  <a:gd name="T46" fmla="*/ 4 w 1369"/>
                  <a:gd name="T47" fmla="*/ 755 h 1369"/>
                  <a:gd name="T48" fmla="*/ 4 w 1369"/>
                  <a:gd name="T49" fmla="*/ 615 h 1369"/>
                  <a:gd name="T50" fmla="*/ 31 w 1369"/>
                  <a:gd name="T51" fmla="*/ 482 h 1369"/>
                  <a:gd name="T52" fmla="*/ 83 w 1369"/>
                  <a:gd name="T53" fmla="*/ 359 h 1369"/>
                  <a:gd name="T54" fmla="*/ 157 w 1369"/>
                  <a:gd name="T55" fmla="*/ 250 h 1369"/>
                  <a:gd name="T56" fmla="*/ 250 w 1369"/>
                  <a:gd name="T57" fmla="*/ 157 h 1369"/>
                  <a:gd name="T58" fmla="*/ 359 w 1369"/>
                  <a:gd name="T59" fmla="*/ 83 h 1369"/>
                  <a:gd name="T60" fmla="*/ 482 w 1369"/>
                  <a:gd name="T61" fmla="*/ 31 h 1369"/>
                  <a:gd name="T62" fmla="*/ 615 w 1369"/>
                  <a:gd name="T63" fmla="*/ 4 h 1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69" h="1369">
                    <a:moveTo>
                      <a:pt x="684" y="0"/>
                    </a:moveTo>
                    <a:lnTo>
                      <a:pt x="755" y="4"/>
                    </a:lnTo>
                    <a:lnTo>
                      <a:pt x="822" y="15"/>
                    </a:lnTo>
                    <a:lnTo>
                      <a:pt x="888" y="31"/>
                    </a:lnTo>
                    <a:lnTo>
                      <a:pt x="951" y="55"/>
                    </a:lnTo>
                    <a:lnTo>
                      <a:pt x="1011" y="83"/>
                    </a:lnTo>
                    <a:lnTo>
                      <a:pt x="1068" y="118"/>
                    </a:lnTo>
                    <a:lnTo>
                      <a:pt x="1120" y="157"/>
                    </a:lnTo>
                    <a:lnTo>
                      <a:pt x="1169" y="201"/>
                    </a:lnTo>
                    <a:lnTo>
                      <a:pt x="1213" y="250"/>
                    </a:lnTo>
                    <a:lnTo>
                      <a:pt x="1252" y="302"/>
                    </a:lnTo>
                    <a:lnTo>
                      <a:pt x="1287" y="359"/>
                    </a:lnTo>
                    <a:lnTo>
                      <a:pt x="1315" y="419"/>
                    </a:lnTo>
                    <a:lnTo>
                      <a:pt x="1339" y="482"/>
                    </a:lnTo>
                    <a:lnTo>
                      <a:pt x="1355" y="547"/>
                    </a:lnTo>
                    <a:lnTo>
                      <a:pt x="1366" y="615"/>
                    </a:lnTo>
                    <a:lnTo>
                      <a:pt x="1369" y="684"/>
                    </a:lnTo>
                    <a:lnTo>
                      <a:pt x="1366" y="755"/>
                    </a:lnTo>
                    <a:lnTo>
                      <a:pt x="1355" y="822"/>
                    </a:lnTo>
                    <a:lnTo>
                      <a:pt x="1339" y="888"/>
                    </a:lnTo>
                    <a:lnTo>
                      <a:pt x="1315" y="951"/>
                    </a:lnTo>
                    <a:lnTo>
                      <a:pt x="1287" y="1011"/>
                    </a:lnTo>
                    <a:lnTo>
                      <a:pt x="1252" y="1068"/>
                    </a:lnTo>
                    <a:lnTo>
                      <a:pt x="1213" y="1120"/>
                    </a:lnTo>
                    <a:lnTo>
                      <a:pt x="1169" y="1169"/>
                    </a:lnTo>
                    <a:lnTo>
                      <a:pt x="1120" y="1213"/>
                    </a:lnTo>
                    <a:lnTo>
                      <a:pt x="1068" y="1252"/>
                    </a:lnTo>
                    <a:lnTo>
                      <a:pt x="1011" y="1287"/>
                    </a:lnTo>
                    <a:lnTo>
                      <a:pt x="951" y="1315"/>
                    </a:lnTo>
                    <a:lnTo>
                      <a:pt x="888" y="1339"/>
                    </a:lnTo>
                    <a:lnTo>
                      <a:pt x="822" y="1355"/>
                    </a:lnTo>
                    <a:lnTo>
                      <a:pt x="755" y="1366"/>
                    </a:lnTo>
                    <a:lnTo>
                      <a:pt x="684" y="1369"/>
                    </a:lnTo>
                    <a:lnTo>
                      <a:pt x="615" y="1366"/>
                    </a:lnTo>
                    <a:lnTo>
                      <a:pt x="547" y="1355"/>
                    </a:lnTo>
                    <a:lnTo>
                      <a:pt x="482" y="1339"/>
                    </a:lnTo>
                    <a:lnTo>
                      <a:pt x="419" y="1315"/>
                    </a:lnTo>
                    <a:lnTo>
                      <a:pt x="359" y="1287"/>
                    </a:lnTo>
                    <a:lnTo>
                      <a:pt x="302" y="1252"/>
                    </a:lnTo>
                    <a:lnTo>
                      <a:pt x="250" y="1213"/>
                    </a:lnTo>
                    <a:lnTo>
                      <a:pt x="201" y="1169"/>
                    </a:lnTo>
                    <a:lnTo>
                      <a:pt x="157" y="1120"/>
                    </a:lnTo>
                    <a:lnTo>
                      <a:pt x="118" y="1068"/>
                    </a:lnTo>
                    <a:lnTo>
                      <a:pt x="83" y="1011"/>
                    </a:lnTo>
                    <a:lnTo>
                      <a:pt x="55" y="951"/>
                    </a:lnTo>
                    <a:lnTo>
                      <a:pt x="31" y="888"/>
                    </a:lnTo>
                    <a:lnTo>
                      <a:pt x="15" y="822"/>
                    </a:lnTo>
                    <a:lnTo>
                      <a:pt x="4" y="755"/>
                    </a:lnTo>
                    <a:lnTo>
                      <a:pt x="0" y="684"/>
                    </a:lnTo>
                    <a:lnTo>
                      <a:pt x="4" y="615"/>
                    </a:lnTo>
                    <a:lnTo>
                      <a:pt x="15" y="547"/>
                    </a:lnTo>
                    <a:lnTo>
                      <a:pt x="31" y="482"/>
                    </a:lnTo>
                    <a:lnTo>
                      <a:pt x="55" y="419"/>
                    </a:lnTo>
                    <a:lnTo>
                      <a:pt x="83" y="359"/>
                    </a:lnTo>
                    <a:lnTo>
                      <a:pt x="118" y="302"/>
                    </a:lnTo>
                    <a:lnTo>
                      <a:pt x="157" y="250"/>
                    </a:lnTo>
                    <a:lnTo>
                      <a:pt x="201" y="201"/>
                    </a:lnTo>
                    <a:lnTo>
                      <a:pt x="250" y="157"/>
                    </a:lnTo>
                    <a:lnTo>
                      <a:pt x="302" y="118"/>
                    </a:lnTo>
                    <a:lnTo>
                      <a:pt x="359" y="83"/>
                    </a:lnTo>
                    <a:lnTo>
                      <a:pt x="419" y="55"/>
                    </a:lnTo>
                    <a:lnTo>
                      <a:pt x="482" y="31"/>
                    </a:lnTo>
                    <a:lnTo>
                      <a:pt x="547" y="15"/>
                    </a:lnTo>
                    <a:lnTo>
                      <a:pt x="615" y="4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44" name="Freeform 45">
                <a:extLst>
                  <a:ext uri="{FF2B5EF4-FFF2-40B4-BE49-F238E27FC236}">
                    <a16:creationId xmlns:a16="http://schemas.microsoft.com/office/drawing/2014/main" id="{2B69C834-CC02-CCFA-0F7C-75519B489B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7023" y="3494263"/>
                <a:ext cx="587471" cy="587471"/>
              </a:xfrm>
              <a:custGeom>
                <a:avLst/>
                <a:gdLst>
                  <a:gd name="T0" fmla="*/ 340 w 681"/>
                  <a:gd name="T1" fmla="*/ 0 h 681"/>
                  <a:gd name="T2" fmla="*/ 391 w 681"/>
                  <a:gd name="T3" fmla="*/ 4 h 681"/>
                  <a:gd name="T4" fmla="*/ 440 w 681"/>
                  <a:gd name="T5" fmla="*/ 15 h 681"/>
                  <a:gd name="T6" fmla="*/ 485 w 681"/>
                  <a:gd name="T7" fmla="*/ 33 h 681"/>
                  <a:gd name="T8" fmla="*/ 527 w 681"/>
                  <a:gd name="T9" fmla="*/ 56 h 681"/>
                  <a:gd name="T10" fmla="*/ 564 w 681"/>
                  <a:gd name="T11" fmla="*/ 85 h 681"/>
                  <a:gd name="T12" fmla="*/ 598 w 681"/>
                  <a:gd name="T13" fmla="*/ 118 h 681"/>
                  <a:gd name="T14" fmla="*/ 626 w 681"/>
                  <a:gd name="T15" fmla="*/ 155 h 681"/>
                  <a:gd name="T16" fmla="*/ 650 w 681"/>
                  <a:gd name="T17" fmla="*/ 198 h 681"/>
                  <a:gd name="T18" fmla="*/ 667 w 681"/>
                  <a:gd name="T19" fmla="*/ 242 h 681"/>
                  <a:gd name="T20" fmla="*/ 677 w 681"/>
                  <a:gd name="T21" fmla="*/ 291 h 681"/>
                  <a:gd name="T22" fmla="*/ 681 w 681"/>
                  <a:gd name="T23" fmla="*/ 340 h 681"/>
                  <a:gd name="T24" fmla="*/ 677 w 681"/>
                  <a:gd name="T25" fmla="*/ 391 h 681"/>
                  <a:gd name="T26" fmla="*/ 667 w 681"/>
                  <a:gd name="T27" fmla="*/ 440 h 681"/>
                  <a:gd name="T28" fmla="*/ 650 w 681"/>
                  <a:gd name="T29" fmla="*/ 485 h 681"/>
                  <a:gd name="T30" fmla="*/ 626 w 681"/>
                  <a:gd name="T31" fmla="*/ 527 h 681"/>
                  <a:gd name="T32" fmla="*/ 598 w 681"/>
                  <a:gd name="T33" fmla="*/ 564 h 681"/>
                  <a:gd name="T34" fmla="*/ 564 w 681"/>
                  <a:gd name="T35" fmla="*/ 598 h 681"/>
                  <a:gd name="T36" fmla="*/ 527 w 681"/>
                  <a:gd name="T37" fmla="*/ 626 h 681"/>
                  <a:gd name="T38" fmla="*/ 485 w 681"/>
                  <a:gd name="T39" fmla="*/ 650 h 681"/>
                  <a:gd name="T40" fmla="*/ 440 w 681"/>
                  <a:gd name="T41" fmla="*/ 667 h 681"/>
                  <a:gd name="T42" fmla="*/ 391 w 681"/>
                  <a:gd name="T43" fmla="*/ 677 h 681"/>
                  <a:gd name="T44" fmla="*/ 340 w 681"/>
                  <a:gd name="T45" fmla="*/ 681 h 681"/>
                  <a:gd name="T46" fmla="*/ 291 w 681"/>
                  <a:gd name="T47" fmla="*/ 677 h 681"/>
                  <a:gd name="T48" fmla="*/ 242 w 681"/>
                  <a:gd name="T49" fmla="*/ 667 h 681"/>
                  <a:gd name="T50" fmla="*/ 198 w 681"/>
                  <a:gd name="T51" fmla="*/ 650 h 681"/>
                  <a:gd name="T52" fmla="*/ 155 w 681"/>
                  <a:gd name="T53" fmla="*/ 626 h 681"/>
                  <a:gd name="T54" fmla="*/ 118 w 681"/>
                  <a:gd name="T55" fmla="*/ 598 h 681"/>
                  <a:gd name="T56" fmla="*/ 85 w 681"/>
                  <a:gd name="T57" fmla="*/ 564 h 681"/>
                  <a:gd name="T58" fmla="*/ 56 w 681"/>
                  <a:gd name="T59" fmla="*/ 527 h 681"/>
                  <a:gd name="T60" fmla="*/ 33 w 681"/>
                  <a:gd name="T61" fmla="*/ 485 h 681"/>
                  <a:gd name="T62" fmla="*/ 15 w 681"/>
                  <a:gd name="T63" fmla="*/ 440 h 681"/>
                  <a:gd name="T64" fmla="*/ 4 w 681"/>
                  <a:gd name="T65" fmla="*/ 391 h 681"/>
                  <a:gd name="T66" fmla="*/ 0 w 681"/>
                  <a:gd name="T67" fmla="*/ 340 h 681"/>
                  <a:gd name="T68" fmla="*/ 4 w 681"/>
                  <a:gd name="T69" fmla="*/ 291 h 681"/>
                  <a:gd name="T70" fmla="*/ 15 w 681"/>
                  <a:gd name="T71" fmla="*/ 242 h 681"/>
                  <a:gd name="T72" fmla="*/ 33 w 681"/>
                  <a:gd name="T73" fmla="*/ 198 h 681"/>
                  <a:gd name="T74" fmla="*/ 56 w 681"/>
                  <a:gd name="T75" fmla="*/ 155 h 681"/>
                  <a:gd name="T76" fmla="*/ 85 w 681"/>
                  <a:gd name="T77" fmla="*/ 118 h 681"/>
                  <a:gd name="T78" fmla="*/ 118 w 681"/>
                  <a:gd name="T79" fmla="*/ 85 h 681"/>
                  <a:gd name="T80" fmla="*/ 155 w 681"/>
                  <a:gd name="T81" fmla="*/ 56 h 681"/>
                  <a:gd name="T82" fmla="*/ 198 w 681"/>
                  <a:gd name="T83" fmla="*/ 33 h 681"/>
                  <a:gd name="T84" fmla="*/ 242 w 681"/>
                  <a:gd name="T85" fmla="*/ 15 h 681"/>
                  <a:gd name="T86" fmla="*/ 291 w 681"/>
                  <a:gd name="T87" fmla="*/ 4 h 681"/>
                  <a:gd name="T88" fmla="*/ 340 w 681"/>
                  <a:gd name="T89" fmla="*/ 0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1" h="681">
                    <a:moveTo>
                      <a:pt x="340" y="0"/>
                    </a:moveTo>
                    <a:lnTo>
                      <a:pt x="391" y="4"/>
                    </a:lnTo>
                    <a:lnTo>
                      <a:pt x="440" y="15"/>
                    </a:lnTo>
                    <a:lnTo>
                      <a:pt x="485" y="33"/>
                    </a:lnTo>
                    <a:lnTo>
                      <a:pt x="527" y="56"/>
                    </a:lnTo>
                    <a:lnTo>
                      <a:pt x="564" y="85"/>
                    </a:lnTo>
                    <a:lnTo>
                      <a:pt x="598" y="118"/>
                    </a:lnTo>
                    <a:lnTo>
                      <a:pt x="626" y="155"/>
                    </a:lnTo>
                    <a:lnTo>
                      <a:pt x="650" y="198"/>
                    </a:lnTo>
                    <a:lnTo>
                      <a:pt x="667" y="242"/>
                    </a:lnTo>
                    <a:lnTo>
                      <a:pt x="677" y="291"/>
                    </a:lnTo>
                    <a:lnTo>
                      <a:pt x="681" y="340"/>
                    </a:lnTo>
                    <a:lnTo>
                      <a:pt x="677" y="391"/>
                    </a:lnTo>
                    <a:lnTo>
                      <a:pt x="667" y="440"/>
                    </a:lnTo>
                    <a:lnTo>
                      <a:pt x="650" y="485"/>
                    </a:lnTo>
                    <a:lnTo>
                      <a:pt x="626" y="527"/>
                    </a:lnTo>
                    <a:lnTo>
                      <a:pt x="598" y="564"/>
                    </a:lnTo>
                    <a:lnTo>
                      <a:pt x="564" y="598"/>
                    </a:lnTo>
                    <a:lnTo>
                      <a:pt x="527" y="626"/>
                    </a:lnTo>
                    <a:lnTo>
                      <a:pt x="485" y="650"/>
                    </a:lnTo>
                    <a:lnTo>
                      <a:pt x="440" y="667"/>
                    </a:lnTo>
                    <a:lnTo>
                      <a:pt x="391" y="677"/>
                    </a:lnTo>
                    <a:lnTo>
                      <a:pt x="340" y="681"/>
                    </a:lnTo>
                    <a:lnTo>
                      <a:pt x="291" y="677"/>
                    </a:lnTo>
                    <a:lnTo>
                      <a:pt x="242" y="667"/>
                    </a:lnTo>
                    <a:lnTo>
                      <a:pt x="198" y="650"/>
                    </a:lnTo>
                    <a:lnTo>
                      <a:pt x="155" y="626"/>
                    </a:lnTo>
                    <a:lnTo>
                      <a:pt x="118" y="598"/>
                    </a:lnTo>
                    <a:lnTo>
                      <a:pt x="85" y="564"/>
                    </a:lnTo>
                    <a:lnTo>
                      <a:pt x="56" y="527"/>
                    </a:lnTo>
                    <a:lnTo>
                      <a:pt x="33" y="485"/>
                    </a:lnTo>
                    <a:lnTo>
                      <a:pt x="15" y="440"/>
                    </a:lnTo>
                    <a:lnTo>
                      <a:pt x="4" y="391"/>
                    </a:lnTo>
                    <a:lnTo>
                      <a:pt x="0" y="340"/>
                    </a:lnTo>
                    <a:lnTo>
                      <a:pt x="4" y="291"/>
                    </a:lnTo>
                    <a:lnTo>
                      <a:pt x="15" y="242"/>
                    </a:lnTo>
                    <a:lnTo>
                      <a:pt x="33" y="198"/>
                    </a:lnTo>
                    <a:lnTo>
                      <a:pt x="56" y="155"/>
                    </a:lnTo>
                    <a:lnTo>
                      <a:pt x="85" y="118"/>
                    </a:lnTo>
                    <a:lnTo>
                      <a:pt x="118" y="85"/>
                    </a:lnTo>
                    <a:lnTo>
                      <a:pt x="155" y="56"/>
                    </a:lnTo>
                    <a:lnTo>
                      <a:pt x="198" y="33"/>
                    </a:lnTo>
                    <a:lnTo>
                      <a:pt x="242" y="15"/>
                    </a:lnTo>
                    <a:lnTo>
                      <a:pt x="291" y="4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45" name="Freeform 46">
                <a:extLst>
                  <a:ext uri="{FF2B5EF4-FFF2-40B4-BE49-F238E27FC236}">
                    <a16:creationId xmlns:a16="http://schemas.microsoft.com/office/drawing/2014/main" id="{D981090E-A65F-1FD9-5652-708FE771B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7023" y="3508066"/>
                <a:ext cx="409763" cy="560728"/>
              </a:xfrm>
              <a:custGeom>
                <a:avLst/>
                <a:gdLst>
                  <a:gd name="T0" fmla="*/ 237 w 475"/>
                  <a:gd name="T1" fmla="*/ 0 h 650"/>
                  <a:gd name="T2" fmla="*/ 282 w 475"/>
                  <a:gd name="T3" fmla="*/ 19 h 650"/>
                  <a:gd name="T4" fmla="*/ 323 w 475"/>
                  <a:gd name="T5" fmla="*/ 41 h 650"/>
                  <a:gd name="T6" fmla="*/ 360 w 475"/>
                  <a:gd name="T7" fmla="*/ 70 h 650"/>
                  <a:gd name="T8" fmla="*/ 393 w 475"/>
                  <a:gd name="T9" fmla="*/ 103 h 650"/>
                  <a:gd name="T10" fmla="*/ 421 w 475"/>
                  <a:gd name="T11" fmla="*/ 142 h 650"/>
                  <a:gd name="T12" fmla="*/ 444 w 475"/>
                  <a:gd name="T13" fmla="*/ 183 h 650"/>
                  <a:gd name="T14" fmla="*/ 461 w 475"/>
                  <a:gd name="T15" fmla="*/ 228 h 650"/>
                  <a:gd name="T16" fmla="*/ 471 w 475"/>
                  <a:gd name="T17" fmla="*/ 275 h 650"/>
                  <a:gd name="T18" fmla="*/ 475 w 475"/>
                  <a:gd name="T19" fmla="*/ 324 h 650"/>
                  <a:gd name="T20" fmla="*/ 471 w 475"/>
                  <a:gd name="T21" fmla="*/ 374 h 650"/>
                  <a:gd name="T22" fmla="*/ 461 w 475"/>
                  <a:gd name="T23" fmla="*/ 423 h 650"/>
                  <a:gd name="T24" fmla="*/ 444 w 475"/>
                  <a:gd name="T25" fmla="*/ 467 h 650"/>
                  <a:gd name="T26" fmla="*/ 421 w 475"/>
                  <a:gd name="T27" fmla="*/ 508 h 650"/>
                  <a:gd name="T28" fmla="*/ 393 w 475"/>
                  <a:gd name="T29" fmla="*/ 546 h 650"/>
                  <a:gd name="T30" fmla="*/ 360 w 475"/>
                  <a:gd name="T31" fmla="*/ 579 h 650"/>
                  <a:gd name="T32" fmla="*/ 323 w 475"/>
                  <a:gd name="T33" fmla="*/ 608 h 650"/>
                  <a:gd name="T34" fmla="*/ 282 w 475"/>
                  <a:gd name="T35" fmla="*/ 631 h 650"/>
                  <a:gd name="T36" fmla="*/ 237 w 475"/>
                  <a:gd name="T37" fmla="*/ 650 h 650"/>
                  <a:gd name="T38" fmla="*/ 194 w 475"/>
                  <a:gd name="T39" fmla="*/ 631 h 650"/>
                  <a:gd name="T40" fmla="*/ 153 w 475"/>
                  <a:gd name="T41" fmla="*/ 608 h 650"/>
                  <a:gd name="T42" fmla="*/ 116 w 475"/>
                  <a:gd name="T43" fmla="*/ 579 h 650"/>
                  <a:gd name="T44" fmla="*/ 82 w 475"/>
                  <a:gd name="T45" fmla="*/ 546 h 650"/>
                  <a:gd name="T46" fmla="*/ 55 w 475"/>
                  <a:gd name="T47" fmla="*/ 508 h 650"/>
                  <a:gd name="T48" fmla="*/ 31 w 475"/>
                  <a:gd name="T49" fmla="*/ 467 h 650"/>
                  <a:gd name="T50" fmla="*/ 15 w 475"/>
                  <a:gd name="T51" fmla="*/ 423 h 650"/>
                  <a:gd name="T52" fmla="*/ 4 w 475"/>
                  <a:gd name="T53" fmla="*/ 374 h 650"/>
                  <a:gd name="T54" fmla="*/ 0 w 475"/>
                  <a:gd name="T55" fmla="*/ 324 h 650"/>
                  <a:gd name="T56" fmla="*/ 4 w 475"/>
                  <a:gd name="T57" fmla="*/ 275 h 650"/>
                  <a:gd name="T58" fmla="*/ 15 w 475"/>
                  <a:gd name="T59" fmla="*/ 228 h 650"/>
                  <a:gd name="T60" fmla="*/ 31 w 475"/>
                  <a:gd name="T61" fmla="*/ 183 h 650"/>
                  <a:gd name="T62" fmla="*/ 55 w 475"/>
                  <a:gd name="T63" fmla="*/ 142 h 650"/>
                  <a:gd name="T64" fmla="*/ 82 w 475"/>
                  <a:gd name="T65" fmla="*/ 103 h 650"/>
                  <a:gd name="T66" fmla="*/ 116 w 475"/>
                  <a:gd name="T67" fmla="*/ 70 h 650"/>
                  <a:gd name="T68" fmla="*/ 153 w 475"/>
                  <a:gd name="T69" fmla="*/ 41 h 650"/>
                  <a:gd name="T70" fmla="*/ 194 w 475"/>
                  <a:gd name="T71" fmla="*/ 19 h 650"/>
                  <a:gd name="T72" fmla="*/ 237 w 475"/>
                  <a:gd name="T73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75" h="650">
                    <a:moveTo>
                      <a:pt x="237" y="0"/>
                    </a:moveTo>
                    <a:lnTo>
                      <a:pt x="282" y="19"/>
                    </a:lnTo>
                    <a:lnTo>
                      <a:pt x="323" y="41"/>
                    </a:lnTo>
                    <a:lnTo>
                      <a:pt x="360" y="70"/>
                    </a:lnTo>
                    <a:lnTo>
                      <a:pt x="393" y="103"/>
                    </a:lnTo>
                    <a:lnTo>
                      <a:pt x="421" y="142"/>
                    </a:lnTo>
                    <a:lnTo>
                      <a:pt x="444" y="183"/>
                    </a:lnTo>
                    <a:lnTo>
                      <a:pt x="461" y="228"/>
                    </a:lnTo>
                    <a:lnTo>
                      <a:pt x="471" y="275"/>
                    </a:lnTo>
                    <a:lnTo>
                      <a:pt x="475" y="324"/>
                    </a:lnTo>
                    <a:lnTo>
                      <a:pt x="471" y="374"/>
                    </a:lnTo>
                    <a:lnTo>
                      <a:pt x="461" y="423"/>
                    </a:lnTo>
                    <a:lnTo>
                      <a:pt x="444" y="467"/>
                    </a:lnTo>
                    <a:lnTo>
                      <a:pt x="421" y="508"/>
                    </a:lnTo>
                    <a:lnTo>
                      <a:pt x="393" y="546"/>
                    </a:lnTo>
                    <a:lnTo>
                      <a:pt x="360" y="579"/>
                    </a:lnTo>
                    <a:lnTo>
                      <a:pt x="323" y="608"/>
                    </a:lnTo>
                    <a:lnTo>
                      <a:pt x="282" y="631"/>
                    </a:lnTo>
                    <a:lnTo>
                      <a:pt x="237" y="650"/>
                    </a:lnTo>
                    <a:lnTo>
                      <a:pt x="194" y="631"/>
                    </a:lnTo>
                    <a:lnTo>
                      <a:pt x="153" y="608"/>
                    </a:lnTo>
                    <a:lnTo>
                      <a:pt x="116" y="579"/>
                    </a:lnTo>
                    <a:lnTo>
                      <a:pt x="82" y="546"/>
                    </a:lnTo>
                    <a:lnTo>
                      <a:pt x="55" y="508"/>
                    </a:lnTo>
                    <a:lnTo>
                      <a:pt x="31" y="467"/>
                    </a:lnTo>
                    <a:lnTo>
                      <a:pt x="15" y="423"/>
                    </a:lnTo>
                    <a:lnTo>
                      <a:pt x="4" y="374"/>
                    </a:lnTo>
                    <a:lnTo>
                      <a:pt x="0" y="324"/>
                    </a:lnTo>
                    <a:lnTo>
                      <a:pt x="4" y="275"/>
                    </a:lnTo>
                    <a:lnTo>
                      <a:pt x="15" y="228"/>
                    </a:lnTo>
                    <a:lnTo>
                      <a:pt x="31" y="183"/>
                    </a:lnTo>
                    <a:lnTo>
                      <a:pt x="55" y="142"/>
                    </a:lnTo>
                    <a:lnTo>
                      <a:pt x="82" y="103"/>
                    </a:lnTo>
                    <a:lnTo>
                      <a:pt x="116" y="70"/>
                    </a:lnTo>
                    <a:lnTo>
                      <a:pt x="153" y="41"/>
                    </a:lnTo>
                    <a:lnTo>
                      <a:pt x="194" y="19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395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>
            <a:spLocks/>
          </p:cNvSpPr>
          <p:nvPr/>
        </p:nvSpPr>
        <p:spPr bwMode="auto">
          <a:xfrm>
            <a:off x="3578257" y="2166258"/>
            <a:ext cx="1331199" cy="1303912"/>
          </a:xfrm>
          <a:custGeom>
            <a:avLst/>
            <a:gdLst>
              <a:gd name="T0" fmla="*/ 489 w 1223"/>
              <a:gd name="T1" fmla="*/ 0 h 1229"/>
              <a:gd name="T2" fmla="*/ 536 w 1223"/>
              <a:gd name="T3" fmla="*/ 2 h 1229"/>
              <a:gd name="T4" fmla="*/ 582 w 1223"/>
              <a:gd name="T5" fmla="*/ 10 h 1229"/>
              <a:gd name="T6" fmla="*/ 627 w 1223"/>
              <a:gd name="T7" fmla="*/ 23 h 1229"/>
              <a:gd name="T8" fmla="*/ 672 w 1223"/>
              <a:gd name="T9" fmla="*/ 41 h 1229"/>
              <a:gd name="T10" fmla="*/ 715 w 1223"/>
              <a:gd name="T11" fmla="*/ 64 h 1229"/>
              <a:gd name="T12" fmla="*/ 755 w 1223"/>
              <a:gd name="T13" fmla="*/ 93 h 1229"/>
              <a:gd name="T14" fmla="*/ 792 w 1223"/>
              <a:gd name="T15" fmla="*/ 126 h 1229"/>
              <a:gd name="T16" fmla="*/ 1097 w 1223"/>
              <a:gd name="T17" fmla="*/ 430 h 1229"/>
              <a:gd name="T18" fmla="*/ 1131 w 1223"/>
              <a:gd name="T19" fmla="*/ 468 h 1229"/>
              <a:gd name="T20" fmla="*/ 1158 w 1223"/>
              <a:gd name="T21" fmla="*/ 508 h 1229"/>
              <a:gd name="T22" fmla="*/ 1182 w 1223"/>
              <a:gd name="T23" fmla="*/ 550 h 1229"/>
              <a:gd name="T24" fmla="*/ 1200 w 1223"/>
              <a:gd name="T25" fmla="*/ 595 h 1229"/>
              <a:gd name="T26" fmla="*/ 1213 w 1223"/>
              <a:gd name="T27" fmla="*/ 641 h 1229"/>
              <a:gd name="T28" fmla="*/ 1220 w 1223"/>
              <a:gd name="T29" fmla="*/ 688 h 1229"/>
              <a:gd name="T30" fmla="*/ 1223 w 1223"/>
              <a:gd name="T31" fmla="*/ 734 h 1229"/>
              <a:gd name="T32" fmla="*/ 1220 w 1223"/>
              <a:gd name="T33" fmla="*/ 781 h 1229"/>
              <a:gd name="T34" fmla="*/ 1213 w 1223"/>
              <a:gd name="T35" fmla="*/ 828 h 1229"/>
              <a:gd name="T36" fmla="*/ 1200 w 1223"/>
              <a:gd name="T37" fmla="*/ 874 h 1229"/>
              <a:gd name="T38" fmla="*/ 1182 w 1223"/>
              <a:gd name="T39" fmla="*/ 919 h 1229"/>
              <a:gd name="T40" fmla="*/ 1158 w 1223"/>
              <a:gd name="T41" fmla="*/ 961 h 1229"/>
              <a:gd name="T42" fmla="*/ 1131 w 1223"/>
              <a:gd name="T43" fmla="*/ 1002 h 1229"/>
              <a:gd name="T44" fmla="*/ 1097 w 1223"/>
              <a:gd name="T45" fmla="*/ 1039 h 1229"/>
              <a:gd name="T46" fmla="*/ 913 w 1223"/>
              <a:gd name="T47" fmla="*/ 1229 h 1229"/>
              <a:gd name="T48" fmla="*/ 0 w 1223"/>
              <a:gd name="T49" fmla="*/ 316 h 1229"/>
              <a:gd name="T50" fmla="*/ 184 w 1223"/>
              <a:gd name="T51" fmla="*/ 126 h 1229"/>
              <a:gd name="T52" fmla="*/ 221 w 1223"/>
              <a:gd name="T53" fmla="*/ 93 h 1229"/>
              <a:gd name="T54" fmla="*/ 261 w 1223"/>
              <a:gd name="T55" fmla="*/ 64 h 1229"/>
              <a:gd name="T56" fmla="*/ 304 w 1223"/>
              <a:gd name="T57" fmla="*/ 41 h 1229"/>
              <a:gd name="T58" fmla="*/ 349 w 1223"/>
              <a:gd name="T59" fmla="*/ 23 h 1229"/>
              <a:gd name="T60" fmla="*/ 394 w 1223"/>
              <a:gd name="T61" fmla="*/ 10 h 1229"/>
              <a:gd name="T62" fmla="*/ 441 w 1223"/>
              <a:gd name="T63" fmla="*/ 2 h 1229"/>
              <a:gd name="T64" fmla="*/ 488 w 1223"/>
              <a:gd name="T65" fmla="*/ 0 h 1229"/>
              <a:gd name="T66" fmla="*/ 489 w 1223"/>
              <a:gd name="T67" fmla="*/ 0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3" h="1229">
                <a:moveTo>
                  <a:pt x="489" y="0"/>
                </a:moveTo>
                <a:lnTo>
                  <a:pt x="536" y="2"/>
                </a:lnTo>
                <a:lnTo>
                  <a:pt x="582" y="10"/>
                </a:lnTo>
                <a:lnTo>
                  <a:pt x="627" y="23"/>
                </a:lnTo>
                <a:lnTo>
                  <a:pt x="672" y="41"/>
                </a:lnTo>
                <a:lnTo>
                  <a:pt x="715" y="64"/>
                </a:lnTo>
                <a:lnTo>
                  <a:pt x="755" y="93"/>
                </a:lnTo>
                <a:lnTo>
                  <a:pt x="792" y="126"/>
                </a:lnTo>
                <a:lnTo>
                  <a:pt x="1097" y="430"/>
                </a:lnTo>
                <a:lnTo>
                  <a:pt x="1131" y="468"/>
                </a:lnTo>
                <a:lnTo>
                  <a:pt x="1158" y="508"/>
                </a:lnTo>
                <a:lnTo>
                  <a:pt x="1182" y="550"/>
                </a:lnTo>
                <a:lnTo>
                  <a:pt x="1200" y="595"/>
                </a:lnTo>
                <a:lnTo>
                  <a:pt x="1213" y="641"/>
                </a:lnTo>
                <a:lnTo>
                  <a:pt x="1220" y="688"/>
                </a:lnTo>
                <a:lnTo>
                  <a:pt x="1223" y="734"/>
                </a:lnTo>
                <a:lnTo>
                  <a:pt x="1220" y="781"/>
                </a:lnTo>
                <a:lnTo>
                  <a:pt x="1213" y="828"/>
                </a:lnTo>
                <a:lnTo>
                  <a:pt x="1200" y="874"/>
                </a:lnTo>
                <a:lnTo>
                  <a:pt x="1182" y="919"/>
                </a:lnTo>
                <a:lnTo>
                  <a:pt x="1158" y="961"/>
                </a:lnTo>
                <a:lnTo>
                  <a:pt x="1131" y="1002"/>
                </a:lnTo>
                <a:lnTo>
                  <a:pt x="1097" y="1039"/>
                </a:lnTo>
                <a:lnTo>
                  <a:pt x="913" y="1229"/>
                </a:lnTo>
                <a:lnTo>
                  <a:pt x="0" y="316"/>
                </a:lnTo>
                <a:lnTo>
                  <a:pt x="184" y="126"/>
                </a:lnTo>
                <a:lnTo>
                  <a:pt x="221" y="93"/>
                </a:lnTo>
                <a:lnTo>
                  <a:pt x="261" y="64"/>
                </a:lnTo>
                <a:lnTo>
                  <a:pt x="304" y="41"/>
                </a:lnTo>
                <a:lnTo>
                  <a:pt x="349" y="23"/>
                </a:lnTo>
                <a:lnTo>
                  <a:pt x="394" y="10"/>
                </a:lnTo>
                <a:lnTo>
                  <a:pt x="441" y="2"/>
                </a:lnTo>
                <a:lnTo>
                  <a:pt x="488" y="0"/>
                </a:lnTo>
                <a:lnTo>
                  <a:pt x="489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1120323" y="4659405"/>
            <a:ext cx="1218091" cy="1193483"/>
          </a:xfrm>
          <a:custGeom>
            <a:avLst/>
            <a:gdLst>
              <a:gd name="T0" fmla="*/ 220 w 1119"/>
              <a:gd name="T1" fmla="*/ 0 h 1122"/>
              <a:gd name="T2" fmla="*/ 222 w 1119"/>
              <a:gd name="T3" fmla="*/ 3 h 1122"/>
              <a:gd name="T4" fmla="*/ 228 w 1119"/>
              <a:gd name="T5" fmla="*/ 9 h 1122"/>
              <a:gd name="T6" fmla="*/ 235 w 1119"/>
              <a:gd name="T7" fmla="*/ 20 h 1122"/>
              <a:gd name="T8" fmla="*/ 245 w 1119"/>
              <a:gd name="T9" fmla="*/ 34 h 1122"/>
              <a:gd name="T10" fmla="*/ 256 w 1119"/>
              <a:gd name="T11" fmla="*/ 48 h 1122"/>
              <a:gd name="T12" fmla="*/ 269 w 1119"/>
              <a:gd name="T13" fmla="*/ 67 h 1122"/>
              <a:gd name="T14" fmla="*/ 282 w 1119"/>
              <a:gd name="T15" fmla="*/ 86 h 1122"/>
              <a:gd name="T16" fmla="*/ 297 w 1119"/>
              <a:gd name="T17" fmla="*/ 106 h 1122"/>
              <a:gd name="T18" fmla="*/ 311 w 1119"/>
              <a:gd name="T19" fmla="*/ 126 h 1122"/>
              <a:gd name="T20" fmla="*/ 324 w 1119"/>
              <a:gd name="T21" fmla="*/ 146 h 1122"/>
              <a:gd name="T22" fmla="*/ 337 w 1119"/>
              <a:gd name="T23" fmla="*/ 167 h 1122"/>
              <a:gd name="T24" fmla="*/ 350 w 1119"/>
              <a:gd name="T25" fmla="*/ 185 h 1122"/>
              <a:gd name="T26" fmla="*/ 361 w 1119"/>
              <a:gd name="T27" fmla="*/ 203 h 1122"/>
              <a:gd name="T28" fmla="*/ 370 w 1119"/>
              <a:gd name="T29" fmla="*/ 218 h 1122"/>
              <a:gd name="T30" fmla="*/ 377 w 1119"/>
              <a:gd name="T31" fmla="*/ 230 h 1122"/>
              <a:gd name="T32" fmla="*/ 382 w 1119"/>
              <a:gd name="T33" fmla="*/ 240 h 1122"/>
              <a:gd name="T34" fmla="*/ 383 w 1119"/>
              <a:gd name="T35" fmla="*/ 246 h 1122"/>
              <a:gd name="T36" fmla="*/ 383 w 1119"/>
              <a:gd name="T37" fmla="*/ 277 h 1122"/>
              <a:gd name="T38" fmla="*/ 382 w 1119"/>
              <a:gd name="T39" fmla="*/ 310 h 1122"/>
              <a:gd name="T40" fmla="*/ 382 w 1119"/>
              <a:gd name="T41" fmla="*/ 344 h 1122"/>
              <a:gd name="T42" fmla="*/ 382 w 1119"/>
              <a:gd name="T43" fmla="*/ 379 h 1122"/>
              <a:gd name="T44" fmla="*/ 383 w 1119"/>
              <a:gd name="T45" fmla="*/ 416 h 1122"/>
              <a:gd name="T46" fmla="*/ 384 w 1119"/>
              <a:gd name="T47" fmla="*/ 451 h 1122"/>
              <a:gd name="T48" fmla="*/ 388 w 1119"/>
              <a:gd name="T49" fmla="*/ 486 h 1122"/>
              <a:gd name="T50" fmla="*/ 394 w 1119"/>
              <a:gd name="T51" fmla="*/ 520 h 1122"/>
              <a:gd name="T52" fmla="*/ 400 w 1119"/>
              <a:gd name="T53" fmla="*/ 553 h 1122"/>
              <a:gd name="T54" fmla="*/ 411 w 1119"/>
              <a:gd name="T55" fmla="*/ 585 h 1122"/>
              <a:gd name="T56" fmla="*/ 423 w 1119"/>
              <a:gd name="T57" fmla="*/ 613 h 1122"/>
              <a:gd name="T58" fmla="*/ 439 w 1119"/>
              <a:gd name="T59" fmla="*/ 639 h 1122"/>
              <a:gd name="T60" fmla="*/ 459 w 1119"/>
              <a:gd name="T61" fmla="*/ 662 h 1122"/>
              <a:gd name="T62" fmla="*/ 482 w 1119"/>
              <a:gd name="T63" fmla="*/ 683 h 1122"/>
              <a:gd name="T64" fmla="*/ 509 w 1119"/>
              <a:gd name="T65" fmla="*/ 699 h 1122"/>
              <a:gd name="T66" fmla="*/ 537 w 1119"/>
              <a:gd name="T67" fmla="*/ 711 h 1122"/>
              <a:gd name="T68" fmla="*/ 568 w 1119"/>
              <a:gd name="T69" fmla="*/ 721 h 1122"/>
              <a:gd name="T70" fmla="*/ 601 w 1119"/>
              <a:gd name="T71" fmla="*/ 728 h 1122"/>
              <a:gd name="T72" fmla="*/ 635 w 1119"/>
              <a:gd name="T73" fmla="*/ 734 h 1122"/>
              <a:gd name="T74" fmla="*/ 670 w 1119"/>
              <a:gd name="T75" fmla="*/ 737 h 1122"/>
              <a:gd name="T76" fmla="*/ 706 w 1119"/>
              <a:gd name="T77" fmla="*/ 739 h 1122"/>
              <a:gd name="T78" fmla="*/ 742 w 1119"/>
              <a:gd name="T79" fmla="*/ 740 h 1122"/>
              <a:gd name="T80" fmla="*/ 777 w 1119"/>
              <a:gd name="T81" fmla="*/ 740 h 1122"/>
              <a:gd name="T82" fmla="*/ 811 w 1119"/>
              <a:gd name="T83" fmla="*/ 739 h 1122"/>
              <a:gd name="T84" fmla="*/ 844 w 1119"/>
              <a:gd name="T85" fmla="*/ 739 h 1122"/>
              <a:gd name="T86" fmla="*/ 876 w 1119"/>
              <a:gd name="T87" fmla="*/ 739 h 1122"/>
              <a:gd name="T88" fmla="*/ 882 w 1119"/>
              <a:gd name="T89" fmla="*/ 740 h 1122"/>
              <a:gd name="T90" fmla="*/ 893 w 1119"/>
              <a:gd name="T91" fmla="*/ 745 h 1122"/>
              <a:gd name="T92" fmla="*/ 907 w 1119"/>
              <a:gd name="T93" fmla="*/ 753 h 1122"/>
              <a:gd name="T94" fmla="*/ 923 w 1119"/>
              <a:gd name="T95" fmla="*/ 763 h 1122"/>
              <a:gd name="T96" fmla="*/ 943 w 1119"/>
              <a:gd name="T97" fmla="*/ 775 h 1122"/>
              <a:gd name="T98" fmla="*/ 963 w 1119"/>
              <a:gd name="T99" fmla="*/ 789 h 1122"/>
              <a:gd name="T100" fmla="*/ 983 w 1119"/>
              <a:gd name="T101" fmla="*/ 804 h 1122"/>
              <a:gd name="T102" fmla="*/ 1005 w 1119"/>
              <a:gd name="T103" fmla="*/ 819 h 1122"/>
              <a:gd name="T104" fmla="*/ 1027 w 1119"/>
              <a:gd name="T105" fmla="*/ 834 h 1122"/>
              <a:gd name="T106" fmla="*/ 1047 w 1119"/>
              <a:gd name="T107" fmla="*/ 848 h 1122"/>
              <a:gd name="T108" fmla="*/ 1066 w 1119"/>
              <a:gd name="T109" fmla="*/ 861 h 1122"/>
              <a:gd name="T110" fmla="*/ 1082 w 1119"/>
              <a:gd name="T111" fmla="*/ 874 h 1122"/>
              <a:gd name="T112" fmla="*/ 1097 w 1119"/>
              <a:gd name="T113" fmla="*/ 885 h 1122"/>
              <a:gd name="T114" fmla="*/ 1109 w 1119"/>
              <a:gd name="T115" fmla="*/ 893 h 1122"/>
              <a:gd name="T116" fmla="*/ 1116 w 1119"/>
              <a:gd name="T117" fmla="*/ 899 h 1122"/>
              <a:gd name="T118" fmla="*/ 1119 w 1119"/>
              <a:gd name="T119" fmla="*/ 902 h 1122"/>
              <a:gd name="T120" fmla="*/ 0 w 1119"/>
              <a:gd name="T121" fmla="*/ 1122 h 1122"/>
              <a:gd name="T122" fmla="*/ 220 w 1119"/>
              <a:gd name="T123" fmla="*/ 0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19" h="1122">
                <a:moveTo>
                  <a:pt x="220" y="0"/>
                </a:moveTo>
                <a:lnTo>
                  <a:pt x="222" y="3"/>
                </a:lnTo>
                <a:lnTo>
                  <a:pt x="228" y="9"/>
                </a:lnTo>
                <a:lnTo>
                  <a:pt x="235" y="20"/>
                </a:lnTo>
                <a:lnTo>
                  <a:pt x="245" y="34"/>
                </a:lnTo>
                <a:lnTo>
                  <a:pt x="256" y="48"/>
                </a:lnTo>
                <a:lnTo>
                  <a:pt x="269" y="67"/>
                </a:lnTo>
                <a:lnTo>
                  <a:pt x="282" y="86"/>
                </a:lnTo>
                <a:lnTo>
                  <a:pt x="297" y="106"/>
                </a:lnTo>
                <a:lnTo>
                  <a:pt x="311" y="126"/>
                </a:lnTo>
                <a:lnTo>
                  <a:pt x="324" y="146"/>
                </a:lnTo>
                <a:lnTo>
                  <a:pt x="337" y="167"/>
                </a:lnTo>
                <a:lnTo>
                  <a:pt x="350" y="185"/>
                </a:lnTo>
                <a:lnTo>
                  <a:pt x="361" y="203"/>
                </a:lnTo>
                <a:lnTo>
                  <a:pt x="370" y="218"/>
                </a:lnTo>
                <a:lnTo>
                  <a:pt x="377" y="230"/>
                </a:lnTo>
                <a:lnTo>
                  <a:pt x="382" y="240"/>
                </a:lnTo>
                <a:lnTo>
                  <a:pt x="383" y="246"/>
                </a:lnTo>
                <a:lnTo>
                  <a:pt x="383" y="277"/>
                </a:lnTo>
                <a:lnTo>
                  <a:pt x="382" y="310"/>
                </a:lnTo>
                <a:lnTo>
                  <a:pt x="382" y="344"/>
                </a:lnTo>
                <a:lnTo>
                  <a:pt x="382" y="379"/>
                </a:lnTo>
                <a:lnTo>
                  <a:pt x="383" y="416"/>
                </a:lnTo>
                <a:lnTo>
                  <a:pt x="384" y="451"/>
                </a:lnTo>
                <a:lnTo>
                  <a:pt x="388" y="486"/>
                </a:lnTo>
                <a:lnTo>
                  <a:pt x="394" y="520"/>
                </a:lnTo>
                <a:lnTo>
                  <a:pt x="400" y="553"/>
                </a:lnTo>
                <a:lnTo>
                  <a:pt x="411" y="585"/>
                </a:lnTo>
                <a:lnTo>
                  <a:pt x="423" y="613"/>
                </a:lnTo>
                <a:lnTo>
                  <a:pt x="439" y="639"/>
                </a:lnTo>
                <a:lnTo>
                  <a:pt x="459" y="662"/>
                </a:lnTo>
                <a:lnTo>
                  <a:pt x="482" y="683"/>
                </a:lnTo>
                <a:lnTo>
                  <a:pt x="509" y="699"/>
                </a:lnTo>
                <a:lnTo>
                  <a:pt x="537" y="711"/>
                </a:lnTo>
                <a:lnTo>
                  <a:pt x="568" y="721"/>
                </a:lnTo>
                <a:lnTo>
                  <a:pt x="601" y="728"/>
                </a:lnTo>
                <a:lnTo>
                  <a:pt x="635" y="734"/>
                </a:lnTo>
                <a:lnTo>
                  <a:pt x="670" y="737"/>
                </a:lnTo>
                <a:lnTo>
                  <a:pt x="706" y="739"/>
                </a:lnTo>
                <a:lnTo>
                  <a:pt x="742" y="740"/>
                </a:lnTo>
                <a:lnTo>
                  <a:pt x="777" y="740"/>
                </a:lnTo>
                <a:lnTo>
                  <a:pt x="811" y="739"/>
                </a:lnTo>
                <a:lnTo>
                  <a:pt x="844" y="739"/>
                </a:lnTo>
                <a:lnTo>
                  <a:pt x="876" y="739"/>
                </a:lnTo>
                <a:lnTo>
                  <a:pt x="882" y="740"/>
                </a:lnTo>
                <a:lnTo>
                  <a:pt x="893" y="745"/>
                </a:lnTo>
                <a:lnTo>
                  <a:pt x="907" y="753"/>
                </a:lnTo>
                <a:lnTo>
                  <a:pt x="923" y="763"/>
                </a:lnTo>
                <a:lnTo>
                  <a:pt x="943" y="775"/>
                </a:lnTo>
                <a:lnTo>
                  <a:pt x="963" y="789"/>
                </a:lnTo>
                <a:lnTo>
                  <a:pt x="983" y="804"/>
                </a:lnTo>
                <a:lnTo>
                  <a:pt x="1005" y="819"/>
                </a:lnTo>
                <a:lnTo>
                  <a:pt x="1027" y="834"/>
                </a:lnTo>
                <a:lnTo>
                  <a:pt x="1047" y="848"/>
                </a:lnTo>
                <a:lnTo>
                  <a:pt x="1066" y="861"/>
                </a:lnTo>
                <a:lnTo>
                  <a:pt x="1082" y="874"/>
                </a:lnTo>
                <a:lnTo>
                  <a:pt x="1097" y="885"/>
                </a:lnTo>
                <a:lnTo>
                  <a:pt x="1109" y="893"/>
                </a:lnTo>
                <a:lnTo>
                  <a:pt x="1116" y="899"/>
                </a:lnTo>
                <a:lnTo>
                  <a:pt x="1119" y="902"/>
                </a:lnTo>
                <a:lnTo>
                  <a:pt x="0" y="1122"/>
                </a:lnTo>
                <a:lnTo>
                  <a:pt x="22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1568406" y="2680178"/>
            <a:ext cx="2845112" cy="2773467"/>
          </a:xfrm>
          <a:custGeom>
            <a:avLst/>
            <a:gdLst>
              <a:gd name="T0" fmla="*/ 2158 w 2617"/>
              <a:gd name="T1" fmla="*/ 763 h 2613"/>
              <a:gd name="T2" fmla="*/ 764 w 2617"/>
              <a:gd name="T3" fmla="*/ 2155 h 2613"/>
              <a:gd name="T4" fmla="*/ 943 w 2617"/>
              <a:gd name="T5" fmla="*/ 2334 h 2613"/>
              <a:gd name="T6" fmla="*/ 2338 w 2617"/>
              <a:gd name="T7" fmla="*/ 942 h 2613"/>
              <a:gd name="T8" fmla="*/ 2158 w 2617"/>
              <a:gd name="T9" fmla="*/ 763 h 2613"/>
              <a:gd name="T10" fmla="*/ 1675 w 2617"/>
              <a:gd name="T11" fmla="*/ 281 h 2613"/>
              <a:gd name="T12" fmla="*/ 281 w 2617"/>
              <a:gd name="T13" fmla="*/ 1674 h 2613"/>
              <a:gd name="T14" fmla="*/ 458 w 2617"/>
              <a:gd name="T15" fmla="*/ 1851 h 2613"/>
              <a:gd name="T16" fmla="*/ 1853 w 2617"/>
              <a:gd name="T17" fmla="*/ 459 h 2613"/>
              <a:gd name="T18" fmla="*/ 1675 w 2617"/>
              <a:gd name="T19" fmla="*/ 281 h 2613"/>
              <a:gd name="T20" fmla="*/ 1655 w 2617"/>
              <a:gd name="T21" fmla="*/ 0 h 2613"/>
              <a:gd name="T22" fmla="*/ 2617 w 2617"/>
              <a:gd name="T23" fmla="*/ 959 h 2613"/>
              <a:gd name="T24" fmla="*/ 2612 w 2617"/>
              <a:gd name="T25" fmla="*/ 963 h 2613"/>
              <a:gd name="T26" fmla="*/ 2617 w 2617"/>
              <a:gd name="T27" fmla="*/ 969 h 2613"/>
              <a:gd name="T28" fmla="*/ 960 w 2617"/>
              <a:gd name="T29" fmla="*/ 2613 h 2613"/>
              <a:gd name="T30" fmla="*/ 0 w 2617"/>
              <a:gd name="T31" fmla="*/ 1655 h 2613"/>
              <a:gd name="T32" fmla="*/ 1651 w 2617"/>
              <a:gd name="T33" fmla="*/ 3 h 2613"/>
              <a:gd name="T34" fmla="*/ 1652 w 2617"/>
              <a:gd name="T35" fmla="*/ 4 h 2613"/>
              <a:gd name="T36" fmla="*/ 1655 w 2617"/>
              <a:gd name="T37" fmla="*/ 0 h 2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17" h="2613">
                <a:moveTo>
                  <a:pt x="2158" y="763"/>
                </a:moveTo>
                <a:lnTo>
                  <a:pt x="764" y="2155"/>
                </a:lnTo>
                <a:lnTo>
                  <a:pt x="943" y="2334"/>
                </a:lnTo>
                <a:lnTo>
                  <a:pt x="2338" y="942"/>
                </a:lnTo>
                <a:lnTo>
                  <a:pt x="2158" y="763"/>
                </a:lnTo>
                <a:close/>
                <a:moveTo>
                  <a:pt x="1675" y="281"/>
                </a:moveTo>
                <a:lnTo>
                  <a:pt x="281" y="1674"/>
                </a:lnTo>
                <a:lnTo>
                  <a:pt x="458" y="1851"/>
                </a:lnTo>
                <a:lnTo>
                  <a:pt x="1853" y="459"/>
                </a:lnTo>
                <a:lnTo>
                  <a:pt x="1675" y="281"/>
                </a:lnTo>
                <a:close/>
                <a:moveTo>
                  <a:pt x="1655" y="0"/>
                </a:moveTo>
                <a:lnTo>
                  <a:pt x="2617" y="959"/>
                </a:lnTo>
                <a:lnTo>
                  <a:pt x="2612" y="963"/>
                </a:lnTo>
                <a:lnTo>
                  <a:pt x="2617" y="969"/>
                </a:lnTo>
                <a:lnTo>
                  <a:pt x="960" y="2613"/>
                </a:lnTo>
                <a:lnTo>
                  <a:pt x="0" y="1655"/>
                </a:lnTo>
                <a:lnTo>
                  <a:pt x="1651" y="3"/>
                </a:lnTo>
                <a:lnTo>
                  <a:pt x="1652" y="4"/>
                </a:lnTo>
                <a:lnTo>
                  <a:pt x="165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35297" y="2296223"/>
            <a:ext cx="969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76681" y="3558109"/>
            <a:ext cx="969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35297" y="4859858"/>
            <a:ext cx="969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46369" y="2280835"/>
            <a:ext cx="497812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Subtitle TEXT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This is a sample text. You can replace this text. Enter text here.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46369" y="3542721"/>
            <a:ext cx="497812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Subtitle TEXT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This is a sample text. You can replace this text. Enter text here.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46369" y="4844470"/>
            <a:ext cx="497812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Subtitle TEXT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This is a sample text. You can replace this text. Enter text here.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96486" y="452354"/>
            <a:ext cx="674076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Title Goes Here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This is a sample text. You can replace this text. Enter text here. This is a sample text. You can replace this text. </a:t>
            </a:r>
          </a:p>
        </p:txBody>
      </p:sp>
    </p:spTree>
    <p:extLst>
      <p:ext uri="{BB962C8B-B14F-4D97-AF65-F5344CB8AC3E}">
        <p14:creationId xmlns:p14="http://schemas.microsoft.com/office/powerpoint/2010/main" val="147475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5237557" y="4611189"/>
            <a:ext cx="1802426" cy="910378"/>
          </a:xfrm>
          <a:custGeom>
            <a:avLst/>
            <a:gdLst>
              <a:gd name="T0" fmla="*/ 476 w 2360"/>
              <a:gd name="T1" fmla="*/ 0 h 1193"/>
              <a:gd name="T2" fmla="*/ 1889 w 2360"/>
              <a:gd name="T3" fmla="*/ 0 h 1193"/>
              <a:gd name="T4" fmla="*/ 1953 w 2360"/>
              <a:gd name="T5" fmla="*/ 6 h 1193"/>
              <a:gd name="T6" fmla="*/ 2016 w 2360"/>
              <a:gd name="T7" fmla="*/ 18 h 1193"/>
              <a:gd name="T8" fmla="*/ 2073 w 2360"/>
              <a:gd name="T9" fmla="*/ 38 h 1193"/>
              <a:gd name="T10" fmla="*/ 2128 w 2360"/>
              <a:gd name="T11" fmla="*/ 66 h 1193"/>
              <a:gd name="T12" fmla="*/ 2178 w 2360"/>
              <a:gd name="T13" fmla="*/ 99 h 1193"/>
              <a:gd name="T14" fmla="*/ 2224 w 2360"/>
              <a:gd name="T15" fmla="*/ 140 h 1193"/>
              <a:gd name="T16" fmla="*/ 2262 w 2360"/>
              <a:gd name="T17" fmla="*/ 184 h 1193"/>
              <a:gd name="T18" fmla="*/ 2296 w 2360"/>
              <a:gd name="T19" fmla="*/ 235 h 1193"/>
              <a:gd name="T20" fmla="*/ 2323 w 2360"/>
              <a:gd name="T21" fmla="*/ 289 h 1193"/>
              <a:gd name="T22" fmla="*/ 2343 w 2360"/>
              <a:gd name="T23" fmla="*/ 346 h 1193"/>
              <a:gd name="T24" fmla="*/ 2356 w 2360"/>
              <a:gd name="T25" fmla="*/ 406 h 1193"/>
              <a:gd name="T26" fmla="*/ 2360 w 2360"/>
              <a:gd name="T27" fmla="*/ 470 h 1193"/>
              <a:gd name="T28" fmla="*/ 2360 w 2360"/>
              <a:gd name="T29" fmla="*/ 1193 h 1193"/>
              <a:gd name="T30" fmla="*/ 0 w 2360"/>
              <a:gd name="T31" fmla="*/ 1193 h 1193"/>
              <a:gd name="T32" fmla="*/ 0 w 2360"/>
              <a:gd name="T33" fmla="*/ 470 h 1193"/>
              <a:gd name="T34" fmla="*/ 4 w 2360"/>
              <a:gd name="T35" fmla="*/ 406 h 1193"/>
              <a:gd name="T36" fmla="*/ 17 w 2360"/>
              <a:gd name="T37" fmla="*/ 346 h 1193"/>
              <a:gd name="T38" fmla="*/ 37 w 2360"/>
              <a:gd name="T39" fmla="*/ 289 h 1193"/>
              <a:gd name="T40" fmla="*/ 65 w 2360"/>
              <a:gd name="T41" fmla="*/ 235 h 1193"/>
              <a:gd name="T42" fmla="*/ 99 w 2360"/>
              <a:gd name="T43" fmla="*/ 184 h 1193"/>
              <a:gd name="T44" fmla="*/ 139 w 2360"/>
              <a:gd name="T45" fmla="*/ 140 h 1193"/>
              <a:gd name="T46" fmla="*/ 186 w 2360"/>
              <a:gd name="T47" fmla="*/ 99 h 1193"/>
              <a:gd name="T48" fmla="*/ 236 w 2360"/>
              <a:gd name="T49" fmla="*/ 66 h 1193"/>
              <a:gd name="T50" fmla="*/ 291 w 2360"/>
              <a:gd name="T51" fmla="*/ 38 h 1193"/>
              <a:gd name="T52" fmla="*/ 350 w 2360"/>
              <a:gd name="T53" fmla="*/ 18 h 1193"/>
              <a:gd name="T54" fmla="*/ 412 w 2360"/>
              <a:gd name="T55" fmla="*/ 6 h 1193"/>
              <a:gd name="T56" fmla="*/ 476 w 2360"/>
              <a:gd name="T57" fmla="*/ 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0" h="1193">
                <a:moveTo>
                  <a:pt x="476" y="0"/>
                </a:moveTo>
                <a:lnTo>
                  <a:pt x="1889" y="0"/>
                </a:lnTo>
                <a:lnTo>
                  <a:pt x="1953" y="6"/>
                </a:lnTo>
                <a:lnTo>
                  <a:pt x="2016" y="18"/>
                </a:lnTo>
                <a:lnTo>
                  <a:pt x="2073" y="38"/>
                </a:lnTo>
                <a:lnTo>
                  <a:pt x="2128" y="66"/>
                </a:lnTo>
                <a:lnTo>
                  <a:pt x="2178" y="99"/>
                </a:lnTo>
                <a:lnTo>
                  <a:pt x="2224" y="140"/>
                </a:lnTo>
                <a:lnTo>
                  <a:pt x="2262" y="184"/>
                </a:lnTo>
                <a:lnTo>
                  <a:pt x="2296" y="235"/>
                </a:lnTo>
                <a:lnTo>
                  <a:pt x="2323" y="289"/>
                </a:lnTo>
                <a:lnTo>
                  <a:pt x="2343" y="346"/>
                </a:lnTo>
                <a:lnTo>
                  <a:pt x="2356" y="406"/>
                </a:lnTo>
                <a:lnTo>
                  <a:pt x="2360" y="470"/>
                </a:lnTo>
                <a:lnTo>
                  <a:pt x="2360" y="1193"/>
                </a:lnTo>
                <a:lnTo>
                  <a:pt x="0" y="1193"/>
                </a:lnTo>
                <a:lnTo>
                  <a:pt x="0" y="470"/>
                </a:lnTo>
                <a:lnTo>
                  <a:pt x="4" y="406"/>
                </a:lnTo>
                <a:lnTo>
                  <a:pt x="17" y="346"/>
                </a:lnTo>
                <a:lnTo>
                  <a:pt x="37" y="289"/>
                </a:lnTo>
                <a:lnTo>
                  <a:pt x="65" y="235"/>
                </a:lnTo>
                <a:lnTo>
                  <a:pt x="99" y="184"/>
                </a:lnTo>
                <a:lnTo>
                  <a:pt x="139" y="140"/>
                </a:lnTo>
                <a:lnTo>
                  <a:pt x="186" y="99"/>
                </a:lnTo>
                <a:lnTo>
                  <a:pt x="236" y="66"/>
                </a:lnTo>
                <a:lnTo>
                  <a:pt x="291" y="38"/>
                </a:lnTo>
                <a:lnTo>
                  <a:pt x="350" y="18"/>
                </a:lnTo>
                <a:lnTo>
                  <a:pt x="412" y="6"/>
                </a:lnTo>
                <a:lnTo>
                  <a:pt x="476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5622482" y="3395315"/>
            <a:ext cx="1037159" cy="1015774"/>
          </a:xfrm>
          <a:custGeom>
            <a:avLst/>
            <a:gdLst>
              <a:gd name="T0" fmla="*/ 679 w 1357"/>
              <a:gd name="T1" fmla="*/ 0 h 1331"/>
              <a:gd name="T2" fmla="*/ 752 w 1357"/>
              <a:gd name="T3" fmla="*/ 4 h 1331"/>
              <a:gd name="T4" fmla="*/ 824 w 1357"/>
              <a:gd name="T5" fmla="*/ 16 h 1331"/>
              <a:gd name="T6" fmla="*/ 892 w 1357"/>
              <a:gd name="T7" fmla="*/ 34 h 1331"/>
              <a:gd name="T8" fmla="*/ 959 w 1357"/>
              <a:gd name="T9" fmla="*/ 60 h 1331"/>
              <a:gd name="T10" fmla="*/ 1020 w 1357"/>
              <a:gd name="T11" fmla="*/ 91 h 1331"/>
              <a:gd name="T12" fmla="*/ 1078 w 1357"/>
              <a:gd name="T13" fmla="*/ 129 h 1331"/>
              <a:gd name="T14" fmla="*/ 1132 w 1357"/>
              <a:gd name="T15" fmla="*/ 172 h 1331"/>
              <a:gd name="T16" fmla="*/ 1182 w 1357"/>
              <a:gd name="T17" fmla="*/ 221 h 1331"/>
              <a:gd name="T18" fmla="*/ 1225 w 1357"/>
              <a:gd name="T19" fmla="*/ 272 h 1331"/>
              <a:gd name="T20" fmla="*/ 1263 w 1357"/>
              <a:gd name="T21" fmla="*/ 329 h 1331"/>
              <a:gd name="T22" fmla="*/ 1296 w 1357"/>
              <a:gd name="T23" fmla="*/ 391 h 1331"/>
              <a:gd name="T24" fmla="*/ 1322 w 1357"/>
              <a:gd name="T25" fmla="*/ 455 h 1331"/>
              <a:gd name="T26" fmla="*/ 1342 w 1357"/>
              <a:gd name="T27" fmla="*/ 523 h 1331"/>
              <a:gd name="T28" fmla="*/ 1353 w 1357"/>
              <a:gd name="T29" fmla="*/ 593 h 1331"/>
              <a:gd name="T30" fmla="*/ 1357 w 1357"/>
              <a:gd name="T31" fmla="*/ 666 h 1331"/>
              <a:gd name="T32" fmla="*/ 1353 w 1357"/>
              <a:gd name="T33" fmla="*/ 738 h 1331"/>
              <a:gd name="T34" fmla="*/ 1342 w 1357"/>
              <a:gd name="T35" fmla="*/ 808 h 1331"/>
              <a:gd name="T36" fmla="*/ 1322 w 1357"/>
              <a:gd name="T37" fmla="*/ 876 h 1331"/>
              <a:gd name="T38" fmla="*/ 1296 w 1357"/>
              <a:gd name="T39" fmla="*/ 940 h 1331"/>
              <a:gd name="T40" fmla="*/ 1263 w 1357"/>
              <a:gd name="T41" fmla="*/ 1002 h 1331"/>
              <a:gd name="T42" fmla="*/ 1225 w 1357"/>
              <a:gd name="T43" fmla="*/ 1059 h 1331"/>
              <a:gd name="T44" fmla="*/ 1182 w 1357"/>
              <a:gd name="T45" fmla="*/ 1112 h 1331"/>
              <a:gd name="T46" fmla="*/ 1132 w 1357"/>
              <a:gd name="T47" fmla="*/ 1159 h 1331"/>
              <a:gd name="T48" fmla="*/ 1078 w 1357"/>
              <a:gd name="T49" fmla="*/ 1203 h 1331"/>
              <a:gd name="T50" fmla="*/ 1020 w 1357"/>
              <a:gd name="T51" fmla="*/ 1240 h 1331"/>
              <a:gd name="T52" fmla="*/ 959 w 1357"/>
              <a:gd name="T53" fmla="*/ 1271 h 1331"/>
              <a:gd name="T54" fmla="*/ 892 w 1357"/>
              <a:gd name="T55" fmla="*/ 1297 h 1331"/>
              <a:gd name="T56" fmla="*/ 824 w 1357"/>
              <a:gd name="T57" fmla="*/ 1316 h 1331"/>
              <a:gd name="T58" fmla="*/ 752 w 1357"/>
              <a:gd name="T59" fmla="*/ 1327 h 1331"/>
              <a:gd name="T60" fmla="*/ 679 w 1357"/>
              <a:gd name="T61" fmla="*/ 1331 h 1331"/>
              <a:gd name="T62" fmla="*/ 605 w 1357"/>
              <a:gd name="T63" fmla="*/ 1327 h 1331"/>
              <a:gd name="T64" fmla="*/ 532 w 1357"/>
              <a:gd name="T65" fmla="*/ 1316 h 1331"/>
              <a:gd name="T66" fmla="*/ 464 w 1357"/>
              <a:gd name="T67" fmla="*/ 1297 h 1331"/>
              <a:gd name="T68" fmla="*/ 398 w 1357"/>
              <a:gd name="T69" fmla="*/ 1271 h 1331"/>
              <a:gd name="T70" fmla="*/ 336 w 1357"/>
              <a:gd name="T71" fmla="*/ 1240 h 1331"/>
              <a:gd name="T72" fmla="*/ 277 w 1357"/>
              <a:gd name="T73" fmla="*/ 1203 h 1331"/>
              <a:gd name="T74" fmla="*/ 223 w 1357"/>
              <a:gd name="T75" fmla="*/ 1159 h 1331"/>
              <a:gd name="T76" fmla="*/ 175 w 1357"/>
              <a:gd name="T77" fmla="*/ 1112 h 1331"/>
              <a:gd name="T78" fmla="*/ 131 w 1357"/>
              <a:gd name="T79" fmla="*/ 1059 h 1331"/>
              <a:gd name="T80" fmla="*/ 92 w 1357"/>
              <a:gd name="T81" fmla="*/ 1002 h 1331"/>
              <a:gd name="T82" fmla="*/ 59 w 1357"/>
              <a:gd name="T83" fmla="*/ 940 h 1331"/>
              <a:gd name="T84" fmla="*/ 34 w 1357"/>
              <a:gd name="T85" fmla="*/ 876 h 1331"/>
              <a:gd name="T86" fmla="*/ 15 w 1357"/>
              <a:gd name="T87" fmla="*/ 808 h 1331"/>
              <a:gd name="T88" fmla="*/ 3 w 1357"/>
              <a:gd name="T89" fmla="*/ 738 h 1331"/>
              <a:gd name="T90" fmla="*/ 0 w 1357"/>
              <a:gd name="T91" fmla="*/ 666 h 1331"/>
              <a:gd name="T92" fmla="*/ 3 w 1357"/>
              <a:gd name="T93" fmla="*/ 593 h 1331"/>
              <a:gd name="T94" fmla="*/ 15 w 1357"/>
              <a:gd name="T95" fmla="*/ 523 h 1331"/>
              <a:gd name="T96" fmla="*/ 34 w 1357"/>
              <a:gd name="T97" fmla="*/ 455 h 1331"/>
              <a:gd name="T98" fmla="*/ 59 w 1357"/>
              <a:gd name="T99" fmla="*/ 391 h 1331"/>
              <a:gd name="T100" fmla="*/ 92 w 1357"/>
              <a:gd name="T101" fmla="*/ 329 h 1331"/>
              <a:gd name="T102" fmla="*/ 131 w 1357"/>
              <a:gd name="T103" fmla="*/ 272 h 1331"/>
              <a:gd name="T104" fmla="*/ 175 w 1357"/>
              <a:gd name="T105" fmla="*/ 221 h 1331"/>
              <a:gd name="T106" fmla="*/ 223 w 1357"/>
              <a:gd name="T107" fmla="*/ 172 h 1331"/>
              <a:gd name="T108" fmla="*/ 277 w 1357"/>
              <a:gd name="T109" fmla="*/ 129 h 1331"/>
              <a:gd name="T110" fmla="*/ 336 w 1357"/>
              <a:gd name="T111" fmla="*/ 91 h 1331"/>
              <a:gd name="T112" fmla="*/ 398 w 1357"/>
              <a:gd name="T113" fmla="*/ 60 h 1331"/>
              <a:gd name="T114" fmla="*/ 464 w 1357"/>
              <a:gd name="T115" fmla="*/ 34 h 1331"/>
              <a:gd name="T116" fmla="*/ 532 w 1357"/>
              <a:gd name="T117" fmla="*/ 16 h 1331"/>
              <a:gd name="T118" fmla="*/ 605 w 1357"/>
              <a:gd name="T119" fmla="*/ 4 h 1331"/>
              <a:gd name="T120" fmla="*/ 679 w 1357"/>
              <a:gd name="T121" fmla="*/ 0 h 1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57" h="1331">
                <a:moveTo>
                  <a:pt x="679" y="0"/>
                </a:moveTo>
                <a:lnTo>
                  <a:pt x="752" y="4"/>
                </a:lnTo>
                <a:lnTo>
                  <a:pt x="824" y="16"/>
                </a:lnTo>
                <a:lnTo>
                  <a:pt x="892" y="34"/>
                </a:lnTo>
                <a:lnTo>
                  <a:pt x="959" y="60"/>
                </a:lnTo>
                <a:lnTo>
                  <a:pt x="1020" y="91"/>
                </a:lnTo>
                <a:lnTo>
                  <a:pt x="1078" y="129"/>
                </a:lnTo>
                <a:lnTo>
                  <a:pt x="1132" y="172"/>
                </a:lnTo>
                <a:lnTo>
                  <a:pt x="1182" y="221"/>
                </a:lnTo>
                <a:lnTo>
                  <a:pt x="1225" y="272"/>
                </a:lnTo>
                <a:lnTo>
                  <a:pt x="1263" y="329"/>
                </a:lnTo>
                <a:lnTo>
                  <a:pt x="1296" y="391"/>
                </a:lnTo>
                <a:lnTo>
                  <a:pt x="1322" y="455"/>
                </a:lnTo>
                <a:lnTo>
                  <a:pt x="1342" y="523"/>
                </a:lnTo>
                <a:lnTo>
                  <a:pt x="1353" y="593"/>
                </a:lnTo>
                <a:lnTo>
                  <a:pt x="1357" y="666"/>
                </a:lnTo>
                <a:lnTo>
                  <a:pt x="1353" y="738"/>
                </a:lnTo>
                <a:lnTo>
                  <a:pt x="1342" y="808"/>
                </a:lnTo>
                <a:lnTo>
                  <a:pt x="1322" y="876"/>
                </a:lnTo>
                <a:lnTo>
                  <a:pt x="1296" y="940"/>
                </a:lnTo>
                <a:lnTo>
                  <a:pt x="1263" y="1002"/>
                </a:lnTo>
                <a:lnTo>
                  <a:pt x="1225" y="1059"/>
                </a:lnTo>
                <a:lnTo>
                  <a:pt x="1182" y="1112"/>
                </a:lnTo>
                <a:lnTo>
                  <a:pt x="1132" y="1159"/>
                </a:lnTo>
                <a:lnTo>
                  <a:pt x="1078" y="1203"/>
                </a:lnTo>
                <a:lnTo>
                  <a:pt x="1020" y="1240"/>
                </a:lnTo>
                <a:lnTo>
                  <a:pt x="959" y="1271"/>
                </a:lnTo>
                <a:lnTo>
                  <a:pt x="892" y="1297"/>
                </a:lnTo>
                <a:lnTo>
                  <a:pt x="824" y="1316"/>
                </a:lnTo>
                <a:lnTo>
                  <a:pt x="752" y="1327"/>
                </a:lnTo>
                <a:lnTo>
                  <a:pt x="679" y="1331"/>
                </a:lnTo>
                <a:lnTo>
                  <a:pt x="605" y="1327"/>
                </a:lnTo>
                <a:lnTo>
                  <a:pt x="532" y="1316"/>
                </a:lnTo>
                <a:lnTo>
                  <a:pt x="464" y="1297"/>
                </a:lnTo>
                <a:lnTo>
                  <a:pt x="398" y="1271"/>
                </a:lnTo>
                <a:lnTo>
                  <a:pt x="336" y="1240"/>
                </a:lnTo>
                <a:lnTo>
                  <a:pt x="277" y="1203"/>
                </a:lnTo>
                <a:lnTo>
                  <a:pt x="223" y="1159"/>
                </a:lnTo>
                <a:lnTo>
                  <a:pt x="175" y="1112"/>
                </a:lnTo>
                <a:lnTo>
                  <a:pt x="131" y="1059"/>
                </a:lnTo>
                <a:lnTo>
                  <a:pt x="92" y="1002"/>
                </a:lnTo>
                <a:lnTo>
                  <a:pt x="59" y="940"/>
                </a:lnTo>
                <a:lnTo>
                  <a:pt x="34" y="876"/>
                </a:lnTo>
                <a:lnTo>
                  <a:pt x="15" y="808"/>
                </a:lnTo>
                <a:lnTo>
                  <a:pt x="3" y="738"/>
                </a:lnTo>
                <a:lnTo>
                  <a:pt x="0" y="666"/>
                </a:lnTo>
                <a:lnTo>
                  <a:pt x="3" y="593"/>
                </a:lnTo>
                <a:lnTo>
                  <a:pt x="15" y="523"/>
                </a:lnTo>
                <a:lnTo>
                  <a:pt x="34" y="455"/>
                </a:lnTo>
                <a:lnTo>
                  <a:pt x="59" y="391"/>
                </a:lnTo>
                <a:lnTo>
                  <a:pt x="92" y="329"/>
                </a:lnTo>
                <a:lnTo>
                  <a:pt x="131" y="272"/>
                </a:lnTo>
                <a:lnTo>
                  <a:pt x="175" y="221"/>
                </a:lnTo>
                <a:lnTo>
                  <a:pt x="223" y="172"/>
                </a:lnTo>
                <a:lnTo>
                  <a:pt x="277" y="129"/>
                </a:lnTo>
                <a:lnTo>
                  <a:pt x="336" y="91"/>
                </a:lnTo>
                <a:lnTo>
                  <a:pt x="398" y="60"/>
                </a:lnTo>
                <a:lnTo>
                  <a:pt x="464" y="34"/>
                </a:lnTo>
                <a:lnTo>
                  <a:pt x="532" y="16"/>
                </a:lnTo>
                <a:lnTo>
                  <a:pt x="605" y="4"/>
                </a:lnTo>
                <a:lnTo>
                  <a:pt x="67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4362311" y="3043995"/>
            <a:ext cx="992862" cy="499486"/>
          </a:xfrm>
          <a:custGeom>
            <a:avLst/>
            <a:gdLst>
              <a:gd name="T0" fmla="*/ 263 w 1301"/>
              <a:gd name="T1" fmla="*/ 0 h 655"/>
              <a:gd name="T2" fmla="*/ 1040 w 1301"/>
              <a:gd name="T3" fmla="*/ 0 h 655"/>
              <a:gd name="T4" fmla="*/ 1087 w 1301"/>
              <a:gd name="T5" fmla="*/ 5 h 655"/>
              <a:gd name="T6" fmla="*/ 1131 w 1301"/>
              <a:gd name="T7" fmla="*/ 16 h 655"/>
              <a:gd name="T8" fmla="*/ 1171 w 1301"/>
              <a:gd name="T9" fmla="*/ 35 h 655"/>
              <a:gd name="T10" fmla="*/ 1208 w 1301"/>
              <a:gd name="T11" fmla="*/ 60 h 655"/>
              <a:gd name="T12" fmla="*/ 1239 w 1301"/>
              <a:gd name="T13" fmla="*/ 91 h 655"/>
              <a:gd name="T14" fmla="*/ 1265 w 1301"/>
              <a:gd name="T15" fmla="*/ 126 h 655"/>
              <a:gd name="T16" fmla="*/ 1284 w 1301"/>
              <a:gd name="T17" fmla="*/ 166 h 655"/>
              <a:gd name="T18" fmla="*/ 1296 w 1301"/>
              <a:gd name="T19" fmla="*/ 210 h 655"/>
              <a:gd name="T20" fmla="*/ 1301 w 1301"/>
              <a:gd name="T21" fmla="*/ 256 h 655"/>
              <a:gd name="T22" fmla="*/ 1301 w 1301"/>
              <a:gd name="T23" fmla="*/ 655 h 655"/>
              <a:gd name="T24" fmla="*/ 0 w 1301"/>
              <a:gd name="T25" fmla="*/ 655 h 655"/>
              <a:gd name="T26" fmla="*/ 0 w 1301"/>
              <a:gd name="T27" fmla="*/ 256 h 655"/>
              <a:gd name="T28" fmla="*/ 4 w 1301"/>
              <a:gd name="T29" fmla="*/ 210 h 655"/>
              <a:gd name="T30" fmla="*/ 17 w 1301"/>
              <a:gd name="T31" fmla="*/ 166 h 655"/>
              <a:gd name="T32" fmla="*/ 36 w 1301"/>
              <a:gd name="T33" fmla="*/ 126 h 655"/>
              <a:gd name="T34" fmla="*/ 63 w 1301"/>
              <a:gd name="T35" fmla="*/ 91 h 655"/>
              <a:gd name="T36" fmla="*/ 94 w 1301"/>
              <a:gd name="T37" fmla="*/ 60 h 655"/>
              <a:gd name="T38" fmla="*/ 131 w 1301"/>
              <a:gd name="T39" fmla="*/ 35 h 655"/>
              <a:gd name="T40" fmla="*/ 172 w 1301"/>
              <a:gd name="T41" fmla="*/ 16 h 655"/>
              <a:gd name="T42" fmla="*/ 216 w 1301"/>
              <a:gd name="T43" fmla="*/ 5 h 655"/>
              <a:gd name="T44" fmla="*/ 263 w 1301"/>
              <a:gd name="T45" fmla="*/ 0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01" h="655">
                <a:moveTo>
                  <a:pt x="263" y="0"/>
                </a:moveTo>
                <a:lnTo>
                  <a:pt x="1040" y="0"/>
                </a:lnTo>
                <a:lnTo>
                  <a:pt x="1087" y="5"/>
                </a:lnTo>
                <a:lnTo>
                  <a:pt x="1131" y="16"/>
                </a:lnTo>
                <a:lnTo>
                  <a:pt x="1171" y="35"/>
                </a:lnTo>
                <a:lnTo>
                  <a:pt x="1208" y="60"/>
                </a:lnTo>
                <a:lnTo>
                  <a:pt x="1239" y="91"/>
                </a:lnTo>
                <a:lnTo>
                  <a:pt x="1265" y="126"/>
                </a:lnTo>
                <a:lnTo>
                  <a:pt x="1284" y="166"/>
                </a:lnTo>
                <a:lnTo>
                  <a:pt x="1296" y="210"/>
                </a:lnTo>
                <a:lnTo>
                  <a:pt x="1301" y="256"/>
                </a:lnTo>
                <a:lnTo>
                  <a:pt x="1301" y="655"/>
                </a:lnTo>
                <a:lnTo>
                  <a:pt x="0" y="655"/>
                </a:lnTo>
                <a:lnTo>
                  <a:pt x="0" y="256"/>
                </a:lnTo>
                <a:lnTo>
                  <a:pt x="4" y="210"/>
                </a:lnTo>
                <a:lnTo>
                  <a:pt x="17" y="166"/>
                </a:lnTo>
                <a:lnTo>
                  <a:pt x="36" y="126"/>
                </a:lnTo>
                <a:lnTo>
                  <a:pt x="63" y="91"/>
                </a:lnTo>
                <a:lnTo>
                  <a:pt x="94" y="60"/>
                </a:lnTo>
                <a:lnTo>
                  <a:pt x="131" y="35"/>
                </a:lnTo>
                <a:lnTo>
                  <a:pt x="172" y="16"/>
                </a:lnTo>
                <a:lnTo>
                  <a:pt x="216" y="5"/>
                </a:lnTo>
                <a:lnTo>
                  <a:pt x="26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4574631" y="2373431"/>
            <a:ext cx="569750" cy="557530"/>
          </a:xfrm>
          <a:custGeom>
            <a:avLst/>
            <a:gdLst>
              <a:gd name="T0" fmla="*/ 375 w 748"/>
              <a:gd name="T1" fmla="*/ 0 h 730"/>
              <a:gd name="T2" fmla="*/ 429 w 748"/>
              <a:gd name="T3" fmla="*/ 4 h 730"/>
              <a:gd name="T4" fmla="*/ 481 w 748"/>
              <a:gd name="T5" fmla="*/ 15 h 730"/>
              <a:gd name="T6" fmla="*/ 531 w 748"/>
              <a:gd name="T7" fmla="*/ 33 h 730"/>
              <a:gd name="T8" fmla="*/ 578 w 748"/>
              <a:gd name="T9" fmla="*/ 58 h 730"/>
              <a:gd name="T10" fmla="*/ 620 w 748"/>
              <a:gd name="T11" fmla="*/ 89 h 730"/>
              <a:gd name="T12" fmla="*/ 657 w 748"/>
              <a:gd name="T13" fmla="*/ 125 h 730"/>
              <a:gd name="T14" fmla="*/ 688 w 748"/>
              <a:gd name="T15" fmla="*/ 166 h 730"/>
              <a:gd name="T16" fmla="*/ 713 w 748"/>
              <a:gd name="T17" fmla="*/ 210 h 730"/>
              <a:gd name="T18" fmla="*/ 732 w 748"/>
              <a:gd name="T19" fmla="*/ 259 h 730"/>
              <a:gd name="T20" fmla="*/ 743 w 748"/>
              <a:gd name="T21" fmla="*/ 311 h 730"/>
              <a:gd name="T22" fmla="*/ 748 w 748"/>
              <a:gd name="T23" fmla="*/ 365 h 730"/>
              <a:gd name="T24" fmla="*/ 743 w 748"/>
              <a:gd name="T25" fmla="*/ 419 h 730"/>
              <a:gd name="T26" fmla="*/ 732 w 748"/>
              <a:gd name="T27" fmla="*/ 471 h 730"/>
              <a:gd name="T28" fmla="*/ 713 w 748"/>
              <a:gd name="T29" fmla="*/ 520 h 730"/>
              <a:gd name="T30" fmla="*/ 688 w 748"/>
              <a:gd name="T31" fmla="*/ 564 h 730"/>
              <a:gd name="T32" fmla="*/ 657 w 748"/>
              <a:gd name="T33" fmla="*/ 605 h 730"/>
              <a:gd name="T34" fmla="*/ 620 w 748"/>
              <a:gd name="T35" fmla="*/ 641 h 730"/>
              <a:gd name="T36" fmla="*/ 578 w 748"/>
              <a:gd name="T37" fmla="*/ 672 h 730"/>
              <a:gd name="T38" fmla="*/ 531 w 748"/>
              <a:gd name="T39" fmla="*/ 697 h 730"/>
              <a:gd name="T40" fmla="*/ 481 w 748"/>
              <a:gd name="T41" fmla="*/ 715 h 730"/>
              <a:gd name="T42" fmla="*/ 429 w 748"/>
              <a:gd name="T43" fmla="*/ 726 h 730"/>
              <a:gd name="T44" fmla="*/ 375 w 748"/>
              <a:gd name="T45" fmla="*/ 730 h 730"/>
              <a:gd name="T46" fmla="*/ 319 w 748"/>
              <a:gd name="T47" fmla="*/ 726 h 730"/>
              <a:gd name="T48" fmla="*/ 267 w 748"/>
              <a:gd name="T49" fmla="*/ 715 h 730"/>
              <a:gd name="T50" fmla="*/ 217 w 748"/>
              <a:gd name="T51" fmla="*/ 697 h 730"/>
              <a:gd name="T52" fmla="*/ 171 w 748"/>
              <a:gd name="T53" fmla="*/ 672 h 730"/>
              <a:gd name="T54" fmla="*/ 130 w 748"/>
              <a:gd name="T55" fmla="*/ 641 h 730"/>
              <a:gd name="T56" fmla="*/ 93 w 748"/>
              <a:gd name="T57" fmla="*/ 605 h 730"/>
              <a:gd name="T58" fmla="*/ 62 w 748"/>
              <a:gd name="T59" fmla="*/ 564 h 730"/>
              <a:gd name="T60" fmla="*/ 36 w 748"/>
              <a:gd name="T61" fmla="*/ 520 h 730"/>
              <a:gd name="T62" fmla="*/ 16 w 748"/>
              <a:gd name="T63" fmla="*/ 471 h 730"/>
              <a:gd name="T64" fmla="*/ 5 w 748"/>
              <a:gd name="T65" fmla="*/ 419 h 730"/>
              <a:gd name="T66" fmla="*/ 0 w 748"/>
              <a:gd name="T67" fmla="*/ 365 h 730"/>
              <a:gd name="T68" fmla="*/ 5 w 748"/>
              <a:gd name="T69" fmla="*/ 311 h 730"/>
              <a:gd name="T70" fmla="*/ 16 w 748"/>
              <a:gd name="T71" fmla="*/ 259 h 730"/>
              <a:gd name="T72" fmla="*/ 36 w 748"/>
              <a:gd name="T73" fmla="*/ 210 h 730"/>
              <a:gd name="T74" fmla="*/ 62 w 748"/>
              <a:gd name="T75" fmla="*/ 166 h 730"/>
              <a:gd name="T76" fmla="*/ 93 w 748"/>
              <a:gd name="T77" fmla="*/ 125 h 730"/>
              <a:gd name="T78" fmla="*/ 130 w 748"/>
              <a:gd name="T79" fmla="*/ 89 h 730"/>
              <a:gd name="T80" fmla="*/ 171 w 748"/>
              <a:gd name="T81" fmla="*/ 58 h 730"/>
              <a:gd name="T82" fmla="*/ 217 w 748"/>
              <a:gd name="T83" fmla="*/ 33 h 730"/>
              <a:gd name="T84" fmla="*/ 267 w 748"/>
              <a:gd name="T85" fmla="*/ 15 h 730"/>
              <a:gd name="T86" fmla="*/ 319 w 748"/>
              <a:gd name="T87" fmla="*/ 4 h 730"/>
              <a:gd name="T88" fmla="*/ 375 w 748"/>
              <a:gd name="T89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48" h="730">
                <a:moveTo>
                  <a:pt x="375" y="0"/>
                </a:moveTo>
                <a:lnTo>
                  <a:pt x="429" y="4"/>
                </a:lnTo>
                <a:lnTo>
                  <a:pt x="481" y="15"/>
                </a:lnTo>
                <a:lnTo>
                  <a:pt x="531" y="33"/>
                </a:lnTo>
                <a:lnTo>
                  <a:pt x="578" y="58"/>
                </a:lnTo>
                <a:lnTo>
                  <a:pt x="620" y="89"/>
                </a:lnTo>
                <a:lnTo>
                  <a:pt x="657" y="125"/>
                </a:lnTo>
                <a:lnTo>
                  <a:pt x="688" y="166"/>
                </a:lnTo>
                <a:lnTo>
                  <a:pt x="713" y="210"/>
                </a:lnTo>
                <a:lnTo>
                  <a:pt x="732" y="259"/>
                </a:lnTo>
                <a:lnTo>
                  <a:pt x="743" y="311"/>
                </a:lnTo>
                <a:lnTo>
                  <a:pt x="748" y="365"/>
                </a:lnTo>
                <a:lnTo>
                  <a:pt x="743" y="419"/>
                </a:lnTo>
                <a:lnTo>
                  <a:pt x="732" y="471"/>
                </a:lnTo>
                <a:lnTo>
                  <a:pt x="713" y="520"/>
                </a:lnTo>
                <a:lnTo>
                  <a:pt x="688" y="564"/>
                </a:lnTo>
                <a:lnTo>
                  <a:pt x="657" y="605"/>
                </a:lnTo>
                <a:lnTo>
                  <a:pt x="620" y="641"/>
                </a:lnTo>
                <a:lnTo>
                  <a:pt x="578" y="672"/>
                </a:lnTo>
                <a:lnTo>
                  <a:pt x="531" y="697"/>
                </a:lnTo>
                <a:lnTo>
                  <a:pt x="481" y="715"/>
                </a:lnTo>
                <a:lnTo>
                  <a:pt x="429" y="726"/>
                </a:lnTo>
                <a:lnTo>
                  <a:pt x="375" y="730"/>
                </a:lnTo>
                <a:lnTo>
                  <a:pt x="319" y="726"/>
                </a:lnTo>
                <a:lnTo>
                  <a:pt x="267" y="715"/>
                </a:lnTo>
                <a:lnTo>
                  <a:pt x="217" y="697"/>
                </a:lnTo>
                <a:lnTo>
                  <a:pt x="171" y="672"/>
                </a:lnTo>
                <a:lnTo>
                  <a:pt x="130" y="641"/>
                </a:lnTo>
                <a:lnTo>
                  <a:pt x="93" y="605"/>
                </a:lnTo>
                <a:lnTo>
                  <a:pt x="62" y="564"/>
                </a:lnTo>
                <a:lnTo>
                  <a:pt x="36" y="520"/>
                </a:lnTo>
                <a:lnTo>
                  <a:pt x="16" y="471"/>
                </a:lnTo>
                <a:lnTo>
                  <a:pt x="5" y="419"/>
                </a:lnTo>
                <a:lnTo>
                  <a:pt x="0" y="365"/>
                </a:lnTo>
                <a:lnTo>
                  <a:pt x="5" y="311"/>
                </a:lnTo>
                <a:lnTo>
                  <a:pt x="16" y="259"/>
                </a:lnTo>
                <a:lnTo>
                  <a:pt x="36" y="210"/>
                </a:lnTo>
                <a:lnTo>
                  <a:pt x="62" y="166"/>
                </a:lnTo>
                <a:lnTo>
                  <a:pt x="93" y="125"/>
                </a:lnTo>
                <a:lnTo>
                  <a:pt x="130" y="89"/>
                </a:lnTo>
                <a:lnTo>
                  <a:pt x="171" y="58"/>
                </a:lnTo>
                <a:lnTo>
                  <a:pt x="217" y="33"/>
                </a:lnTo>
                <a:lnTo>
                  <a:pt x="267" y="15"/>
                </a:lnTo>
                <a:lnTo>
                  <a:pt x="319" y="4"/>
                </a:lnTo>
                <a:lnTo>
                  <a:pt x="37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6900982" y="3043995"/>
            <a:ext cx="986752" cy="499486"/>
          </a:xfrm>
          <a:custGeom>
            <a:avLst/>
            <a:gdLst>
              <a:gd name="T0" fmla="*/ 259 w 1292"/>
              <a:gd name="T1" fmla="*/ 0 h 655"/>
              <a:gd name="T2" fmla="*/ 1036 w 1292"/>
              <a:gd name="T3" fmla="*/ 0 h 655"/>
              <a:gd name="T4" fmla="*/ 1083 w 1292"/>
              <a:gd name="T5" fmla="*/ 5 h 655"/>
              <a:gd name="T6" fmla="*/ 1127 w 1292"/>
              <a:gd name="T7" fmla="*/ 16 h 655"/>
              <a:gd name="T8" fmla="*/ 1167 w 1292"/>
              <a:gd name="T9" fmla="*/ 35 h 655"/>
              <a:gd name="T10" fmla="*/ 1203 w 1292"/>
              <a:gd name="T11" fmla="*/ 60 h 655"/>
              <a:gd name="T12" fmla="*/ 1233 w 1292"/>
              <a:gd name="T13" fmla="*/ 91 h 655"/>
              <a:gd name="T14" fmla="*/ 1258 w 1292"/>
              <a:gd name="T15" fmla="*/ 127 h 655"/>
              <a:gd name="T16" fmla="*/ 1277 w 1292"/>
              <a:gd name="T17" fmla="*/ 166 h 655"/>
              <a:gd name="T18" fmla="*/ 1288 w 1292"/>
              <a:gd name="T19" fmla="*/ 210 h 655"/>
              <a:gd name="T20" fmla="*/ 1292 w 1292"/>
              <a:gd name="T21" fmla="*/ 256 h 655"/>
              <a:gd name="T22" fmla="*/ 1292 w 1292"/>
              <a:gd name="T23" fmla="*/ 655 h 655"/>
              <a:gd name="T24" fmla="*/ 0 w 1292"/>
              <a:gd name="T25" fmla="*/ 655 h 655"/>
              <a:gd name="T26" fmla="*/ 0 w 1292"/>
              <a:gd name="T27" fmla="*/ 256 h 655"/>
              <a:gd name="T28" fmla="*/ 4 w 1292"/>
              <a:gd name="T29" fmla="*/ 210 h 655"/>
              <a:gd name="T30" fmla="*/ 16 w 1292"/>
              <a:gd name="T31" fmla="*/ 166 h 655"/>
              <a:gd name="T32" fmla="*/ 34 w 1292"/>
              <a:gd name="T33" fmla="*/ 127 h 655"/>
              <a:gd name="T34" fmla="*/ 60 w 1292"/>
              <a:gd name="T35" fmla="*/ 91 h 655"/>
              <a:gd name="T36" fmla="*/ 91 w 1292"/>
              <a:gd name="T37" fmla="*/ 60 h 655"/>
              <a:gd name="T38" fmla="*/ 128 w 1292"/>
              <a:gd name="T39" fmla="*/ 35 h 655"/>
              <a:gd name="T40" fmla="*/ 168 w 1292"/>
              <a:gd name="T41" fmla="*/ 16 h 655"/>
              <a:gd name="T42" fmla="*/ 212 w 1292"/>
              <a:gd name="T43" fmla="*/ 5 h 655"/>
              <a:gd name="T44" fmla="*/ 259 w 1292"/>
              <a:gd name="T45" fmla="*/ 0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92" h="655">
                <a:moveTo>
                  <a:pt x="259" y="0"/>
                </a:moveTo>
                <a:lnTo>
                  <a:pt x="1036" y="0"/>
                </a:lnTo>
                <a:lnTo>
                  <a:pt x="1083" y="5"/>
                </a:lnTo>
                <a:lnTo>
                  <a:pt x="1127" y="16"/>
                </a:lnTo>
                <a:lnTo>
                  <a:pt x="1167" y="35"/>
                </a:lnTo>
                <a:lnTo>
                  <a:pt x="1203" y="60"/>
                </a:lnTo>
                <a:lnTo>
                  <a:pt x="1233" y="91"/>
                </a:lnTo>
                <a:lnTo>
                  <a:pt x="1258" y="127"/>
                </a:lnTo>
                <a:lnTo>
                  <a:pt x="1277" y="166"/>
                </a:lnTo>
                <a:lnTo>
                  <a:pt x="1288" y="210"/>
                </a:lnTo>
                <a:lnTo>
                  <a:pt x="1292" y="256"/>
                </a:lnTo>
                <a:lnTo>
                  <a:pt x="1292" y="655"/>
                </a:lnTo>
                <a:lnTo>
                  <a:pt x="0" y="655"/>
                </a:lnTo>
                <a:lnTo>
                  <a:pt x="0" y="256"/>
                </a:lnTo>
                <a:lnTo>
                  <a:pt x="4" y="210"/>
                </a:lnTo>
                <a:lnTo>
                  <a:pt x="16" y="166"/>
                </a:lnTo>
                <a:lnTo>
                  <a:pt x="34" y="127"/>
                </a:lnTo>
                <a:lnTo>
                  <a:pt x="60" y="91"/>
                </a:lnTo>
                <a:lnTo>
                  <a:pt x="91" y="60"/>
                </a:lnTo>
                <a:lnTo>
                  <a:pt x="128" y="35"/>
                </a:lnTo>
                <a:lnTo>
                  <a:pt x="168" y="16"/>
                </a:lnTo>
                <a:lnTo>
                  <a:pt x="212" y="5"/>
                </a:lnTo>
                <a:lnTo>
                  <a:pt x="259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7110247" y="2373431"/>
            <a:ext cx="569750" cy="557530"/>
          </a:xfrm>
          <a:custGeom>
            <a:avLst/>
            <a:gdLst>
              <a:gd name="T0" fmla="*/ 373 w 746"/>
              <a:gd name="T1" fmla="*/ 0 h 730"/>
              <a:gd name="T2" fmla="*/ 428 w 746"/>
              <a:gd name="T3" fmla="*/ 4 h 730"/>
              <a:gd name="T4" fmla="*/ 481 w 746"/>
              <a:gd name="T5" fmla="*/ 15 h 730"/>
              <a:gd name="T6" fmla="*/ 529 w 746"/>
              <a:gd name="T7" fmla="*/ 33 h 730"/>
              <a:gd name="T8" fmla="*/ 576 w 746"/>
              <a:gd name="T9" fmla="*/ 58 h 730"/>
              <a:gd name="T10" fmla="*/ 617 w 746"/>
              <a:gd name="T11" fmla="*/ 89 h 730"/>
              <a:gd name="T12" fmla="*/ 654 w 746"/>
              <a:gd name="T13" fmla="*/ 125 h 730"/>
              <a:gd name="T14" fmla="*/ 686 w 746"/>
              <a:gd name="T15" fmla="*/ 166 h 730"/>
              <a:gd name="T16" fmla="*/ 711 w 746"/>
              <a:gd name="T17" fmla="*/ 210 h 730"/>
              <a:gd name="T18" fmla="*/ 730 w 746"/>
              <a:gd name="T19" fmla="*/ 259 h 730"/>
              <a:gd name="T20" fmla="*/ 741 w 746"/>
              <a:gd name="T21" fmla="*/ 311 h 730"/>
              <a:gd name="T22" fmla="*/ 746 w 746"/>
              <a:gd name="T23" fmla="*/ 365 h 730"/>
              <a:gd name="T24" fmla="*/ 741 w 746"/>
              <a:gd name="T25" fmla="*/ 419 h 730"/>
              <a:gd name="T26" fmla="*/ 730 w 746"/>
              <a:gd name="T27" fmla="*/ 471 h 730"/>
              <a:gd name="T28" fmla="*/ 711 w 746"/>
              <a:gd name="T29" fmla="*/ 520 h 730"/>
              <a:gd name="T30" fmla="*/ 686 w 746"/>
              <a:gd name="T31" fmla="*/ 564 h 730"/>
              <a:gd name="T32" fmla="*/ 654 w 746"/>
              <a:gd name="T33" fmla="*/ 605 h 730"/>
              <a:gd name="T34" fmla="*/ 617 w 746"/>
              <a:gd name="T35" fmla="*/ 641 h 730"/>
              <a:gd name="T36" fmla="*/ 576 w 746"/>
              <a:gd name="T37" fmla="*/ 672 h 730"/>
              <a:gd name="T38" fmla="*/ 529 w 746"/>
              <a:gd name="T39" fmla="*/ 697 h 730"/>
              <a:gd name="T40" fmla="*/ 481 w 746"/>
              <a:gd name="T41" fmla="*/ 715 h 730"/>
              <a:gd name="T42" fmla="*/ 428 w 746"/>
              <a:gd name="T43" fmla="*/ 726 h 730"/>
              <a:gd name="T44" fmla="*/ 373 w 746"/>
              <a:gd name="T45" fmla="*/ 730 h 730"/>
              <a:gd name="T46" fmla="*/ 317 w 746"/>
              <a:gd name="T47" fmla="*/ 726 h 730"/>
              <a:gd name="T48" fmla="*/ 265 w 746"/>
              <a:gd name="T49" fmla="*/ 715 h 730"/>
              <a:gd name="T50" fmla="*/ 215 w 746"/>
              <a:gd name="T51" fmla="*/ 697 h 730"/>
              <a:gd name="T52" fmla="*/ 169 w 746"/>
              <a:gd name="T53" fmla="*/ 672 h 730"/>
              <a:gd name="T54" fmla="*/ 128 w 746"/>
              <a:gd name="T55" fmla="*/ 641 h 730"/>
              <a:gd name="T56" fmla="*/ 91 w 746"/>
              <a:gd name="T57" fmla="*/ 605 h 730"/>
              <a:gd name="T58" fmla="*/ 60 w 746"/>
              <a:gd name="T59" fmla="*/ 564 h 730"/>
              <a:gd name="T60" fmla="*/ 34 w 746"/>
              <a:gd name="T61" fmla="*/ 520 h 730"/>
              <a:gd name="T62" fmla="*/ 15 w 746"/>
              <a:gd name="T63" fmla="*/ 471 h 730"/>
              <a:gd name="T64" fmla="*/ 3 w 746"/>
              <a:gd name="T65" fmla="*/ 419 h 730"/>
              <a:gd name="T66" fmla="*/ 0 w 746"/>
              <a:gd name="T67" fmla="*/ 365 h 730"/>
              <a:gd name="T68" fmla="*/ 3 w 746"/>
              <a:gd name="T69" fmla="*/ 311 h 730"/>
              <a:gd name="T70" fmla="*/ 15 w 746"/>
              <a:gd name="T71" fmla="*/ 259 h 730"/>
              <a:gd name="T72" fmla="*/ 34 w 746"/>
              <a:gd name="T73" fmla="*/ 210 h 730"/>
              <a:gd name="T74" fmla="*/ 60 w 746"/>
              <a:gd name="T75" fmla="*/ 166 h 730"/>
              <a:gd name="T76" fmla="*/ 91 w 746"/>
              <a:gd name="T77" fmla="*/ 125 h 730"/>
              <a:gd name="T78" fmla="*/ 128 w 746"/>
              <a:gd name="T79" fmla="*/ 89 h 730"/>
              <a:gd name="T80" fmla="*/ 169 w 746"/>
              <a:gd name="T81" fmla="*/ 58 h 730"/>
              <a:gd name="T82" fmla="*/ 215 w 746"/>
              <a:gd name="T83" fmla="*/ 33 h 730"/>
              <a:gd name="T84" fmla="*/ 265 w 746"/>
              <a:gd name="T85" fmla="*/ 15 h 730"/>
              <a:gd name="T86" fmla="*/ 317 w 746"/>
              <a:gd name="T87" fmla="*/ 4 h 730"/>
              <a:gd name="T88" fmla="*/ 373 w 746"/>
              <a:gd name="T89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46" h="730">
                <a:moveTo>
                  <a:pt x="373" y="0"/>
                </a:moveTo>
                <a:lnTo>
                  <a:pt x="428" y="4"/>
                </a:lnTo>
                <a:lnTo>
                  <a:pt x="481" y="15"/>
                </a:lnTo>
                <a:lnTo>
                  <a:pt x="529" y="33"/>
                </a:lnTo>
                <a:lnTo>
                  <a:pt x="576" y="58"/>
                </a:lnTo>
                <a:lnTo>
                  <a:pt x="617" y="89"/>
                </a:lnTo>
                <a:lnTo>
                  <a:pt x="654" y="125"/>
                </a:lnTo>
                <a:lnTo>
                  <a:pt x="686" y="166"/>
                </a:lnTo>
                <a:lnTo>
                  <a:pt x="711" y="210"/>
                </a:lnTo>
                <a:lnTo>
                  <a:pt x="730" y="259"/>
                </a:lnTo>
                <a:lnTo>
                  <a:pt x="741" y="311"/>
                </a:lnTo>
                <a:lnTo>
                  <a:pt x="746" y="365"/>
                </a:lnTo>
                <a:lnTo>
                  <a:pt x="741" y="419"/>
                </a:lnTo>
                <a:lnTo>
                  <a:pt x="730" y="471"/>
                </a:lnTo>
                <a:lnTo>
                  <a:pt x="711" y="520"/>
                </a:lnTo>
                <a:lnTo>
                  <a:pt x="686" y="564"/>
                </a:lnTo>
                <a:lnTo>
                  <a:pt x="654" y="605"/>
                </a:lnTo>
                <a:lnTo>
                  <a:pt x="617" y="641"/>
                </a:lnTo>
                <a:lnTo>
                  <a:pt x="576" y="672"/>
                </a:lnTo>
                <a:lnTo>
                  <a:pt x="529" y="697"/>
                </a:lnTo>
                <a:lnTo>
                  <a:pt x="481" y="715"/>
                </a:lnTo>
                <a:lnTo>
                  <a:pt x="428" y="726"/>
                </a:lnTo>
                <a:lnTo>
                  <a:pt x="373" y="730"/>
                </a:lnTo>
                <a:lnTo>
                  <a:pt x="317" y="726"/>
                </a:lnTo>
                <a:lnTo>
                  <a:pt x="265" y="715"/>
                </a:lnTo>
                <a:lnTo>
                  <a:pt x="215" y="697"/>
                </a:lnTo>
                <a:lnTo>
                  <a:pt x="169" y="672"/>
                </a:lnTo>
                <a:lnTo>
                  <a:pt x="128" y="641"/>
                </a:lnTo>
                <a:lnTo>
                  <a:pt x="91" y="605"/>
                </a:lnTo>
                <a:lnTo>
                  <a:pt x="60" y="564"/>
                </a:lnTo>
                <a:lnTo>
                  <a:pt x="34" y="520"/>
                </a:lnTo>
                <a:lnTo>
                  <a:pt x="15" y="471"/>
                </a:lnTo>
                <a:lnTo>
                  <a:pt x="3" y="419"/>
                </a:lnTo>
                <a:lnTo>
                  <a:pt x="0" y="365"/>
                </a:lnTo>
                <a:lnTo>
                  <a:pt x="3" y="311"/>
                </a:lnTo>
                <a:lnTo>
                  <a:pt x="15" y="259"/>
                </a:lnTo>
                <a:lnTo>
                  <a:pt x="34" y="210"/>
                </a:lnTo>
                <a:lnTo>
                  <a:pt x="60" y="166"/>
                </a:lnTo>
                <a:lnTo>
                  <a:pt x="91" y="125"/>
                </a:lnTo>
                <a:lnTo>
                  <a:pt x="128" y="89"/>
                </a:lnTo>
                <a:lnTo>
                  <a:pt x="169" y="58"/>
                </a:lnTo>
                <a:lnTo>
                  <a:pt x="215" y="33"/>
                </a:lnTo>
                <a:lnTo>
                  <a:pt x="265" y="15"/>
                </a:lnTo>
                <a:lnTo>
                  <a:pt x="317" y="4"/>
                </a:lnTo>
                <a:lnTo>
                  <a:pt x="373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587350" y="2843895"/>
            <a:ext cx="1139500" cy="221485"/>
          </a:xfrm>
          <a:custGeom>
            <a:avLst/>
            <a:gdLst>
              <a:gd name="T0" fmla="*/ 151 w 1493"/>
              <a:gd name="T1" fmla="*/ 0 h 290"/>
              <a:gd name="T2" fmla="*/ 1345 w 1493"/>
              <a:gd name="T3" fmla="*/ 0 h 290"/>
              <a:gd name="T4" fmla="*/ 1379 w 1493"/>
              <a:gd name="T5" fmla="*/ 4 h 290"/>
              <a:gd name="T6" fmla="*/ 1410 w 1493"/>
              <a:gd name="T7" fmla="*/ 15 h 290"/>
              <a:gd name="T8" fmla="*/ 1437 w 1493"/>
              <a:gd name="T9" fmla="*/ 32 h 290"/>
              <a:gd name="T10" fmla="*/ 1460 w 1493"/>
              <a:gd name="T11" fmla="*/ 54 h 290"/>
              <a:gd name="T12" fmla="*/ 1478 w 1493"/>
              <a:gd name="T13" fmla="*/ 81 h 290"/>
              <a:gd name="T14" fmla="*/ 1490 w 1493"/>
              <a:gd name="T15" fmla="*/ 112 h 290"/>
              <a:gd name="T16" fmla="*/ 1493 w 1493"/>
              <a:gd name="T17" fmla="*/ 145 h 290"/>
              <a:gd name="T18" fmla="*/ 1490 w 1493"/>
              <a:gd name="T19" fmla="*/ 179 h 290"/>
              <a:gd name="T20" fmla="*/ 1478 w 1493"/>
              <a:gd name="T21" fmla="*/ 209 h 290"/>
              <a:gd name="T22" fmla="*/ 1460 w 1493"/>
              <a:gd name="T23" fmla="*/ 236 h 290"/>
              <a:gd name="T24" fmla="*/ 1437 w 1493"/>
              <a:gd name="T25" fmla="*/ 258 h 290"/>
              <a:gd name="T26" fmla="*/ 1410 w 1493"/>
              <a:gd name="T27" fmla="*/ 275 h 290"/>
              <a:gd name="T28" fmla="*/ 1379 w 1493"/>
              <a:gd name="T29" fmla="*/ 286 h 290"/>
              <a:gd name="T30" fmla="*/ 1345 w 1493"/>
              <a:gd name="T31" fmla="*/ 290 h 290"/>
              <a:gd name="T32" fmla="*/ 151 w 1493"/>
              <a:gd name="T33" fmla="*/ 290 h 290"/>
              <a:gd name="T34" fmla="*/ 115 w 1493"/>
              <a:gd name="T35" fmla="*/ 286 h 290"/>
              <a:gd name="T36" fmla="*/ 84 w 1493"/>
              <a:gd name="T37" fmla="*/ 275 h 290"/>
              <a:gd name="T38" fmla="*/ 57 w 1493"/>
              <a:gd name="T39" fmla="*/ 258 h 290"/>
              <a:gd name="T40" fmla="*/ 34 w 1493"/>
              <a:gd name="T41" fmla="*/ 236 h 290"/>
              <a:gd name="T42" fmla="*/ 15 w 1493"/>
              <a:gd name="T43" fmla="*/ 209 h 290"/>
              <a:gd name="T44" fmla="*/ 4 w 1493"/>
              <a:gd name="T45" fmla="*/ 179 h 290"/>
              <a:gd name="T46" fmla="*/ 0 w 1493"/>
              <a:gd name="T47" fmla="*/ 145 h 290"/>
              <a:gd name="T48" fmla="*/ 4 w 1493"/>
              <a:gd name="T49" fmla="*/ 112 h 290"/>
              <a:gd name="T50" fmla="*/ 15 w 1493"/>
              <a:gd name="T51" fmla="*/ 81 h 290"/>
              <a:gd name="T52" fmla="*/ 34 w 1493"/>
              <a:gd name="T53" fmla="*/ 54 h 290"/>
              <a:gd name="T54" fmla="*/ 57 w 1493"/>
              <a:gd name="T55" fmla="*/ 32 h 290"/>
              <a:gd name="T56" fmla="*/ 84 w 1493"/>
              <a:gd name="T57" fmla="*/ 15 h 290"/>
              <a:gd name="T58" fmla="*/ 115 w 1493"/>
              <a:gd name="T59" fmla="*/ 4 h 290"/>
              <a:gd name="T60" fmla="*/ 151 w 1493"/>
              <a:gd name="T61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93" h="290">
                <a:moveTo>
                  <a:pt x="151" y="0"/>
                </a:moveTo>
                <a:lnTo>
                  <a:pt x="1345" y="0"/>
                </a:lnTo>
                <a:lnTo>
                  <a:pt x="1379" y="4"/>
                </a:lnTo>
                <a:lnTo>
                  <a:pt x="1410" y="15"/>
                </a:lnTo>
                <a:lnTo>
                  <a:pt x="1437" y="32"/>
                </a:lnTo>
                <a:lnTo>
                  <a:pt x="1460" y="54"/>
                </a:lnTo>
                <a:lnTo>
                  <a:pt x="1478" y="81"/>
                </a:lnTo>
                <a:lnTo>
                  <a:pt x="1490" y="112"/>
                </a:lnTo>
                <a:lnTo>
                  <a:pt x="1493" y="145"/>
                </a:lnTo>
                <a:lnTo>
                  <a:pt x="1490" y="179"/>
                </a:lnTo>
                <a:lnTo>
                  <a:pt x="1478" y="209"/>
                </a:lnTo>
                <a:lnTo>
                  <a:pt x="1460" y="236"/>
                </a:lnTo>
                <a:lnTo>
                  <a:pt x="1437" y="258"/>
                </a:lnTo>
                <a:lnTo>
                  <a:pt x="1410" y="275"/>
                </a:lnTo>
                <a:lnTo>
                  <a:pt x="1379" y="286"/>
                </a:lnTo>
                <a:lnTo>
                  <a:pt x="1345" y="290"/>
                </a:lnTo>
                <a:lnTo>
                  <a:pt x="151" y="290"/>
                </a:lnTo>
                <a:lnTo>
                  <a:pt x="115" y="286"/>
                </a:lnTo>
                <a:lnTo>
                  <a:pt x="84" y="275"/>
                </a:lnTo>
                <a:lnTo>
                  <a:pt x="57" y="258"/>
                </a:lnTo>
                <a:lnTo>
                  <a:pt x="34" y="236"/>
                </a:lnTo>
                <a:lnTo>
                  <a:pt x="15" y="209"/>
                </a:lnTo>
                <a:lnTo>
                  <a:pt x="4" y="179"/>
                </a:lnTo>
                <a:lnTo>
                  <a:pt x="0" y="145"/>
                </a:lnTo>
                <a:lnTo>
                  <a:pt x="4" y="112"/>
                </a:lnTo>
                <a:lnTo>
                  <a:pt x="15" y="81"/>
                </a:lnTo>
                <a:lnTo>
                  <a:pt x="34" y="54"/>
                </a:lnTo>
                <a:lnTo>
                  <a:pt x="57" y="32"/>
                </a:lnTo>
                <a:lnTo>
                  <a:pt x="84" y="15"/>
                </a:lnTo>
                <a:lnTo>
                  <a:pt x="115" y="4"/>
                </a:lnTo>
                <a:lnTo>
                  <a:pt x="151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4808335" y="3699284"/>
            <a:ext cx="643069" cy="788180"/>
          </a:xfrm>
          <a:custGeom>
            <a:avLst/>
            <a:gdLst>
              <a:gd name="T0" fmla="*/ 144 w 843"/>
              <a:gd name="T1" fmla="*/ 0 h 1031"/>
              <a:gd name="T2" fmla="*/ 173 w 843"/>
              <a:gd name="T3" fmla="*/ 3 h 1031"/>
              <a:gd name="T4" fmla="*/ 200 w 843"/>
              <a:gd name="T5" fmla="*/ 10 h 1031"/>
              <a:gd name="T6" fmla="*/ 227 w 843"/>
              <a:gd name="T7" fmla="*/ 21 h 1031"/>
              <a:gd name="T8" fmla="*/ 249 w 843"/>
              <a:gd name="T9" fmla="*/ 39 h 1031"/>
              <a:gd name="T10" fmla="*/ 269 w 843"/>
              <a:gd name="T11" fmla="*/ 62 h 1031"/>
              <a:gd name="T12" fmla="*/ 814 w 843"/>
              <a:gd name="T13" fmla="*/ 798 h 1031"/>
              <a:gd name="T14" fmla="*/ 830 w 843"/>
              <a:gd name="T15" fmla="*/ 825 h 1031"/>
              <a:gd name="T16" fmla="*/ 840 w 843"/>
              <a:gd name="T17" fmla="*/ 851 h 1031"/>
              <a:gd name="T18" fmla="*/ 843 w 843"/>
              <a:gd name="T19" fmla="*/ 879 h 1031"/>
              <a:gd name="T20" fmla="*/ 841 w 843"/>
              <a:gd name="T21" fmla="*/ 907 h 1031"/>
              <a:gd name="T22" fmla="*/ 834 w 843"/>
              <a:gd name="T23" fmla="*/ 935 h 1031"/>
              <a:gd name="T24" fmla="*/ 822 w 843"/>
              <a:gd name="T25" fmla="*/ 960 h 1031"/>
              <a:gd name="T26" fmla="*/ 804 w 843"/>
              <a:gd name="T27" fmla="*/ 984 h 1031"/>
              <a:gd name="T28" fmla="*/ 782 w 843"/>
              <a:gd name="T29" fmla="*/ 1003 h 1031"/>
              <a:gd name="T30" fmla="*/ 753 w 843"/>
              <a:gd name="T31" fmla="*/ 1018 h 1031"/>
              <a:gd name="T32" fmla="*/ 725 w 843"/>
              <a:gd name="T33" fmla="*/ 1028 h 1031"/>
              <a:gd name="T34" fmla="*/ 693 w 843"/>
              <a:gd name="T35" fmla="*/ 1031 h 1031"/>
              <a:gd name="T36" fmla="*/ 666 w 843"/>
              <a:gd name="T37" fmla="*/ 1028 h 1031"/>
              <a:gd name="T38" fmla="*/ 639 w 843"/>
              <a:gd name="T39" fmla="*/ 1021 h 1031"/>
              <a:gd name="T40" fmla="*/ 615 w 843"/>
              <a:gd name="T41" fmla="*/ 1009 h 1031"/>
              <a:gd name="T42" fmla="*/ 592 w 843"/>
              <a:gd name="T43" fmla="*/ 992 h 1031"/>
              <a:gd name="T44" fmla="*/ 573 w 843"/>
              <a:gd name="T45" fmla="*/ 971 h 1031"/>
              <a:gd name="T46" fmla="*/ 29 w 843"/>
              <a:gd name="T47" fmla="*/ 233 h 1031"/>
              <a:gd name="T48" fmla="*/ 13 w 843"/>
              <a:gd name="T49" fmla="*/ 207 h 1031"/>
              <a:gd name="T50" fmla="*/ 3 w 843"/>
              <a:gd name="T51" fmla="*/ 180 h 1031"/>
              <a:gd name="T52" fmla="*/ 0 w 843"/>
              <a:gd name="T53" fmla="*/ 152 h 1031"/>
              <a:gd name="T54" fmla="*/ 2 w 843"/>
              <a:gd name="T55" fmla="*/ 124 h 1031"/>
              <a:gd name="T56" fmla="*/ 9 w 843"/>
              <a:gd name="T57" fmla="*/ 96 h 1031"/>
              <a:gd name="T58" fmla="*/ 22 w 843"/>
              <a:gd name="T59" fmla="*/ 71 h 1031"/>
              <a:gd name="T60" fmla="*/ 39 w 843"/>
              <a:gd name="T61" fmla="*/ 49 h 1031"/>
              <a:gd name="T62" fmla="*/ 62 w 843"/>
              <a:gd name="T63" fmla="*/ 29 h 1031"/>
              <a:gd name="T64" fmla="*/ 87 w 843"/>
              <a:gd name="T65" fmla="*/ 14 h 1031"/>
              <a:gd name="T66" fmla="*/ 116 w 843"/>
              <a:gd name="T67" fmla="*/ 4 h 1031"/>
              <a:gd name="T68" fmla="*/ 144 w 843"/>
              <a:gd name="T69" fmla="*/ 0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3" h="1031">
                <a:moveTo>
                  <a:pt x="144" y="0"/>
                </a:moveTo>
                <a:lnTo>
                  <a:pt x="173" y="3"/>
                </a:lnTo>
                <a:lnTo>
                  <a:pt x="200" y="10"/>
                </a:lnTo>
                <a:lnTo>
                  <a:pt x="227" y="21"/>
                </a:lnTo>
                <a:lnTo>
                  <a:pt x="249" y="39"/>
                </a:lnTo>
                <a:lnTo>
                  <a:pt x="269" y="62"/>
                </a:lnTo>
                <a:lnTo>
                  <a:pt x="814" y="798"/>
                </a:lnTo>
                <a:lnTo>
                  <a:pt x="830" y="825"/>
                </a:lnTo>
                <a:lnTo>
                  <a:pt x="840" y="851"/>
                </a:lnTo>
                <a:lnTo>
                  <a:pt x="843" y="879"/>
                </a:lnTo>
                <a:lnTo>
                  <a:pt x="841" y="907"/>
                </a:lnTo>
                <a:lnTo>
                  <a:pt x="834" y="935"/>
                </a:lnTo>
                <a:lnTo>
                  <a:pt x="822" y="960"/>
                </a:lnTo>
                <a:lnTo>
                  <a:pt x="804" y="984"/>
                </a:lnTo>
                <a:lnTo>
                  <a:pt x="782" y="1003"/>
                </a:lnTo>
                <a:lnTo>
                  <a:pt x="753" y="1018"/>
                </a:lnTo>
                <a:lnTo>
                  <a:pt x="725" y="1028"/>
                </a:lnTo>
                <a:lnTo>
                  <a:pt x="693" y="1031"/>
                </a:lnTo>
                <a:lnTo>
                  <a:pt x="666" y="1028"/>
                </a:lnTo>
                <a:lnTo>
                  <a:pt x="639" y="1021"/>
                </a:lnTo>
                <a:lnTo>
                  <a:pt x="615" y="1009"/>
                </a:lnTo>
                <a:lnTo>
                  <a:pt x="592" y="992"/>
                </a:lnTo>
                <a:lnTo>
                  <a:pt x="573" y="971"/>
                </a:lnTo>
                <a:lnTo>
                  <a:pt x="29" y="233"/>
                </a:lnTo>
                <a:lnTo>
                  <a:pt x="13" y="207"/>
                </a:lnTo>
                <a:lnTo>
                  <a:pt x="3" y="180"/>
                </a:lnTo>
                <a:lnTo>
                  <a:pt x="0" y="152"/>
                </a:lnTo>
                <a:lnTo>
                  <a:pt x="2" y="124"/>
                </a:lnTo>
                <a:lnTo>
                  <a:pt x="9" y="96"/>
                </a:lnTo>
                <a:lnTo>
                  <a:pt x="22" y="71"/>
                </a:lnTo>
                <a:lnTo>
                  <a:pt x="39" y="49"/>
                </a:lnTo>
                <a:lnTo>
                  <a:pt x="62" y="29"/>
                </a:lnTo>
                <a:lnTo>
                  <a:pt x="87" y="14"/>
                </a:lnTo>
                <a:lnTo>
                  <a:pt x="116" y="4"/>
                </a:lnTo>
                <a:lnTo>
                  <a:pt x="144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6801696" y="3714558"/>
            <a:ext cx="586552" cy="772905"/>
          </a:xfrm>
          <a:custGeom>
            <a:avLst/>
            <a:gdLst>
              <a:gd name="T0" fmla="*/ 616 w 769"/>
              <a:gd name="T1" fmla="*/ 0 h 1011"/>
              <a:gd name="T2" fmla="*/ 645 w 769"/>
              <a:gd name="T3" fmla="*/ 1 h 1011"/>
              <a:gd name="T4" fmla="*/ 673 w 769"/>
              <a:gd name="T5" fmla="*/ 9 h 1011"/>
              <a:gd name="T6" fmla="*/ 700 w 769"/>
              <a:gd name="T7" fmla="*/ 22 h 1011"/>
              <a:gd name="T8" fmla="*/ 725 w 769"/>
              <a:gd name="T9" fmla="*/ 42 h 1011"/>
              <a:gd name="T10" fmla="*/ 743 w 769"/>
              <a:gd name="T11" fmla="*/ 62 h 1011"/>
              <a:gd name="T12" fmla="*/ 757 w 769"/>
              <a:gd name="T13" fmla="*/ 88 h 1011"/>
              <a:gd name="T14" fmla="*/ 766 w 769"/>
              <a:gd name="T15" fmla="*/ 114 h 1011"/>
              <a:gd name="T16" fmla="*/ 769 w 769"/>
              <a:gd name="T17" fmla="*/ 142 h 1011"/>
              <a:gd name="T18" fmla="*/ 767 w 769"/>
              <a:gd name="T19" fmla="*/ 170 h 1011"/>
              <a:gd name="T20" fmla="*/ 759 w 769"/>
              <a:gd name="T21" fmla="*/ 198 h 1011"/>
              <a:gd name="T22" fmla="*/ 746 w 769"/>
              <a:gd name="T23" fmla="*/ 224 h 1011"/>
              <a:gd name="T24" fmla="*/ 276 w 769"/>
              <a:gd name="T25" fmla="*/ 943 h 1011"/>
              <a:gd name="T26" fmla="*/ 256 w 769"/>
              <a:gd name="T27" fmla="*/ 968 h 1011"/>
              <a:gd name="T28" fmla="*/ 234 w 769"/>
              <a:gd name="T29" fmla="*/ 986 h 1011"/>
              <a:gd name="T30" fmla="*/ 207 w 769"/>
              <a:gd name="T31" fmla="*/ 1000 h 1011"/>
              <a:gd name="T32" fmla="*/ 180 w 769"/>
              <a:gd name="T33" fmla="*/ 1008 h 1011"/>
              <a:gd name="T34" fmla="*/ 150 w 769"/>
              <a:gd name="T35" fmla="*/ 1011 h 1011"/>
              <a:gd name="T36" fmla="*/ 123 w 769"/>
              <a:gd name="T37" fmla="*/ 1008 h 1011"/>
              <a:gd name="T38" fmla="*/ 96 w 769"/>
              <a:gd name="T39" fmla="*/ 1001 h 1011"/>
              <a:gd name="T40" fmla="*/ 69 w 769"/>
              <a:gd name="T41" fmla="*/ 989 h 1011"/>
              <a:gd name="T42" fmla="*/ 46 w 769"/>
              <a:gd name="T43" fmla="*/ 969 h 1011"/>
              <a:gd name="T44" fmla="*/ 27 w 769"/>
              <a:gd name="T45" fmla="*/ 947 h 1011"/>
              <a:gd name="T46" fmla="*/ 13 w 769"/>
              <a:gd name="T47" fmla="*/ 922 h 1011"/>
              <a:gd name="T48" fmla="*/ 5 w 769"/>
              <a:gd name="T49" fmla="*/ 895 h 1011"/>
              <a:gd name="T50" fmla="*/ 0 w 769"/>
              <a:gd name="T51" fmla="*/ 867 h 1011"/>
              <a:gd name="T52" fmla="*/ 3 w 769"/>
              <a:gd name="T53" fmla="*/ 839 h 1011"/>
              <a:gd name="T54" fmla="*/ 10 w 769"/>
              <a:gd name="T55" fmla="*/ 812 h 1011"/>
              <a:gd name="T56" fmla="*/ 24 w 769"/>
              <a:gd name="T57" fmla="*/ 785 h 1011"/>
              <a:gd name="T58" fmla="*/ 494 w 769"/>
              <a:gd name="T59" fmla="*/ 67 h 1011"/>
              <a:gd name="T60" fmla="*/ 513 w 769"/>
              <a:gd name="T61" fmla="*/ 43 h 1011"/>
              <a:gd name="T62" fmla="*/ 535 w 769"/>
              <a:gd name="T63" fmla="*/ 25 h 1011"/>
              <a:gd name="T64" fmla="*/ 561 w 769"/>
              <a:gd name="T65" fmla="*/ 11 h 1011"/>
              <a:gd name="T66" fmla="*/ 588 w 769"/>
              <a:gd name="T67" fmla="*/ 3 h 1011"/>
              <a:gd name="T68" fmla="*/ 616 w 769"/>
              <a:gd name="T69" fmla="*/ 0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9" h="1011">
                <a:moveTo>
                  <a:pt x="616" y="0"/>
                </a:moveTo>
                <a:lnTo>
                  <a:pt x="645" y="1"/>
                </a:lnTo>
                <a:lnTo>
                  <a:pt x="673" y="9"/>
                </a:lnTo>
                <a:lnTo>
                  <a:pt x="700" y="22"/>
                </a:lnTo>
                <a:lnTo>
                  <a:pt x="725" y="42"/>
                </a:lnTo>
                <a:lnTo>
                  <a:pt x="743" y="62"/>
                </a:lnTo>
                <a:lnTo>
                  <a:pt x="757" y="88"/>
                </a:lnTo>
                <a:lnTo>
                  <a:pt x="766" y="114"/>
                </a:lnTo>
                <a:lnTo>
                  <a:pt x="769" y="142"/>
                </a:lnTo>
                <a:lnTo>
                  <a:pt x="767" y="170"/>
                </a:lnTo>
                <a:lnTo>
                  <a:pt x="759" y="198"/>
                </a:lnTo>
                <a:lnTo>
                  <a:pt x="746" y="224"/>
                </a:lnTo>
                <a:lnTo>
                  <a:pt x="276" y="943"/>
                </a:lnTo>
                <a:lnTo>
                  <a:pt x="256" y="968"/>
                </a:lnTo>
                <a:lnTo>
                  <a:pt x="234" y="986"/>
                </a:lnTo>
                <a:lnTo>
                  <a:pt x="207" y="1000"/>
                </a:lnTo>
                <a:lnTo>
                  <a:pt x="180" y="1008"/>
                </a:lnTo>
                <a:lnTo>
                  <a:pt x="150" y="1011"/>
                </a:lnTo>
                <a:lnTo>
                  <a:pt x="123" y="1008"/>
                </a:lnTo>
                <a:lnTo>
                  <a:pt x="96" y="1001"/>
                </a:lnTo>
                <a:lnTo>
                  <a:pt x="69" y="989"/>
                </a:lnTo>
                <a:lnTo>
                  <a:pt x="46" y="969"/>
                </a:lnTo>
                <a:lnTo>
                  <a:pt x="27" y="947"/>
                </a:lnTo>
                <a:lnTo>
                  <a:pt x="13" y="922"/>
                </a:lnTo>
                <a:lnTo>
                  <a:pt x="5" y="895"/>
                </a:lnTo>
                <a:lnTo>
                  <a:pt x="0" y="867"/>
                </a:lnTo>
                <a:lnTo>
                  <a:pt x="3" y="839"/>
                </a:lnTo>
                <a:lnTo>
                  <a:pt x="10" y="812"/>
                </a:lnTo>
                <a:lnTo>
                  <a:pt x="24" y="785"/>
                </a:lnTo>
                <a:lnTo>
                  <a:pt x="494" y="67"/>
                </a:lnTo>
                <a:lnTo>
                  <a:pt x="513" y="43"/>
                </a:lnTo>
                <a:lnTo>
                  <a:pt x="535" y="25"/>
                </a:lnTo>
                <a:lnTo>
                  <a:pt x="561" y="11"/>
                </a:lnTo>
                <a:lnTo>
                  <a:pt x="588" y="3"/>
                </a:lnTo>
                <a:lnTo>
                  <a:pt x="616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3673" y="2455146"/>
            <a:ext cx="32964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Subtitle TEXT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This is a sample text. You can replace this text. Enter text here. This is a sample text.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1030" y="5627883"/>
            <a:ext cx="513917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Subtitle TEXT</a:t>
            </a: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This is a sample text. You can replace this text. Enter text here. This is a sample text.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61866" y="2455146"/>
            <a:ext cx="32964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Subtitle TEXT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This is a sample text. You can replace this text. Enter text here. This is a sample text.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8857" y="577195"/>
            <a:ext cx="107942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Title Goes Here</a:t>
            </a: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This is a sample text. You can replace this text. Enter text here. This is a sample text. You can replace this text. Enter text here This is a sample text. You can replace this text. Enter text here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19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6194447" y="3788774"/>
            <a:ext cx="593230" cy="628432"/>
          </a:xfrm>
          <a:custGeom>
            <a:avLst/>
            <a:gdLst>
              <a:gd name="T0" fmla="*/ 332 w 909"/>
              <a:gd name="T1" fmla="*/ 315 h 963"/>
              <a:gd name="T2" fmla="*/ 290 w 909"/>
              <a:gd name="T3" fmla="*/ 344 h 963"/>
              <a:gd name="T4" fmla="*/ 227 w 909"/>
              <a:gd name="T5" fmla="*/ 375 h 963"/>
              <a:gd name="T6" fmla="*/ 156 w 909"/>
              <a:gd name="T7" fmla="*/ 405 h 963"/>
              <a:gd name="T8" fmla="*/ 89 w 909"/>
              <a:gd name="T9" fmla="*/ 431 h 963"/>
              <a:gd name="T10" fmla="*/ 58 w 909"/>
              <a:gd name="T11" fmla="*/ 471 h 963"/>
              <a:gd name="T12" fmla="*/ 71 w 909"/>
              <a:gd name="T13" fmla="*/ 574 h 963"/>
              <a:gd name="T14" fmla="*/ 108 w 909"/>
              <a:gd name="T15" fmla="*/ 674 h 963"/>
              <a:gd name="T16" fmla="*/ 166 w 909"/>
              <a:gd name="T17" fmla="*/ 766 h 963"/>
              <a:gd name="T18" fmla="*/ 242 w 909"/>
              <a:gd name="T19" fmla="*/ 838 h 963"/>
              <a:gd name="T20" fmla="*/ 333 w 909"/>
              <a:gd name="T21" fmla="*/ 888 h 963"/>
              <a:gd name="T22" fmla="*/ 436 w 909"/>
              <a:gd name="T23" fmla="*/ 905 h 963"/>
              <a:gd name="T24" fmla="*/ 541 w 909"/>
              <a:gd name="T25" fmla="*/ 888 h 963"/>
              <a:gd name="T26" fmla="*/ 633 w 909"/>
              <a:gd name="T27" fmla="*/ 838 h 963"/>
              <a:gd name="T28" fmla="*/ 711 w 909"/>
              <a:gd name="T29" fmla="*/ 764 h 963"/>
              <a:gd name="T30" fmla="*/ 771 w 909"/>
              <a:gd name="T31" fmla="*/ 672 h 963"/>
              <a:gd name="T32" fmla="*/ 810 w 909"/>
              <a:gd name="T33" fmla="*/ 573 h 963"/>
              <a:gd name="T34" fmla="*/ 824 w 909"/>
              <a:gd name="T35" fmla="*/ 471 h 963"/>
              <a:gd name="T36" fmla="*/ 821 w 909"/>
              <a:gd name="T37" fmla="*/ 447 h 963"/>
              <a:gd name="T38" fmla="*/ 742 w 909"/>
              <a:gd name="T39" fmla="*/ 436 h 963"/>
              <a:gd name="T40" fmla="*/ 644 w 909"/>
              <a:gd name="T41" fmla="*/ 418 h 963"/>
              <a:gd name="T42" fmla="*/ 539 w 909"/>
              <a:gd name="T43" fmla="*/ 394 h 963"/>
              <a:gd name="T44" fmla="*/ 444 w 909"/>
              <a:gd name="T45" fmla="*/ 363 h 963"/>
              <a:gd name="T46" fmla="*/ 369 w 909"/>
              <a:gd name="T47" fmla="*/ 325 h 963"/>
              <a:gd name="T48" fmla="*/ 506 w 909"/>
              <a:gd name="T49" fmla="*/ 0 h 963"/>
              <a:gd name="T50" fmla="*/ 636 w 909"/>
              <a:gd name="T51" fmla="*/ 24 h 963"/>
              <a:gd name="T52" fmla="*/ 745 w 909"/>
              <a:gd name="T53" fmla="*/ 69 h 963"/>
              <a:gd name="T54" fmla="*/ 805 w 909"/>
              <a:gd name="T55" fmla="*/ 124 h 963"/>
              <a:gd name="T56" fmla="*/ 843 w 909"/>
              <a:gd name="T57" fmla="*/ 193 h 963"/>
              <a:gd name="T58" fmla="*/ 866 w 909"/>
              <a:gd name="T59" fmla="*/ 277 h 963"/>
              <a:gd name="T60" fmla="*/ 877 w 909"/>
              <a:gd name="T61" fmla="*/ 371 h 963"/>
              <a:gd name="T62" fmla="*/ 880 w 909"/>
              <a:gd name="T63" fmla="*/ 431 h 963"/>
              <a:gd name="T64" fmla="*/ 896 w 909"/>
              <a:gd name="T65" fmla="*/ 447 h 963"/>
              <a:gd name="T66" fmla="*/ 909 w 909"/>
              <a:gd name="T67" fmla="*/ 481 h 963"/>
              <a:gd name="T68" fmla="*/ 900 w 909"/>
              <a:gd name="T69" fmla="*/ 571 h 963"/>
              <a:gd name="T70" fmla="*/ 879 w 909"/>
              <a:gd name="T71" fmla="*/ 590 h 963"/>
              <a:gd name="T72" fmla="*/ 848 w 909"/>
              <a:gd name="T73" fmla="*/ 647 h 963"/>
              <a:gd name="T74" fmla="*/ 798 w 909"/>
              <a:gd name="T75" fmla="*/ 745 h 963"/>
              <a:gd name="T76" fmla="*/ 729 w 909"/>
              <a:gd name="T77" fmla="*/ 833 h 963"/>
              <a:gd name="T78" fmla="*/ 645 w 909"/>
              <a:gd name="T79" fmla="*/ 902 h 963"/>
              <a:gd name="T80" fmla="*/ 547 w 909"/>
              <a:gd name="T81" fmla="*/ 947 h 963"/>
              <a:gd name="T82" fmla="*/ 436 w 909"/>
              <a:gd name="T83" fmla="*/ 963 h 963"/>
              <a:gd name="T84" fmla="*/ 324 w 909"/>
              <a:gd name="T85" fmla="*/ 946 h 963"/>
              <a:gd name="T86" fmla="*/ 224 w 909"/>
              <a:gd name="T87" fmla="*/ 896 h 963"/>
              <a:gd name="T88" fmla="*/ 139 w 909"/>
              <a:gd name="T89" fmla="*/ 822 h 963"/>
              <a:gd name="T90" fmla="*/ 71 w 909"/>
              <a:gd name="T91" fmla="*/ 729 h 963"/>
              <a:gd name="T92" fmla="*/ 63 w 909"/>
              <a:gd name="T93" fmla="*/ 618 h 963"/>
              <a:gd name="T94" fmla="*/ 41 w 909"/>
              <a:gd name="T95" fmla="*/ 515 h 963"/>
              <a:gd name="T96" fmla="*/ 2 w 909"/>
              <a:gd name="T97" fmla="*/ 421 h 963"/>
              <a:gd name="T98" fmla="*/ 2 w 909"/>
              <a:gd name="T99" fmla="*/ 344 h 963"/>
              <a:gd name="T100" fmla="*/ 17 w 909"/>
              <a:gd name="T101" fmla="*/ 264 h 963"/>
              <a:gd name="T102" fmla="*/ 49 w 909"/>
              <a:gd name="T103" fmla="*/ 188 h 963"/>
              <a:gd name="T104" fmla="*/ 99 w 909"/>
              <a:gd name="T105" fmla="*/ 124 h 963"/>
              <a:gd name="T106" fmla="*/ 169 w 909"/>
              <a:gd name="T107" fmla="*/ 74 h 963"/>
              <a:gd name="T108" fmla="*/ 261 w 909"/>
              <a:gd name="T109" fmla="*/ 47 h 963"/>
              <a:gd name="T110" fmla="*/ 282 w 909"/>
              <a:gd name="T111" fmla="*/ 48 h 963"/>
              <a:gd name="T112" fmla="*/ 306 w 909"/>
              <a:gd name="T113" fmla="*/ 51 h 963"/>
              <a:gd name="T114" fmla="*/ 319 w 909"/>
              <a:gd name="T115" fmla="*/ 47 h 963"/>
              <a:gd name="T116" fmla="*/ 335 w 909"/>
              <a:gd name="T117" fmla="*/ 29 h 963"/>
              <a:gd name="T118" fmla="*/ 390 w 909"/>
              <a:gd name="T119" fmla="*/ 10 h 963"/>
              <a:gd name="T120" fmla="*/ 506 w 909"/>
              <a:gd name="T121" fmla="*/ 0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9" h="963">
                <a:moveTo>
                  <a:pt x="343" y="304"/>
                </a:moveTo>
                <a:lnTo>
                  <a:pt x="332" y="315"/>
                </a:lnTo>
                <a:lnTo>
                  <a:pt x="314" y="330"/>
                </a:lnTo>
                <a:lnTo>
                  <a:pt x="290" y="344"/>
                </a:lnTo>
                <a:lnTo>
                  <a:pt x="261" y="359"/>
                </a:lnTo>
                <a:lnTo>
                  <a:pt x="227" y="375"/>
                </a:lnTo>
                <a:lnTo>
                  <a:pt x="193" y="389"/>
                </a:lnTo>
                <a:lnTo>
                  <a:pt x="156" y="405"/>
                </a:lnTo>
                <a:lnTo>
                  <a:pt x="121" y="418"/>
                </a:lnTo>
                <a:lnTo>
                  <a:pt x="89" y="431"/>
                </a:lnTo>
                <a:lnTo>
                  <a:pt x="60" y="442"/>
                </a:lnTo>
                <a:lnTo>
                  <a:pt x="58" y="471"/>
                </a:lnTo>
                <a:lnTo>
                  <a:pt x="62" y="523"/>
                </a:lnTo>
                <a:lnTo>
                  <a:pt x="71" y="574"/>
                </a:lnTo>
                <a:lnTo>
                  <a:pt x="87" y="626"/>
                </a:lnTo>
                <a:lnTo>
                  <a:pt x="108" y="674"/>
                </a:lnTo>
                <a:lnTo>
                  <a:pt x="136" y="722"/>
                </a:lnTo>
                <a:lnTo>
                  <a:pt x="166" y="766"/>
                </a:lnTo>
                <a:lnTo>
                  <a:pt x="203" y="804"/>
                </a:lnTo>
                <a:lnTo>
                  <a:pt x="242" y="838"/>
                </a:lnTo>
                <a:lnTo>
                  <a:pt x="287" y="867"/>
                </a:lnTo>
                <a:lnTo>
                  <a:pt x="333" y="888"/>
                </a:lnTo>
                <a:lnTo>
                  <a:pt x="383" y="901"/>
                </a:lnTo>
                <a:lnTo>
                  <a:pt x="436" y="905"/>
                </a:lnTo>
                <a:lnTo>
                  <a:pt x="489" y="901"/>
                </a:lnTo>
                <a:lnTo>
                  <a:pt x="541" y="888"/>
                </a:lnTo>
                <a:lnTo>
                  <a:pt x="589" y="865"/>
                </a:lnTo>
                <a:lnTo>
                  <a:pt x="633" y="838"/>
                </a:lnTo>
                <a:lnTo>
                  <a:pt x="674" y="803"/>
                </a:lnTo>
                <a:lnTo>
                  <a:pt x="711" y="764"/>
                </a:lnTo>
                <a:lnTo>
                  <a:pt x="744" y="719"/>
                </a:lnTo>
                <a:lnTo>
                  <a:pt x="771" y="672"/>
                </a:lnTo>
                <a:lnTo>
                  <a:pt x="793" y="624"/>
                </a:lnTo>
                <a:lnTo>
                  <a:pt x="810" y="573"/>
                </a:lnTo>
                <a:lnTo>
                  <a:pt x="819" y="521"/>
                </a:lnTo>
                <a:lnTo>
                  <a:pt x="824" y="471"/>
                </a:lnTo>
                <a:lnTo>
                  <a:pt x="822" y="458"/>
                </a:lnTo>
                <a:lnTo>
                  <a:pt x="821" y="447"/>
                </a:lnTo>
                <a:lnTo>
                  <a:pt x="784" y="442"/>
                </a:lnTo>
                <a:lnTo>
                  <a:pt x="742" y="436"/>
                </a:lnTo>
                <a:lnTo>
                  <a:pt x="694" y="428"/>
                </a:lnTo>
                <a:lnTo>
                  <a:pt x="644" y="418"/>
                </a:lnTo>
                <a:lnTo>
                  <a:pt x="591" y="407"/>
                </a:lnTo>
                <a:lnTo>
                  <a:pt x="539" y="394"/>
                </a:lnTo>
                <a:lnTo>
                  <a:pt x="489" y="380"/>
                </a:lnTo>
                <a:lnTo>
                  <a:pt x="444" y="363"/>
                </a:lnTo>
                <a:lnTo>
                  <a:pt x="403" y="346"/>
                </a:lnTo>
                <a:lnTo>
                  <a:pt x="369" y="325"/>
                </a:lnTo>
                <a:lnTo>
                  <a:pt x="343" y="304"/>
                </a:lnTo>
                <a:close/>
                <a:moveTo>
                  <a:pt x="506" y="0"/>
                </a:moveTo>
                <a:lnTo>
                  <a:pt x="568" y="8"/>
                </a:lnTo>
                <a:lnTo>
                  <a:pt x="636" y="24"/>
                </a:lnTo>
                <a:lnTo>
                  <a:pt x="708" y="50"/>
                </a:lnTo>
                <a:lnTo>
                  <a:pt x="745" y="69"/>
                </a:lnTo>
                <a:lnTo>
                  <a:pt x="777" y="95"/>
                </a:lnTo>
                <a:lnTo>
                  <a:pt x="805" y="124"/>
                </a:lnTo>
                <a:lnTo>
                  <a:pt x="826" y="156"/>
                </a:lnTo>
                <a:lnTo>
                  <a:pt x="843" y="193"/>
                </a:lnTo>
                <a:lnTo>
                  <a:pt x="856" y="233"/>
                </a:lnTo>
                <a:lnTo>
                  <a:pt x="866" y="277"/>
                </a:lnTo>
                <a:lnTo>
                  <a:pt x="872" y="323"/>
                </a:lnTo>
                <a:lnTo>
                  <a:pt x="877" y="371"/>
                </a:lnTo>
                <a:lnTo>
                  <a:pt x="879" y="423"/>
                </a:lnTo>
                <a:lnTo>
                  <a:pt x="880" y="431"/>
                </a:lnTo>
                <a:lnTo>
                  <a:pt x="880" y="437"/>
                </a:lnTo>
                <a:lnTo>
                  <a:pt x="896" y="447"/>
                </a:lnTo>
                <a:lnTo>
                  <a:pt x="906" y="462"/>
                </a:lnTo>
                <a:lnTo>
                  <a:pt x="909" y="481"/>
                </a:lnTo>
                <a:lnTo>
                  <a:pt x="903" y="556"/>
                </a:lnTo>
                <a:lnTo>
                  <a:pt x="900" y="571"/>
                </a:lnTo>
                <a:lnTo>
                  <a:pt x="890" y="582"/>
                </a:lnTo>
                <a:lnTo>
                  <a:pt x="879" y="590"/>
                </a:lnTo>
                <a:lnTo>
                  <a:pt x="864" y="595"/>
                </a:lnTo>
                <a:lnTo>
                  <a:pt x="848" y="647"/>
                </a:lnTo>
                <a:lnTo>
                  <a:pt x="826" y="696"/>
                </a:lnTo>
                <a:lnTo>
                  <a:pt x="798" y="745"/>
                </a:lnTo>
                <a:lnTo>
                  <a:pt x="766" y="791"/>
                </a:lnTo>
                <a:lnTo>
                  <a:pt x="729" y="833"/>
                </a:lnTo>
                <a:lnTo>
                  <a:pt x="689" y="870"/>
                </a:lnTo>
                <a:lnTo>
                  <a:pt x="645" y="902"/>
                </a:lnTo>
                <a:lnTo>
                  <a:pt x="597" y="928"/>
                </a:lnTo>
                <a:lnTo>
                  <a:pt x="547" y="947"/>
                </a:lnTo>
                <a:lnTo>
                  <a:pt x="493" y="960"/>
                </a:lnTo>
                <a:lnTo>
                  <a:pt x="436" y="963"/>
                </a:lnTo>
                <a:lnTo>
                  <a:pt x="380" y="960"/>
                </a:lnTo>
                <a:lnTo>
                  <a:pt x="324" y="946"/>
                </a:lnTo>
                <a:lnTo>
                  <a:pt x="272" y="925"/>
                </a:lnTo>
                <a:lnTo>
                  <a:pt x="224" y="896"/>
                </a:lnTo>
                <a:lnTo>
                  <a:pt x="179" y="862"/>
                </a:lnTo>
                <a:lnTo>
                  <a:pt x="139" y="822"/>
                </a:lnTo>
                <a:lnTo>
                  <a:pt x="103" y="777"/>
                </a:lnTo>
                <a:lnTo>
                  <a:pt x="71" y="729"/>
                </a:lnTo>
                <a:lnTo>
                  <a:pt x="68" y="672"/>
                </a:lnTo>
                <a:lnTo>
                  <a:pt x="63" y="618"/>
                </a:lnTo>
                <a:lnTo>
                  <a:pt x="54" y="565"/>
                </a:lnTo>
                <a:lnTo>
                  <a:pt x="41" y="515"/>
                </a:lnTo>
                <a:lnTo>
                  <a:pt x="25" y="466"/>
                </a:lnTo>
                <a:lnTo>
                  <a:pt x="2" y="421"/>
                </a:lnTo>
                <a:lnTo>
                  <a:pt x="0" y="383"/>
                </a:lnTo>
                <a:lnTo>
                  <a:pt x="2" y="344"/>
                </a:lnTo>
                <a:lnTo>
                  <a:pt x="7" y="304"/>
                </a:lnTo>
                <a:lnTo>
                  <a:pt x="17" y="264"/>
                </a:lnTo>
                <a:lnTo>
                  <a:pt x="31" y="225"/>
                </a:lnTo>
                <a:lnTo>
                  <a:pt x="49" y="188"/>
                </a:lnTo>
                <a:lnTo>
                  <a:pt x="71" y="154"/>
                </a:lnTo>
                <a:lnTo>
                  <a:pt x="99" y="124"/>
                </a:lnTo>
                <a:lnTo>
                  <a:pt x="131" y="96"/>
                </a:lnTo>
                <a:lnTo>
                  <a:pt x="169" y="74"/>
                </a:lnTo>
                <a:lnTo>
                  <a:pt x="213" y="58"/>
                </a:lnTo>
                <a:lnTo>
                  <a:pt x="261" y="47"/>
                </a:lnTo>
                <a:lnTo>
                  <a:pt x="271" y="47"/>
                </a:lnTo>
                <a:lnTo>
                  <a:pt x="282" y="48"/>
                </a:lnTo>
                <a:lnTo>
                  <a:pt x="295" y="51"/>
                </a:lnTo>
                <a:lnTo>
                  <a:pt x="306" y="51"/>
                </a:lnTo>
                <a:lnTo>
                  <a:pt x="313" y="51"/>
                </a:lnTo>
                <a:lnTo>
                  <a:pt x="319" y="47"/>
                </a:lnTo>
                <a:lnTo>
                  <a:pt x="327" y="37"/>
                </a:lnTo>
                <a:lnTo>
                  <a:pt x="335" y="29"/>
                </a:lnTo>
                <a:lnTo>
                  <a:pt x="340" y="24"/>
                </a:lnTo>
                <a:lnTo>
                  <a:pt x="390" y="10"/>
                </a:lnTo>
                <a:lnTo>
                  <a:pt x="444" y="2"/>
                </a:lnTo>
                <a:lnTo>
                  <a:pt x="506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>
            <a:off x="4950620" y="3788774"/>
            <a:ext cx="599749" cy="628432"/>
          </a:xfrm>
          <a:custGeom>
            <a:avLst/>
            <a:gdLst>
              <a:gd name="T0" fmla="*/ 346 w 922"/>
              <a:gd name="T1" fmla="*/ 330 h 963"/>
              <a:gd name="T2" fmla="*/ 259 w 922"/>
              <a:gd name="T3" fmla="*/ 375 h 963"/>
              <a:gd name="T4" fmla="*/ 153 w 922"/>
              <a:gd name="T5" fmla="*/ 418 h 963"/>
              <a:gd name="T6" fmla="*/ 90 w 922"/>
              <a:gd name="T7" fmla="*/ 471 h 963"/>
              <a:gd name="T8" fmla="*/ 118 w 922"/>
              <a:gd name="T9" fmla="*/ 626 h 963"/>
              <a:gd name="T10" fmla="*/ 198 w 922"/>
              <a:gd name="T11" fmla="*/ 766 h 963"/>
              <a:gd name="T12" fmla="*/ 317 w 922"/>
              <a:gd name="T13" fmla="*/ 867 h 963"/>
              <a:gd name="T14" fmla="*/ 468 w 922"/>
              <a:gd name="T15" fmla="*/ 905 h 963"/>
              <a:gd name="T16" fmla="*/ 621 w 922"/>
              <a:gd name="T17" fmla="*/ 865 h 963"/>
              <a:gd name="T18" fmla="*/ 743 w 922"/>
              <a:gd name="T19" fmla="*/ 764 h 963"/>
              <a:gd name="T20" fmla="*/ 825 w 922"/>
              <a:gd name="T21" fmla="*/ 624 h 963"/>
              <a:gd name="T22" fmla="*/ 854 w 922"/>
              <a:gd name="T23" fmla="*/ 471 h 963"/>
              <a:gd name="T24" fmla="*/ 816 w 922"/>
              <a:gd name="T25" fmla="*/ 442 h 963"/>
              <a:gd name="T26" fmla="*/ 674 w 922"/>
              <a:gd name="T27" fmla="*/ 418 h 963"/>
              <a:gd name="T28" fmla="*/ 521 w 922"/>
              <a:gd name="T29" fmla="*/ 380 h 963"/>
              <a:gd name="T30" fmla="*/ 399 w 922"/>
              <a:gd name="T31" fmla="*/ 325 h 963"/>
              <a:gd name="T32" fmla="*/ 563 w 922"/>
              <a:gd name="T33" fmla="*/ 3 h 963"/>
              <a:gd name="T34" fmla="*/ 740 w 922"/>
              <a:gd name="T35" fmla="*/ 50 h 963"/>
              <a:gd name="T36" fmla="*/ 837 w 922"/>
              <a:gd name="T37" fmla="*/ 124 h 963"/>
              <a:gd name="T38" fmla="*/ 888 w 922"/>
              <a:gd name="T39" fmla="*/ 233 h 963"/>
              <a:gd name="T40" fmla="*/ 909 w 922"/>
              <a:gd name="T41" fmla="*/ 373 h 963"/>
              <a:gd name="T42" fmla="*/ 912 w 922"/>
              <a:gd name="T43" fmla="*/ 437 h 963"/>
              <a:gd name="T44" fmla="*/ 922 w 922"/>
              <a:gd name="T45" fmla="*/ 445 h 963"/>
              <a:gd name="T46" fmla="*/ 854 w 922"/>
              <a:gd name="T47" fmla="*/ 606 h 963"/>
              <a:gd name="T48" fmla="*/ 812 w 922"/>
              <a:gd name="T49" fmla="*/ 770 h 963"/>
              <a:gd name="T50" fmla="*/ 687 w 922"/>
              <a:gd name="T51" fmla="*/ 894 h 963"/>
              <a:gd name="T52" fmla="*/ 528 w 922"/>
              <a:gd name="T53" fmla="*/ 959 h 963"/>
              <a:gd name="T54" fmla="*/ 360 w 922"/>
              <a:gd name="T55" fmla="*/ 947 h 963"/>
              <a:gd name="T56" fmla="*/ 219 w 922"/>
              <a:gd name="T57" fmla="*/ 869 h 963"/>
              <a:gd name="T58" fmla="*/ 113 w 922"/>
              <a:gd name="T59" fmla="*/ 745 h 963"/>
              <a:gd name="T60" fmla="*/ 47 w 922"/>
              <a:gd name="T61" fmla="*/ 593 h 963"/>
              <a:gd name="T62" fmla="*/ 11 w 922"/>
              <a:gd name="T63" fmla="*/ 569 h 963"/>
              <a:gd name="T64" fmla="*/ 2 w 922"/>
              <a:gd name="T65" fmla="*/ 463 h 963"/>
              <a:gd name="T66" fmla="*/ 32 w 922"/>
              <a:gd name="T67" fmla="*/ 434 h 963"/>
              <a:gd name="T68" fmla="*/ 32 w 922"/>
              <a:gd name="T69" fmla="*/ 383 h 963"/>
              <a:gd name="T70" fmla="*/ 48 w 922"/>
              <a:gd name="T71" fmla="*/ 264 h 963"/>
              <a:gd name="T72" fmla="*/ 103 w 922"/>
              <a:gd name="T73" fmla="*/ 154 h 963"/>
              <a:gd name="T74" fmla="*/ 201 w 922"/>
              <a:gd name="T75" fmla="*/ 74 h 963"/>
              <a:gd name="T76" fmla="*/ 303 w 922"/>
              <a:gd name="T77" fmla="*/ 47 h 963"/>
              <a:gd name="T78" fmla="*/ 338 w 922"/>
              <a:gd name="T79" fmla="*/ 53 h 963"/>
              <a:gd name="T80" fmla="*/ 359 w 922"/>
              <a:gd name="T81" fmla="*/ 37 h 963"/>
              <a:gd name="T82" fmla="*/ 415 w 922"/>
              <a:gd name="T83" fmla="*/ 11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22" h="963">
                <a:moveTo>
                  <a:pt x="373" y="304"/>
                </a:moveTo>
                <a:lnTo>
                  <a:pt x="364" y="315"/>
                </a:lnTo>
                <a:lnTo>
                  <a:pt x="346" y="330"/>
                </a:lnTo>
                <a:lnTo>
                  <a:pt x="322" y="344"/>
                </a:lnTo>
                <a:lnTo>
                  <a:pt x="291" y="359"/>
                </a:lnTo>
                <a:lnTo>
                  <a:pt x="259" y="375"/>
                </a:lnTo>
                <a:lnTo>
                  <a:pt x="224" y="389"/>
                </a:lnTo>
                <a:lnTo>
                  <a:pt x="188" y="405"/>
                </a:lnTo>
                <a:lnTo>
                  <a:pt x="153" y="418"/>
                </a:lnTo>
                <a:lnTo>
                  <a:pt x="121" y="431"/>
                </a:lnTo>
                <a:lnTo>
                  <a:pt x="90" y="442"/>
                </a:lnTo>
                <a:lnTo>
                  <a:pt x="90" y="471"/>
                </a:lnTo>
                <a:lnTo>
                  <a:pt x="93" y="523"/>
                </a:lnTo>
                <a:lnTo>
                  <a:pt x="103" y="574"/>
                </a:lnTo>
                <a:lnTo>
                  <a:pt x="118" y="626"/>
                </a:lnTo>
                <a:lnTo>
                  <a:pt x="140" y="674"/>
                </a:lnTo>
                <a:lnTo>
                  <a:pt x="166" y="722"/>
                </a:lnTo>
                <a:lnTo>
                  <a:pt x="198" y="766"/>
                </a:lnTo>
                <a:lnTo>
                  <a:pt x="233" y="804"/>
                </a:lnTo>
                <a:lnTo>
                  <a:pt x="274" y="838"/>
                </a:lnTo>
                <a:lnTo>
                  <a:pt x="317" y="867"/>
                </a:lnTo>
                <a:lnTo>
                  <a:pt x="365" y="888"/>
                </a:lnTo>
                <a:lnTo>
                  <a:pt x="415" y="901"/>
                </a:lnTo>
                <a:lnTo>
                  <a:pt x="468" y="905"/>
                </a:lnTo>
                <a:lnTo>
                  <a:pt x="521" y="901"/>
                </a:lnTo>
                <a:lnTo>
                  <a:pt x="573" y="888"/>
                </a:lnTo>
                <a:lnTo>
                  <a:pt x="621" y="865"/>
                </a:lnTo>
                <a:lnTo>
                  <a:pt x="665" y="838"/>
                </a:lnTo>
                <a:lnTo>
                  <a:pt x="706" y="803"/>
                </a:lnTo>
                <a:lnTo>
                  <a:pt x="743" y="764"/>
                </a:lnTo>
                <a:lnTo>
                  <a:pt x="775" y="719"/>
                </a:lnTo>
                <a:lnTo>
                  <a:pt x="803" y="672"/>
                </a:lnTo>
                <a:lnTo>
                  <a:pt x="825" y="624"/>
                </a:lnTo>
                <a:lnTo>
                  <a:pt x="841" y="573"/>
                </a:lnTo>
                <a:lnTo>
                  <a:pt x="851" y="521"/>
                </a:lnTo>
                <a:lnTo>
                  <a:pt x="854" y="471"/>
                </a:lnTo>
                <a:lnTo>
                  <a:pt x="854" y="458"/>
                </a:lnTo>
                <a:lnTo>
                  <a:pt x="853" y="447"/>
                </a:lnTo>
                <a:lnTo>
                  <a:pt x="816" y="442"/>
                </a:lnTo>
                <a:lnTo>
                  <a:pt x="772" y="436"/>
                </a:lnTo>
                <a:lnTo>
                  <a:pt x="726" y="428"/>
                </a:lnTo>
                <a:lnTo>
                  <a:pt x="674" y="418"/>
                </a:lnTo>
                <a:lnTo>
                  <a:pt x="623" y="407"/>
                </a:lnTo>
                <a:lnTo>
                  <a:pt x="571" y="394"/>
                </a:lnTo>
                <a:lnTo>
                  <a:pt x="521" y="380"/>
                </a:lnTo>
                <a:lnTo>
                  <a:pt x="475" y="363"/>
                </a:lnTo>
                <a:lnTo>
                  <a:pt x="434" y="346"/>
                </a:lnTo>
                <a:lnTo>
                  <a:pt x="399" y="325"/>
                </a:lnTo>
                <a:lnTo>
                  <a:pt x="373" y="304"/>
                </a:lnTo>
                <a:close/>
                <a:moveTo>
                  <a:pt x="510" y="0"/>
                </a:moveTo>
                <a:lnTo>
                  <a:pt x="563" y="3"/>
                </a:lnTo>
                <a:lnTo>
                  <a:pt x="619" y="11"/>
                </a:lnTo>
                <a:lnTo>
                  <a:pt x="679" y="27"/>
                </a:lnTo>
                <a:lnTo>
                  <a:pt x="740" y="50"/>
                </a:lnTo>
                <a:lnTo>
                  <a:pt x="777" y="71"/>
                </a:lnTo>
                <a:lnTo>
                  <a:pt x="809" y="95"/>
                </a:lnTo>
                <a:lnTo>
                  <a:pt x="837" y="124"/>
                </a:lnTo>
                <a:lnTo>
                  <a:pt x="858" y="156"/>
                </a:lnTo>
                <a:lnTo>
                  <a:pt x="875" y="193"/>
                </a:lnTo>
                <a:lnTo>
                  <a:pt x="888" y="233"/>
                </a:lnTo>
                <a:lnTo>
                  <a:pt x="898" y="277"/>
                </a:lnTo>
                <a:lnTo>
                  <a:pt x="904" y="323"/>
                </a:lnTo>
                <a:lnTo>
                  <a:pt x="909" y="373"/>
                </a:lnTo>
                <a:lnTo>
                  <a:pt x="911" y="425"/>
                </a:lnTo>
                <a:lnTo>
                  <a:pt x="912" y="431"/>
                </a:lnTo>
                <a:lnTo>
                  <a:pt x="912" y="437"/>
                </a:lnTo>
                <a:lnTo>
                  <a:pt x="915" y="439"/>
                </a:lnTo>
                <a:lnTo>
                  <a:pt x="919" y="442"/>
                </a:lnTo>
                <a:lnTo>
                  <a:pt x="922" y="445"/>
                </a:lnTo>
                <a:lnTo>
                  <a:pt x="893" y="495"/>
                </a:lnTo>
                <a:lnTo>
                  <a:pt x="870" y="550"/>
                </a:lnTo>
                <a:lnTo>
                  <a:pt x="854" y="606"/>
                </a:lnTo>
                <a:lnTo>
                  <a:pt x="846" y="663"/>
                </a:lnTo>
                <a:lnTo>
                  <a:pt x="843" y="721"/>
                </a:lnTo>
                <a:lnTo>
                  <a:pt x="812" y="770"/>
                </a:lnTo>
                <a:lnTo>
                  <a:pt x="775" y="817"/>
                </a:lnTo>
                <a:lnTo>
                  <a:pt x="734" y="859"/>
                </a:lnTo>
                <a:lnTo>
                  <a:pt x="687" y="894"/>
                </a:lnTo>
                <a:lnTo>
                  <a:pt x="637" y="923"/>
                </a:lnTo>
                <a:lnTo>
                  <a:pt x="584" y="946"/>
                </a:lnTo>
                <a:lnTo>
                  <a:pt x="528" y="959"/>
                </a:lnTo>
                <a:lnTo>
                  <a:pt x="468" y="963"/>
                </a:lnTo>
                <a:lnTo>
                  <a:pt x="414" y="960"/>
                </a:lnTo>
                <a:lnTo>
                  <a:pt x="360" y="947"/>
                </a:lnTo>
                <a:lnTo>
                  <a:pt x="311" y="928"/>
                </a:lnTo>
                <a:lnTo>
                  <a:pt x="262" y="901"/>
                </a:lnTo>
                <a:lnTo>
                  <a:pt x="219" y="869"/>
                </a:lnTo>
                <a:lnTo>
                  <a:pt x="180" y="832"/>
                </a:lnTo>
                <a:lnTo>
                  <a:pt x="143" y="790"/>
                </a:lnTo>
                <a:lnTo>
                  <a:pt x="113" y="745"/>
                </a:lnTo>
                <a:lnTo>
                  <a:pt x="85" y="696"/>
                </a:lnTo>
                <a:lnTo>
                  <a:pt x="63" y="645"/>
                </a:lnTo>
                <a:lnTo>
                  <a:pt x="47" y="593"/>
                </a:lnTo>
                <a:lnTo>
                  <a:pt x="32" y="590"/>
                </a:lnTo>
                <a:lnTo>
                  <a:pt x="20" y="582"/>
                </a:lnTo>
                <a:lnTo>
                  <a:pt x="11" y="569"/>
                </a:lnTo>
                <a:lnTo>
                  <a:pt x="7" y="555"/>
                </a:lnTo>
                <a:lnTo>
                  <a:pt x="0" y="479"/>
                </a:lnTo>
                <a:lnTo>
                  <a:pt x="2" y="463"/>
                </a:lnTo>
                <a:lnTo>
                  <a:pt x="8" y="450"/>
                </a:lnTo>
                <a:lnTo>
                  <a:pt x="20" y="441"/>
                </a:lnTo>
                <a:lnTo>
                  <a:pt x="32" y="434"/>
                </a:lnTo>
                <a:lnTo>
                  <a:pt x="34" y="428"/>
                </a:lnTo>
                <a:lnTo>
                  <a:pt x="34" y="421"/>
                </a:lnTo>
                <a:lnTo>
                  <a:pt x="32" y="383"/>
                </a:lnTo>
                <a:lnTo>
                  <a:pt x="34" y="344"/>
                </a:lnTo>
                <a:lnTo>
                  <a:pt x="39" y="304"/>
                </a:lnTo>
                <a:lnTo>
                  <a:pt x="48" y="264"/>
                </a:lnTo>
                <a:lnTo>
                  <a:pt x="63" y="225"/>
                </a:lnTo>
                <a:lnTo>
                  <a:pt x="81" y="190"/>
                </a:lnTo>
                <a:lnTo>
                  <a:pt x="103" y="154"/>
                </a:lnTo>
                <a:lnTo>
                  <a:pt x="130" y="124"/>
                </a:lnTo>
                <a:lnTo>
                  <a:pt x="163" y="96"/>
                </a:lnTo>
                <a:lnTo>
                  <a:pt x="201" y="74"/>
                </a:lnTo>
                <a:lnTo>
                  <a:pt x="245" y="58"/>
                </a:lnTo>
                <a:lnTo>
                  <a:pt x="293" y="47"/>
                </a:lnTo>
                <a:lnTo>
                  <a:pt x="303" y="47"/>
                </a:lnTo>
                <a:lnTo>
                  <a:pt x="314" y="48"/>
                </a:lnTo>
                <a:lnTo>
                  <a:pt x="327" y="51"/>
                </a:lnTo>
                <a:lnTo>
                  <a:pt x="338" y="53"/>
                </a:lnTo>
                <a:lnTo>
                  <a:pt x="344" y="51"/>
                </a:lnTo>
                <a:lnTo>
                  <a:pt x="351" y="47"/>
                </a:lnTo>
                <a:lnTo>
                  <a:pt x="359" y="37"/>
                </a:lnTo>
                <a:lnTo>
                  <a:pt x="367" y="29"/>
                </a:lnTo>
                <a:lnTo>
                  <a:pt x="372" y="24"/>
                </a:lnTo>
                <a:lnTo>
                  <a:pt x="415" y="11"/>
                </a:lnTo>
                <a:lnTo>
                  <a:pt x="460" y="3"/>
                </a:lnTo>
                <a:lnTo>
                  <a:pt x="51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5652065" y="2969987"/>
            <a:ext cx="374191" cy="382014"/>
          </a:xfrm>
          <a:custGeom>
            <a:avLst/>
            <a:gdLst>
              <a:gd name="T0" fmla="*/ 219 w 573"/>
              <a:gd name="T1" fmla="*/ 195 h 587"/>
              <a:gd name="T2" fmla="*/ 182 w 573"/>
              <a:gd name="T3" fmla="*/ 217 h 587"/>
              <a:gd name="T4" fmla="*/ 130 w 573"/>
              <a:gd name="T5" fmla="*/ 240 h 587"/>
              <a:gd name="T6" fmla="*/ 79 w 573"/>
              <a:gd name="T7" fmla="*/ 262 h 587"/>
              <a:gd name="T8" fmla="*/ 55 w 573"/>
              <a:gd name="T9" fmla="*/ 278 h 587"/>
              <a:gd name="T10" fmla="*/ 58 w 573"/>
              <a:gd name="T11" fmla="*/ 330 h 587"/>
              <a:gd name="T12" fmla="*/ 85 w 573"/>
              <a:gd name="T13" fmla="*/ 412 h 587"/>
              <a:gd name="T14" fmla="*/ 135 w 573"/>
              <a:gd name="T15" fmla="*/ 483 h 587"/>
              <a:gd name="T16" fmla="*/ 203 w 573"/>
              <a:gd name="T17" fmla="*/ 532 h 587"/>
              <a:gd name="T18" fmla="*/ 285 w 573"/>
              <a:gd name="T19" fmla="*/ 552 h 587"/>
              <a:gd name="T20" fmla="*/ 368 w 573"/>
              <a:gd name="T21" fmla="*/ 532 h 587"/>
              <a:gd name="T22" fmla="*/ 437 w 573"/>
              <a:gd name="T23" fmla="*/ 481 h 587"/>
              <a:gd name="T24" fmla="*/ 489 w 573"/>
              <a:gd name="T25" fmla="*/ 410 h 587"/>
              <a:gd name="T26" fmla="*/ 516 w 573"/>
              <a:gd name="T27" fmla="*/ 328 h 587"/>
              <a:gd name="T28" fmla="*/ 519 w 573"/>
              <a:gd name="T29" fmla="*/ 280 h 587"/>
              <a:gd name="T30" fmla="*/ 490 w 573"/>
              <a:gd name="T31" fmla="*/ 269 h 587"/>
              <a:gd name="T32" fmla="*/ 421 w 573"/>
              <a:gd name="T33" fmla="*/ 257 h 587"/>
              <a:gd name="T34" fmla="*/ 344 w 573"/>
              <a:gd name="T35" fmla="*/ 240 h 587"/>
              <a:gd name="T36" fmla="*/ 275 w 573"/>
              <a:gd name="T37" fmla="*/ 216 h 587"/>
              <a:gd name="T38" fmla="*/ 227 w 573"/>
              <a:gd name="T39" fmla="*/ 185 h 587"/>
              <a:gd name="T40" fmla="*/ 349 w 573"/>
              <a:gd name="T41" fmla="*/ 3 h 587"/>
              <a:gd name="T42" fmla="*/ 449 w 573"/>
              <a:gd name="T43" fmla="*/ 31 h 587"/>
              <a:gd name="T44" fmla="*/ 500 w 573"/>
              <a:gd name="T45" fmla="*/ 68 h 587"/>
              <a:gd name="T46" fmla="*/ 532 w 573"/>
              <a:gd name="T47" fmla="*/ 119 h 587"/>
              <a:gd name="T48" fmla="*/ 548 w 573"/>
              <a:gd name="T49" fmla="*/ 183 h 587"/>
              <a:gd name="T50" fmla="*/ 553 w 573"/>
              <a:gd name="T51" fmla="*/ 259 h 587"/>
              <a:gd name="T52" fmla="*/ 555 w 573"/>
              <a:gd name="T53" fmla="*/ 267 h 587"/>
              <a:gd name="T54" fmla="*/ 571 w 573"/>
              <a:gd name="T55" fmla="*/ 282 h 587"/>
              <a:gd name="T56" fmla="*/ 568 w 573"/>
              <a:gd name="T57" fmla="*/ 339 h 587"/>
              <a:gd name="T58" fmla="*/ 563 w 573"/>
              <a:gd name="T59" fmla="*/ 352 h 587"/>
              <a:gd name="T60" fmla="*/ 552 w 573"/>
              <a:gd name="T61" fmla="*/ 360 h 587"/>
              <a:gd name="T62" fmla="*/ 531 w 573"/>
              <a:gd name="T63" fmla="*/ 405 h 587"/>
              <a:gd name="T64" fmla="*/ 482 w 573"/>
              <a:gd name="T65" fmla="*/ 486 h 587"/>
              <a:gd name="T66" fmla="*/ 415 w 573"/>
              <a:gd name="T67" fmla="*/ 547 h 587"/>
              <a:gd name="T68" fmla="*/ 331 w 573"/>
              <a:gd name="T69" fmla="*/ 582 h 587"/>
              <a:gd name="T70" fmla="*/ 238 w 573"/>
              <a:gd name="T71" fmla="*/ 582 h 587"/>
              <a:gd name="T72" fmla="*/ 156 w 573"/>
              <a:gd name="T73" fmla="*/ 547 h 587"/>
              <a:gd name="T74" fmla="*/ 90 w 573"/>
              <a:gd name="T75" fmla="*/ 484 h 587"/>
              <a:gd name="T76" fmla="*/ 43 w 573"/>
              <a:gd name="T77" fmla="*/ 405 h 587"/>
              <a:gd name="T78" fmla="*/ 21 w 573"/>
              <a:gd name="T79" fmla="*/ 360 h 587"/>
              <a:gd name="T80" fmla="*/ 10 w 573"/>
              <a:gd name="T81" fmla="*/ 352 h 587"/>
              <a:gd name="T82" fmla="*/ 5 w 573"/>
              <a:gd name="T83" fmla="*/ 339 h 587"/>
              <a:gd name="T84" fmla="*/ 1 w 573"/>
              <a:gd name="T85" fmla="*/ 280 h 587"/>
              <a:gd name="T86" fmla="*/ 19 w 573"/>
              <a:gd name="T87" fmla="*/ 265 h 587"/>
              <a:gd name="T88" fmla="*/ 21 w 573"/>
              <a:gd name="T89" fmla="*/ 257 h 587"/>
              <a:gd name="T90" fmla="*/ 21 w 573"/>
              <a:gd name="T91" fmla="*/ 200 h 587"/>
              <a:gd name="T92" fmla="*/ 35 w 573"/>
              <a:gd name="T93" fmla="*/ 143 h 587"/>
              <a:gd name="T94" fmla="*/ 66 w 573"/>
              <a:gd name="T95" fmla="*/ 92 h 587"/>
              <a:gd name="T96" fmla="*/ 112 w 573"/>
              <a:gd name="T97" fmla="*/ 52 h 587"/>
              <a:gd name="T98" fmla="*/ 177 w 573"/>
              <a:gd name="T99" fmla="*/ 31 h 587"/>
              <a:gd name="T100" fmla="*/ 195 w 573"/>
              <a:gd name="T101" fmla="*/ 31 h 587"/>
              <a:gd name="T102" fmla="*/ 209 w 573"/>
              <a:gd name="T103" fmla="*/ 32 h 587"/>
              <a:gd name="T104" fmla="*/ 214 w 573"/>
              <a:gd name="T105" fmla="*/ 27 h 587"/>
              <a:gd name="T106" fmla="*/ 220 w 573"/>
              <a:gd name="T107" fmla="*/ 21 h 587"/>
              <a:gd name="T108" fmla="*/ 227 w 573"/>
              <a:gd name="T109" fmla="*/ 16 h 587"/>
              <a:gd name="T110" fmla="*/ 304 w 573"/>
              <a:gd name="T1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73" h="587">
                <a:moveTo>
                  <a:pt x="227" y="185"/>
                </a:moveTo>
                <a:lnTo>
                  <a:pt x="219" y="195"/>
                </a:lnTo>
                <a:lnTo>
                  <a:pt x="203" y="206"/>
                </a:lnTo>
                <a:lnTo>
                  <a:pt x="182" y="217"/>
                </a:lnTo>
                <a:lnTo>
                  <a:pt x="158" y="228"/>
                </a:lnTo>
                <a:lnTo>
                  <a:pt x="130" y="240"/>
                </a:lnTo>
                <a:lnTo>
                  <a:pt x="104" y="251"/>
                </a:lnTo>
                <a:lnTo>
                  <a:pt x="79" y="262"/>
                </a:lnTo>
                <a:lnTo>
                  <a:pt x="55" y="270"/>
                </a:lnTo>
                <a:lnTo>
                  <a:pt x="55" y="278"/>
                </a:lnTo>
                <a:lnTo>
                  <a:pt x="55" y="288"/>
                </a:lnTo>
                <a:lnTo>
                  <a:pt x="58" y="330"/>
                </a:lnTo>
                <a:lnTo>
                  <a:pt x="67" y="372"/>
                </a:lnTo>
                <a:lnTo>
                  <a:pt x="85" y="412"/>
                </a:lnTo>
                <a:lnTo>
                  <a:pt x="108" y="449"/>
                </a:lnTo>
                <a:lnTo>
                  <a:pt x="135" y="483"/>
                </a:lnTo>
                <a:lnTo>
                  <a:pt x="166" y="512"/>
                </a:lnTo>
                <a:lnTo>
                  <a:pt x="203" y="532"/>
                </a:lnTo>
                <a:lnTo>
                  <a:pt x="243" y="547"/>
                </a:lnTo>
                <a:lnTo>
                  <a:pt x="285" y="552"/>
                </a:lnTo>
                <a:lnTo>
                  <a:pt x="328" y="547"/>
                </a:lnTo>
                <a:lnTo>
                  <a:pt x="368" y="532"/>
                </a:lnTo>
                <a:lnTo>
                  <a:pt x="405" y="510"/>
                </a:lnTo>
                <a:lnTo>
                  <a:pt x="437" y="481"/>
                </a:lnTo>
                <a:lnTo>
                  <a:pt x="465" y="447"/>
                </a:lnTo>
                <a:lnTo>
                  <a:pt x="489" y="410"/>
                </a:lnTo>
                <a:lnTo>
                  <a:pt x="505" y="370"/>
                </a:lnTo>
                <a:lnTo>
                  <a:pt x="516" y="328"/>
                </a:lnTo>
                <a:lnTo>
                  <a:pt x="519" y="288"/>
                </a:lnTo>
                <a:lnTo>
                  <a:pt x="519" y="280"/>
                </a:lnTo>
                <a:lnTo>
                  <a:pt x="519" y="274"/>
                </a:lnTo>
                <a:lnTo>
                  <a:pt x="490" y="269"/>
                </a:lnTo>
                <a:lnTo>
                  <a:pt x="458" y="264"/>
                </a:lnTo>
                <a:lnTo>
                  <a:pt x="421" y="257"/>
                </a:lnTo>
                <a:lnTo>
                  <a:pt x="383" y="249"/>
                </a:lnTo>
                <a:lnTo>
                  <a:pt x="344" y="240"/>
                </a:lnTo>
                <a:lnTo>
                  <a:pt x="307" y="228"/>
                </a:lnTo>
                <a:lnTo>
                  <a:pt x="275" y="216"/>
                </a:lnTo>
                <a:lnTo>
                  <a:pt x="248" y="201"/>
                </a:lnTo>
                <a:lnTo>
                  <a:pt x="227" y="185"/>
                </a:lnTo>
                <a:close/>
                <a:moveTo>
                  <a:pt x="304" y="0"/>
                </a:moveTo>
                <a:lnTo>
                  <a:pt x="349" y="3"/>
                </a:lnTo>
                <a:lnTo>
                  <a:pt x="397" y="13"/>
                </a:lnTo>
                <a:lnTo>
                  <a:pt x="449" y="31"/>
                </a:lnTo>
                <a:lnTo>
                  <a:pt x="478" y="47"/>
                </a:lnTo>
                <a:lnTo>
                  <a:pt x="500" y="68"/>
                </a:lnTo>
                <a:lnTo>
                  <a:pt x="518" y="90"/>
                </a:lnTo>
                <a:lnTo>
                  <a:pt x="532" y="119"/>
                </a:lnTo>
                <a:lnTo>
                  <a:pt x="542" y="150"/>
                </a:lnTo>
                <a:lnTo>
                  <a:pt x="548" y="183"/>
                </a:lnTo>
                <a:lnTo>
                  <a:pt x="552" y="220"/>
                </a:lnTo>
                <a:lnTo>
                  <a:pt x="553" y="259"/>
                </a:lnTo>
                <a:lnTo>
                  <a:pt x="555" y="262"/>
                </a:lnTo>
                <a:lnTo>
                  <a:pt x="555" y="267"/>
                </a:lnTo>
                <a:lnTo>
                  <a:pt x="564" y="274"/>
                </a:lnTo>
                <a:lnTo>
                  <a:pt x="571" y="282"/>
                </a:lnTo>
                <a:lnTo>
                  <a:pt x="573" y="293"/>
                </a:lnTo>
                <a:lnTo>
                  <a:pt x="568" y="339"/>
                </a:lnTo>
                <a:lnTo>
                  <a:pt x="566" y="346"/>
                </a:lnTo>
                <a:lnTo>
                  <a:pt x="563" y="352"/>
                </a:lnTo>
                <a:lnTo>
                  <a:pt x="558" y="357"/>
                </a:lnTo>
                <a:lnTo>
                  <a:pt x="552" y="360"/>
                </a:lnTo>
                <a:lnTo>
                  <a:pt x="545" y="362"/>
                </a:lnTo>
                <a:lnTo>
                  <a:pt x="531" y="405"/>
                </a:lnTo>
                <a:lnTo>
                  <a:pt x="508" y="447"/>
                </a:lnTo>
                <a:lnTo>
                  <a:pt x="482" y="486"/>
                </a:lnTo>
                <a:lnTo>
                  <a:pt x="450" y="520"/>
                </a:lnTo>
                <a:lnTo>
                  <a:pt x="415" y="547"/>
                </a:lnTo>
                <a:lnTo>
                  <a:pt x="375" y="569"/>
                </a:lnTo>
                <a:lnTo>
                  <a:pt x="331" y="582"/>
                </a:lnTo>
                <a:lnTo>
                  <a:pt x="285" y="587"/>
                </a:lnTo>
                <a:lnTo>
                  <a:pt x="238" y="582"/>
                </a:lnTo>
                <a:lnTo>
                  <a:pt x="196" y="569"/>
                </a:lnTo>
                <a:lnTo>
                  <a:pt x="156" y="547"/>
                </a:lnTo>
                <a:lnTo>
                  <a:pt x="121" y="518"/>
                </a:lnTo>
                <a:lnTo>
                  <a:pt x="90" y="484"/>
                </a:lnTo>
                <a:lnTo>
                  <a:pt x="64" y="447"/>
                </a:lnTo>
                <a:lnTo>
                  <a:pt x="43" y="405"/>
                </a:lnTo>
                <a:lnTo>
                  <a:pt x="29" y="362"/>
                </a:lnTo>
                <a:lnTo>
                  <a:pt x="21" y="360"/>
                </a:lnTo>
                <a:lnTo>
                  <a:pt x="14" y="357"/>
                </a:lnTo>
                <a:lnTo>
                  <a:pt x="10" y="352"/>
                </a:lnTo>
                <a:lnTo>
                  <a:pt x="6" y="346"/>
                </a:lnTo>
                <a:lnTo>
                  <a:pt x="5" y="339"/>
                </a:lnTo>
                <a:lnTo>
                  <a:pt x="0" y="293"/>
                </a:lnTo>
                <a:lnTo>
                  <a:pt x="1" y="280"/>
                </a:lnTo>
                <a:lnTo>
                  <a:pt x="10" y="270"/>
                </a:lnTo>
                <a:lnTo>
                  <a:pt x="19" y="265"/>
                </a:lnTo>
                <a:lnTo>
                  <a:pt x="19" y="262"/>
                </a:lnTo>
                <a:lnTo>
                  <a:pt x="21" y="257"/>
                </a:lnTo>
                <a:lnTo>
                  <a:pt x="19" y="230"/>
                </a:lnTo>
                <a:lnTo>
                  <a:pt x="21" y="200"/>
                </a:lnTo>
                <a:lnTo>
                  <a:pt x="27" y="171"/>
                </a:lnTo>
                <a:lnTo>
                  <a:pt x="35" y="143"/>
                </a:lnTo>
                <a:lnTo>
                  <a:pt x="48" y="116"/>
                </a:lnTo>
                <a:lnTo>
                  <a:pt x="66" y="92"/>
                </a:lnTo>
                <a:lnTo>
                  <a:pt x="87" y="69"/>
                </a:lnTo>
                <a:lnTo>
                  <a:pt x="112" y="52"/>
                </a:lnTo>
                <a:lnTo>
                  <a:pt x="143" y="39"/>
                </a:lnTo>
                <a:lnTo>
                  <a:pt x="177" y="31"/>
                </a:lnTo>
                <a:lnTo>
                  <a:pt x="185" y="31"/>
                </a:lnTo>
                <a:lnTo>
                  <a:pt x="195" y="31"/>
                </a:lnTo>
                <a:lnTo>
                  <a:pt x="204" y="32"/>
                </a:lnTo>
                <a:lnTo>
                  <a:pt x="209" y="32"/>
                </a:lnTo>
                <a:lnTo>
                  <a:pt x="211" y="31"/>
                </a:lnTo>
                <a:lnTo>
                  <a:pt x="214" y="27"/>
                </a:lnTo>
                <a:lnTo>
                  <a:pt x="217" y="24"/>
                </a:lnTo>
                <a:lnTo>
                  <a:pt x="220" y="21"/>
                </a:lnTo>
                <a:lnTo>
                  <a:pt x="223" y="18"/>
                </a:lnTo>
                <a:lnTo>
                  <a:pt x="227" y="16"/>
                </a:lnTo>
                <a:lnTo>
                  <a:pt x="264" y="5"/>
                </a:lnTo>
                <a:lnTo>
                  <a:pt x="3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5137064" y="3173380"/>
            <a:ext cx="517609" cy="530647"/>
          </a:xfrm>
          <a:custGeom>
            <a:avLst/>
            <a:gdLst>
              <a:gd name="T0" fmla="*/ 307 w 794"/>
              <a:gd name="T1" fmla="*/ 267 h 814"/>
              <a:gd name="T2" fmla="*/ 263 w 794"/>
              <a:gd name="T3" fmla="*/ 294 h 814"/>
              <a:gd name="T4" fmla="*/ 202 w 794"/>
              <a:gd name="T5" fmla="*/ 323 h 814"/>
              <a:gd name="T6" fmla="*/ 136 w 794"/>
              <a:gd name="T7" fmla="*/ 350 h 814"/>
              <a:gd name="T8" fmla="*/ 78 w 794"/>
              <a:gd name="T9" fmla="*/ 373 h 814"/>
              <a:gd name="T10" fmla="*/ 77 w 794"/>
              <a:gd name="T11" fmla="*/ 397 h 814"/>
              <a:gd name="T12" fmla="*/ 90 w 794"/>
              <a:gd name="T13" fmla="*/ 492 h 814"/>
              <a:gd name="T14" fmla="*/ 127 w 794"/>
              <a:gd name="T15" fmla="*/ 584 h 814"/>
              <a:gd name="T16" fmla="*/ 183 w 794"/>
              <a:gd name="T17" fmla="*/ 664 h 814"/>
              <a:gd name="T18" fmla="*/ 258 w 794"/>
              <a:gd name="T19" fmla="*/ 725 h 814"/>
              <a:gd name="T20" fmla="*/ 347 w 794"/>
              <a:gd name="T21" fmla="*/ 759 h 814"/>
              <a:gd name="T22" fmla="*/ 445 w 794"/>
              <a:gd name="T23" fmla="*/ 759 h 814"/>
              <a:gd name="T24" fmla="*/ 535 w 794"/>
              <a:gd name="T25" fmla="*/ 725 h 814"/>
              <a:gd name="T26" fmla="*/ 611 w 794"/>
              <a:gd name="T27" fmla="*/ 662 h 814"/>
              <a:gd name="T28" fmla="*/ 670 w 794"/>
              <a:gd name="T29" fmla="*/ 582 h 814"/>
              <a:gd name="T30" fmla="*/ 709 w 794"/>
              <a:gd name="T31" fmla="*/ 490 h 814"/>
              <a:gd name="T32" fmla="*/ 722 w 794"/>
              <a:gd name="T33" fmla="*/ 397 h 814"/>
              <a:gd name="T34" fmla="*/ 720 w 794"/>
              <a:gd name="T35" fmla="*/ 378 h 814"/>
              <a:gd name="T36" fmla="*/ 646 w 794"/>
              <a:gd name="T37" fmla="*/ 366 h 814"/>
              <a:gd name="T38" fmla="*/ 553 w 794"/>
              <a:gd name="T39" fmla="*/ 349 h 814"/>
              <a:gd name="T40" fmla="*/ 458 w 794"/>
              <a:gd name="T41" fmla="*/ 325 h 814"/>
              <a:gd name="T42" fmla="*/ 374 w 794"/>
              <a:gd name="T43" fmla="*/ 294 h 814"/>
              <a:gd name="T44" fmla="*/ 316 w 794"/>
              <a:gd name="T45" fmla="*/ 255 h 814"/>
              <a:gd name="T46" fmla="*/ 508 w 794"/>
              <a:gd name="T47" fmla="*/ 6 h 814"/>
              <a:gd name="T48" fmla="*/ 625 w 794"/>
              <a:gd name="T49" fmla="*/ 42 h 814"/>
              <a:gd name="T50" fmla="*/ 690 w 794"/>
              <a:gd name="T51" fmla="*/ 83 h 814"/>
              <a:gd name="T52" fmla="*/ 731 w 794"/>
              <a:gd name="T53" fmla="*/ 145 h 814"/>
              <a:gd name="T54" fmla="*/ 757 w 794"/>
              <a:gd name="T55" fmla="*/ 220 h 814"/>
              <a:gd name="T56" fmla="*/ 768 w 794"/>
              <a:gd name="T57" fmla="*/ 309 h 814"/>
              <a:gd name="T58" fmla="*/ 770 w 794"/>
              <a:gd name="T59" fmla="*/ 363 h 814"/>
              <a:gd name="T60" fmla="*/ 784 w 794"/>
              <a:gd name="T61" fmla="*/ 376 h 814"/>
              <a:gd name="T62" fmla="*/ 794 w 794"/>
              <a:gd name="T63" fmla="*/ 405 h 814"/>
              <a:gd name="T64" fmla="*/ 784 w 794"/>
              <a:gd name="T65" fmla="*/ 486 h 814"/>
              <a:gd name="T66" fmla="*/ 757 w 794"/>
              <a:gd name="T67" fmla="*/ 502 h 814"/>
              <a:gd name="T68" fmla="*/ 720 w 794"/>
              <a:gd name="T69" fmla="*/ 596 h 814"/>
              <a:gd name="T70" fmla="*/ 662 w 794"/>
              <a:gd name="T71" fmla="*/ 682 h 814"/>
              <a:gd name="T72" fmla="*/ 587 w 794"/>
              <a:gd name="T73" fmla="*/ 751 h 814"/>
              <a:gd name="T74" fmla="*/ 498 w 794"/>
              <a:gd name="T75" fmla="*/ 798 h 814"/>
              <a:gd name="T76" fmla="*/ 397 w 794"/>
              <a:gd name="T77" fmla="*/ 814 h 814"/>
              <a:gd name="T78" fmla="*/ 295 w 794"/>
              <a:gd name="T79" fmla="*/ 798 h 814"/>
              <a:gd name="T80" fmla="*/ 207 w 794"/>
              <a:gd name="T81" fmla="*/ 751 h 814"/>
              <a:gd name="T82" fmla="*/ 133 w 794"/>
              <a:gd name="T83" fmla="*/ 682 h 814"/>
              <a:gd name="T84" fmla="*/ 77 w 794"/>
              <a:gd name="T85" fmla="*/ 595 h 814"/>
              <a:gd name="T86" fmla="*/ 40 w 794"/>
              <a:gd name="T87" fmla="*/ 500 h 814"/>
              <a:gd name="T88" fmla="*/ 12 w 794"/>
              <a:gd name="T89" fmla="*/ 484 h 814"/>
              <a:gd name="T90" fmla="*/ 0 w 794"/>
              <a:gd name="T91" fmla="*/ 403 h 814"/>
              <a:gd name="T92" fmla="*/ 12 w 794"/>
              <a:gd name="T93" fmla="*/ 375 h 814"/>
              <a:gd name="T94" fmla="*/ 28 w 794"/>
              <a:gd name="T95" fmla="*/ 362 h 814"/>
              <a:gd name="T96" fmla="*/ 27 w 794"/>
              <a:gd name="T97" fmla="*/ 320 h 814"/>
              <a:gd name="T98" fmla="*/ 35 w 794"/>
              <a:gd name="T99" fmla="*/ 247 h 814"/>
              <a:gd name="T100" fmla="*/ 59 w 794"/>
              <a:gd name="T101" fmla="*/ 175 h 814"/>
              <a:gd name="T102" fmla="*/ 101 w 794"/>
              <a:gd name="T103" fmla="*/ 112 h 814"/>
              <a:gd name="T104" fmla="*/ 164 w 794"/>
              <a:gd name="T105" fmla="*/ 66 h 814"/>
              <a:gd name="T106" fmla="*/ 247 w 794"/>
              <a:gd name="T107" fmla="*/ 38 h 814"/>
              <a:gd name="T108" fmla="*/ 265 w 794"/>
              <a:gd name="T109" fmla="*/ 40 h 814"/>
              <a:gd name="T110" fmla="*/ 286 w 794"/>
              <a:gd name="T111" fmla="*/ 43 h 814"/>
              <a:gd name="T112" fmla="*/ 294 w 794"/>
              <a:gd name="T113" fmla="*/ 40 h 814"/>
              <a:gd name="T114" fmla="*/ 300 w 794"/>
              <a:gd name="T115" fmla="*/ 32 h 814"/>
              <a:gd name="T116" fmla="*/ 308 w 794"/>
              <a:gd name="T117" fmla="*/ 24 h 814"/>
              <a:gd name="T118" fmla="*/ 315 w 794"/>
              <a:gd name="T119" fmla="*/ 19 h 814"/>
              <a:gd name="T120" fmla="*/ 403 w 794"/>
              <a:gd name="T121" fmla="*/ 0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94" h="814">
                <a:moveTo>
                  <a:pt x="316" y="255"/>
                </a:moveTo>
                <a:lnTo>
                  <a:pt x="307" y="267"/>
                </a:lnTo>
                <a:lnTo>
                  <a:pt x="287" y="280"/>
                </a:lnTo>
                <a:lnTo>
                  <a:pt x="263" y="294"/>
                </a:lnTo>
                <a:lnTo>
                  <a:pt x="234" y="309"/>
                </a:lnTo>
                <a:lnTo>
                  <a:pt x="202" y="323"/>
                </a:lnTo>
                <a:lnTo>
                  <a:pt x="170" y="338"/>
                </a:lnTo>
                <a:lnTo>
                  <a:pt x="136" y="350"/>
                </a:lnTo>
                <a:lnTo>
                  <a:pt x="106" y="362"/>
                </a:lnTo>
                <a:lnTo>
                  <a:pt x="78" y="373"/>
                </a:lnTo>
                <a:lnTo>
                  <a:pt x="77" y="384"/>
                </a:lnTo>
                <a:lnTo>
                  <a:pt x="77" y="397"/>
                </a:lnTo>
                <a:lnTo>
                  <a:pt x="80" y="444"/>
                </a:lnTo>
                <a:lnTo>
                  <a:pt x="90" y="492"/>
                </a:lnTo>
                <a:lnTo>
                  <a:pt x="106" y="539"/>
                </a:lnTo>
                <a:lnTo>
                  <a:pt x="127" y="584"/>
                </a:lnTo>
                <a:lnTo>
                  <a:pt x="152" y="625"/>
                </a:lnTo>
                <a:lnTo>
                  <a:pt x="183" y="664"/>
                </a:lnTo>
                <a:lnTo>
                  <a:pt x="220" y="698"/>
                </a:lnTo>
                <a:lnTo>
                  <a:pt x="258" y="725"/>
                </a:lnTo>
                <a:lnTo>
                  <a:pt x="302" y="746"/>
                </a:lnTo>
                <a:lnTo>
                  <a:pt x="347" y="759"/>
                </a:lnTo>
                <a:lnTo>
                  <a:pt x="397" y="764"/>
                </a:lnTo>
                <a:lnTo>
                  <a:pt x="445" y="759"/>
                </a:lnTo>
                <a:lnTo>
                  <a:pt x="492" y="746"/>
                </a:lnTo>
                <a:lnTo>
                  <a:pt x="535" y="725"/>
                </a:lnTo>
                <a:lnTo>
                  <a:pt x="575" y="696"/>
                </a:lnTo>
                <a:lnTo>
                  <a:pt x="611" y="662"/>
                </a:lnTo>
                <a:lnTo>
                  <a:pt x="643" y="624"/>
                </a:lnTo>
                <a:lnTo>
                  <a:pt x="670" y="582"/>
                </a:lnTo>
                <a:lnTo>
                  <a:pt x="693" y="537"/>
                </a:lnTo>
                <a:lnTo>
                  <a:pt x="709" y="490"/>
                </a:lnTo>
                <a:lnTo>
                  <a:pt x="719" y="444"/>
                </a:lnTo>
                <a:lnTo>
                  <a:pt x="722" y="397"/>
                </a:lnTo>
                <a:lnTo>
                  <a:pt x="722" y="387"/>
                </a:lnTo>
                <a:lnTo>
                  <a:pt x="720" y="378"/>
                </a:lnTo>
                <a:lnTo>
                  <a:pt x="686" y="373"/>
                </a:lnTo>
                <a:lnTo>
                  <a:pt x="646" y="366"/>
                </a:lnTo>
                <a:lnTo>
                  <a:pt x="601" y="358"/>
                </a:lnTo>
                <a:lnTo>
                  <a:pt x="553" y="349"/>
                </a:lnTo>
                <a:lnTo>
                  <a:pt x="505" y="338"/>
                </a:lnTo>
                <a:lnTo>
                  <a:pt x="458" y="325"/>
                </a:lnTo>
                <a:lnTo>
                  <a:pt x="413" y="310"/>
                </a:lnTo>
                <a:lnTo>
                  <a:pt x="374" y="294"/>
                </a:lnTo>
                <a:lnTo>
                  <a:pt x="341" y="275"/>
                </a:lnTo>
                <a:lnTo>
                  <a:pt x="316" y="255"/>
                </a:lnTo>
                <a:close/>
                <a:moveTo>
                  <a:pt x="453" y="0"/>
                </a:moveTo>
                <a:lnTo>
                  <a:pt x="508" y="6"/>
                </a:lnTo>
                <a:lnTo>
                  <a:pt x="564" y="19"/>
                </a:lnTo>
                <a:lnTo>
                  <a:pt x="625" y="42"/>
                </a:lnTo>
                <a:lnTo>
                  <a:pt x="661" y="59"/>
                </a:lnTo>
                <a:lnTo>
                  <a:pt x="690" y="83"/>
                </a:lnTo>
                <a:lnTo>
                  <a:pt x="714" y="112"/>
                </a:lnTo>
                <a:lnTo>
                  <a:pt x="731" y="145"/>
                </a:lnTo>
                <a:lnTo>
                  <a:pt x="746" y="182"/>
                </a:lnTo>
                <a:lnTo>
                  <a:pt x="757" y="220"/>
                </a:lnTo>
                <a:lnTo>
                  <a:pt x="764" y="264"/>
                </a:lnTo>
                <a:lnTo>
                  <a:pt x="768" y="309"/>
                </a:lnTo>
                <a:lnTo>
                  <a:pt x="770" y="357"/>
                </a:lnTo>
                <a:lnTo>
                  <a:pt x="770" y="363"/>
                </a:lnTo>
                <a:lnTo>
                  <a:pt x="770" y="368"/>
                </a:lnTo>
                <a:lnTo>
                  <a:pt x="784" y="376"/>
                </a:lnTo>
                <a:lnTo>
                  <a:pt x="792" y="389"/>
                </a:lnTo>
                <a:lnTo>
                  <a:pt x="794" y="405"/>
                </a:lnTo>
                <a:lnTo>
                  <a:pt x="789" y="469"/>
                </a:lnTo>
                <a:lnTo>
                  <a:pt x="784" y="486"/>
                </a:lnTo>
                <a:lnTo>
                  <a:pt x="773" y="495"/>
                </a:lnTo>
                <a:lnTo>
                  <a:pt x="757" y="502"/>
                </a:lnTo>
                <a:lnTo>
                  <a:pt x="741" y="550"/>
                </a:lnTo>
                <a:lnTo>
                  <a:pt x="720" y="596"/>
                </a:lnTo>
                <a:lnTo>
                  <a:pt x="693" y="640"/>
                </a:lnTo>
                <a:lnTo>
                  <a:pt x="662" y="682"/>
                </a:lnTo>
                <a:lnTo>
                  <a:pt x="627" y="719"/>
                </a:lnTo>
                <a:lnTo>
                  <a:pt x="587" y="751"/>
                </a:lnTo>
                <a:lnTo>
                  <a:pt x="545" y="777"/>
                </a:lnTo>
                <a:lnTo>
                  <a:pt x="498" y="798"/>
                </a:lnTo>
                <a:lnTo>
                  <a:pt x="448" y="809"/>
                </a:lnTo>
                <a:lnTo>
                  <a:pt x="397" y="814"/>
                </a:lnTo>
                <a:lnTo>
                  <a:pt x="345" y="809"/>
                </a:lnTo>
                <a:lnTo>
                  <a:pt x="295" y="798"/>
                </a:lnTo>
                <a:lnTo>
                  <a:pt x="250" y="777"/>
                </a:lnTo>
                <a:lnTo>
                  <a:pt x="207" y="751"/>
                </a:lnTo>
                <a:lnTo>
                  <a:pt x="168" y="719"/>
                </a:lnTo>
                <a:lnTo>
                  <a:pt x="133" y="682"/>
                </a:lnTo>
                <a:lnTo>
                  <a:pt x="102" y="640"/>
                </a:lnTo>
                <a:lnTo>
                  <a:pt x="77" y="595"/>
                </a:lnTo>
                <a:lnTo>
                  <a:pt x="56" y="548"/>
                </a:lnTo>
                <a:lnTo>
                  <a:pt x="40" y="500"/>
                </a:lnTo>
                <a:lnTo>
                  <a:pt x="24" y="495"/>
                </a:lnTo>
                <a:lnTo>
                  <a:pt x="12" y="484"/>
                </a:lnTo>
                <a:lnTo>
                  <a:pt x="6" y="468"/>
                </a:lnTo>
                <a:lnTo>
                  <a:pt x="0" y="403"/>
                </a:lnTo>
                <a:lnTo>
                  <a:pt x="3" y="387"/>
                </a:lnTo>
                <a:lnTo>
                  <a:pt x="12" y="375"/>
                </a:lnTo>
                <a:lnTo>
                  <a:pt x="28" y="366"/>
                </a:lnTo>
                <a:lnTo>
                  <a:pt x="28" y="362"/>
                </a:lnTo>
                <a:lnTo>
                  <a:pt x="28" y="355"/>
                </a:lnTo>
                <a:lnTo>
                  <a:pt x="27" y="320"/>
                </a:lnTo>
                <a:lnTo>
                  <a:pt x="28" y="284"/>
                </a:lnTo>
                <a:lnTo>
                  <a:pt x="35" y="247"/>
                </a:lnTo>
                <a:lnTo>
                  <a:pt x="45" y="210"/>
                </a:lnTo>
                <a:lnTo>
                  <a:pt x="59" y="175"/>
                </a:lnTo>
                <a:lnTo>
                  <a:pt x="78" y="143"/>
                </a:lnTo>
                <a:lnTo>
                  <a:pt x="101" y="112"/>
                </a:lnTo>
                <a:lnTo>
                  <a:pt x="130" y="87"/>
                </a:lnTo>
                <a:lnTo>
                  <a:pt x="164" y="66"/>
                </a:lnTo>
                <a:lnTo>
                  <a:pt x="202" y="50"/>
                </a:lnTo>
                <a:lnTo>
                  <a:pt x="247" y="38"/>
                </a:lnTo>
                <a:lnTo>
                  <a:pt x="255" y="38"/>
                </a:lnTo>
                <a:lnTo>
                  <a:pt x="265" y="40"/>
                </a:lnTo>
                <a:lnTo>
                  <a:pt x="276" y="42"/>
                </a:lnTo>
                <a:lnTo>
                  <a:pt x="286" y="43"/>
                </a:lnTo>
                <a:lnTo>
                  <a:pt x="291" y="43"/>
                </a:lnTo>
                <a:lnTo>
                  <a:pt x="294" y="40"/>
                </a:lnTo>
                <a:lnTo>
                  <a:pt x="297" y="37"/>
                </a:lnTo>
                <a:lnTo>
                  <a:pt x="300" y="32"/>
                </a:lnTo>
                <a:lnTo>
                  <a:pt x="305" y="29"/>
                </a:lnTo>
                <a:lnTo>
                  <a:pt x="308" y="24"/>
                </a:lnTo>
                <a:lnTo>
                  <a:pt x="312" y="21"/>
                </a:lnTo>
                <a:lnTo>
                  <a:pt x="315" y="19"/>
                </a:lnTo>
                <a:lnTo>
                  <a:pt x="357" y="6"/>
                </a:lnTo>
                <a:lnTo>
                  <a:pt x="403" y="0"/>
                </a:lnTo>
                <a:lnTo>
                  <a:pt x="453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6026256" y="3173380"/>
            <a:ext cx="522824" cy="530647"/>
          </a:xfrm>
          <a:custGeom>
            <a:avLst/>
            <a:gdLst>
              <a:gd name="T0" fmla="*/ 286 w 802"/>
              <a:gd name="T1" fmla="*/ 280 h 814"/>
              <a:gd name="T2" fmla="*/ 201 w 802"/>
              <a:gd name="T3" fmla="*/ 323 h 814"/>
              <a:gd name="T4" fmla="*/ 104 w 802"/>
              <a:gd name="T5" fmla="*/ 362 h 814"/>
              <a:gd name="T6" fmla="*/ 75 w 802"/>
              <a:gd name="T7" fmla="*/ 397 h 814"/>
              <a:gd name="T8" fmla="*/ 102 w 802"/>
              <a:gd name="T9" fmla="*/ 539 h 814"/>
              <a:gd name="T10" fmla="*/ 181 w 802"/>
              <a:gd name="T11" fmla="*/ 664 h 814"/>
              <a:gd name="T12" fmla="*/ 299 w 802"/>
              <a:gd name="T13" fmla="*/ 746 h 814"/>
              <a:gd name="T14" fmla="*/ 443 w 802"/>
              <a:gd name="T15" fmla="*/ 759 h 814"/>
              <a:gd name="T16" fmla="*/ 574 w 802"/>
              <a:gd name="T17" fmla="*/ 696 h 814"/>
              <a:gd name="T18" fmla="*/ 669 w 802"/>
              <a:gd name="T19" fmla="*/ 582 h 814"/>
              <a:gd name="T20" fmla="*/ 717 w 802"/>
              <a:gd name="T21" fmla="*/ 444 h 814"/>
              <a:gd name="T22" fmla="*/ 720 w 802"/>
              <a:gd name="T23" fmla="*/ 378 h 814"/>
              <a:gd name="T24" fmla="*/ 599 w 802"/>
              <a:gd name="T25" fmla="*/ 358 h 814"/>
              <a:gd name="T26" fmla="*/ 456 w 802"/>
              <a:gd name="T27" fmla="*/ 325 h 814"/>
              <a:gd name="T28" fmla="*/ 339 w 802"/>
              <a:gd name="T29" fmla="*/ 275 h 814"/>
              <a:gd name="T30" fmla="*/ 506 w 802"/>
              <a:gd name="T31" fmla="*/ 6 h 814"/>
              <a:gd name="T32" fmla="*/ 659 w 802"/>
              <a:gd name="T33" fmla="*/ 61 h 814"/>
              <a:gd name="T34" fmla="*/ 730 w 802"/>
              <a:gd name="T35" fmla="*/ 145 h 814"/>
              <a:gd name="T36" fmla="*/ 762 w 802"/>
              <a:gd name="T37" fmla="*/ 264 h 814"/>
              <a:gd name="T38" fmla="*/ 768 w 802"/>
              <a:gd name="T39" fmla="*/ 363 h 814"/>
              <a:gd name="T40" fmla="*/ 791 w 802"/>
              <a:gd name="T41" fmla="*/ 389 h 814"/>
              <a:gd name="T42" fmla="*/ 797 w 802"/>
              <a:gd name="T43" fmla="*/ 407 h 814"/>
              <a:gd name="T44" fmla="*/ 802 w 802"/>
              <a:gd name="T45" fmla="*/ 413 h 814"/>
              <a:gd name="T46" fmla="*/ 794 w 802"/>
              <a:gd name="T47" fmla="*/ 481 h 814"/>
              <a:gd name="T48" fmla="*/ 781 w 802"/>
              <a:gd name="T49" fmla="*/ 484 h 814"/>
              <a:gd name="T50" fmla="*/ 768 w 802"/>
              <a:gd name="T51" fmla="*/ 497 h 814"/>
              <a:gd name="T52" fmla="*/ 739 w 802"/>
              <a:gd name="T53" fmla="*/ 550 h 814"/>
              <a:gd name="T54" fmla="*/ 661 w 802"/>
              <a:gd name="T55" fmla="*/ 682 h 814"/>
              <a:gd name="T56" fmla="*/ 542 w 802"/>
              <a:gd name="T57" fmla="*/ 777 h 814"/>
              <a:gd name="T58" fmla="*/ 394 w 802"/>
              <a:gd name="T59" fmla="*/ 814 h 814"/>
              <a:gd name="T60" fmla="*/ 249 w 802"/>
              <a:gd name="T61" fmla="*/ 777 h 814"/>
              <a:gd name="T62" fmla="*/ 131 w 802"/>
              <a:gd name="T63" fmla="*/ 682 h 814"/>
              <a:gd name="T64" fmla="*/ 54 w 802"/>
              <a:gd name="T65" fmla="*/ 548 h 814"/>
              <a:gd name="T66" fmla="*/ 11 w 802"/>
              <a:gd name="T67" fmla="*/ 484 h 814"/>
              <a:gd name="T68" fmla="*/ 1 w 802"/>
              <a:gd name="T69" fmla="*/ 387 h 814"/>
              <a:gd name="T70" fmla="*/ 27 w 802"/>
              <a:gd name="T71" fmla="*/ 362 h 814"/>
              <a:gd name="T72" fmla="*/ 27 w 802"/>
              <a:gd name="T73" fmla="*/ 284 h 814"/>
              <a:gd name="T74" fmla="*/ 57 w 802"/>
              <a:gd name="T75" fmla="*/ 175 h 814"/>
              <a:gd name="T76" fmla="*/ 128 w 802"/>
              <a:gd name="T77" fmla="*/ 88 h 814"/>
              <a:gd name="T78" fmla="*/ 246 w 802"/>
              <a:gd name="T79" fmla="*/ 40 h 814"/>
              <a:gd name="T80" fmla="*/ 275 w 802"/>
              <a:gd name="T81" fmla="*/ 43 h 814"/>
              <a:gd name="T82" fmla="*/ 292 w 802"/>
              <a:gd name="T83" fmla="*/ 42 h 814"/>
              <a:gd name="T84" fmla="*/ 304 w 802"/>
              <a:gd name="T85" fmla="*/ 29 h 814"/>
              <a:gd name="T86" fmla="*/ 313 w 802"/>
              <a:gd name="T87" fmla="*/ 19 h 814"/>
              <a:gd name="T88" fmla="*/ 451 w 802"/>
              <a:gd name="T89" fmla="*/ 0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02" h="814">
                <a:moveTo>
                  <a:pt x="315" y="255"/>
                </a:moveTo>
                <a:lnTo>
                  <a:pt x="305" y="267"/>
                </a:lnTo>
                <a:lnTo>
                  <a:pt x="286" y="280"/>
                </a:lnTo>
                <a:lnTo>
                  <a:pt x="262" y="294"/>
                </a:lnTo>
                <a:lnTo>
                  <a:pt x="233" y="309"/>
                </a:lnTo>
                <a:lnTo>
                  <a:pt x="201" y="323"/>
                </a:lnTo>
                <a:lnTo>
                  <a:pt x="168" y="338"/>
                </a:lnTo>
                <a:lnTo>
                  <a:pt x="135" y="350"/>
                </a:lnTo>
                <a:lnTo>
                  <a:pt x="104" y="362"/>
                </a:lnTo>
                <a:lnTo>
                  <a:pt x="75" y="373"/>
                </a:lnTo>
                <a:lnTo>
                  <a:pt x="75" y="384"/>
                </a:lnTo>
                <a:lnTo>
                  <a:pt x="75" y="397"/>
                </a:lnTo>
                <a:lnTo>
                  <a:pt x="78" y="444"/>
                </a:lnTo>
                <a:lnTo>
                  <a:pt x="88" y="492"/>
                </a:lnTo>
                <a:lnTo>
                  <a:pt x="102" y="539"/>
                </a:lnTo>
                <a:lnTo>
                  <a:pt x="125" y="584"/>
                </a:lnTo>
                <a:lnTo>
                  <a:pt x="151" y="625"/>
                </a:lnTo>
                <a:lnTo>
                  <a:pt x="181" y="664"/>
                </a:lnTo>
                <a:lnTo>
                  <a:pt x="217" y="698"/>
                </a:lnTo>
                <a:lnTo>
                  <a:pt x="257" y="725"/>
                </a:lnTo>
                <a:lnTo>
                  <a:pt x="299" y="746"/>
                </a:lnTo>
                <a:lnTo>
                  <a:pt x="345" y="759"/>
                </a:lnTo>
                <a:lnTo>
                  <a:pt x="394" y="764"/>
                </a:lnTo>
                <a:lnTo>
                  <a:pt x="443" y="759"/>
                </a:lnTo>
                <a:lnTo>
                  <a:pt x="490" y="746"/>
                </a:lnTo>
                <a:lnTo>
                  <a:pt x="534" y="725"/>
                </a:lnTo>
                <a:lnTo>
                  <a:pt x="574" y="696"/>
                </a:lnTo>
                <a:lnTo>
                  <a:pt x="609" y="662"/>
                </a:lnTo>
                <a:lnTo>
                  <a:pt x="641" y="624"/>
                </a:lnTo>
                <a:lnTo>
                  <a:pt x="669" y="582"/>
                </a:lnTo>
                <a:lnTo>
                  <a:pt x="691" y="537"/>
                </a:lnTo>
                <a:lnTo>
                  <a:pt x="707" y="490"/>
                </a:lnTo>
                <a:lnTo>
                  <a:pt x="717" y="444"/>
                </a:lnTo>
                <a:lnTo>
                  <a:pt x="720" y="397"/>
                </a:lnTo>
                <a:lnTo>
                  <a:pt x="720" y="387"/>
                </a:lnTo>
                <a:lnTo>
                  <a:pt x="720" y="378"/>
                </a:lnTo>
                <a:lnTo>
                  <a:pt x="685" y="373"/>
                </a:lnTo>
                <a:lnTo>
                  <a:pt x="645" y="366"/>
                </a:lnTo>
                <a:lnTo>
                  <a:pt x="599" y="358"/>
                </a:lnTo>
                <a:lnTo>
                  <a:pt x="551" y="349"/>
                </a:lnTo>
                <a:lnTo>
                  <a:pt x="503" y="338"/>
                </a:lnTo>
                <a:lnTo>
                  <a:pt x="456" y="325"/>
                </a:lnTo>
                <a:lnTo>
                  <a:pt x="411" y="310"/>
                </a:lnTo>
                <a:lnTo>
                  <a:pt x="373" y="294"/>
                </a:lnTo>
                <a:lnTo>
                  <a:pt x="339" y="275"/>
                </a:lnTo>
                <a:lnTo>
                  <a:pt x="315" y="255"/>
                </a:lnTo>
                <a:close/>
                <a:moveTo>
                  <a:pt x="451" y="0"/>
                </a:moveTo>
                <a:lnTo>
                  <a:pt x="506" y="6"/>
                </a:lnTo>
                <a:lnTo>
                  <a:pt x="562" y="19"/>
                </a:lnTo>
                <a:lnTo>
                  <a:pt x="624" y="42"/>
                </a:lnTo>
                <a:lnTo>
                  <a:pt x="659" y="61"/>
                </a:lnTo>
                <a:lnTo>
                  <a:pt x="688" y="85"/>
                </a:lnTo>
                <a:lnTo>
                  <a:pt x="712" y="112"/>
                </a:lnTo>
                <a:lnTo>
                  <a:pt x="730" y="145"/>
                </a:lnTo>
                <a:lnTo>
                  <a:pt x="744" y="182"/>
                </a:lnTo>
                <a:lnTo>
                  <a:pt x="754" y="220"/>
                </a:lnTo>
                <a:lnTo>
                  <a:pt x="762" y="264"/>
                </a:lnTo>
                <a:lnTo>
                  <a:pt x="765" y="309"/>
                </a:lnTo>
                <a:lnTo>
                  <a:pt x="768" y="357"/>
                </a:lnTo>
                <a:lnTo>
                  <a:pt x="768" y="363"/>
                </a:lnTo>
                <a:lnTo>
                  <a:pt x="768" y="368"/>
                </a:lnTo>
                <a:lnTo>
                  <a:pt x="783" y="378"/>
                </a:lnTo>
                <a:lnTo>
                  <a:pt x="791" y="389"/>
                </a:lnTo>
                <a:lnTo>
                  <a:pt x="792" y="405"/>
                </a:lnTo>
                <a:lnTo>
                  <a:pt x="797" y="407"/>
                </a:lnTo>
                <a:lnTo>
                  <a:pt x="797" y="407"/>
                </a:lnTo>
                <a:lnTo>
                  <a:pt x="799" y="408"/>
                </a:lnTo>
                <a:lnTo>
                  <a:pt x="801" y="410"/>
                </a:lnTo>
                <a:lnTo>
                  <a:pt x="802" y="413"/>
                </a:lnTo>
                <a:lnTo>
                  <a:pt x="796" y="477"/>
                </a:lnTo>
                <a:lnTo>
                  <a:pt x="796" y="479"/>
                </a:lnTo>
                <a:lnTo>
                  <a:pt x="794" y="481"/>
                </a:lnTo>
                <a:lnTo>
                  <a:pt x="792" y="482"/>
                </a:lnTo>
                <a:lnTo>
                  <a:pt x="789" y="482"/>
                </a:lnTo>
                <a:lnTo>
                  <a:pt x="781" y="484"/>
                </a:lnTo>
                <a:lnTo>
                  <a:pt x="778" y="489"/>
                </a:lnTo>
                <a:lnTo>
                  <a:pt x="773" y="494"/>
                </a:lnTo>
                <a:lnTo>
                  <a:pt x="768" y="497"/>
                </a:lnTo>
                <a:lnTo>
                  <a:pt x="762" y="500"/>
                </a:lnTo>
                <a:lnTo>
                  <a:pt x="755" y="502"/>
                </a:lnTo>
                <a:lnTo>
                  <a:pt x="739" y="550"/>
                </a:lnTo>
                <a:lnTo>
                  <a:pt x="718" y="596"/>
                </a:lnTo>
                <a:lnTo>
                  <a:pt x="691" y="642"/>
                </a:lnTo>
                <a:lnTo>
                  <a:pt x="661" y="682"/>
                </a:lnTo>
                <a:lnTo>
                  <a:pt x="625" y="719"/>
                </a:lnTo>
                <a:lnTo>
                  <a:pt x="585" y="751"/>
                </a:lnTo>
                <a:lnTo>
                  <a:pt x="542" y="777"/>
                </a:lnTo>
                <a:lnTo>
                  <a:pt x="495" y="798"/>
                </a:lnTo>
                <a:lnTo>
                  <a:pt x="447" y="809"/>
                </a:lnTo>
                <a:lnTo>
                  <a:pt x="394" y="814"/>
                </a:lnTo>
                <a:lnTo>
                  <a:pt x="344" y="809"/>
                </a:lnTo>
                <a:lnTo>
                  <a:pt x="294" y="798"/>
                </a:lnTo>
                <a:lnTo>
                  <a:pt x="249" y="777"/>
                </a:lnTo>
                <a:lnTo>
                  <a:pt x="205" y="751"/>
                </a:lnTo>
                <a:lnTo>
                  <a:pt x="167" y="719"/>
                </a:lnTo>
                <a:lnTo>
                  <a:pt x="131" y="682"/>
                </a:lnTo>
                <a:lnTo>
                  <a:pt x="101" y="640"/>
                </a:lnTo>
                <a:lnTo>
                  <a:pt x="75" y="595"/>
                </a:lnTo>
                <a:lnTo>
                  <a:pt x="54" y="548"/>
                </a:lnTo>
                <a:lnTo>
                  <a:pt x="38" y="500"/>
                </a:lnTo>
                <a:lnTo>
                  <a:pt x="22" y="495"/>
                </a:lnTo>
                <a:lnTo>
                  <a:pt x="11" y="484"/>
                </a:lnTo>
                <a:lnTo>
                  <a:pt x="4" y="468"/>
                </a:lnTo>
                <a:lnTo>
                  <a:pt x="0" y="403"/>
                </a:lnTo>
                <a:lnTo>
                  <a:pt x="1" y="387"/>
                </a:lnTo>
                <a:lnTo>
                  <a:pt x="11" y="375"/>
                </a:lnTo>
                <a:lnTo>
                  <a:pt x="27" y="366"/>
                </a:lnTo>
                <a:lnTo>
                  <a:pt x="27" y="362"/>
                </a:lnTo>
                <a:lnTo>
                  <a:pt x="27" y="355"/>
                </a:lnTo>
                <a:lnTo>
                  <a:pt x="25" y="320"/>
                </a:lnTo>
                <a:lnTo>
                  <a:pt x="27" y="284"/>
                </a:lnTo>
                <a:lnTo>
                  <a:pt x="33" y="247"/>
                </a:lnTo>
                <a:lnTo>
                  <a:pt x="43" y="210"/>
                </a:lnTo>
                <a:lnTo>
                  <a:pt x="57" y="175"/>
                </a:lnTo>
                <a:lnTo>
                  <a:pt x="77" y="143"/>
                </a:lnTo>
                <a:lnTo>
                  <a:pt x="99" y="114"/>
                </a:lnTo>
                <a:lnTo>
                  <a:pt x="128" y="88"/>
                </a:lnTo>
                <a:lnTo>
                  <a:pt x="162" y="66"/>
                </a:lnTo>
                <a:lnTo>
                  <a:pt x="201" y="50"/>
                </a:lnTo>
                <a:lnTo>
                  <a:pt x="246" y="40"/>
                </a:lnTo>
                <a:lnTo>
                  <a:pt x="254" y="40"/>
                </a:lnTo>
                <a:lnTo>
                  <a:pt x="263" y="40"/>
                </a:lnTo>
                <a:lnTo>
                  <a:pt x="275" y="43"/>
                </a:lnTo>
                <a:lnTo>
                  <a:pt x="284" y="43"/>
                </a:lnTo>
                <a:lnTo>
                  <a:pt x="289" y="43"/>
                </a:lnTo>
                <a:lnTo>
                  <a:pt x="292" y="42"/>
                </a:lnTo>
                <a:lnTo>
                  <a:pt x="295" y="37"/>
                </a:lnTo>
                <a:lnTo>
                  <a:pt x="299" y="34"/>
                </a:lnTo>
                <a:lnTo>
                  <a:pt x="304" y="29"/>
                </a:lnTo>
                <a:lnTo>
                  <a:pt x="307" y="25"/>
                </a:lnTo>
                <a:lnTo>
                  <a:pt x="310" y="22"/>
                </a:lnTo>
                <a:lnTo>
                  <a:pt x="313" y="19"/>
                </a:lnTo>
                <a:lnTo>
                  <a:pt x="355" y="8"/>
                </a:lnTo>
                <a:lnTo>
                  <a:pt x="402" y="0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5576445" y="3324621"/>
            <a:ext cx="528040" cy="312912"/>
          </a:xfrm>
          <a:custGeom>
            <a:avLst/>
            <a:gdLst>
              <a:gd name="T0" fmla="*/ 599 w 811"/>
              <a:gd name="T1" fmla="*/ 0 h 480"/>
              <a:gd name="T2" fmla="*/ 605 w 811"/>
              <a:gd name="T3" fmla="*/ 0 h 480"/>
              <a:gd name="T4" fmla="*/ 636 w 811"/>
              <a:gd name="T5" fmla="*/ 10 h 480"/>
              <a:gd name="T6" fmla="*/ 665 w 811"/>
              <a:gd name="T7" fmla="*/ 26 h 480"/>
              <a:gd name="T8" fmla="*/ 691 w 811"/>
              <a:gd name="T9" fmla="*/ 47 h 480"/>
              <a:gd name="T10" fmla="*/ 687 w 811"/>
              <a:gd name="T11" fmla="*/ 82 h 480"/>
              <a:gd name="T12" fmla="*/ 689 w 811"/>
              <a:gd name="T13" fmla="*/ 116 h 480"/>
              <a:gd name="T14" fmla="*/ 673 w 811"/>
              <a:gd name="T15" fmla="*/ 132 h 480"/>
              <a:gd name="T16" fmla="*/ 663 w 811"/>
              <a:gd name="T17" fmla="*/ 153 h 480"/>
              <a:gd name="T18" fmla="*/ 660 w 811"/>
              <a:gd name="T19" fmla="*/ 176 h 480"/>
              <a:gd name="T20" fmla="*/ 666 w 811"/>
              <a:gd name="T21" fmla="*/ 240 h 480"/>
              <a:gd name="T22" fmla="*/ 673 w 811"/>
              <a:gd name="T23" fmla="*/ 263 h 480"/>
              <a:gd name="T24" fmla="*/ 687 w 811"/>
              <a:gd name="T25" fmla="*/ 282 h 480"/>
              <a:gd name="T26" fmla="*/ 707 w 811"/>
              <a:gd name="T27" fmla="*/ 293 h 480"/>
              <a:gd name="T28" fmla="*/ 724 w 811"/>
              <a:gd name="T29" fmla="*/ 343 h 480"/>
              <a:gd name="T30" fmla="*/ 748 w 811"/>
              <a:gd name="T31" fmla="*/ 391 h 480"/>
              <a:gd name="T32" fmla="*/ 777 w 811"/>
              <a:gd name="T33" fmla="*/ 436 h 480"/>
              <a:gd name="T34" fmla="*/ 811 w 811"/>
              <a:gd name="T35" fmla="*/ 478 h 480"/>
              <a:gd name="T36" fmla="*/ 401 w 811"/>
              <a:gd name="T37" fmla="*/ 480 h 480"/>
              <a:gd name="T38" fmla="*/ 401 w 811"/>
              <a:gd name="T39" fmla="*/ 480 h 480"/>
              <a:gd name="T40" fmla="*/ 0 w 811"/>
              <a:gd name="T41" fmla="*/ 480 h 480"/>
              <a:gd name="T42" fmla="*/ 36 w 811"/>
              <a:gd name="T43" fmla="*/ 436 h 480"/>
              <a:gd name="T44" fmla="*/ 65 w 811"/>
              <a:gd name="T45" fmla="*/ 391 h 480"/>
              <a:gd name="T46" fmla="*/ 89 w 811"/>
              <a:gd name="T47" fmla="*/ 343 h 480"/>
              <a:gd name="T48" fmla="*/ 108 w 811"/>
              <a:gd name="T49" fmla="*/ 295 h 480"/>
              <a:gd name="T50" fmla="*/ 128 w 811"/>
              <a:gd name="T51" fmla="*/ 282 h 480"/>
              <a:gd name="T52" fmla="*/ 140 w 811"/>
              <a:gd name="T53" fmla="*/ 263 h 480"/>
              <a:gd name="T54" fmla="*/ 145 w 811"/>
              <a:gd name="T55" fmla="*/ 240 h 480"/>
              <a:gd name="T56" fmla="*/ 152 w 811"/>
              <a:gd name="T57" fmla="*/ 177 h 480"/>
              <a:gd name="T58" fmla="*/ 150 w 811"/>
              <a:gd name="T59" fmla="*/ 155 h 480"/>
              <a:gd name="T60" fmla="*/ 140 w 811"/>
              <a:gd name="T61" fmla="*/ 135 h 480"/>
              <a:gd name="T62" fmla="*/ 126 w 811"/>
              <a:gd name="T63" fmla="*/ 119 h 480"/>
              <a:gd name="T64" fmla="*/ 121 w 811"/>
              <a:gd name="T65" fmla="*/ 41 h 480"/>
              <a:gd name="T66" fmla="*/ 144 w 811"/>
              <a:gd name="T67" fmla="*/ 23 h 480"/>
              <a:gd name="T68" fmla="*/ 169 w 811"/>
              <a:gd name="T69" fmla="*/ 8 h 480"/>
              <a:gd name="T70" fmla="*/ 198 w 811"/>
              <a:gd name="T71" fmla="*/ 0 h 480"/>
              <a:gd name="T72" fmla="*/ 205 w 811"/>
              <a:gd name="T73" fmla="*/ 0 h 480"/>
              <a:gd name="T74" fmla="*/ 211 w 811"/>
              <a:gd name="T75" fmla="*/ 2 h 480"/>
              <a:gd name="T76" fmla="*/ 216 w 811"/>
              <a:gd name="T77" fmla="*/ 4 h 480"/>
              <a:gd name="T78" fmla="*/ 321 w 811"/>
              <a:gd name="T79" fmla="*/ 147 h 480"/>
              <a:gd name="T80" fmla="*/ 401 w 811"/>
              <a:gd name="T81" fmla="*/ 82 h 480"/>
              <a:gd name="T82" fmla="*/ 401 w 811"/>
              <a:gd name="T83" fmla="*/ 82 h 480"/>
              <a:gd name="T84" fmla="*/ 401 w 811"/>
              <a:gd name="T85" fmla="*/ 82 h 480"/>
              <a:gd name="T86" fmla="*/ 481 w 811"/>
              <a:gd name="T87" fmla="*/ 145 h 480"/>
              <a:gd name="T88" fmla="*/ 588 w 811"/>
              <a:gd name="T89" fmla="*/ 4 h 480"/>
              <a:gd name="T90" fmla="*/ 592 w 811"/>
              <a:gd name="T91" fmla="*/ 2 h 480"/>
              <a:gd name="T92" fmla="*/ 599 w 811"/>
              <a:gd name="T93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1" h="480">
                <a:moveTo>
                  <a:pt x="599" y="0"/>
                </a:moveTo>
                <a:lnTo>
                  <a:pt x="605" y="0"/>
                </a:lnTo>
                <a:lnTo>
                  <a:pt x="636" y="10"/>
                </a:lnTo>
                <a:lnTo>
                  <a:pt x="665" y="26"/>
                </a:lnTo>
                <a:lnTo>
                  <a:pt x="691" y="47"/>
                </a:lnTo>
                <a:lnTo>
                  <a:pt x="687" y="82"/>
                </a:lnTo>
                <a:lnTo>
                  <a:pt x="689" y="116"/>
                </a:lnTo>
                <a:lnTo>
                  <a:pt x="673" y="132"/>
                </a:lnTo>
                <a:lnTo>
                  <a:pt x="663" y="153"/>
                </a:lnTo>
                <a:lnTo>
                  <a:pt x="660" y="176"/>
                </a:lnTo>
                <a:lnTo>
                  <a:pt x="666" y="240"/>
                </a:lnTo>
                <a:lnTo>
                  <a:pt x="673" y="263"/>
                </a:lnTo>
                <a:lnTo>
                  <a:pt x="687" y="282"/>
                </a:lnTo>
                <a:lnTo>
                  <a:pt x="707" y="293"/>
                </a:lnTo>
                <a:lnTo>
                  <a:pt x="724" y="343"/>
                </a:lnTo>
                <a:lnTo>
                  <a:pt x="748" y="391"/>
                </a:lnTo>
                <a:lnTo>
                  <a:pt x="777" y="436"/>
                </a:lnTo>
                <a:lnTo>
                  <a:pt x="811" y="478"/>
                </a:lnTo>
                <a:lnTo>
                  <a:pt x="401" y="480"/>
                </a:lnTo>
                <a:lnTo>
                  <a:pt x="401" y="480"/>
                </a:lnTo>
                <a:lnTo>
                  <a:pt x="0" y="480"/>
                </a:lnTo>
                <a:lnTo>
                  <a:pt x="36" y="436"/>
                </a:lnTo>
                <a:lnTo>
                  <a:pt x="65" y="391"/>
                </a:lnTo>
                <a:lnTo>
                  <a:pt x="89" y="343"/>
                </a:lnTo>
                <a:lnTo>
                  <a:pt x="108" y="295"/>
                </a:lnTo>
                <a:lnTo>
                  <a:pt x="128" y="282"/>
                </a:lnTo>
                <a:lnTo>
                  <a:pt x="140" y="263"/>
                </a:lnTo>
                <a:lnTo>
                  <a:pt x="145" y="240"/>
                </a:lnTo>
                <a:lnTo>
                  <a:pt x="152" y="177"/>
                </a:lnTo>
                <a:lnTo>
                  <a:pt x="150" y="155"/>
                </a:lnTo>
                <a:lnTo>
                  <a:pt x="140" y="135"/>
                </a:lnTo>
                <a:lnTo>
                  <a:pt x="126" y="119"/>
                </a:lnTo>
                <a:lnTo>
                  <a:pt x="121" y="41"/>
                </a:lnTo>
                <a:lnTo>
                  <a:pt x="144" y="23"/>
                </a:lnTo>
                <a:lnTo>
                  <a:pt x="169" y="8"/>
                </a:lnTo>
                <a:lnTo>
                  <a:pt x="198" y="0"/>
                </a:lnTo>
                <a:lnTo>
                  <a:pt x="205" y="0"/>
                </a:lnTo>
                <a:lnTo>
                  <a:pt x="211" y="2"/>
                </a:lnTo>
                <a:lnTo>
                  <a:pt x="216" y="4"/>
                </a:lnTo>
                <a:lnTo>
                  <a:pt x="321" y="147"/>
                </a:lnTo>
                <a:lnTo>
                  <a:pt x="401" y="82"/>
                </a:lnTo>
                <a:lnTo>
                  <a:pt x="401" y="82"/>
                </a:lnTo>
                <a:lnTo>
                  <a:pt x="401" y="82"/>
                </a:lnTo>
                <a:lnTo>
                  <a:pt x="481" y="145"/>
                </a:lnTo>
                <a:lnTo>
                  <a:pt x="588" y="4"/>
                </a:lnTo>
                <a:lnTo>
                  <a:pt x="592" y="2"/>
                </a:lnTo>
                <a:lnTo>
                  <a:pt x="59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6657296" y="4211206"/>
            <a:ext cx="95178" cy="135595"/>
          </a:xfrm>
          <a:custGeom>
            <a:avLst/>
            <a:gdLst>
              <a:gd name="T0" fmla="*/ 146 w 146"/>
              <a:gd name="T1" fmla="*/ 0 h 207"/>
              <a:gd name="T2" fmla="*/ 120 w 146"/>
              <a:gd name="T3" fmla="*/ 57 h 207"/>
              <a:gd name="T4" fmla="*/ 87 w 146"/>
              <a:gd name="T5" fmla="*/ 112 h 207"/>
              <a:gd name="T6" fmla="*/ 46 w 146"/>
              <a:gd name="T7" fmla="*/ 162 h 207"/>
              <a:gd name="T8" fmla="*/ 0 w 146"/>
              <a:gd name="T9" fmla="*/ 207 h 207"/>
              <a:gd name="T10" fmla="*/ 45 w 146"/>
              <a:gd name="T11" fmla="*/ 162 h 207"/>
              <a:gd name="T12" fmla="*/ 85 w 146"/>
              <a:gd name="T13" fmla="*/ 112 h 207"/>
              <a:gd name="T14" fmla="*/ 120 w 146"/>
              <a:gd name="T15" fmla="*/ 57 h 207"/>
              <a:gd name="T16" fmla="*/ 146 w 146"/>
              <a:gd name="T17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207">
                <a:moveTo>
                  <a:pt x="146" y="0"/>
                </a:moveTo>
                <a:lnTo>
                  <a:pt x="120" y="57"/>
                </a:lnTo>
                <a:lnTo>
                  <a:pt x="87" y="112"/>
                </a:lnTo>
                <a:lnTo>
                  <a:pt x="46" y="162"/>
                </a:lnTo>
                <a:lnTo>
                  <a:pt x="0" y="207"/>
                </a:lnTo>
                <a:lnTo>
                  <a:pt x="45" y="162"/>
                </a:lnTo>
                <a:lnTo>
                  <a:pt x="85" y="112"/>
                </a:lnTo>
                <a:lnTo>
                  <a:pt x="120" y="57"/>
                </a:lnTo>
                <a:lnTo>
                  <a:pt x="146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5067962" y="3666217"/>
            <a:ext cx="233380" cy="159064"/>
          </a:xfrm>
          <a:custGeom>
            <a:avLst/>
            <a:gdLst>
              <a:gd name="T0" fmla="*/ 229 w 359"/>
              <a:gd name="T1" fmla="*/ 0 h 243"/>
              <a:gd name="T2" fmla="*/ 237 w 359"/>
              <a:gd name="T3" fmla="*/ 1 h 243"/>
              <a:gd name="T4" fmla="*/ 243 w 359"/>
              <a:gd name="T5" fmla="*/ 3 h 243"/>
              <a:gd name="T6" fmla="*/ 359 w 359"/>
              <a:gd name="T7" fmla="*/ 159 h 243"/>
              <a:gd name="T8" fmla="*/ 311 w 359"/>
              <a:gd name="T9" fmla="*/ 159 h 243"/>
              <a:gd name="T10" fmla="*/ 266 w 359"/>
              <a:gd name="T11" fmla="*/ 162 h 243"/>
              <a:gd name="T12" fmla="*/ 222 w 359"/>
              <a:gd name="T13" fmla="*/ 172 h 243"/>
              <a:gd name="T14" fmla="*/ 182 w 359"/>
              <a:gd name="T15" fmla="*/ 185 h 243"/>
              <a:gd name="T16" fmla="*/ 169 w 359"/>
              <a:gd name="T17" fmla="*/ 193 h 243"/>
              <a:gd name="T18" fmla="*/ 155 w 359"/>
              <a:gd name="T19" fmla="*/ 207 h 243"/>
              <a:gd name="T20" fmla="*/ 153 w 359"/>
              <a:gd name="T21" fmla="*/ 209 h 243"/>
              <a:gd name="T22" fmla="*/ 152 w 359"/>
              <a:gd name="T23" fmla="*/ 210 h 243"/>
              <a:gd name="T24" fmla="*/ 150 w 359"/>
              <a:gd name="T25" fmla="*/ 209 h 243"/>
              <a:gd name="T26" fmla="*/ 147 w 359"/>
              <a:gd name="T27" fmla="*/ 209 h 243"/>
              <a:gd name="T28" fmla="*/ 131 w 359"/>
              <a:gd name="T29" fmla="*/ 206 h 243"/>
              <a:gd name="T30" fmla="*/ 118 w 359"/>
              <a:gd name="T31" fmla="*/ 206 h 243"/>
              <a:gd name="T32" fmla="*/ 108 w 359"/>
              <a:gd name="T33" fmla="*/ 206 h 243"/>
              <a:gd name="T34" fmla="*/ 68 w 359"/>
              <a:gd name="T35" fmla="*/ 214 h 243"/>
              <a:gd name="T36" fmla="*/ 33 w 359"/>
              <a:gd name="T37" fmla="*/ 227 h 243"/>
              <a:gd name="T38" fmla="*/ 0 w 359"/>
              <a:gd name="T39" fmla="*/ 243 h 243"/>
              <a:gd name="T40" fmla="*/ 16 w 359"/>
              <a:gd name="T41" fmla="*/ 198 h 243"/>
              <a:gd name="T42" fmla="*/ 37 w 359"/>
              <a:gd name="T43" fmla="*/ 156 h 243"/>
              <a:gd name="T44" fmla="*/ 60 w 359"/>
              <a:gd name="T45" fmla="*/ 116 h 243"/>
              <a:gd name="T46" fmla="*/ 86 w 359"/>
              <a:gd name="T47" fmla="*/ 82 h 243"/>
              <a:gd name="T48" fmla="*/ 113 w 359"/>
              <a:gd name="T49" fmla="*/ 51 h 243"/>
              <a:gd name="T50" fmla="*/ 145 w 359"/>
              <a:gd name="T51" fmla="*/ 27 h 243"/>
              <a:gd name="T52" fmla="*/ 180 w 359"/>
              <a:gd name="T53" fmla="*/ 9 h 243"/>
              <a:gd name="T54" fmla="*/ 219 w 359"/>
              <a:gd name="T55" fmla="*/ 0 h 243"/>
              <a:gd name="T56" fmla="*/ 229 w 359"/>
              <a:gd name="T57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59" h="243">
                <a:moveTo>
                  <a:pt x="229" y="0"/>
                </a:moveTo>
                <a:lnTo>
                  <a:pt x="237" y="1"/>
                </a:lnTo>
                <a:lnTo>
                  <a:pt x="243" y="3"/>
                </a:lnTo>
                <a:lnTo>
                  <a:pt x="359" y="159"/>
                </a:lnTo>
                <a:lnTo>
                  <a:pt x="311" y="159"/>
                </a:lnTo>
                <a:lnTo>
                  <a:pt x="266" y="162"/>
                </a:lnTo>
                <a:lnTo>
                  <a:pt x="222" y="172"/>
                </a:lnTo>
                <a:lnTo>
                  <a:pt x="182" y="185"/>
                </a:lnTo>
                <a:lnTo>
                  <a:pt x="169" y="193"/>
                </a:lnTo>
                <a:lnTo>
                  <a:pt x="155" y="207"/>
                </a:lnTo>
                <a:lnTo>
                  <a:pt x="153" y="209"/>
                </a:lnTo>
                <a:lnTo>
                  <a:pt x="152" y="210"/>
                </a:lnTo>
                <a:lnTo>
                  <a:pt x="150" y="209"/>
                </a:lnTo>
                <a:lnTo>
                  <a:pt x="147" y="209"/>
                </a:lnTo>
                <a:lnTo>
                  <a:pt x="131" y="206"/>
                </a:lnTo>
                <a:lnTo>
                  <a:pt x="118" y="206"/>
                </a:lnTo>
                <a:lnTo>
                  <a:pt x="108" y="206"/>
                </a:lnTo>
                <a:lnTo>
                  <a:pt x="68" y="214"/>
                </a:lnTo>
                <a:lnTo>
                  <a:pt x="33" y="227"/>
                </a:lnTo>
                <a:lnTo>
                  <a:pt x="0" y="243"/>
                </a:lnTo>
                <a:lnTo>
                  <a:pt x="16" y="198"/>
                </a:lnTo>
                <a:lnTo>
                  <a:pt x="37" y="156"/>
                </a:lnTo>
                <a:lnTo>
                  <a:pt x="60" y="116"/>
                </a:lnTo>
                <a:lnTo>
                  <a:pt x="86" y="82"/>
                </a:lnTo>
                <a:lnTo>
                  <a:pt x="113" y="51"/>
                </a:lnTo>
                <a:lnTo>
                  <a:pt x="145" y="27"/>
                </a:lnTo>
                <a:lnTo>
                  <a:pt x="180" y="9"/>
                </a:lnTo>
                <a:lnTo>
                  <a:pt x="219" y="0"/>
                </a:lnTo>
                <a:lnTo>
                  <a:pt x="22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4"/>
          <p:cNvSpPr>
            <a:spLocks noEditPoints="1"/>
          </p:cNvSpPr>
          <p:nvPr/>
        </p:nvSpPr>
        <p:spPr bwMode="auto">
          <a:xfrm>
            <a:off x="5491698" y="3950446"/>
            <a:ext cx="754901" cy="774458"/>
          </a:xfrm>
          <a:custGeom>
            <a:avLst/>
            <a:gdLst>
              <a:gd name="T0" fmla="*/ 429 w 1158"/>
              <a:gd name="T1" fmla="*/ 402 h 1187"/>
              <a:gd name="T2" fmla="*/ 338 w 1158"/>
              <a:gd name="T3" fmla="*/ 452 h 1187"/>
              <a:gd name="T4" fmla="*/ 220 w 1158"/>
              <a:gd name="T5" fmla="*/ 503 h 1187"/>
              <a:gd name="T6" fmla="*/ 112 w 1158"/>
              <a:gd name="T7" fmla="*/ 545 h 1187"/>
              <a:gd name="T8" fmla="*/ 124 w 1158"/>
              <a:gd name="T9" fmla="*/ 698 h 1187"/>
              <a:gd name="T10" fmla="*/ 191 w 1158"/>
              <a:gd name="T11" fmla="*/ 867 h 1187"/>
              <a:gd name="T12" fmla="*/ 305 w 1158"/>
              <a:gd name="T13" fmla="*/ 1007 h 1187"/>
              <a:gd name="T14" fmla="*/ 458 w 1158"/>
              <a:gd name="T15" fmla="*/ 1095 h 1187"/>
              <a:gd name="T16" fmla="*/ 637 w 1158"/>
              <a:gd name="T17" fmla="*/ 1109 h 1187"/>
              <a:gd name="T18" fmla="*/ 802 w 1158"/>
              <a:gd name="T19" fmla="*/ 1042 h 1187"/>
              <a:gd name="T20" fmla="*/ 933 w 1158"/>
              <a:gd name="T21" fmla="*/ 915 h 1187"/>
              <a:gd name="T22" fmla="*/ 1020 w 1158"/>
              <a:gd name="T23" fmla="*/ 752 h 1187"/>
              <a:gd name="T24" fmla="*/ 1052 w 1158"/>
              <a:gd name="T25" fmla="*/ 580 h 1187"/>
              <a:gd name="T26" fmla="*/ 960 w 1158"/>
              <a:gd name="T27" fmla="*/ 537 h 1187"/>
              <a:gd name="T28" fmla="*/ 793 w 1158"/>
              <a:gd name="T29" fmla="*/ 506 h 1187"/>
              <a:gd name="T30" fmla="*/ 622 w 1158"/>
              <a:gd name="T31" fmla="*/ 460 h 1187"/>
              <a:gd name="T32" fmla="*/ 489 w 1158"/>
              <a:gd name="T33" fmla="*/ 399 h 1187"/>
              <a:gd name="T34" fmla="*/ 693 w 1158"/>
              <a:gd name="T35" fmla="*/ 3 h 1187"/>
              <a:gd name="T36" fmla="*/ 910 w 1158"/>
              <a:gd name="T37" fmla="*/ 61 h 1187"/>
              <a:gd name="T38" fmla="*/ 1021 w 1158"/>
              <a:gd name="T39" fmla="*/ 141 h 1187"/>
              <a:gd name="T40" fmla="*/ 1084 w 1158"/>
              <a:gd name="T41" fmla="*/ 260 h 1187"/>
              <a:gd name="T42" fmla="*/ 1114 w 1158"/>
              <a:gd name="T43" fmla="*/ 408 h 1187"/>
              <a:gd name="T44" fmla="*/ 1121 w 1158"/>
              <a:gd name="T45" fmla="*/ 530 h 1187"/>
              <a:gd name="T46" fmla="*/ 1148 w 1158"/>
              <a:gd name="T47" fmla="*/ 559 h 1187"/>
              <a:gd name="T48" fmla="*/ 1150 w 1158"/>
              <a:gd name="T49" fmla="*/ 685 h 1187"/>
              <a:gd name="T50" fmla="*/ 1119 w 1158"/>
              <a:gd name="T51" fmla="*/ 727 h 1187"/>
              <a:gd name="T52" fmla="*/ 1060 w 1158"/>
              <a:gd name="T53" fmla="*/ 847 h 1187"/>
              <a:gd name="T54" fmla="*/ 957 w 1158"/>
              <a:gd name="T55" fmla="*/ 1003 h 1187"/>
              <a:gd name="T56" fmla="*/ 814 w 1158"/>
              <a:gd name="T57" fmla="*/ 1122 h 1187"/>
              <a:gd name="T58" fmla="*/ 640 w 1158"/>
              <a:gd name="T59" fmla="*/ 1183 h 1187"/>
              <a:gd name="T60" fmla="*/ 453 w 1158"/>
              <a:gd name="T61" fmla="*/ 1171 h 1187"/>
              <a:gd name="T62" fmla="*/ 293 w 1158"/>
              <a:gd name="T63" fmla="*/ 1087 h 1187"/>
              <a:gd name="T64" fmla="*/ 164 w 1158"/>
              <a:gd name="T65" fmla="*/ 953 h 1187"/>
              <a:gd name="T66" fmla="*/ 77 w 1158"/>
              <a:gd name="T67" fmla="*/ 789 h 1187"/>
              <a:gd name="T68" fmla="*/ 24 w 1158"/>
              <a:gd name="T69" fmla="*/ 715 h 1187"/>
              <a:gd name="T70" fmla="*/ 0 w 1158"/>
              <a:gd name="T71" fmla="*/ 590 h 1187"/>
              <a:gd name="T72" fmla="*/ 24 w 1158"/>
              <a:gd name="T73" fmla="*/ 543 h 1187"/>
              <a:gd name="T74" fmla="*/ 40 w 1158"/>
              <a:gd name="T75" fmla="*/ 479 h 1187"/>
              <a:gd name="T76" fmla="*/ 53 w 1158"/>
              <a:gd name="T77" fmla="*/ 353 h 1187"/>
              <a:gd name="T78" fmla="*/ 100 w 1158"/>
              <a:gd name="T79" fmla="*/ 233 h 1187"/>
              <a:gd name="T80" fmla="*/ 183 w 1158"/>
              <a:gd name="T81" fmla="*/ 133 h 1187"/>
              <a:gd name="T82" fmla="*/ 309 w 1158"/>
              <a:gd name="T83" fmla="*/ 69 h 1187"/>
              <a:gd name="T84" fmla="*/ 386 w 1158"/>
              <a:gd name="T85" fmla="*/ 61 h 1187"/>
              <a:gd name="T86" fmla="*/ 423 w 1158"/>
              <a:gd name="T87" fmla="*/ 64 h 1187"/>
              <a:gd name="T88" fmla="*/ 445 w 1158"/>
              <a:gd name="T89" fmla="*/ 41 h 1187"/>
              <a:gd name="T90" fmla="*/ 510 w 1158"/>
              <a:gd name="T91" fmla="*/ 12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58" h="1187">
                <a:moveTo>
                  <a:pt x="460" y="374"/>
                </a:moveTo>
                <a:lnTo>
                  <a:pt x="449" y="387"/>
                </a:lnTo>
                <a:lnTo>
                  <a:pt x="429" y="402"/>
                </a:lnTo>
                <a:lnTo>
                  <a:pt x="404" y="418"/>
                </a:lnTo>
                <a:lnTo>
                  <a:pt x="373" y="436"/>
                </a:lnTo>
                <a:lnTo>
                  <a:pt x="338" y="452"/>
                </a:lnTo>
                <a:lnTo>
                  <a:pt x="299" y="469"/>
                </a:lnTo>
                <a:lnTo>
                  <a:pt x="260" y="485"/>
                </a:lnTo>
                <a:lnTo>
                  <a:pt x="220" y="503"/>
                </a:lnTo>
                <a:lnTo>
                  <a:pt x="182" y="519"/>
                </a:lnTo>
                <a:lnTo>
                  <a:pt x="145" y="532"/>
                </a:lnTo>
                <a:lnTo>
                  <a:pt x="112" y="545"/>
                </a:lnTo>
                <a:lnTo>
                  <a:pt x="111" y="580"/>
                </a:lnTo>
                <a:lnTo>
                  <a:pt x="114" y="638"/>
                </a:lnTo>
                <a:lnTo>
                  <a:pt x="124" y="698"/>
                </a:lnTo>
                <a:lnTo>
                  <a:pt x="140" y="756"/>
                </a:lnTo>
                <a:lnTo>
                  <a:pt x="162" y="812"/>
                </a:lnTo>
                <a:lnTo>
                  <a:pt x="191" y="867"/>
                </a:lnTo>
                <a:lnTo>
                  <a:pt x="225" y="918"/>
                </a:lnTo>
                <a:lnTo>
                  <a:pt x="264" y="965"/>
                </a:lnTo>
                <a:lnTo>
                  <a:pt x="305" y="1007"/>
                </a:lnTo>
                <a:lnTo>
                  <a:pt x="354" y="1044"/>
                </a:lnTo>
                <a:lnTo>
                  <a:pt x="404" y="1072"/>
                </a:lnTo>
                <a:lnTo>
                  <a:pt x="458" y="1095"/>
                </a:lnTo>
                <a:lnTo>
                  <a:pt x="516" y="1109"/>
                </a:lnTo>
                <a:lnTo>
                  <a:pt x="576" y="1114"/>
                </a:lnTo>
                <a:lnTo>
                  <a:pt x="637" y="1109"/>
                </a:lnTo>
                <a:lnTo>
                  <a:pt x="695" y="1095"/>
                </a:lnTo>
                <a:lnTo>
                  <a:pt x="749" y="1072"/>
                </a:lnTo>
                <a:lnTo>
                  <a:pt x="802" y="1042"/>
                </a:lnTo>
                <a:lnTo>
                  <a:pt x="849" y="1005"/>
                </a:lnTo>
                <a:lnTo>
                  <a:pt x="894" y="963"/>
                </a:lnTo>
                <a:lnTo>
                  <a:pt x="933" y="915"/>
                </a:lnTo>
                <a:lnTo>
                  <a:pt x="968" y="863"/>
                </a:lnTo>
                <a:lnTo>
                  <a:pt x="997" y="810"/>
                </a:lnTo>
                <a:lnTo>
                  <a:pt x="1020" y="752"/>
                </a:lnTo>
                <a:lnTo>
                  <a:pt x="1037" y="696"/>
                </a:lnTo>
                <a:lnTo>
                  <a:pt x="1047" y="637"/>
                </a:lnTo>
                <a:lnTo>
                  <a:pt x="1052" y="580"/>
                </a:lnTo>
                <a:lnTo>
                  <a:pt x="1050" y="550"/>
                </a:lnTo>
                <a:lnTo>
                  <a:pt x="1008" y="545"/>
                </a:lnTo>
                <a:lnTo>
                  <a:pt x="960" y="537"/>
                </a:lnTo>
                <a:lnTo>
                  <a:pt x="907" y="529"/>
                </a:lnTo>
                <a:lnTo>
                  <a:pt x="851" y="519"/>
                </a:lnTo>
                <a:lnTo>
                  <a:pt x="793" y="506"/>
                </a:lnTo>
                <a:lnTo>
                  <a:pt x="735" y="493"/>
                </a:lnTo>
                <a:lnTo>
                  <a:pt x="677" y="477"/>
                </a:lnTo>
                <a:lnTo>
                  <a:pt x="622" y="460"/>
                </a:lnTo>
                <a:lnTo>
                  <a:pt x="572" y="442"/>
                </a:lnTo>
                <a:lnTo>
                  <a:pt x="527" y="421"/>
                </a:lnTo>
                <a:lnTo>
                  <a:pt x="489" y="399"/>
                </a:lnTo>
                <a:lnTo>
                  <a:pt x="460" y="374"/>
                </a:lnTo>
                <a:close/>
                <a:moveTo>
                  <a:pt x="629" y="0"/>
                </a:moveTo>
                <a:lnTo>
                  <a:pt x="693" y="3"/>
                </a:lnTo>
                <a:lnTo>
                  <a:pt x="762" y="14"/>
                </a:lnTo>
                <a:lnTo>
                  <a:pt x="835" y="33"/>
                </a:lnTo>
                <a:lnTo>
                  <a:pt x="910" y="61"/>
                </a:lnTo>
                <a:lnTo>
                  <a:pt x="952" y="83"/>
                </a:lnTo>
                <a:lnTo>
                  <a:pt x="989" y="111"/>
                </a:lnTo>
                <a:lnTo>
                  <a:pt x="1021" y="141"/>
                </a:lnTo>
                <a:lnTo>
                  <a:pt x="1047" y="177"/>
                </a:lnTo>
                <a:lnTo>
                  <a:pt x="1068" y="217"/>
                </a:lnTo>
                <a:lnTo>
                  <a:pt x="1084" y="260"/>
                </a:lnTo>
                <a:lnTo>
                  <a:pt x="1098" y="307"/>
                </a:lnTo>
                <a:lnTo>
                  <a:pt x="1108" y="357"/>
                </a:lnTo>
                <a:lnTo>
                  <a:pt x="1114" y="408"/>
                </a:lnTo>
                <a:lnTo>
                  <a:pt x="1119" y="464"/>
                </a:lnTo>
                <a:lnTo>
                  <a:pt x="1121" y="521"/>
                </a:lnTo>
                <a:lnTo>
                  <a:pt x="1121" y="530"/>
                </a:lnTo>
                <a:lnTo>
                  <a:pt x="1123" y="538"/>
                </a:lnTo>
                <a:lnTo>
                  <a:pt x="1137" y="547"/>
                </a:lnTo>
                <a:lnTo>
                  <a:pt x="1148" y="559"/>
                </a:lnTo>
                <a:lnTo>
                  <a:pt x="1156" y="574"/>
                </a:lnTo>
                <a:lnTo>
                  <a:pt x="1158" y="592"/>
                </a:lnTo>
                <a:lnTo>
                  <a:pt x="1150" y="685"/>
                </a:lnTo>
                <a:lnTo>
                  <a:pt x="1145" y="703"/>
                </a:lnTo>
                <a:lnTo>
                  <a:pt x="1134" y="717"/>
                </a:lnTo>
                <a:lnTo>
                  <a:pt x="1119" y="727"/>
                </a:lnTo>
                <a:lnTo>
                  <a:pt x="1103" y="731"/>
                </a:lnTo>
                <a:lnTo>
                  <a:pt x="1084" y="791"/>
                </a:lnTo>
                <a:lnTo>
                  <a:pt x="1060" y="847"/>
                </a:lnTo>
                <a:lnTo>
                  <a:pt x="1029" y="904"/>
                </a:lnTo>
                <a:lnTo>
                  <a:pt x="995" y="955"/>
                </a:lnTo>
                <a:lnTo>
                  <a:pt x="957" y="1003"/>
                </a:lnTo>
                <a:lnTo>
                  <a:pt x="912" y="1048"/>
                </a:lnTo>
                <a:lnTo>
                  <a:pt x="865" y="1089"/>
                </a:lnTo>
                <a:lnTo>
                  <a:pt x="814" y="1122"/>
                </a:lnTo>
                <a:lnTo>
                  <a:pt x="759" y="1150"/>
                </a:lnTo>
                <a:lnTo>
                  <a:pt x="701" y="1171"/>
                </a:lnTo>
                <a:lnTo>
                  <a:pt x="640" y="1183"/>
                </a:lnTo>
                <a:lnTo>
                  <a:pt x="576" y="1187"/>
                </a:lnTo>
                <a:lnTo>
                  <a:pt x="513" y="1183"/>
                </a:lnTo>
                <a:lnTo>
                  <a:pt x="453" y="1171"/>
                </a:lnTo>
                <a:lnTo>
                  <a:pt x="397" y="1150"/>
                </a:lnTo>
                <a:lnTo>
                  <a:pt x="342" y="1121"/>
                </a:lnTo>
                <a:lnTo>
                  <a:pt x="293" y="1087"/>
                </a:lnTo>
                <a:lnTo>
                  <a:pt x="246" y="1048"/>
                </a:lnTo>
                <a:lnTo>
                  <a:pt x="202" y="1003"/>
                </a:lnTo>
                <a:lnTo>
                  <a:pt x="164" y="953"/>
                </a:lnTo>
                <a:lnTo>
                  <a:pt x="130" y="902"/>
                </a:lnTo>
                <a:lnTo>
                  <a:pt x="101" y="846"/>
                </a:lnTo>
                <a:lnTo>
                  <a:pt x="77" y="789"/>
                </a:lnTo>
                <a:lnTo>
                  <a:pt x="58" y="730"/>
                </a:lnTo>
                <a:lnTo>
                  <a:pt x="40" y="727"/>
                </a:lnTo>
                <a:lnTo>
                  <a:pt x="24" y="715"/>
                </a:lnTo>
                <a:lnTo>
                  <a:pt x="13" y="701"/>
                </a:lnTo>
                <a:lnTo>
                  <a:pt x="8" y="683"/>
                </a:lnTo>
                <a:lnTo>
                  <a:pt x="0" y="590"/>
                </a:lnTo>
                <a:lnTo>
                  <a:pt x="1" y="571"/>
                </a:lnTo>
                <a:lnTo>
                  <a:pt x="9" y="555"/>
                </a:lnTo>
                <a:lnTo>
                  <a:pt x="24" y="543"/>
                </a:lnTo>
                <a:lnTo>
                  <a:pt x="40" y="535"/>
                </a:lnTo>
                <a:lnTo>
                  <a:pt x="42" y="519"/>
                </a:lnTo>
                <a:lnTo>
                  <a:pt x="40" y="479"/>
                </a:lnTo>
                <a:lnTo>
                  <a:pt x="40" y="437"/>
                </a:lnTo>
                <a:lnTo>
                  <a:pt x="45" y="395"/>
                </a:lnTo>
                <a:lnTo>
                  <a:pt x="53" y="353"/>
                </a:lnTo>
                <a:lnTo>
                  <a:pt x="64" y="312"/>
                </a:lnTo>
                <a:lnTo>
                  <a:pt x="80" y="271"/>
                </a:lnTo>
                <a:lnTo>
                  <a:pt x="100" y="233"/>
                </a:lnTo>
                <a:lnTo>
                  <a:pt x="122" y="196"/>
                </a:lnTo>
                <a:lnTo>
                  <a:pt x="151" y="164"/>
                </a:lnTo>
                <a:lnTo>
                  <a:pt x="183" y="133"/>
                </a:lnTo>
                <a:lnTo>
                  <a:pt x="220" y="107"/>
                </a:lnTo>
                <a:lnTo>
                  <a:pt x="262" y="85"/>
                </a:lnTo>
                <a:lnTo>
                  <a:pt x="309" y="69"/>
                </a:lnTo>
                <a:lnTo>
                  <a:pt x="360" y="59"/>
                </a:lnTo>
                <a:lnTo>
                  <a:pt x="371" y="58"/>
                </a:lnTo>
                <a:lnTo>
                  <a:pt x="386" y="61"/>
                </a:lnTo>
                <a:lnTo>
                  <a:pt x="402" y="62"/>
                </a:lnTo>
                <a:lnTo>
                  <a:pt x="415" y="64"/>
                </a:lnTo>
                <a:lnTo>
                  <a:pt x="423" y="64"/>
                </a:lnTo>
                <a:lnTo>
                  <a:pt x="429" y="59"/>
                </a:lnTo>
                <a:lnTo>
                  <a:pt x="437" y="51"/>
                </a:lnTo>
                <a:lnTo>
                  <a:pt x="445" y="41"/>
                </a:lnTo>
                <a:lnTo>
                  <a:pt x="452" y="33"/>
                </a:lnTo>
                <a:lnTo>
                  <a:pt x="458" y="30"/>
                </a:lnTo>
                <a:lnTo>
                  <a:pt x="510" y="12"/>
                </a:lnTo>
                <a:lnTo>
                  <a:pt x="566" y="3"/>
                </a:lnTo>
                <a:lnTo>
                  <a:pt x="6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5346976" y="3666217"/>
            <a:ext cx="409394" cy="395052"/>
          </a:xfrm>
          <a:custGeom>
            <a:avLst/>
            <a:gdLst>
              <a:gd name="T0" fmla="*/ 344 w 627"/>
              <a:gd name="T1" fmla="*/ 0 h 605"/>
              <a:gd name="T2" fmla="*/ 354 w 627"/>
              <a:gd name="T3" fmla="*/ 0 h 605"/>
              <a:gd name="T4" fmla="*/ 391 w 627"/>
              <a:gd name="T5" fmla="*/ 9 h 605"/>
              <a:gd name="T6" fmla="*/ 426 w 627"/>
              <a:gd name="T7" fmla="*/ 27 h 605"/>
              <a:gd name="T8" fmla="*/ 458 w 627"/>
              <a:gd name="T9" fmla="*/ 50 h 605"/>
              <a:gd name="T10" fmla="*/ 487 w 627"/>
              <a:gd name="T11" fmla="*/ 80 h 605"/>
              <a:gd name="T12" fmla="*/ 511 w 627"/>
              <a:gd name="T13" fmla="*/ 114 h 605"/>
              <a:gd name="T14" fmla="*/ 534 w 627"/>
              <a:gd name="T15" fmla="*/ 153 h 605"/>
              <a:gd name="T16" fmla="*/ 555 w 627"/>
              <a:gd name="T17" fmla="*/ 194 h 605"/>
              <a:gd name="T18" fmla="*/ 572 w 627"/>
              <a:gd name="T19" fmla="*/ 239 h 605"/>
              <a:gd name="T20" fmla="*/ 587 w 627"/>
              <a:gd name="T21" fmla="*/ 286 h 605"/>
              <a:gd name="T22" fmla="*/ 600 w 627"/>
              <a:gd name="T23" fmla="*/ 333 h 605"/>
              <a:gd name="T24" fmla="*/ 611 w 627"/>
              <a:gd name="T25" fmla="*/ 379 h 605"/>
              <a:gd name="T26" fmla="*/ 621 w 627"/>
              <a:gd name="T27" fmla="*/ 426 h 605"/>
              <a:gd name="T28" fmla="*/ 627 w 627"/>
              <a:gd name="T29" fmla="*/ 469 h 605"/>
              <a:gd name="T30" fmla="*/ 626 w 627"/>
              <a:gd name="T31" fmla="*/ 469 h 605"/>
              <a:gd name="T32" fmla="*/ 622 w 627"/>
              <a:gd name="T33" fmla="*/ 468 h 605"/>
              <a:gd name="T34" fmla="*/ 605 w 627"/>
              <a:gd name="T35" fmla="*/ 466 h 605"/>
              <a:gd name="T36" fmla="*/ 589 w 627"/>
              <a:gd name="T37" fmla="*/ 465 h 605"/>
              <a:gd name="T38" fmla="*/ 577 w 627"/>
              <a:gd name="T39" fmla="*/ 465 h 605"/>
              <a:gd name="T40" fmla="*/ 524 w 627"/>
              <a:gd name="T41" fmla="*/ 476 h 605"/>
              <a:gd name="T42" fmla="*/ 476 w 627"/>
              <a:gd name="T43" fmla="*/ 492 h 605"/>
              <a:gd name="T44" fmla="*/ 432 w 627"/>
              <a:gd name="T45" fmla="*/ 514 h 605"/>
              <a:gd name="T46" fmla="*/ 394 w 627"/>
              <a:gd name="T47" fmla="*/ 540 h 605"/>
              <a:gd name="T48" fmla="*/ 360 w 627"/>
              <a:gd name="T49" fmla="*/ 571 h 605"/>
              <a:gd name="T50" fmla="*/ 330 w 627"/>
              <a:gd name="T51" fmla="*/ 605 h 605"/>
              <a:gd name="T52" fmla="*/ 328 w 627"/>
              <a:gd name="T53" fmla="*/ 561 h 605"/>
              <a:gd name="T54" fmla="*/ 325 w 627"/>
              <a:gd name="T55" fmla="*/ 518 h 605"/>
              <a:gd name="T56" fmla="*/ 320 w 627"/>
              <a:gd name="T57" fmla="*/ 476 h 605"/>
              <a:gd name="T58" fmla="*/ 312 w 627"/>
              <a:gd name="T59" fmla="*/ 434 h 605"/>
              <a:gd name="T60" fmla="*/ 301 w 627"/>
              <a:gd name="T61" fmla="*/ 392 h 605"/>
              <a:gd name="T62" fmla="*/ 285 w 627"/>
              <a:gd name="T63" fmla="*/ 355 h 605"/>
              <a:gd name="T64" fmla="*/ 267 w 627"/>
              <a:gd name="T65" fmla="*/ 318 h 605"/>
              <a:gd name="T66" fmla="*/ 243 w 627"/>
              <a:gd name="T67" fmla="*/ 286 h 605"/>
              <a:gd name="T68" fmla="*/ 214 w 627"/>
              <a:gd name="T69" fmla="*/ 257 h 605"/>
              <a:gd name="T70" fmla="*/ 180 w 627"/>
              <a:gd name="T71" fmla="*/ 231 h 605"/>
              <a:gd name="T72" fmla="*/ 140 w 627"/>
              <a:gd name="T73" fmla="*/ 210 h 605"/>
              <a:gd name="T74" fmla="*/ 93 w 627"/>
              <a:gd name="T75" fmla="*/ 193 h 605"/>
              <a:gd name="T76" fmla="*/ 46 w 627"/>
              <a:gd name="T77" fmla="*/ 180 h 605"/>
              <a:gd name="T78" fmla="*/ 0 w 627"/>
              <a:gd name="T79" fmla="*/ 170 h 605"/>
              <a:gd name="T80" fmla="*/ 71 w 627"/>
              <a:gd name="T81" fmla="*/ 112 h 605"/>
              <a:gd name="T82" fmla="*/ 71 w 627"/>
              <a:gd name="T83" fmla="*/ 112 h 605"/>
              <a:gd name="T84" fmla="*/ 71 w 627"/>
              <a:gd name="T85" fmla="*/ 112 h 605"/>
              <a:gd name="T86" fmla="*/ 183 w 627"/>
              <a:gd name="T87" fmla="*/ 201 h 605"/>
              <a:gd name="T88" fmla="*/ 328 w 627"/>
              <a:gd name="T89" fmla="*/ 3 h 605"/>
              <a:gd name="T90" fmla="*/ 336 w 627"/>
              <a:gd name="T91" fmla="*/ 0 h 605"/>
              <a:gd name="T92" fmla="*/ 344 w 627"/>
              <a:gd name="T93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27" h="605">
                <a:moveTo>
                  <a:pt x="344" y="0"/>
                </a:moveTo>
                <a:lnTo>
                  <a:pt x="354" y="0"/>
                </a:lnTo>
                <a:lnTo>
                  <a:pt x="391" y="9"/>
                </a:lnTo>
                <a:lnTo>
                  <a:pt x="426" y="27"/>
                </a:lnTo>
                <a:lnTo>
                  <a:pt x="458" y="50"/>
                </a:lnTo>
                <a:lnTo>
                  <a:pt x="487" y="80"/>
                </a:lnTo>
                <a:lnTo>
                  <a:pt x="511" y="114"/>
                </a:lnTo>
                <a:lnTo>
                  <a:pt x="534" y="153"/>
                </a:lnTo>
                <a:lnTo>
                  <a:pt x="555" y="194"/>
                </a:lnTo>
                <a:lnTo>
                  <a:pt x="572" y="239"/>
                </a:lnTo>
                <a:lnTo>
                  <a:pt x="587" y="286"/>
                </a:lnTo>
                <a:lnTo>
                  <a:pt x="600" y="333"/>
                </a:lnTo>
                <a:lnTo>
                  <a:pt x="611" y="379"/>
                </a:lnTo>
                <a:lnTo>
                  <a:pt x="621" y="426"/>
                </a:lnTo>
                <a:lnTo>
                  <a:pt x="627" y="469"/>
                </a:lnTo>
                <a:lnTo>
                  <a:pt x="626" y="469"/>
                </a:lnTo>
                <a:lnTo>
                  <a:pt x="622" y="468"/>
                </a:lnTo>
                <a:lnTo>
                  <a:pt x="605" y="466"/>
                </a:lnTo>
                <a:lnTo>
                  <a:pt x="589" y="465"/>
                </a:lnTo>
                <a:lnTo>
                  <a:pt x="577" y="465"/>
                </a:lnTo>
                <a:lnTo>
                  <a:pt x="524" y="476"/>
                </a:lnTo>
                <a:lnTo>
                  <a:pt x="476" y="492"/>
                </a:lnTo>
                <a:lnTo>
                  <a:pt x="432" y="514"/>
                </a:lnTo>
                <a:lnTo>
                  <a:pt x="394" y="540"/>
                </a:lnTo>
                <a:lnTo>
                  <a:pt x="360" y="571"/>
                </a:lnTo>
                <a:lnTo>
                  <a:pt x="330" y="605"/>
                </a:lnTo>
                <a:lnTo>
                  <a:pt x="328" y="561"/>
                </a:lnTo>
                <a:lnTo>
                  <a:pt x="325" y="518"/>
                </a:lnTo>
                <a:lnTo>
                  <a:pt x="320" y="476"/>
                </a:lnTo>
                <a:lnTo>
                  <a:pt x="312" y="434"/>
                </a:lnTo>
                <a:lnTo>
                  <a:pt x="301" y="392"/>
                </a:lnTo>
                <a:lnTo>
                  <a:pt x="285" y="355"/>
                </a:lnTo>
                <a:lnTo>
                  <a:pt x="267" y="318"/>
                </a:lnTo>
                <a:lnTo>
                  <a:pt x="243" y="286"/>
                </a:lnTo>
                <a:lnTo>
                  <a:pt x="214" y="257"/>
                </a:lnTo>
                <a:lnTo>
                  <a:pt x="180" y="231"/>
                </a:lnTo>
                <a:lnTo>
                  <a:pt x="140" y="210"/>
                </a:lnTo>
                <a:lnTo>
                  <a:pt x="93" y="193"/>
                </a:lnTo>
                <a:lnTo>
                  <a:pt x="46" y="180"/>
                </a:lnTo>
                <a:lnTo>
                  <a:pt x="0" y="170"/>
                </a:lnTo>
                <a:lnTo>
                  <a:pt x="71" y="112"/>
                </a:lnTo>
                <a:lnTo>
                  <a:pt x="71" y="112"/>
                </a:lnTo>
                <a:lnTo>
                  <a:pt x="71" y="112"/>
                </a:lnTo>
                <a:lnTo>
                  <a:pt x="183" y="201"/>
                </a:lnTo>
                <a:lnTo>
                  <a:pt x="328" y="3"/>
                </a:lnTo>
                <a:lnTo>
                  <a:pt x="336" y="0"/>
                </a:lnTo>
                <a:lnTo>
                  <a:pt x="344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5925864" y="3666217"/>
            <a:ext cx="664939" cy="368976"/>
          </a:xfrm>
          <a:custGeom>
            <a:avLst/>
            <a:gdLst>
              <a:gd name="T0" fmla="*/ 828 w 1019"/>
              <a:gd name="T1" fmla="*/ 0 h 566"/>
              <a:gd name="T2" fmla="*/ 897 w 1019"/>
              <a:gd name="T3" fmla="*/ 24 h 566"/>
              <a:gd name="T4" fmla="*/ 954 w 1019"/>
              <a:gd name="T5" fmla="*/ 71 h 566"/>
              <a:gd name="T6" fmla="*/ 1000 w 1019"/>
              <a:gd name="T7" fmla="*/ 136 h 566"/>
              <a:gd name="T8" fmla="*/ 960 w 1019"/>
              <a:gd name="T9" fmla="*/ 164 h 566"/>
              <a:gd name="T10" fmla="*/ 846 w 1019"/>
              <a:gd name="T11" fmla="*/ 161 h 566"/>
              <a:gd name="T12" fmla="*/ 741 w 1019"/>
              <a:gd name="T13" fmla="*/ 185 h 566"/>
              <a:gd name="T14" fmla="*/ 715 w 1019"/>
              <a:gd name="T15" fmla="*/ 207 h 566"/>
              <a:gd name="T16" fmla="*/ 712 w 1019"/>
              <a:gd name="T17" fmla="*/ 210 h 566"/>
              <a:gd name="T18" fmla="*/ 706 w 1019"/>
              <a:gd name="T19" fmla="*/ 209 h 566"/>
              <a:gd name="T20" fmla="*/ 677 w 1019"/>
              <a:gd name="T21" fmla="*/ 206 h 566"/>
              <a:gd name="T22" fmla="*/ 619 w 1019"/>
              <a:gd name="T23" fmla="*/ 217 h 566"/>
              <a:gd name="T24" fmla="*/ 539 w 1019"/>
              <a:gd name="T25" fmla="*/ 252 h 566"/>
              <a:gd name="T26" fmla="*/ 474 w 1019"/>
              <a:gd name="T27" fmla="*/ 305 h 566"/>
              <a:gd name="T28" fmla="*/ 428 w 1019"/>
              <a:gd name="T29" fmla="*/ 371 h 566"/>
              <a:gd name="T30" fmla="*/ 399 w 1019"/>
              <a:gd name="T31" fmla="*/ 447 h 566"/>
              <a:gd name="T32" fmla="*/ 384 w 1019"/>
              <a:gd name="T33" fmla="*/ 526 h 566"/>
              <a:gd name="T34" fmla="*/ 357 w 1019"/>
              <a:gd name="T35" fmla="*/ 537 h 566"/>
              <a:gd name="T36" fmla="*/ 294 w 1019"/>
              <a:gd name="T37" fmla="*/ 489 h 566"/>
              <a:gd name="T38" fmla="*/ 189 w 1019"/>
              <a:gd name="T39" fmla="*/ 445 h 566"/>
              <a:gd name="T40" fmla="*/ 61 w 1019"/>
              <a:gd name="T41" fmla="*/ 415 h 566"/>
              <a:gd name="T42" fmla="*/ 9 w 1019"/>
              <a:gd name="T43" fmla="*/ 363 h 566"/>
              <a:gd name="T44" fmla="*/ 33 w 1019"/>
              <a:gd name="T45" fmla="*/ 273 h 566"/>
              <a:gd name="T46" fmla="*/ 66 w 1019"/>
              <a:gd name="T47" fmla="*/ 186 h 566"/>
              <a:gd name="T48" fmla="*/ 109 w 1019"/>
              <a:gd name="T49" fmla="*/ 109 h 566"/>
              <a:gd name="T50" fmla="*/ 162 w 1019"/>
              <a:gd name="T51" fmla="*/ 48 h 566"/>
              <a:gd name="T52" fmla="*/ 226 w 1019"/>
              <a:gd name="T53" fmla="*/ 9 h 566"/>
              <a:gd name="T54" fmla="*/ 273 w 1019"/>
              <a:gd name="T55" fmla="*/ 0 h 566"/>
              <a:gd name="T56" fmla="*/ 288 w 1019"/>
              <a:gd name="T57" fmla="*/ 3 h 566"/>
              <a:gd name="T58" fmla="*/ 545 w 1019"/>
              <a:gd name="T59" fmla="*/ 112 h 566"/>
              <a:gd name="T60" fmla="*/ 545 w 1019"/>
              <a:gd name="T61" fmla="*/ 112 h 566"/>
              <a:gd name="T62" fmla="*/ 658 w 1019"/>
              <a:gd name="T63" fmla="*/ 201 h 566"/>
              <a:gd name="T64" fmla="*/ 810 w 1019"/>
              <a:gd name="T65" fmla="*/ 0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19" h="566">
                <a:moveTo>
                  <a:pt x="818" y="0"/>
                </a:moveTo>
                <a:lnTo>
                  <a:pt x="828" y="0"/>
                </a:lnTo>
                <a:lnTo>
                  <a:pt x="863" y="8"/>
                </a:lnTo>
                <a:lnTo>
                  <a:pt x="897" y="24"/>
                </a:lnTo>
                <a:lnTo>
                  <a:pt x="926" y="45"/>
                </a:lnTo>
                <a:lnTo>
                  <a:pt x="954" y="71"/>
                </a:lnTo>
                <a:lnTo>
                  <a:pt x="978" y="103"/>
                </a:lnTo>
                <a:lnTo>
                  <a:pt x="1000" y="136"/>
                </a:lnTo>
                <a:lnTo>
                  <a:pt x="1019" y="175"/>
                </a:lnTo>
                <a:lnTo>
                  <a:pt x="960" y="164"/>
                </a:lnTo>
                <a:lnTo>
                  <a:pt x="902" y="159"/>
                </a:lnTo>
                <a:lnTo>
                  <a:pt x="846" y="161"/>
                </a:lnTo>
                <a:lnTo>
                  <a:pt x="791" y="169"/>
                </a:lnTo>
                <a:lnTo>
                  <a:pt x="741" y="185"/>
                </a:lnTo>
                <a:lnTo>
                  <a:pt x="728" y="193"/>
                </a:lnTo>
                <a:lnTo>
                  <a:pt x="715" y="207"/>
                </a:lnTo>
                <a:lnTo>
                  <a:pt x="714" y="209"/>
                </a:lnTo>
                <a:lnTo>
                  <a:pt x="712" y="210"/>
                </a:lnTo>
                <a:lnTo>
                  <a:pt x="709" y="209"/>
                </a:lnTo>
                <a:lnTo>
                  <a:pt x="706" y="209"/>
                </a:lnTo>
                <a:lnTo>
                  <a:pt x="691" y="206"/>
                </a:lnTo>
                <a:lnTo>
                  <a:pt x="677" y="206"/>
                </a:lnTo>
                <a:lnTo>
                  <a:pt x="667" y="206"/>
                </a:lnTo>
                <a:lnTo>
                  <a:pt x="619" y="217"/>
                </a:lnTo>
                <a:lnTo>
                  <a:pt x="576" y="231"/>
                </a:lnTo>
                <a:lnTo>
                  <a:pt x="539" y="252"/>
                </a:lnTo>
                <a:lnTo>
                  <a:pt x="503" y="276"/>
                </a:lnTo>
                <a:lnTo>
                  <a:pt x="474" y="305"/>
                </a:lnTo>
                <a:lnTo>
                  <a:pt x="448" y="338"/>
                </a:lnTo>
                <a:lnTo>
                  <a:pt x="428" y="371"/>
                </a:lnTo>
                <a:lnTo>
                  <a:pt x="411" y="408"/>
                </a:lnTo>
                <a:lnTo>
                  <a:pt x="399" y="447"/>
                </a:lnTo>
                <a:lnTo>
                  <a:pt x="389" y="485"/>
                </a:lnTo>
                <a:lnTo>
                  <a:pt x="384" y="526"/>
                </a:lnTo>
                <a:lnTo>
                  <a:pt x="383" y="566"/>
                </a:lnTo>
                <a:lnTo>
                  <a:pt x="357" y="537"/>
                </a:lnTo>
                <a:lnTo>
                  <a:pt x="328" y="511"/>
                </a:lnTo>
                <a:lnTo>
                  <a:pt x="294" y="489"/>
                </a:lnTo>
                <a:lnTo>
                  <a:pt x="255" y="469"/>
                </a:lnTo>
                <a:lnTo>
                  <a:pt x="189" y="445"/>
                </a:lnTo>
                <a:lnTo>
                  <a:pt x="125" y="428"/>
                </a:lnTo>
                <a:lnTo>
                  <a:pt x="61" y="415"/>
                </a:lnTo>
                <a:lnTo>
                  <a:pt x="0" y="408"/>
                </a:lnTo>
                <a:lnTo>
                  <a:pt x="9" y="363"/>
                </a:lnTo>
                <a:lnTo>
                  <a:pt x="21" y="318"/>
                </a:lnTo>
                <a:lnTo>
                  <a:pt x="33" y="273"/>
                </a:lnTo>
                <a:lnTo>
                  <a:pt x="48" y="228"/>
                </a:lnTo>
                <a:lnTo>
                  <a:pt x="66" y="186"/>
                </a:lnTo>
                <a:lnTo>
                  <a:pt x="87" y="146"/>
                </a:lnTo>
                <a:lnTo>
                  <a:pt x="109" y="109"/>
                </a:lnTo>
                <a:lnTo>
                  <a:pt x="133" y="77"/>
                </a:lnTo>
                <a:lnTo>
                  <a:pt x="162" y="48"/>
                </a:lnTo>
                <a:lnTo>
                  <a:pt x="193" y="27"/>
                </a:lnTo>
                <a:lnTo>
                  <a:pt x="226" y="9"/>
                </a:lnTo>
                <a:lnTo>
                  <a:pt x="263" y="1"/>
                </a:lnTo>
                <a:lnTo>
                  <a:pt x="273" y="0"/>
                </a:lnTo>
                <a:lnTo>
                  <a:pt x="281" y="1"/>
                </a:lnTo>
                <a:lnTo>
                  <a:pt x="288" y="3"/>
                </a:lnTo>
                <a:lnTo>
                  <a:pt x="434" y="202"/>
                </a:lnTo>
                <a:lnTo>
                  <a:pt x="545" y="112"/>
                </a:lnTo>
                <a:lnTo>
                  <a:pt x="545" y="112"/>
                </a:lnTo>
                <a:lnTo>
                  <a:pt x="545" y="112"/>
                </a:lnTo>
                <a:lnTo>
                  <a:pt x="547" y="112"/>
                </a:lnTo>
                <a:lnTo>
                  <a:pt x="658" y="201"/>
                </a:lnTo>
                <a:lnTo>
                  <a:pt x="804" y="3"/>
                </a:lnTo>
                <a:lnTo>
                  <a:pt x="810" y="0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5319596" y="4668840"/>
            <a:ext cx="1093889" cy="632344"/>
          </a:xfrm>
          <a:custGeom>
            <a:avLst/>
            <a:gdLst>
              <a:gd name="T0" fmla="*/ 1231 w 1680"/>
              <a:gd name="T1" fmla="*/ 0 h 970"/>
              <a:gd name="T2" fmla="*/ 1250 w 1680"/>
              <a:gd name="T3" fmla="*/ 0 h 970"/>
              <a:gd name="T4" fmla="*/ 1298 w 1680"/>
              <a:gd name="T5" fmla="*/ 12 h 970"/>
              <a:gd name="T6" fmla="*/ 1343 w 1680"/>
              <a:gd name="T7" fmla="*/ 33 h 970"/>
              <a:gd name="T8" fmla="*/ 1385 w 1680"/>
              <a:gd name="T9" fmla="*/ 58 h 970"/>
              <a:gd name="T10" fmla="*/ 1422 w 1680"/>
              <a:gd name="T11" fmla="*/ 92 h 970"/>
              <a:gd name="T12" fmla="*/ 1456 w 1680"/>
              <a:gd name="T13" fmla="*/ 132 h 970"/>
              <a:gd name="T14" fmla="*/ 1488 w 1680"/>
              <a:gd name="T15" fmla="*/ 176 h 970"/>
              <a:gd name="T16" fmla="*/ 1516 w 1680"/>
              <a:gd name="T17" fmla="*/ 224 h 970"/>
              <a:gd name="T18" fmla="*/ 1541 w 1680"/>
              <a:gd name="T19" fmla="*/ 277 h 970"/>
              <a:gd name="T20" fmla="*/ 1564 w 1680"/>
              <a:gd name="T21" fmla="*/ 332 h 970"/>
              <a:gd name="T22" fmla="*/ 1583 w 1680"/>
              <a:gd name="T23" fmla="*/ 388 h 970"/>
              <a:gd name="T24" fmla="*/ 1601 w 1680"/>
              <a:gd name="T25" fmla="*/ 448 h 970"/>
              <a:gd name="T26" fmla="*/ 1615 w 1680"/>
              <a:gd name="T27" fmla="*/ 506 h 970"/>
              <a:gd name="T28" fmla="*/ 1630 w 1680"/>
              <a:gd name="T29" fmla="*/ 563 h 970"/>
              <a:gd name="T30" fmla="*/ 1641 w 1680"/>
              <a:gd name="T31" fmla="*/ 621 h 970"/>
              <a:gd name="T32" fmla="*/ 1649 w 1680"/>
              <a:gd name="T33" fmla="*/ 678 h 970"/>
              <a:gd name="T34" fmla="*/ 1657 w 1680"/>
              <a:gd name="T35" fmla="*/ 731 h 970"/>
              <a:gd name="T36" fmla="*/ 1664 w 1680"/>
              <a:gd name="T37" fmla="*/ 779 h 970"/>
              <a:gd name="T38" fmla="*/ 1668 w 1680"/>
              <a:gd name="T39" fmla="*/ 826 h 970"/>
              <a:gd name="T40" fmla="*/ 1673 w 1680"/>
              <a:gd name="T41" fmla="*/ 866 h 970"/>
              <a:gd name="T42" fmla="*/ 1675 w 1680"/>
              <a:gd name="T43" fmla="*/ 900 h 970"/>
              <a:gd name="T44" fmla="*/ 1676 w 1680"/>
              <a:gd name="T45" fmla="*/ 929 h 970"/>
              <a:gd name="T46" fmla="*/ 1678 w 1680"/>
              <a:gd name="T47" fmla="*/ 949 h 970"/>
              <a:gd name="T48" fmla="*/ 1680 w 1680"/>
              <a:gd name="T49" fmla="*/ 964 h 970"/>
              <a:gd name="T50" fmla="*/ 1680 w 1680"/>
              <a:gd name="T51" fmla="*/ 969 h 970"/>
              <a:gd name="T52" fmla="*/ 840 w 1680"/>
              <a:gd name="T53" fmla="*/ 969 h 970"/>
              <a:gd name="T54" fmla="*/ 840 w 1680"/>
              <a:gd name="T55" fmla="*/ 970 h 970"/>
              <a:gd name="T56" fmla="*/ 0 w 1680"/>
              <a:gd name="T57" fmla="*/ 969 h 970"/>
              <a:gd name="T58" fmla="*/ 0 w 1680"/>
              <a:gd name="T59" fmla="*/ 964 h 970"/>
              <a:gd name="T60" fmla="*/ 0 w 1680"/>
              <a:gd name="T61" fmla="*/ 951 h 970"/>
              <a:gd name="T62" fmla="*/ 2 w 1680"/>
              <a:gd name="T63" fmla="*/ 930 h 970"/>
              <a:gd name="T64" fmla="*/ 4 w 1680"/>
              <a:gd name="T65" fmla="*/ 901 h 970"/>
              <a:gd name="T66" fmla="*/ 7 w 1680"/>
              <a:gd name="T67" fmla="*/ 867 h 970"/>
              <a:gd name="T68" fmla="*/ 10 w 1680"/>
              <a:gd name="T69" fmla="*/ 826 h 970"/>
              <a:gd name="T70" fmla="*/ 15 w 1680"/>
              <a:gd name="T71" fmla="*/ 781 h 970"/>
              <a:gd name="T72" fmla="*/ 21 w 1680"/>
              <a:gd name="T73" fmla="*/ 731 h 970"/>
              <a:gd name="T74" fmla="*/ 29 w 1680"/>
              <a:gd name="T75" fmla="*/ 678 h 970"/>
              <a:gd name="T76" fmla="*/ 39 w 1680"/>
              <a:gd name="T77" fmla="*/ 623 h 970"/>
              <a:gd name="T78" fmla="*/ 50 w 1680"/>
              <a:gd name="T79" fmla="*/ 565 h 970"/>
              <a:gd name="T80" fmla="*/ 63 w 1680"/>
              <a:gd name="T81" fmla="*/ 507 h 970"/>
              <a:gd name="T82" fmla="*/ 79 w 1680"/>
              <a:gd name="T83" fmla="*/ 448 h 970"/>
              <a:gd name="T84" fmla="*/ 95 w 1680"/>
              <a:gd name="T85" fmla="*/ 390 h 970"/>
              <a:gd name="T86" fmla="*/ 116 w 1680"/>
              <a:gd name="T87" fmla="*/ 333 h 970"/>
              <a:gd name="T88" fmla="*/ 139 w 1680"/>
              <a:gd name="T89" fmla="*/ 279 h 970"/>
              <a:gd name="T90" fmla="*/ 163 w 1680"/>
              <a:gd name="T91" fmla="*/ 226 h 970"/>
              <a:gd name="T92" fmla="*/ 192 w 1680"/>
              <a:gd name="T93" fmla="*/ 177 h 970"/>
              <a:gd name="T94" fmla="*/ 222 w 1680"/>
              <a:gd name="T95" fmla="*/ 132 h 970"/>
              <a:gd name="T96" fmla="*/ 256 w 1680"/>
              <a:gd name="T97" fmla="*/ 94 h 970"/>
              <a:gd name="T98" fmla="*/ 295 w 1680"/>
              <a:gd name="T99" fmla="*/ 60 h 970"/>
              <a:gd name="T100" fmla="*/ 335 w 1680"/>
              <a:gd name="T101" fmla="*/ 33 h 970"/>
              <a:gd name="T102" fmla="*/ 380 w 1680"/>
              <a:gd name="T103" fmla="*/ 13 h 970"/>
              <a:gd name="T104" fmla="*/ 428 w 1680"/>
              <a:gd name="T105" fmla="*/ 2 h 970"/>
              <a:gd name="T106" fmla="*/ 448 w 1680"/>
              <a:gd name="T107" fmla="*/ 2 h 970"/>
              <a:gd name="T108" fmla="*/ 464 w 1680"/>
              <a:gd name="T109" fmla="*/ 7 h 970"/>
              <a:gd name="T110" fmla="*/ 678 w 1680"/>
              <a:gd name="T111" fmla="*/ 295 h 970"/>
              <a:gd name="T112" fmla="*/ 840 w 1680"/>
              <a:gd name="T113" fmla="*/ 166 h 970"/>
              <a:gd name="T114" fmla="*/ 840 w 1680"/>
              <a:gd name="T115" fmla="*/ 165 h 970"/>
              <a:gd name="T116" fmla="*/ 840 w 1680"/>
              <a:gd name="T117" fmla="*/ 165 h 970"/>
              <a:gd name="T118" fmla="*/ 1002 w 1680"/>
              <a:gd name="T119" fmla="*/ 293 h 970"/>
              <a:gd name="T120" fmla="*/ 1215 w 1680"/>
              <a:gd name="T121" fmla="*/ 5 h 970"/>
              <a:gd name="T122" fmla="*/ 1231 w 1680"/>
              <a:gd name="T123" fmla="*/ 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80" h="970">
                <a:moveTo>
                  <a:pt x="1231" y="0"/>
                </a:moveTo>
                <a:lnTo>
                  <a:pt x="1250" y="0"/>
                </a:lnTo>
                <a:lnTo>
                  <a:pt x="1298" y="12"/>
                </a:lnTo>
                <a:lnTo>
                  <a:pt x="1343" y="33"/>
                </a:lnTo>
                <a:lnTo>
                  <a:pt x="1385" y="58"/>
                </a:lnTo>
                <a:lnTo>
                  <a:pt x="1422" y="92"/>
                </a:lnTo>
                <a:lnTo>
                  <a:pt x="1456" y="132"/>
                </a:lnTo>
                <a:lnTo>
                  <a:pt x="1488" y="176"/>
                </a:lnTo>
                <a:lnTo>
                  <a:pt x="1516" y="224"/>
                </a:lnTo>
                <a:lnTo>
                  <a:pt x="1541" y="277"/>
                </a:lnTo>
                <a:lnTo>
                  <a:pt x="1564" y="332"/>
                </a:lnTo>
                <a:lnTo>
                  <a:pt x="1583" y="388"/>
                </a:lnTo>
                <a:lnTo>
                  <a:pt x="1601" y="448"/>
                </a:lnTo>
                <a:lnTo>
                  <a:pt x="1615" y="506"/>
                </a:lnTo>
                <a:lnTo>
                  <a:pt x="1630" y="563"/>
                </a:lnTo>
                <a:lnTo>
                  <a:pt x="1641" y="621"/>
                </a:lnTo>
                <a:lnTo>
                  <a:pt x="1649" y="678"/>
                </a:lnTo>
                <a:lnTo>
                  <a:pt x="1657" y="731"/>
                </a:lnTo>
                <a:lnTo>
                  <a:pt x="1664" y="779"/>
                </a:lnTo>
                <a:lnTo>
                  <a:pt x="1668" y="826"/>
                </a:lnTo>
                <a:lnTo>
                  <a:pt x="1673" y="866"/>
                </a:lnTo>
                <a:lnTo>
                  <a:pt x="1675" y="900"/>
                </a:lnTo>
                <a:lnTo>
                  <a:pt x="1676" y="929"/>
                </a:lnTo>
                <a:lnTo>
                  <a:pt x="1678" y="949"/>
                </a:lnTo>
                <a:lnTo>
                  <a:pt x="1680" y="964"/>
                </a:lnTo>
                <a:lnTo>
                  <a:pt x="1680" y="969"/>
                </a:lnTo>
                <a:lnTo>
                  <a:pt x="840" y="969"/>
                </a:lnTo>
                <a:lnTo>
                  <a:pt x="840" y="970"/>
                </a:lnTo>
                <a:lnTo>
                  <a:pt x="0" y="969"/>
                </a:lnTo>
                <a:lnTo>
                  <a:pt x="0" y="964"/>
                </a:lnTo>
                <a:lnTo>
                  <a:pt x="0" y="951"/>
                </a:lnTo>
                <a:lnTo>
                  <a:pt x="2" y="930"/>
                </a:lnTo>
                <a:lnTo>
                  <a:pt x="4" y="901"/>
                </a:lnTo>
                <a:lnTo>
                  <a:pt x="7" y="867"/>
                </a:lnTo>
                <a:lnTo>
                  <a:pt x="10" y="826"/>
                </a:lnTo>
                <a:lnTo>
                  <a:pt x="15" y="781"/>
                </a:lnTo>
                <a:lnTo>
                  <a:pt x="21" y="731"/>
                </a:lnTo>
                <a:lnTo>
                  <a:pt x="29" y="678"/>
                </a:lnTo>
                <a:lnTo>
                  <a:pt x="39" y="623"/>
                </a:lnTo>
                <a:lnTo>
                  <a:pt x="50" y="565"/>
                </a:lnTo>
                <a:lnTo>
                  <a:pt x="63" y="507"/>
                </a:lnTo>
                <a:lnTo>
                  <a:pt x="79" y="448"/>
                </a:lnTo>
                <a:lnTo>
                  <a:pt x="95" y="390"/>
                </a:lnTo>
                <a:lnTo>
                  <a:pt x="116" y="333"/>
                </a:lnTo>
                <a:lnTo>
                  <a:pt x="139" y="279"/>
                </a:lnTo>
                <a:lnTo>
                  <a:pt x="163" y="226"/>
                </a:lnTo>
                <a:lnTo>
                  <a:pt x="192" y="177"/>
                </a:lnTo>
                <a:lnTo>
                  <a:pt x="222" y="132"/>
                </a:lnTo>
                <a:lnTo>
                  <a:pt x="256" y="94"/>
                </a:lnTo>
                <a:lnTo>
                  <a:pt x="295" y="60"/>
                </a:lnTo>
                <a:lnTo>
                  <a:pt x="335" y="33"/>
                </a:lnTo>
                <a:lnTo>
                  <a:pt x="380" y="13"/>
                </a:lnTo>
                <a:lnTo>
                  <a:pt x="428" y="2"/>
                </a:lnTo>
                <a:lnTo>
                  <a:pt x="448" y="2"/>
                </a:lnTo>
                <a:lnTo>
                  <a:pt x="464" y="7"/>
                </a:lnTo>
                <a:lnTo>
                  <a:pt x="678" y="295"/>
                </a:lnTo>
                <a:lnTo>
                  <a:pt x="840" y="166"/>
                </a:lnTo>
                <a:lnTo>
                  <a:pt x="840" y="165"/>
                </a:lnTo>
                <a:lnTo>
                  <a:pt x="840" y="165"/>
                </a:lnTo>
                <a:lnTo>
                  <a:pt x="1002" y="293"/>
                </a:lnTo>
                <a:lnTo>
                  <a:pt x="1215" y="5"/>
                </a:lnTo>
                <a:lnTo>
                  <a:pt x="12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6049725" y="4372877"/>
            <a:ext cx="872243" cy="513698"/>
          </a:xfrm>
          <a:custGeom>
            <a:avLst/>
            <a:gdLst>
              <a:gd name="T0" fmla="*/ 1033 w 1339"/>
              <a:gd name="T1" fmla="*/ 11 h 788"/>
              <a:gd name="T2" fmla="*/ 1109 w 1339"/>
              <a:gd name="T3" fmla="*/ 55 h 788"/>
              <a:gd name="T4" fmla="*/ 1170 w 1339"/>
              <a:gd name="T5" fmla="*/ 124 h 788"/>
              <a:gd name="T6" fmla="*/ 1220 w 1339"/>
              <a:gd name="T7" fmla="*/ 209 h 788"/>
              <a:gd name="T8" fmla="*/ 1258 w 1339"/>
              <a:gd name="T9" fmla="*/ 307 h 788"/>
              <a:gd name="T10" fmla="*/ 1287 w 1339"/>
              <a:gd name="T11" fmla="*/ 412 h 788"/>
              <a:gd name="T12" fmla="*/ 1308 w 1339"/>
              <a:gd name="T13" fmla="*/ 513 h 788"/>
              <a:gd name="T14" fmla="*/ 1323 w 1339"/>
              <a:gd name="T15" fmla="*/ 608 h 788"/>
              <a:gd name="T16" fmla="*/ 1332 w 1339"/>
              <a:gd name="T17" fmla="*/ 689 h 788"/>
              <a:gd name="T18" fmla="*/ 1337 w 1339"/>
              <a:gd name="T19" fmla="*/ 750 h 788"/>
              <a:gd name="T20" fmla="*/ 1339 w 1339"/>
              <a:gd name="T21" fmla="*/ 782 h 788"/>
              <a:gd name="T22" fmla="*/ 657 w 1339"/>
              <a:gd name="T23" fmla="*/ 788 h 788"/>
              <a:gd name="T24" fmla="*/ 473 w 1339"/>
              <a:gd name="T25" fmla="*/ 788 h 788"/>
              <a:gd name="T26" fmla="*/ 428 w 1339"/>
              <a:gd name="T27" fmla="*/ 684 h 788"/>
              <a:gd name="T28" fmla="*/ 374 w 1339"/>
              <a:gd name="T29" fmla="*/ 589 h 788"/>
              <a:gd name="T30" fmla="*/ 306 w 1339"/>
              <a:gd name="T31" fmla="*/ 512 h 788"/>
              <a:gd name="T32" fmla="*/ 227 w 1339"/>
              <a:gd name="T33" fmla="*/ 455 h 788"/>
              <a:gd name="T34" fmla="*/ 134 w 1339"/>
              <a:gd name="T35" fmla="*/ 426 h 788"/>
              <a:gd name="T36" fmla="*/ 95 w 1339"/>
              <a:gd name="T37" fmla="*/ 430 h 788"/>
              <a:gd name="T38" fmla="*/ 76 w 1339"/>
              <a:gd name="T39" fmla="*/ 436 h 788"/>
              <a:gd name="T40" fmla="*/ 12 w 1339"/>
              <a:gd name="T41" fmla="*/ 475 h 788"/>
              <a:gd name="T42" fmla="*/ 111 w 1339"/>
              <a:gd name="T43" fmla="*/ 388 h 788"/>
              <a:gd name="T44" fmla="*/ 192 w 1339"/>
              <a:gd name="T45" fmla="*/ 283 h 788"/>
              <a:gd name="T46" fmla="*/ 251 w 1339"/>
              <a:gd name="T47" fmla="*/ 169 h 788"/>
              <a:gd name="T48" fmla="*/ 292 w 1339"/>
              <a:gd name="T49" fmla="*/ 98 h 788"/>
              <a:gd name="T50" fmla="*/ 319 w 1339"/>
              <a:gd name="T51" fmla="*/ 65 h 788"/>
              <a:gd name="T52" fmla="*/ 327 w 1339"/>
              <a:gd name="T53" fmla="*/ 3 h 788"/>
              <a:gd name="T54" fmla="*/ 340 w 1339"/>
              <a:gd name="T55" fmla="*/ 3 h 788"/>
              <a:gd name="T56" fmla="*/ 351 w 1339"/>
              <a:gd name="T57" fmla="*/ 5 h 788"/>
              <a:gd name="T58" fmla="*/ 657 w 1339"/>
              <a:gd name="T59" fmla="*/ 135 h 788"/>
              <a:gd name="T60" fmla="*/ 657 w 1339"/>
              <a:gd name="T61" fmla="*/ 135 h 788"/>
              <a:gd name="T62" fmla="*/ 789 w 1339"/>
              <a:gd name="T63" fmla="*/ 240 h 788"/>
              <a:gd name="T64" fmla="*/ 975 w 1339"/>
              <a:gd name="T65" fmla="*/ 0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39" h="788">
                <a:moveTo>
                  <a:pt x="991" y="0"/>
                </a:moveTo>
                <a:lnTo>
                  <a:pt x="1033" y="11"/>
                </a:lnTo>
                <a:lnTo>
                  <a:pt x="1072" y="29"/>
                </a:lnTo>
                <a:lnTo>
                  <a:pt x="1109" y="55"/>
                </a:lnTo>
                <a:lnTo>
                  <a:pt x="1141" y="87"/>
                </a:lnTo>
                <a:lnTo>
                  <a:pt x="1170" y="124"/>
                </a:lnTo>
                <a:lnTo>
                  <a:pt x="1196" y="164"/>
                </a:lnTo>
                <a:lnTo>
                  <a:pt x="1220" y="209"/>
                </a:lnTo>
                <a:lnTo>
                  <a:pt x="1241" y="258"/>
                </a:lnTo>
                <a:lnTo>
                  <a:pt x="1258" y="307"/>
                </a:lnTo>
                <a:lnTo>
                  <a:pt x="1274" y="359"/>
                </a:lnTo>
                <a:lnTo>
                  <a:pt x="1287" y="412"/>
                </a:lnTo>
                <a:lnTo>
                  <a:pt x="1299" y="463"/>
                </a:lnTo>
                <a:lnTo>
                  <a:pt x="1308" y="513"/>
                </a:lnTo>
                <a:lnTo>
                  <a:pt x="1316" y="563"/>
                </a:lnTo>
                <a:lnTo>
                  <a:pt x="1323" y="608"/>
                </a:lnTo>
                <a:lnTo>
                  <a:pt x="1329" y="652"/>
                </a:lnTo>
                <a:lnTo>
                  <a:pt x="1332" y="689"/>
                </a:lnTo>
                <a:lnTo>
                  <a:pt x="1336" y="722"/>
                </a:lnTo>
                <a:lnTo>
                  <a:pt x="1337" y="750"/>
                </a:lnTo>
                <a:lnTo>
                  <a:pt x="1339" y="769"/>
                </a:lnTo>
                <a:lnTo>
                  <a:pt x="1339" y="782"/>
                </a:lnTo>
                <a:lnTo>
                  <a:pt x="1339" y="787"/>
                </a:lnTo>
                <a:lnTo>
                  <a:pt x="657" y="788"/>
                </a:lnTo>
                <a:lnTo>
                  <a:pt x="657" y="788"/>
                </a:lnTo>
                <a:lnTo>
                  <a:pt x="473" y="788"/>
                </a:lnTo>
                <a:lnTo>
                  <a:pt x="452" y="735"/>
                </a:lnTo>
                <a:lnTo>
                  <a:pt x="428" y="684"/>
                </a:lnTo>
                <a:lnTo>
                  <a:pt x="403" y="636"/>
                </a:lnTo>
                <a:lnTo>
                  <a:pt x="374" y="589"/>
                </a:lnTo>
                <a:lnTo>
                  <a:pt x="341" y="549"/>
                </a:lnTo>
                <a:lnTo>
                  <a:pt x="306" y="512"/>
                </a:lnTo>
                <a:lnTo>
                  <a:pt x="269" y="481"/>
                </a:lnTo>
                <a:lnTo>
                  <a:pt x="227" y="455"/>
                </a:lnTo>
                <a:lnTo>
                  <a:pt x="182" y="438"/>
                </a:lnTo>
                <a:lnTo>
                  <a:pt x="134" y="426"/>
                </a:lnTo>
                <a:lnTo>
                  <a:pt x="113" y="426"/>
                </a:lnTo>
                <a:lnTo>
                  <a:pt x="95" y="430"/>
                </a:lnTo>
                <a:lnTo>
                  <a:pt x="84" y="433"/>
                </a:lnTo>
                <a:lnTo>
                  <a:pt x="76" y="436"/>
                </a:lnTo>
                <a:lnTo>
                  <a:pt x="0" y="537"/>
                </a:lnTo>
                <a:lnTo>
                  <a:pt x="12" y="475"/>
                </a:lnTo>
                <a:lnTo>
                  <a:pt x="65" y="433"/>
                </a:lnTo>
                <a:lnTo>
                  <a:pt x="111" y="388"/>
                </a:lnTo>
                <a:lnTo>
                  <a:pt x="155" y="338"/>
                </a:lnTo>
                <a:lnTo>
                  <a:pt x="192" y="283"/>
                </a:lnTo>
                <a:lnTo>
                  <a:pt x="224" y="227"/>
                </a:lnTo>
                <a:lnTo>
                  <a:pt x="251" y="169"/>
                </a:lnTo>
                <a:lnTo>
                  <a:pt x="272" y="110"/>
                </a:lnTo>
                <a:lnTo>
                  <a:pt x="292" y="98"/>
                </a:lnTo>
                <a:lnTo>
                  <a:pt x="308" y="84"/>
                </a:lnTo>
                <a:lnTo>
                  <a:pt x="319" y="65"/>
                </a:lnTo>
                <a:lnTo>
                  <a:pt x="324" y="42"/>
                </a:lnTo>
                <a:lnTo>
                  <a:pt x="327" y="3"/>
                </a:lnTo>
                <a:lnTo>
                  <a:pt x="333" y="3"/>
                </a:lnTo>
                <a:lnTo>
                  <a:pt x="340" y="3"/>
                </a:lnTo>
                <a:lnTo>
                  <a:pt x="346" y="3"/>
                </a:lnTo>
                <a:lnTo>
                  <a:pt x="351" y="5"/>
                </a:lnTo>
                <a:lnTo>
                  <a:pt x="525" y="240"/>
                </a:lnTo>
                <a:lnTo>
                  <a:pt x="657" y="135"/>
                </a:lnTo>
                <a:lnTo>
                  <a:pt x="657" y="135"/>
                </a:lnTo>
                <a:lnTo>
                  <a:pt x="657" y="135"/>
                </a:lnTo>
                <a:lnTo>
                  <a:pt x="657" y="134"/>
                </a:lnTo>
                <a:lnTo>
                  <a:pt x="789" y="240"/>
                </a:lnTo>
                <a:lnTo>
                  <a:pt x="962" y="5"/>
                </a:lnTo>
                <a:lnTo>
                  <a:pt x="975" y="0"/>
                </a:lnTo>
                <a:lnTo>
                  <a:pt x="991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4809809" y="4372877"/>
            <a:ext cx="870939" cy="513698"/>
          </a:xfrm>
          <a:custGeom>
            <a:avLst/>
            <a:gdLst>
              <a:gd name="T0" fmla="*/ 1019 w 1336"/>
              <a:gd name="T1" fmla="*/ 2 h 788"/>
              <a:gd name="T2" fmla="*/ 1026 w 1336"/>
              <a:gd name="T3" fmla="*/ 39 h 788"/>
              <a:gd name="T4" fmla="*/ 1044 w 1336"/>
              <a:gd name="T5" fmla="*/ 84 h 788"/>
              <a:gd name="T6" fmla="*/ 1082 w 1336"/>
              <a:gd name="T7" fmla="*/ 110 h 788"/>
              <a:gd name="T8" fmla="*/ 1135 w 1336"/>
              <a:gd name="T9" fmla="*/ 242 h 788"/>
              <a:gd name="T10" fmla="*/ 1217 w 1336"/>
              <a:gd name="T11" fmla="*/ 362 h 788"/>
              <a:gd name="T12" fmla="*/ 1323 w 1336"/>
              <a:gd name="T13" fmla="*/ 463 h 788"/>
              <a:gd name="T14" fmla="*/ 1262 w 1336"/>
              <a:gd name="T15" fmla="*/ 438 h 788"/>
              <a:gd name="T16" fmla="*/ 1243 w 1336"/>
              <a:gd name="T17" fmla="*/ 430 h 788"/>
              <a:gd name="T18" fmla="*/ 1206 w 1336"/>
              <a:gd name="T19" fmla="*/ 428 h 788"/>
              <a:gd name="T20" fmla="*/ 1113 w 1336"/>
              <a:gd name="T21" fmla="*/ 457 h 788"/>
              <a:gd name="T22" fmla="*/ 1034 w 1336"/>
              <a:gd name="T23" fmla="*/ 512 h 788"/>
              <a:gd name="T24" fmla="*/ 966 w 1336"/>
              <a:gd name="T25" fmla="*/ 589 h 788"/>
              <a:gd name="T26" fmla="*/ 912 w 1336"/>
              <a:gd name="T27" fmla="*/ 682 h 788"/>
              <a:gd name="T28" fmla="*/ 867 w 1336"/>
              <a:gd name="T29" fmla="*/ 788 h 788"/>
              <a:gd name="T30" fmla="*/ 682 w 1336"/>
              <a:gd name="T31" fmla="*/ 788 h 788"/>
              <a:gd name="T32" fmla="*/ 0 w 1336"/>
              <a:gd name="T33" fmla="*/ 784 h 788"/>
              <a:gd name="T34" fmla="*/ 1 w 1336"/>
              <a:gd name="T35" fmla="*/ 751 h 788"/>
              <a:gd name="T36" fmla="*/ 6 w 1336"/>
              <a:gd name="T37" fmla="*/ 690 h 788"/>
              <a:gd name="T38" fmla="*/ 14 w 1336"/>
              <a:gd name="T39" fmla="*/ 610 h 788"/>
              <a:gd name="T40" fmla="*/ 29 w 1336"/>
              <a:gd name="T41" fmla="*/ 515 h 788"/>
              <a:gd name="T42" fmla="*/ 50 w 1336"/>
              <a:gd name="T43" fmla="*/ 412 h 788"/>
              <a:gd name="T44" fmla="*/ 80 w 1336"/>
              <a:gd name="T45" fmla="*/ 309 h 788"/>
              <a:gd name="T46" fmla="*/ 119 w 1336"/>
              <a:gd name="T47" fmla="*/ 211 h 788"/>
              <a:gd name="T48" fmla="*/ 169 w 1336"/>
              <a:gd name="T49" fmla="*/ 124 h 788"/>
              <a:gd name="T50" fmla="*/ 230 w 1336"/>
              <a:gd name="T51" fmla="*/ 57 h 788"/>
              <a:gd name="T52" fmla="*/ 305 w 1336"/>
              <a:gd name="T53" fmla="*/ 13 h 788"/>
              <a:gd name="T54" fmla="*/ 363 w 1336"/>
              <a:gd name="T55" fmla="*/ 2 h 788"/>
              <a:gd name="T56" fmla="*/ 550 w 1336"/>
              <a:gd name="T57" fmla="*/ 240 h 788"/>
              <a:gd name="T58" fmla="*/ 682 w 1336"/>
              <a:gd name="T59" fmla="*/ 134 h 788"/>
              <a:gd name="T60" fmla="*/ 987 w 1336"/>
              <a:gd name="T61" fmla="*/ 5 h 788"/>
              <a:gd name="T62" fmla="*/ 1015 w 1336"/>
              <a:gd name="T63" fmla="*/ 0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36" h="788">
                <a:moveTo>
                  <a:pt x="1015" y="0"/>
                </a:moveTo>
                <a:lnTo>
                  <a:pt x="1019" y="2"/>
                </a:lnTo>
                <a:lnTo>
                  <a:pt x="1023" y="3"/>
                </a:lnTo>
                <a:lnTo>
                  <a:pt x="1026" y="39"/>
                </a:lnTo>
                <a:lnTo>
                  <a:pt x="1031" y="63"/>
                </a:lnTo>
                <a:lnTo>
                  <a:pt x="1044" y="84"/>
                </a:lnTo>
                <a:lnTo>
                  <a:pt x="1060" y="98"/>
                </a:lnTo>
                <a:lnTo>
                  <a:pt x="1082" y="110"/>
                </a:lnTo>
                <a:lnTo>
                  <a:pt x="1105" y="176"/>
                </a:lnTo>
                <a:lnTo>
                  <a:pt x="1135" y="242"/>
                </a:lnTo>
                <a:lnTo>
                  <a:pt x="1174" y="304"/>
                </a:lnTo>
                <a:lnTo>
                  <a:pt x="1217" y="362"/>
                </a:lnTo>
                <a:lnTo>
                  <a:pt x="1267" y="415"/>
                </a:lnTo>
                <a:lnTo>
                  <a:pt x="1323" y="463"/>
                </a:lnTo>
                <a:lnTo>
                  <a:pt x="1336" y="536"/>
                </a:lnTo>
                <a:lnTo>
                  <a:pt x="1262" y="438"/>
                </a:lnTo>
                <a:lnTo>
                  <a:pt x="1256" y="435"/>
                </a:lnTo>
                <a:lnTo>
                  <a:pt x="1243" y="430"/>
                </a:lnTo>
                <a:lnTo>
                  <a:pt x="1225" y="428"/>
                </a:lnTo>
                <a:lnTo>
                  <a:pt x="1206" y="428"/>
                </a:lnTo>
                <a:lnTo>
                  <a:pt x="1158" y="439"/>
                </a:lnTo>
                <a:lnTo>
                  <a:pt x="1113" y="457"/>
                </a:lnTo>
                <a:lnTo>
                  <a:pt x="1071" y="481"/>
                </a:lnTo>
                <a:lnTo>
                  <a:pt x="1034" y="512"/>
                </a:lnTo>
                <a:lnTo>
                  <a:pt x="999" y="549"/>
                </a:lnTo>
                <a:lnTo>
                  <a:pt x="966" y="589"/>
                </a:lnTo>
                <a:lnTo>
                  <a:pt x="937" y="634"/>
                </a:lnTo>
                <a:lnTo>
                  <a:pt x="912" y="682"/>
                </a:lnTo>
                <a:lnTo>
                  <a:pt x="888" y="734"/>
                </a:lnTo>
                <a:lnTo>
                  <a:pt x="867" y="788"/>
                </a:lnTo>
                <a:lnTo>
                  <a:pt x="682" y="788"/>
                </a:lnTo>
                <a:lnTo>
                  <a:pt x="682" y="788"/>
                </a:lnTo>
                <a:lnTo>
                  <a:pt x="0" y="788"/>
                </a:lnTo>
                <a:lnTo>
                  <a:pt x="0" y="784"/>
                </a:lnTo>
                <a:lnTo>
                  <a:pt x="0" y="771"/>
                </a:lnTo>
                <a:lnTo>
                  <a:pt x="1" y="751"/>
                </a:lnTo>
                <a:lnTo>
                  <a:pt x="3" y="724"/>
                </a:lnTo>
                <a:lnTo>
                  <a:pt x="6" y="690"/>
                </a:lnTo>
                <a:lnTo>
                  <a:pt x="9" y="652"/>
                </a:lnTo>
                <a:lnTo>
                  <a:pt x="14" y="610"/>
                </a:lnTo>
                <a:lnTo>
                  <a:pt x="21" y="563"/>
                </a:lnTo>
                <a:lnTo>
                  <a:pt x="29" y="515"/>
                </a:lnTo>
                <a:lnTo>
                  <a:pt x="38" y="465"/>
                </a:lnTo>
                <a:lnTo>
                  <a:pt x="50" y="412"/>
                </a:lnTo>
                <a:lnTo>
                  <a:pt x="64" y="361"/>
                </a:lnTo>
                <a:lnTo>
                  <a:pt x="80" y="309"/>
                </a:lnTo>
                <a:lnTo>
                  <a:pt x="98" y="259"/>
                </a:lnTo>
                <a:lnTo>
                  <a:pt x="119" y="211"/>
                </a:lnTo>
                <a:lnTo>
                  <a:pt x="141" y="166"/>
                </a:lnTo>
                <a:lnTo>
                  <a:pt x="169" y="124"/>
                </a:lnTo>
                <a:lnTo>
                  <a:pt x="198" y="87"/>
                </a:lnTo>
                <a:lnTo>
                  <a:pt x="230" y="57"/>
                </a:lnTo>
                <a:lnTo>
                  <a:pt x="265" y="31"/>
                </a:lnTo>
                <a:lnTo>
                  <a:pt x="305" y="13"/>
                </a:lnTo>
                <a:lnTo>
                  <a:pt x="347" y="2"/>
                </a:lnTo>
                <a:lnTo>
                  <a:pt x="363" y="2"/>
                </a:lnTo>
                <a:lnTo>
                  <a:pt x="376" y="5"/>
                </a:lnTo>
                <a:lnTo>
                  <a:pt x="550" y="240"/>
                </a:lnTo>
                <a:lnTo>
                  <a:pt x="682" y="135"/>
                </a:lnTo>
                <a:lnTo>
                  <a:pt x="682" y="134"/>
                </a:lnTo>
                <a:lnTo>
                  <a:pt x="814" y="240"/>
                </a:lnTo>
                <a:lnTo>
                  <a:pt x="987" y="5"/>
                </a:lnTo>
                <a:lnTo>
                  <a:pt x="999" y="0"/>
                </a:lnTo>
                <a:lnTo>
                  <a:pt x="101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4208757" y="2612745"/>
            <a:ext cx="3442036" cy="3289492"/>
          </a:xfrm>
          <a:custGeom>
            <a:avLst/>
            <a:gdLst>
              <a:gd name="T0" fmla="*/ 4528 w 5279"/>
              <a:gd name="T1" fmla="*/ 566 h 5046"/>
              <a:gd name="T2" fmla="*/ 4819 w 5279"/>
              <a:gd name="T3" fmla="*/ 923 h 5046"/>
              <a:gd name="T4" fmla="*/ 5046 w 5279"/>
              <a:gd name="T5" fmla="*/ 1326 h 5046"/>
              <a:gd name="T6" fmla="*/ 5200 w 5279"/>
              <a:gd name="T7" fmla="*/ 1770 h 5046"/>
              <a:gd name="T8" fmla="*/ 5274 w 5279"/>
              <a:gd name="T9" fmla="*/ 2244 h 5046"/>
              <a:gd name="T10" fmla="*/ 5260 w 5279"/>
              <a:gd name="T11" fmla="*/ 2727 h 5046"/>
              <a:gd name="T12" fmla="*/ 5163 w 5279"/>
              <a:gd name="T13" fmla="*/ 3182 h 5046"/>
              <a:gd name="T14" fmla="*/ 4991 w 5279"/>
              <a:gd name="T15" fmla="*/ 3605 h 5046"/>
              <a:gd name="T16" fmla="*/ 4751 w 5279"/>
              <a:gd name="T17" fmla="*/ 3989 h 5046"/>
              <a:gd name="T18" fmla="*/ 4451 w 5279"/>
              <a:gd name="T19" fmla="*/ 4325 h 5046"/>
              <a:gd name="T20" fmla="*/ 4098 w 5279"/>
              <a:gd name="T21" fmla="*/ 4605 h 5046"/>
              <a:gd name="T22" fmla="*/ 3701 w 5279"/>
              <a:gd name="T23" fmla="*/ 4824 h 5046"/>
              <a:gd name="T24" fmla="*/ 3265 w 5279"/>
              <a:gd name="T25" fmla="*/ 4972 h 5046"/>
              <a:gd name="T26" fmla="*/ 2799 w 5279"/>
              <a:gd name="T27" fmla="*/ 5041 h 5046"/>
              <a:gd name="T28" fmla="*/ 2321 w 5279"/>
              <a:gd name="T29" fmla="*/ 5027 h 5046"/>
              <a:gd name="T30" fmla="*/ 1864 w 5279"/>
              <a:gd name="T31" fmla="*/ 4930 h 5046"/>
              <a:gd name="T32" fmla="*/ 1441 w 5279"/>
              <a:gd name="T33" fmla="*/ 4758 h 5046"/>
              <a:gd name="T34" fmla="*/ 1057 w 5279"/>
              <a:gd name="T35" fmla="*/ 4518 h 5046"/>
              <a:gd name="T36" fmla="*/ 722 w 5279"/>
              <a:gd name="T37" fmla="*/ 4219 h 5046"/>
              <a:gd name="T38" fmla="*/ 441 w 5279"/>
              <a:gd name="T39" fmla="*/ 3865 h 5046"/>
              <a:gd name="T40" fmla="*/ 224 w 5279"/>
              <a:gd name="T41" fmla="*/ 3468 h 5046"/>
              <a:gd name="T42" fmla="*/ 76 w 5279"/>
              <a:gd name="T43" fmla="*/ 3034 h 5046"/>
              <a:gd name="T44" fmla="*/ 5 w 5279"/>
              <a:gd name="T45" fmla="*/ 2567 h 5046"/>
              <a:gd name="T46" fmla="*/ 19 w 5279"/>
              <a:gd name="T47" fmla="*/ 2086 h 5046"/>
              <a:gd name="T48" fmla="*/ 117 w 5279"/>
              <a:gd name="T49" fmla="*/ 1628 h 5046"/>
              <a:gd name="T50" fmla="*/ 291 w 5279"/>
              <a:gd name="T51" fmla="*/ 1202 h 5046"/>
              <a:gd name="T52" fmla="*/ 534 w 5279"/>
              <a:gd name="T53" fmla="*/ 817 h 5046"/>
              <a:gd name="T54" fmla="*/ 838 w 5279"/>
              <a:gd name="T55" fmla="*/ 481 h 5046"/>
              <a:gd name="T56" fmla="*/ 1195 w 5279"/>
              <a:gd name="T57" fmla="*/ 200 h 5046"/>
              <a:gd name="T58" fmla="*/ 1724 w 5279"/>
              <a:gd name="T59" fmla="*/ 314 h 5046"/>
              <a:gd name="T60" fmla="*/ 1362 w 5279"/>
              <a:gd name="T61" fmla="*/ 515 h 5046"/>
              <a:gd name="T62" fmla="*/ 1044 w 5279"/>
              <a:gd name="T63" fmla="*/ 774 h 5046"/>
              <a:gd name="T64" fmla="*/ 775 w 5279"/>
              <a:gd name="T65" fmla="*/ 1086 h 5046"/>
              <a:gd name="T66" fmla="*/ 568 w 5279"/>
              <a:gd name="T67" fmla="*/ 1443 h 5046"/>
              <a:gd name="T68" fmla="*/ 426 w 5279"/>
              <a:gd name="T69" fmla="*/ 1837 h 5046"/>
              <a:gd name="T70" fmla="*/ 359 w 5279"/>
              <a:gd name="T71" fmla="*/ 2260 h 5046"/>
              <a:gd name="T72" fmla="*/ 373 w 5279"/>
              <a:gd name="T73" fmla="*/ 2706 h 5046"/>
              <a:gd name="T74" fmla="*/ 470 w 5279"/>
              <a:gd name="T75" fmla="*/ 3129 h 5046"/>
              <a:gd name="T76" fmla="*/ 643 w 5279"/>
              <a:gd name="T77" fmla="*/ 3520 h 5046"/>
              <a:gd name="T78" fmla="*/ 881 w 5279"/>
              <a:gd name="T79" fmla="*/ 3867 h 5046"/>
              <a:gd name="T80" fmla="*/ 1179 w 5279"/>
              <a:gd name="T81" fmla="*/ 4165 h 5046"/>
              <a:gd name="T82" fmla="*/ 1528 w 5279"/>
              <a:gd name="T83" fmla="*/ 4404 h 5046"/>
              <a:gd name="T84" fmla="*/ 1917 w 5279"/>
              <a:gd name="T85" fmla="*/ 4576 h 5046"/>
              <a:gd name="T86" fmla="*/ 2342 w 5279"/>
              <a:gd name="T87" fmla="*/ 4673 h 5046"/>
              <a:gd name="T88" fmla="*/ 2789 w 5279"/>
              <a:gd name="T89" fmla="*/ 4687 h 5046"/>
              <a:gd name="T90" fmla="*/ 3222 w 5279"/>
              <a:gd name="T91" fmla="*/ 4617 h 5046"/>
              <a:gd name="T92" fmla="*/ 3626 w 5279"/>
              <a:gd name="T93" fmla="*/ 4469 h 5046"/>
              <a:gd name="T94" fmla="*/ 3987 w 5279"/>
              <a:gd name="T95" fmla="*/ 4251 h 5046"/>
              <a:gd name="T96" fmla="*/ 4303 w 5279"/>
              <a:gd name="T97" fmla="*/ 3972 h 5046"/>
              <a:gd name="T98" fmla="*/ 4563 w 5279"/>
              <a:gd name="T99" fmla="*/ 3640 h 5046"/>
              <a:gd name="T100" fmla="*/ 4758 w 5279"/>
              <a:gd name="T101" fmla="*/ 3264 h 5046"/>
              <a:gd name="T102" fmla="*/ 4882 w 5279"/>
              <a:gd name="T103" fmla="*/ 2849 h 5046"/>
              <a:gd name="T104" fmla="*/ 4924 w 5279"/>
              <a:gd name="T105" fmla="*/ 2408 h 5046"/>
              <a:gd name="T106" fmla="*/ 4882 w 5279"/>
              <a:gd name="T107" fmla="*/ 1971 h 5046"/>
              <a:gd name="T108" fmla="*/ 4761 w 5279"/>
              <a:gd name="T109" fmla="*/ 1562 h 5046"/>
              <a:gd name="T110" fmla="*/ 4570 w 5279"/>
              <a:gd name="T111" fmla="*/ 1189 h 5046"/>
              <a:gd name="T112" fmla="*/ 4316 w 5279"/>
              <a:gd name="T113" fmla="*/ 859 h 5046"/>
              <a:gd name="T114" fmla="*/ 3605 w 5279"/>
              <a:gd name="T115" fmla="*/ 142 h 5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279" h="5046">
                <a:moveTo>
                  <a:pt x="4721" y="0"/>
                </a:moveTo>
                <a:lnTo>
                  <a:pt x="4417" y="460"/>
                </a:lnTo>
                <a:lnTo>
                  <a:pt x="4528" y="566"/>
                </a:lnTo>
                <a:lnTo>
                  <a:pt x="4631" y="679"/>
                </a:lnTo>
                <a:lnTo>
                  <a:pt x="4729" y="798"/>
                </a:lnTo>
                <a:lnTo>
                  <a:pt x="4819" y="923"/>
                </a:lnTo>
                <a:lnTo>
                  <a:pt x="4903" y="1052"/>
                </a:lnTo>
                <a:lnTo>
                  <a:pt x="4978" y="1187"/>
                </a:lnTo>
                <a:lnTo>
                  <a:pt x="5046" y="1326"/>
                </a:lnTo>
                <a:lnTo>
                  <a:pt x="5105" y="1470"/>
                </a:lnTo>
                <a:lnTo>
                  <a:pt x="5157" y="1617"/>
                </a:lnTo>
                <a:lnTo>
                  <a:pt x="5200" y="1770"/>
                </a:lnTo>
                <a:lnTo>
                  <a:pt x="5234" y="1924"/>
                </a:lnTo>
                <a:lnTo>
                  <a:pt x="5258" y="2082"/>
                </a:lnTo>
                <a:lnTo>
                  <a:pt x="5274" y="2244"/>
                </a:lnTo>
                <a:lnTo>
                  <a:pt x="5279" y="2408"/>
                </a:lnTo>
                <a:lnTo>
                  <a:pt x="5274" y="2567"/>
                </a:lnTo>
                <a:lnTo>
                  <a:pt x="5260" y="2727"/>
                </a:lnTo>
                <a:lnTo>
                  <a:pt x="5236" y="2881"/>
                </a:lnTo>
                <a:lnTo>
                  <a:pt x="5203" y="3034"/>
                </a:lnTo>
                <a:lnTo>
                  <a:pt x="5163" y="3182"/>
                </a:lnTo>
                <a:lnTo>
                  <a:pt x="5113" y="3327"/>
                </a:lnTo>
                <a:lnTo>
                  <a:pt x="5055" y="3468"/>
                </a:lnTo>
                <a:lnTo>
                  <a:pt x="4991" y="3605"/>
                </a:lnTo>
                <a:lnTo>
                  <a:pt x="4917" y="3738"/>
                </a:lnTo>
                <a:lnTo>
                  <a:pt x="4838" y="3865"/>
                </a:lnTo>
                <a:lnTo>
                  <a:pt x="4751" y="3989"/>
                </a:lnTo>
                <a:lnTo>
                  <a:pt x="4657" y="4107"/>
                </a:lnTo>
                <a:lnTo>
                  <a:pt x="4557" y="4219"/>
                </a:lnTo>
                <a:lnTo>
                  <a:pt x="4451" y="4325"/>
                </a:lnTo>
                <a:lnTo>
                  <a:pt x="4338" y="4425"/>
                </a:lnTo>
                <a:lnTo>
                  <a:pt x="4221" y="4518"/>
                </a:lnTo>
                <a:lnTo>
                  <a:pt x="4098" y="4605"/>
                </a:lnTo>
                <a:lnTo>
                  <a:pt x="3970" y="4686"/>
                </a:lnTo>
                <a:lnTo>
                  <a:pt x="3838" y="4758"/>
                </a:lnTo>
                <a:lnTo>
                  <a:pt x="3701" y="4824"/>
                </a:lnTo>
                <a:lnTo>
                  <a:pt x="3560" y="4880"/>
                </a:lnTo>
                <a:lnTo>
                  <a:pt x="3413" y="4930"/>
                </a:lnTo>
                <a:lnTo>
                  <a:pt x="3265" y="4972"/>
                </a:lnTo>
                <a:lnTo>
                  <a:pt x="3112" y="5004"/>
                </a:lnTo>
                <a:lnTo>
                  <a:pt x="2958" y="5027"/>
                </a:lnTo>
                <a:lnTo>
                  <a:pt x="2799" y="5041"/>
                </a:lnTo>
                <a:lnTo>
                  <a:pt x="2640" y="5046"/>
                </a:lnTo>
                <a:lnTo>
                  <a:pt x="2479" y="5041"/>
                </a:lnTo>
                <a:lnTo>
                  <a:pt x="2321" y="5027"/>
                </a:lnTo>
                <a:lnTo>
                  <a:pt x="2165" y="5004"/>
                </a:lnTo>
                <a:lnTo>
                  <a:pt x="2014" y="4972"/>
                </a:lnTo>
                <a:lnTo>
                  <a:pt x="1864" y="4930"/>
                </a:lnTo>
                <a:lnTo>
                  <a:pt x="1719" y="4880"/>
                </a:lnTo>
                <a:lnTo>
                  <a:pt x="1578" y="4824"/>
                </a:lnTo>
                <a:lnTo>
                  <a:pt x="1441" y="4758"/>
                </a:lnTo>
                <a:lnTo>
                  <a:pt x="1308" y="4686"/>
                </a:lnTo>
                <a:lnTo>
                  <a:pt x="1181" y="4605"/>
                </a:lnTo>
                <a:lnTo>
                  <a:pt x="1057" y="4518"/>
                </a:lnTo>
                <a:lnTo>
                  <a:pt x="939" y="4425"/>
                </a:lnTo>
                <a:lnTo>
                  <a:pt x="828" y="4325"/>
                </a:lnTo>
                <a:lnTo>
                  <a:pt x="722" y="4219"/>
                </a:lnTo>
                <a:lnTo>
                  <a:pt x="621" y="4107"/>
                </a:lnTo>
                <a:lnTo>
                  <a:pt x="528" y="3989"/>
                </a:lnTo>
                <a:lnTo>
                  <a:pt x="441" y="3865"/>
                </a:lnTo>
                <a:lnTo>
                  <a:pt x="360" y="3738"/>
                </a:lnTo>
                <a:lnTo>
                  <a:pt x="288" y="3605"/>
                </a:lnTo>
                <a:lnTo>
                  <a:pt x="224" y="3468"/>
                </a:lnTo>
                <a:lnTo>
                  <a:pt x="166" y="3327"/>
                </a:lnTo>
                <a:lnTo>
                  <a:pt x="116" y="3182"/>
                </a:lnTo>
                <a:lnTo>
                  <a:pt x="76" y="3034"/>
                </a:lnTo>
                <a:lnTo>
                  <a:pt x="42" y="2881"/>
                </a:lnTo>
                <a:lnTo>
                  <a:pt x="19" y="2727"/>
                </a:lnTo>
                <a:lnTo>
                  <a:pt x="5" y="2567"/>
                </a:lnTo>
                <a:lnTo>
                  <a:pt x="0" y="2408"/>
                </a:lnTo>
                <a:lnTo>
                  <a:pt x="5" y="2246"/>
                </a:lnTo>
                <a:lnTo>
                  <a:pt x="19" y="2086"/>
                </a:lnTo>
                <a:lnTo>
                  <a:pt x="43" y="1930"/>
                </a:lnTo>
                <a:lnTo>
                  <a:pt x="76" y="1778"/>
                </a:lnTo>
                <a:lnTo>
                  <a:pt x="117" y="1628"/>
                </a:lnTo>
                <a:lnTo>
                  <a:pt x="167" y="1482"/>
                </a:lnTo>
                <a:lnTo>
                  <a:pt x="225" y="1340"/>
                </a:lnTo>
                <a:lnTo>
                  <a:pt x="291" y="1202"/>
                </a:lnTo>
                <a:lnTo>
                  <a:pt x="365" y="1068"/>
                </a:lnTo>
                <a:lnTo>
                  <a:pt x="447" y="941"/>
                </a:lnTo>
                <a:lnTo>
                  <a:pt x="534" y="817"/>
                </a:lnTo>
                <a:lnTo>
                  <a:pt x="629" y="700"/>
                </a:lnTo>
                <a:lnTo>
                  <a:pt x="730" y="587"/>
                </a:lnTo>
                <a:lnTo>
                  <a:pt x="838" y="481"/>
                </a:lnTo>
                <a:lnTo>
                  <a:pt x="951" y="381"/>
                </a:lnTo>
                <a:lnTo>
                  <a:pt x="1070" y="287"/>
                </a:lnTo>
                <a:lnTo>
                  <a:pt x="1195" y="200"/>
                </a:lnTo>
                <a:lnTo>
                  <a:pt x="1324" y="121"/>
                </a:lnTo>
                <a:lnTo>
                  <a:pt x="1457" y="48"/>
                </a:lnTo>
                <a:lnTo>
                  <a:pt x="1724" y="314"/>
                </a:lnTo>
                <a:lnTo>
                  <a:pt x="1599" y="373"/>
                </a:lnTo>
                <a:lnTo>
                  <a:pt x="1478" y="441"/>
                </a:lnTo>
                <a:lnTo>
                  <a:pt x="1362" y="515"/>
                </a:lnTo>
                <a:lnTo>
                  <a:pt x="1250" y="595"/>
                </a:lnTo>
                <a:lnTo>
                  <a:pt x="1144" y="681"/>
                </a:lnTo>
                <a:lnTo>
                  <a:pt x="1044" y="774"/>
                </a:lnTo>
                <a:lnTo>
                  <a:pt x="947" y="872"/>
                </a:lnTo>
                <a:lnTo>
                  <a:pt x="859" y="977"/>
                </a:lnTo>
                <a:lnTo>
                  <a:pt x="775" y="1086"/>
                </a:lnTo>
                <a:lnTo>
                  <a:pt x="700" y="1200"/>
                </a:lnTo>
                <a:lnTo>
                  <a:pt x="631" y="1319"/>
                </a:lnTo>
                <a:lnTo>
                  <a:pt x="568" y="1443"/>
                </a:lnTo>
                <a:lnTo>
                  <a:pt x="513" y="1570"/>
                </a:lnTo>
                <a:lnTo>
                  <a:pt x="465" y="1702"/>
                </a:lnTo>
                <a:lnTo>
                  <a:pt x="426" y="1837"/>
                </a:lnTo>
                <a:lnTo>
                  <a:pt x="394" y="1975"/>
                </a:lnTo>
                <a:lnTo>
                  <a:pt x="372" y="2117"/>
                </a:lnTo>
                <a:lnTo>
                  <a:pt x="359" y="2260"/>
                </a:lnTo>
                <a:lnTo>
                  <a:pt x="354" y="2408"/>
                </a:lnTo>
                <a:lnTo>
                  <a:pt x="359" y="2558"/>
                </a:lnTo>
                <a:lnTo>
                  <a:pt x="373" y="2706"/>
                </a:lnTo>
                <a:lnTo>
                  <a:pt x="397" y="2849"/>
                </a:lnTo>
                <a:lnTo>
                  <a:pt x="429" y="2990"/>
                </a:lnTo>
                <a:lnTo>
                  <a:pt x="470" y="3129"/>
                </a:lnTo>
                <a:lnTo>
                  <a:pt x="520" y="3264"/>
                </a:lnTo>
                <a:lnTo>
                  <a:pt x="577" y="3394"/>
                </a:lnTo>
                <a:lnTo>
                  <a:pt x="643" y="3520"/>
                </a:lnTo>
                <a:lnTo>
                  <a:pt x="716" y="3640"/>
                </a:lnTo>
                <a:lnTo>
                  <a:pt x="795" y="3756"/>
                </a:lnTo>
                <a:lnTo>
                  <a:pt x="881" y="3867"/>
                </a:lnTo>
                <a:lnTo>
                  <a:pt x="975" y="3972"/>
                </a:lnTo>
                <a:lnTo>
                  <a:pt x="1074" y="4071"/>
                </a:lnTo>
                <a:lnTo>
                  <a:pt x="1179" y="4165"/>
                </a:lnTo>
                <a:lnTo>
                  <a:pt x="1290" y="4251"/>
                </a:lnTo>
                <a:lnTo>
                  <a:pt x="1406" y="4332"/>
                </a:lnTo>
                <a:lnTo>
                  <a:pt x="1528" y="4404"/>
                </a:lnTo>
                <a:lnTo>
                  <a:pt x="1654" y="4469"/>
                </a:lnTo>
                <a:lnTo>
                  <a:pt x="1784" y="4526"/>
                </a:lnTo>
                <a:lnTo>
                  <a:pt x="1917" y="4576"/>
                </a:lnTo>
                <a:lnTo>
                  <a:pt x="2056" y="4617"/>
                </a:lnTo>
                <a:lnTo>
                  <a:pt x="2197" y="4650"/>
                </a:lnTo>
                <a:lnTo>
                  <a:pt x="2342" y="4673"/>
                </a:lnTo>
                <a:lnTo>
                  <a:pt x="2488" y="4687"/>
                </a:lnTo>
                <a:lnTo>
                  <a:pt x="2640" y="4692"/>
                </a:lnTo>
                <a:lnTo>
                  <a:pt x="2789" y="4687"/>
                </a:lnTo>
                <a:lnTo>
                  <a:pt x="2937" y="4673"/>
                </a:lnTo>
                <a:lnTo>
                  <a:pt x="3082" y="4650"/>
                </a:lnTo>
                <a:lnTo>
                  <a:pt x="3222" y="4617"/>
                </a:lnTo>
                <a:lnTo>
                  <a:pt x="3360" y="4576"/>
                </a:lnTo>
                <a:lnTo>
                  <a:pt x="3495" y="4526"/>
                </a:lnTo>
                <a:lnTo>
                  <a:pt x="3626" y="4469"/>
                </a:lnTo>
                <a:lnTo>
                  <a:pt x="3751" y="4404"/>
                </a:lnTo>
                <a:lnTo>
                  <a:pt x="3872" y="4332"/>
                </a:lnTo>
                <a:lnTo>
                  <a:pt x="3987" y="4251"/>
                </a:lnTo>
                <a:lnTo>
                  <a:pt x="4098" y="4165"/>
                </a:lnTo>
                <a:lnTo>
                  <a:pt x="4205" y="4071"/>
                </a:lnTo>
                <a:lnTo>
                  <a:pt x="4303" y="3972"/>
                </a:lnTo>
                <a:lnTo>
                  <a:pt x="4396" y="3867"/>
                </a:lnTo>
                <a:lnTo>
                  <a:pt x="4483" y="3756"/>
                </a:lnTo>
                <a:lnTo>
                  <a:pt x="4563" y="3640"/>
                </a:lnTo>
                <a:lnTo>
                  <a:pt x="4636" y="3520"/>
                </a:lnTo>
                <a:lnTo>
                  <a:pt x="4700" y="3394"/>
                </a:lnTo>
                <a:lnTo>
                  <a:pt x="4758" y="3264"/>
                </a:lnTo>
                <a:lnTo>
                  <a:pt x="4808" y="3129"/>
                </a:lnTo>
                <a:lnTo>
                  <a:pt x="4850" y="2990"/>
                </a:lnTo>
                <a:lnTo>
                  <a:pt x="4882" y="2849"/>
                </a:lnTo>
                <a:lnTo>
                  <a:pt x="4904" y="2706"/>
                </a:lnTo>
                <a:lnTo>
                  <a:pt x="4919" y="2558"/>
                </a:lnTo>
                <a:lnTo>
                  <a:pt x="4924" y="2408"/>
                </a:lnTo>
                <a:lnTo>
                  <a:pt x="4920" y="2259"/>
                </a:lnTo>
                <a:lnTo>
                  <a:pt x="4906" y="2114"/>
                </a:lnTo>
                <a:lnTo>
                  <a:pt x="4882" y="1971"/>
                </a:lnTo>
                <a:lnTo>
                  <a:pt x="4850" y="1831"/>
                </a:lnTo>
                <a:lnTo>
                  <a:pt x="4809" y="1694"/>
                </a:lnTo>
                <a:lnTo>
                  <a:pt x="4761" y="1562"/>
                </a:lnTo>
                <a:lnTo>
                  <a:pt x="4705" y="1433"/>
                </a:lnTo>
                <a:lnTo>
                  <a:pt x="4640" y="1308"/>
                </a:lnTo>
                <a:lnTo>
                  <a:pt x="4570" y="1189"/>
                </a:lnTo>
                <a:lnTo>
                  <a:pt x="4491" y="1073"/>
                </a:lnTo>
                <a:lnTo>
                  <a:pt x="4407" y="964"/>
                </a:lnTo>
                <a:lnTo>
                  <a:pt x="4316" y="859"/>
                </a:lnTo>
                <a:lnTo>
                  <a:pt x="4217" y="759"/>
                </a:lnTo>
                <a:lnTo>
                  <a:pt x="3949" y="1168"/>
                </a:lnTo>
                <a:lnTo>
                  <a:pt x="3605" y="142"/>
                </a:lnTo>
                <a:lnTo>
                  <a:pt x="4721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30941" y="600203"/>
            <a:ext cx="101301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Title Goes Here</a:t>
            </a: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This is a sample text. You can replace this text. Enter text here. This is a sample text. You can replace this text. Enter text here This is a sample text. You can replace this text. Enter text here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8158" y="2381374"/>
            <a:ext cx="3720599" cy="1015663"/>
            <a:chOff x="488158" y="2334953"/>
            <a:chExt cx="3720599" cy="1015663"/>
          </a:xfrm>
        </p:grpSpPr>
        <p:sp>
          <p:nvSpPr>
            <p:cNvPr id="25" name="TextBox 24"/>
            <p:cNvSpPr txBox="1"/>
            <p:nvPr/>
          </p:nvSpPr>
          <p:spPr>
            <a:xfrm>
              <a:off x="488158" y="2334953"/>
              <a:ext cx="9696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57846" y="2334953"/>
              <a:ext cx="275091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cap="all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Subtitle TEXT</a:t>
              </a:r>
            </a:p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This is a sample text. You can replace this text.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8158" y="3588456"/>
            <a:ext cx="3720599" cy="1015663"/>
            <a:chOff x="488158" y="3540205"/>
            <a:chExt cx="3720599" cy="1015663"/>
          </a:xfrm>
        </p:grpSpPr>
        <p:sp>
          <p:nvSpPr>
            <p:cNvPr id="26" name="TextBox 25"/>
            <p:cNvSpPr txBox="1"/>
            <p:nvPr/>
          </p:nvSpPr>
          <p:spPr>
            <a:xfrm>
              <a:off x="488158" y="3540205"/>
              <a:ext cx="9696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accent2"/>
                  </a:solidFill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57846" y="3540205"/>
              <a:ext cx="275091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cap="all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Subtitle TEXT</a:t>
              </a:r>
            </a:p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This is a sample text. You can replace this text.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8158" y="4856034"/>
            <a:ext cx="3720599" cy="1015663"/>
            <a:chOff x="488158" y="4866449"/>
            <a:chExt cx="3720599" cy="1015663"/>
          </a:xfrm>
        </p:grpSpPr>
        <p:sp>
          <p:nvSpPr>
            <p:cNvPr id="27" name="TextBox 26"/>
            <p:cNvSpPr txBox="1"/>
            <p:nvPr/>
          </p:nvSpPr>
          <p:spPr>
            <a:xfrm>
              <a:off x="488158" y="4866449"/>
              <a:ext cx="9696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accent3"/>
                  </a:solidFill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57846" y="4866449"/>
              <a:ext cx="275091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cap="all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Subtitle TEXT</a:t>
              </a:r>
            </a:p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This is a sample text. You can replace this text.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914731" y="4856034"/>
            <a:ext cx="3691291" cy="1015663"/>
            <a:chOff x="7914731" y="4845620"/>
            <a:chExt cx="3691291" cy="1015663"/>
          </a:xfrm>
        </p:grpSpPr>
        <p:sp>
          <p:nvSpPr>
            <p:cNvPr id="67" name="TextBox 66"/>
            <p:cNvSpPr txBox="1"/>
            <p:nvPr/>
          </p:nvSpPr>
          <p:spPr>
            <a:xfrm>
              <a:off x="7914731" y="4845620"/>
              <a:ext cx="9696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accent6"/>
                  </a:solidFill>
                  <a:cs typeface="Arial" panose="020B0604020202020204" pitchFamily="34" charset="0"/>
                </a:rPr>
                <a:t>06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855111" y="4845620"/>
              <a:ext cx="275091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cap="all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Subtitle TEXT</a:t>
              </a:r>
            </a:p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This is a sample text. You can replace this text. 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914731" y="3588456"/>
            <a:ext cx="3691291" cy="1015663"/>
            <a:chOff x="7914731" y="3636707"/>
            <a:chExt cx="3691291" cy="1015663"/>
          </a:xfrm>
        </p:grpSpPr>
        <p:sp>
          <p:nvSpPr>
            <p:cNvPr id="66" name="TextBox 65"/>
            <p:cNvSpPr txBox="1"/>
            <p:nvPr/>
          </p:nvSpPr>
          <p:spPr>
            <a:xfrm>
              <a:off x="7914731" y="3636707"/>
              <a:ext cx="9696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accent5"/>
                  </a:solidFill>
                  <a:cs typeface="Arial" panose="020B0604020202020204" pitchFamily="34" charset="0"/>
                </a:rPr>
                <a:t>05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55111" y="3636707"/>
              <a:ext cx="275091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cap="all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Subtitle TEXT</a:t>
              </a:r>
            </a:p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This is a sample text. You can replace this text.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914731" y="2381374"/>
            <a:ext cx="3691291" cy="1015663"/>
            <a:chOff x="7914731" y="2427795"/>
            <a:chExt cx="3691291" cy="1015663"/>
          </a:xfrm>
        </p:grpSpPr>
        <p:sp>
          <p:nvSpPr>
            <p:cNvPr id="65" name="TextBox 64"/>
            <p:cNvSpPr txBox="1"/>
            <p:nvPr/>
          </p:nvSpPr>
          <p:spPr>
            <a:xfrm>
              <a:off x="7914731" y="2427795"/>
              <a:ext cx="9696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accent4"/>
                  </a:solidFill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855111" y="2427795"/>
              <a:ext cx="275091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cap="all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Subtitle TEXT</a:t>
              </a:r>
            </a:p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This is a sample text. You can replace this text.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64486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t1">
  <a:themeElements>
    <a:clrScheme name="IndustryTempl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t1" id="{EA358B15-A4F4-4FE9-B727-2021881EF4B3}" vid="{93F1B2C2-BB11-4361-9FB8-C5EC644804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Themet1</Template>
  <TotalTime>220</TotalTime>
  <Words>519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Segoe UI</vt:lpstr>
      <vt:lpstr>Themet1</vt:lpstr>
      <vt:lpstr>Patterns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</dc:creator>
  <cp:lastModifiedBy>D Singh</cp:lastModifiedBy>
  <cp:revision>28</cp:revision>
  <dcterms:created xsi:type="dcterms:W3CDTF">2014-12-17T08:00:11Z</dcterms:created>
  <dcterms:modified xsi:type="dcterms:W3CDTF">2022-05-09T15:22:38Z</dcterms:modified>
</cp:coreProperties>
</file>