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3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8E27C9-23EB-46BB-B8FF-4202BCDAEDA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81EF1A-4EDC-4796-AC03-EE8C728C5672}">
      <dgm:prSet/>
      <dgm:spPr/>
      <dgm:t>
        <a:bodyPr/>
        <a:lstStyle/>
        <a:p>
          <a:r>
            <a:rPr lang="en-US"/>
            <a:t>limited number of labeled data</a:t>
          </a:r>
        </a:p>
      </dgm:t>
    </dgm:pt>
    <dgm:pt modelId="{268CC1E0-F8CE-47BE-AA2F-D41F82924568}" type="parTrans" cxnId="{00F0AEB9-A699-4D7F-A442-E88EFBF9D6A8}">
      <dgm:prSet/>
      <dgm:spPr/>
      <dgm:t>
        <a:bodyPr/>
        <a:lstStyle/>
        <a:p>
          <a:endParaRPr lang="en-US"/>
        </a:p>
      </dgm:t>
    </dgm:pt>
    <dgm:pt modelId="{81633072-C1DF-4FB7-A141-E8630512FFCD}" type="sibTrans" cxnId="{00F0AEB9-A699-4D7F-A442-E88EFBF9D6A8}">
      <dgm:prSet/>
      <dgm:spPr/>
      <dgm:t>
        <a:bodyPr/>
        <a:lstStyle/>
        <a:p>
          <a:endParaRPr lang="en-US"/>
        </a:p>
      </dgm:t>
    </dgm:pt>
    <dgm:pt modelId="{76AEF420-F111-41FE-8624-7DFD8EAEFD26}">
      <dgm:prSet/>
      <dgm:spPr/>
      <dgm:t>
        <a:bodyPr/>
        <a:lstStyle/>
        <a:p>
          <a:r>
            <a:rPr lang="en-US"/>
            <a:t>and also, the presence of outliers (or missing values) in the diabetes datasets.</a:t>
          </a:r>
        </a:p>
      </dgm:t>
    </dgm:pt>
    <dgm:pt modelId="{2868B87E-4BD2-4F25-AF05-A12E1B97E612}" type="parTrans" cxnId="{A2990273-3340-4812-AC81-CCD0DBB42E62}">
      <dgm:prSet/>
      <dgm:spPr/>
      <dgm:t>
        <a:bodyPr/>
        <a:lstStyle/>
        <a:p>
          <a:endParaRPr lang="en-US"/>
        </a:p>
      </dgm:t>
    </dgm:pt>
    <dgm:pt modelId="{52F7261E-7F2B-4986-8951-FA88076503EF}" type="sibTrans" cxnId="{A2990273-3340-4812-AC81-CCD0DBB42E62}">
      <dgm:prSet/>
      <dgm:spPr/>
      <dgm:t>
        <a:bodyPr/>
        <a:lstStyle/>
        <a:p>
          <a:endParaRPr lang="en-US"/>
        </a:p>
      </dgm:t>
    </dgm:pt>
    <dgm:pt modelId="{613F19D2-4B97-43AB-8DD7-0E4643FF4778}" type="pres">
      <dgm:prSet presAssocID="{3C8E27C9-23EB-46BB-B8FF-4202BCDAEDA1}" presName="vert0" presStyleCnt="0">
        <dgm:presLayoutVars>
          <dgm:dir/>
          <dgm:animOne val="branch"/>
          <dgm:animLvl val="lvl"/>
        </dgm:presLayoutVars>
      </dgm:prSet>
      <dgm:spPr/>
    </dgm:pt>
    <dgm:pt modelId="{839A21D7-7C8D-4D15-9A0F-2B7E131BEC62}" type="pres">
      <dgm:prSet presAssocID="{4E81EF1A-4EDC-4796-AC03-EE8C728C5672}" presName="thickLine" presStyleLbl="alignNode1" presStyleIdx="0" presStyleCnt="2"/>
      <dgm:spPr/>
    </dgm:pt>
    <dgm:pt modelId="{3E3DD29A-5961-461B-9EB5-1F8E838A81A2}" type="pres">
      <dgm:prSet presAssocID="{4E81EF1A-4EDC-4796-AC03-EE8C728C5672}" presName="horz1" presStyleCnt="0"/>
      <dgm:spPr/>
    </dgm:pt>
    <dgm:pt modelId="{34F0AD57-4985-4496-B63E-C81AB4275175}" type="pres">
      <dgm:prSet presAssocID="{4E81EF1A-4EDC-4796-AC03-EE8C728C5672}" presName="tx1" presStyleLbl="revTx" presStyleIdx="0" presStyleCnt="2"/>
      <dgm:spPr/>
    </dgm:pt>
    <dgm:pt modelId="{589760B3-1573-4609-87C6-514D2DE40A89}" type="pres">
      <dgm:prSet presAssocID="{4E81EF1A-4EDC-4796-AC03-EE8C728C5672}" presName="vert1" presStyleCnt="0"/>
      <dgm:spPr/>
    </dgm:pt>
    <dgm:pt modelId="{9131ECAE-618A-426E-897C-0D33F4DA3654}" type="pres">
      <dgm:prSet presAssocID="{76AEF420-F111-41FE-8624-7DFD8EAEFD26}" presName="thickLine" presStyleLbl="alignNode1" presStyleIdx="1" presStyleCnt="2"/>
      <dgm:spPr/>
    </dgm:pt>
    <dgm:pt modelId="{884A8995-DC5A-4601-9CA6-28B7B1FBD674}" type="pres">
      <dgm:prSet presAssocID="{76AEF420-F111-41FE-8624-7DFD8EAEFD26}" presName="horz1" presStyleCnt="0"/>
      <dgm:spPr/>
    </dgm:pt>
    <dgm:pt modelId="{5878755E-590B-4BB4-BACC-1EA970AA15F9}" type="pres">
      <dgm:prSet presAssocID="{76AEF420-F111-41FE-8624-7DFD8EAEFD26}" presName="tx1" presStyleLbl="revTx" presStyleIdx="1" presStyleCnt="2"/>
      <dgm:spPr/>
    </dgm:pt>
    <dgm:pt modelId="{3209FD71-4E6F-454C-91D6-91252C658D75}" type="pres">
      <dgm:prSet presAssocID="{76AEF420-F111-41FE-8624-7DFD8EAEFD26}" presName="vert1" presStyleCnt="0"/>
      <dgm:spPr/>
    </dgm:pt>
  </dgm:ptLst>
  <dgm:cxnLst>
    <dgm:cxn modelId="{EF03903F-8686-4627-89CE-21E06E08A709}" type="presOf" srcId="{4E81EF1A-4EDC-4796-AC03-EE8C728C5672}" destId="{34F0AD57-4985-4496-B63E-C81AB4275175}" srcOrd="0" destOrd="0" presId="urn:microsoft.com/office/officeart/2008/layout/LinedList"/>
    <dgm:cxn modelId="{A2990273-3340-4812-AC81-CCD0DBB42E62}" srcId="{3C8E27C9-23EB-46BB-B8FF-4202BCDAEDA1}" destId="{76AEF420-F111-41FE-8624-7DFD8EAEFD26}" srcOrd="1" destOrd="0" parTransId="{2868B87E-4BD2-4F25-AF05-A12E1B97E612}" sibTransId="{52F7261E-7F2B-4986-8951-FA88076503EF}"/>
    <dgm:cxn modelId="{00F0AEB9-A699-4D7F-A442-E88EFBF9D6A8}" srcId="{3C8E27C9-23EB-46BB-B8FF-4202BCDAEDA1}" destId="{4E81EF1A-4EDC-4796-AC03-EE8C728C5672}" srcOrd="0" destOrd="0" parTransId="{268CC1E0-F8CE-47BE-AA2F-D41F82924568}" sibTransId="{81633072-C1DF-4FB7-A141-E8630512FFCD}"/>
    <dgm:cxn modelId="{92BD1FC5-B375-4B90-B233-139FD6AB4922}" type="presOf" srcId="{3C8E27C9-23EB-46BB-B8FF-4202BCDAEDA1}" destId="{613F19D2-4B97-43AB-8DD7-0E4643FF4778}" srcOrd="0" destOrd="0" presId="urn:microsoft.com/office/officeart/2008/layout/LinedList"/>
    <dgm:cxn modelId="{EBF1A4F8-4EC0-4D39-B74C-CB46EDB97BB0}" type="presOf" srcId="{76AEF420-F111-41FE-8624-7DFD8EAEFD26}" destId="{5878755E-590B-4BB4-BACC-1EA970AA15F9}" srcOrd="0" destOrd="0" presId="urn:microsoft.com/office/officeart/2008/layout/LinedList"/>
    <dgm:cxn modelId="{3B7A3EF7-4B7B-4ABA-B994-A03DFE40680A}" type="presParOf" srcId="{613F19D2-4B97-43AB-8DD7-0E4643FF4778}" destId="{839A21D7-7C8D-4D15-9A0F-2B7E131BEC62}" srcOrd="0" destOrd="0" presId="urn:microsoft.com/office/officeart/2008/layout/LinedList"/>
    <dgm:cxn modelId="{6D19C210-3445-4D2D-B9CC-775EF824237D}" type="presParOf" srcId="{613F19D2-4B97-43AB-8DD7-0E4643FF4778}" destId="{3E3DD29A-5961-461B-9EB5-1F8E838A81A2}" srcOrd="1" destOrd="0" presId="urn:microsoft.com/office/officeart/2008/layout/LinedList"/>
    <dgm:cxn modelId="{4471D058-5884-491B-AE38-2E40F779EA3B}" type="presParOf" srcId="{3E3DD29A-5961-461B-9EB5-1F8E838A81A2}" destId="{34F0AD57-4985-4496-B63E-C81AB4275175}" srcOrd="0" destOrd="0" presId="urn:microsoft.com/office/officeart/2008/layout/LinedList"/>
    <dgm:cxn modelId="{D8C47A46-08ED-4EEE-A2D2-7D64248CF58A}" type="presParOf" srcId="{3E3DD29A-5961-461B-9EB5-1F8E838A81A2}" destId="{589760B3-1573-4609-87C6-514D2DE40A89}" srcOrd="1" destOrd="0" presId="urn:microsoft.com/office/officeart/2008/layout/LinedList"/>
    <dgm:cxn modelId="{83CE30A2-29A6-49DA-86DA-048AEAA81A95}" type="presParOf" srcId="{613F19D2-4B97-43AB-8DD7-0E4643FF4778}" destId="{9131ECAE-618A-426E-897C-0D33F4DA3654}" srcOrd="2" destOrd="0" presId="urn:microsoft.com/office/officeart/2008/layout/LinedList"/>
    <dgm:cxn modelId="{0F1E7F6F-0742-4087-A30B-88B24DC1F06D}" type="presParOf" srcId="{613F19D2-4B97-43AB-8DD7-0E4643FF4778}" destId="{884A8995-DC5A-4601-9CA6-28B7B1FBD674}" srcOrd="3" destOrd="0" presId="urn:microsoft.com/office/officeart/2008/layout/LinedList"/>
    <dgm:cxn modelId="{5124F0F8-03D6-444D-B3F2-08A3BB63F8B1}" type="presParOf" srcId="{884A8995-DC5A-4601-9CA6-28B7B1FBD674}" destId="{5878755E-590B-4BB4-BACC-1EA970AA15F9}" srcOrd="0" destOrd="0" presId="urn:microsoft.com/office/officeart/2008/layout/LinedList"/>
    <dgm:cxn modelId="{8CD73AA2-F73B-46DB-94D5-7C2708E0B676}" type="presParOf" srcId="{884A8995-DC5A-4601-9CA6-28B7B1FBD674}" destId="{3209FD71-4E6F-454C-91D6-91252C658D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8C8A28-D4C2-440A-A562-BE4B93B9D45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7D9CE8C-494B-4CD5-A2AC-637F7B7DC27F}">
      <dgm:prSet/>
      <dgm:spPr/>
      <dgm:t>
        <a:bodyPr/>
        <a:lstStyle/>
        <a:p>
          <a:r>
            <a:rPr lang="en-US" dirty="0"/>
            <a:t>K-fold crossvalidation, and different Machine Learning (ML) classifiers</a:t>
          </a:r>
        </a:p>
      </dgm:t>
    </dgm:pt>
    <dgm:pt modelId="{56CF0E9E-7A3E-4DEB-8B24-73DF55F44AEE}" type="parTrans" cxnId="{303C1060-38D7-40F1-9E9C-2254FCB495A8}">
      <dgm:prSet/>
      <dgm:spPr/>
      <dgm:t>
        <a:bodyPr/>
        <a:lstStyle/>
        <a:p>
          <a:endParaRPr lang="en-US"/>
        </a:p>
      </dgm:t>
    </dgm:pt>
    <dgm:pt modelId="{457C41D1-1835-4D1D-93AB-DD0FF6DB5379}" type="sibTrans" cxnId="{303C1060-38D7-40F1-9E9C-2254FCB495A8}">
      <dgm:prSet/>
      <dgm:spPr/>
      <dgm:t>
        <a:bodyPr/>
        <a:lstStyle/>
        <a:p>
          <a:endParaRPr lang="en-US"/>
        </a:p>
      </dgm:t>
    </dgm:pt>
    <dgm:pt modelId="{4B4A6F4B-A803-4BFA-A725-1178A38A10B6}">
      <dgm:prSet/>
      <dgm:spPr/>
      <dgm:t>
        <a:bodyPr/>
        <a:lstStyle/>
        <a:p>
          <a:pPr rtl="0"/>
          <a:r>
            <a:rPr lang="en-US" dirty="0"/>
            <a:t>k-nearest Neighbour,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DCC04807-8D18-4711-BA14-FD2C382C2810}" type="parTrans" cxnId="{13AB6C53-CF95-455B-B6FB-7778F8790DAC}">
      <dgm:prSet/>
      <dgm:spPr/>
      <dgm:t>
        <a:bodyPr/>
        <a:lstStyle/>
        <a:p>
          <a:endParaRPr lang="en-US"/>
        </a:p>
      </dgm:t>
    </dgm:pt>
    <dgm:pt modelId="{918DBD23-75E5-4D2C-A7FF-DF8E27F8532D}" type="sibTrans" cxnId="{13AB6C53-CF95-455B-B6FB-7778F8790DAC}">
      <dgm:prSet/>
      <dgm:spPr/>
      <dgm:t>
        <a:bodyPr/>
        <a:lstStyle/>
        <a:p>
          <a:endParaRPr lang="en-US"/>
        </a:p>
      </dgm:t>
    </dgm:pt>
    <dgm:pt modelId="{6490877F-5DFB-4AC9-A70E-416F37393585}">
      <dgm:prSet/>
      <dgm:spPr/>
      <dgm:t>
        <a:bodyPr/>
        <a:lstStyle/>
        <a:p>
          <a:pPr rtl="0"/>
          <a:r>
            <a:rPr lang="en-US" dirty="0"/>
            <a:t>Decision Trees,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AFD41270-1278-40D4-B8CF-32B57152F69C}" type="parTrans" cxnId="{5382ECAD-403C-4E63-A264-B90255C513E6}">
      <dgm:prSet/>
      <dgm:spPr/>
      <dgm:t>
        <a:bodyPr/>
        <a:lstStyle/>
        <a:p>
          <a:endParaRPr lang="en-US"/>
        </a:p>
      </dgm:t>
    </dgm:pt>
    <dgm:pt modelId="{427E5E50-9007-425B-A7D7-A09E1EC4B677}" type="sibTrans" cxnId="{5382ECAD-403C-4E63-A264-B90255C513E6}">
      <dgm:prSet/>
      <dgm:spPr/>
      <dgm:t>
        <a:bodyPr/>
        <a:lstStyle/>
        <a:p>
          <a:endParaRPr lang="en-US"/>
        </a:p>
      </dgm:t>
    </dgm:pt>
    <dgm:pt modelId="{B172E8F4-F85F-4C06-A592-770DA0FAD145}">
      <dgm:prSet/>
      <dgm:spPr/>
      <dgm:t>
        <a:bodyPr/>
        <a:lstStyle/>
        <a:p>
          <a:pPr rtl="0"/>
          <a:r>
            <a:rPr lang="en-US" dirty="0"/>
            <a:t>Random Forest,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B14DE26E-0C12-48B1-9888-B0E8D1223F72}" type="parTrans" cxnId="{5AC529B6-9C36-4469-AEF7-C11EA2E219F4}">
      <dgm:prSet/>
      <dgm:spPr/>
      <dgm:t>
        <a:bodyPr/>
        <a:lstStyle/>
        <a:p>
          <a:endParaRPr lang="en-US"/>
        </a:p>
      </dgm:t>
    </dgm:pt>
    <dgm:pt modelId="{96A0F5A4-A998-41A5-AC2E-1434CD206F08}" type="sibTrans" cxnId="{5AC529B6-9C36-4469-AEF7-C11EA2E219F4}">
      <dgm:prSet/>
      <dgm:spPr/>
      <dgm:t>
        <a:bodyPr/>
        <a:lstStyle/>
        <a:p>
          <a:endParaRPr lang="en-US"/>
        </a:p>
      </dgm:t>
    </dgm:pt>
    <dgm:pt modelId="{BB3C85B3-0FE1-410A-944D-FE0FBFB504DD}">
      <dgm:prSet/>
      <dgm:spPr/>
      <dgm:t>
        <a:bodyPr/>
        <a:lstStyle/>
        <a:p>
          <a:pPr rtl="0"/>
          <a:r>
            <a:rPr lang="en-US" dirty="0"/>
            <a:t>AdaBoost,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304D209E-6517-46B0-AF7B-26A6C9ACEEF6}" type="parTrans" cxnId="{83CE05BB-4F66-4B42-A2E6-5C726E837BA6}">
      <dgm:prSet/>
      <dgm:spPr/>
      <dgm:t>
        <a:bodyPr/>
        <a:lstStyle/>
        <a:p>
          <a:endParaRPr lang="en-US"/>
        </a:p>
      </dgm:t>
    </dgm:pt>
    <dgm:pt modelId="{EE3F003B-B2AF-45BE-94F7-EDC83E218F65}" type="sibTrans" cxnId="{83CE05BB-4F66-4B42-A2E6-5C726E837BA6}">
      <dgm:prSet/>
      <dgm:spPr/>
      <dgm:t>
        <a:bodyPr/>
        <a:lstStyle/>
        <a:p>
          <a:endParaRPr lang="en-US"/>
        </a:p>
      </dgm:t>
    </dgm:pt>
    <dgm:pt modelId="{5293BBF7-C072-4DB0-BFEC-BDA39B0E877F}">
      <dgm:prSet/>
      <dgm:spPr/>
      <dgm:t>
        <a:bodyPr/>
        <a:lstStyle/>
        <a:p>
          <a:r>
            <a:rPr lang="en-US" dirty="0"/>
            <a:t>Naive Bayes,</a:t>
          </a:r>
        </a:p>
      </dgm:t>
    </dgm:pt>
    <dgm:pt modelId="{709FAF22-CFAD-41C4-B30C-EE243EB33A91}" type="parTrans" cxnId="{4D9B0F7B-B6CB-4C37-B417-B304B0A035B0}">
      <dgm:prSet/>
      <dgm:spPr/>
      <dgm:t>
        <a:bodyPr/>
        <a:lstStyle/>
        <a:p>
          <a:endParaRPr lang="en-US"/>
        </a:p>
      </dgm:t>
    </dgm:pt>
    <dgm:pt modelId="{C69C0048-77A5-4BD5-94F8-D6BB095E1474}" type="sibTrans" cxnId="{4D9B0F7B-B6CB-4C37-B417-B304B0A035B0}">
      <dgm:prSet/>
      <dgm:spPr/>
      <dgm:t>
        <a:bodyPr/>
        <a:lstStyle/>
        <a:p>
          <a:endParaRPr lang="en-US"/>
        </a:p>
      </dgm:t>
    </dgm:pt>
    <dgm:pt modelId="{82FC9606-9266-449B-A41B-7F418227A138}">
      <dgm:prSet/>
      <dgm:spPr/>
      <dgm:t>
        <a:bodyPr/>
        <a:lstStyle/>
        <a:p>
          <a:r>
            <a:rPr lang="en-US" dirty="0" err="1"/>
            <a:t>XGBoost</a:t>
          </a:r>
          <a:endParaRPr lang="en-US" dirty="0"/>
        </a:p>
      </dgm:t>
    </dgm:pt>
    <dgm:pt modelId="{D825D877-BA2C-415F-9505-FD07C0162A3B}" type="parTrans" cxnId="{D22F6EEF-2C67-443C-B1B7-098BF2B33B27}">
      <dgm:prSet/>
      <dgm:spPr/>
      <dgm:t>
        <a:bodyPr/>
        <a:lstStyle/>
        <a:p>
          <a:endParaRPr lang="en-US"/>
        </a:p>
      </dgm:t>
    </dgm:pt>
    <dgm:pt modelId="{100A79BA-35E2-4C4F-B764-1874F6DD6181}" type="sibTrans" cxnId="{D22F6EEF-2C67-443C-B1B7-098BF2B33B27}">
      <dgm:prSet/>
      <dgm:spPr/>
      <dgm:t>
        <a:bodyPr/>
        <a:lstStyle/>
        <a:p>
          <a:endParaRPr lang="en-US"/>
        </a:p>
      </dgm:t>
    </dgm:pt>
    <dgm:pt modelId="{BC2627D2-C629-4624-9E60-1F11FD0F941D}" type="pres">
      <dgm:prSet presAssocID="{5D8C8A28-D4C2-440A-A562-BE4B93B9D45C}" presName="vert0" presStyleCnt="0">
        <dgm:presLayoutVars>
          <dgm:dir/>
          <dgm:animOne val="branch"/>
          <dgm:animLvl val="lvl"/>
        </dgm:presLayoutVars>
      </dgm:prSet>
      <dgm:spPr/>
    </dgm:pt>
    <dgm:pt modelId="{04A8969D-9B0F-405F-AA65-F2AE25A2D43D}" type="pres">
      <dgm:prSet presAssocID="{17D9CE8C-494B-4CD5-A2AC-637F7B7DC27F}" presName="thickLine" presStyleLbl="alignNode1" presStyleIdx="0" presStyleCnt="7"/>
      <dgm:spPr/>
    </dgm:pt>
    <dgm:pt modelId="{D42A87B9-F76A-484A-AFE0-8AE0F01E9EB1}" type="pres">
      <dgm:prSet presAssocID="{17D9CE8C-494B-4CD5-A2AC-637F7B7DC27F}" presName="horz1" presStyleCnt="0"/>
      <dgm:spPr/>
    </dgm:pt>
    <dgm:pt modelId="{B90EDDDD-1C35-4164-8E9F-0A4ECE83A530}" type="pres">
      <dgm:prSet presAssocID="{17D9CE8C-494B-4CD5-A2AC-637F7B7DC27F}" presName="tx1" presStyleLbl="revTx" presStyleIdx="0" presStyleCnt="7"/>
      <dgm:spPr/>
    </dgm:pt>
    <dgm:pt modelId="{30ED971E-9EE8-4060-AECE-3762EC2299BA}" type="pres">
      <dgm:prSet presAssocID="{17D9CE8C-494B-4CD5-A2AC-637F7B7DC27F}" presName="vert1" presStyleCnt="0"/>
      <dgm:spPr/>
    </dgm:pt>
    <dgm:pt modelId="{E470A3F5-11DA-4E8E-A50B-0FA3FBB49C35}" type="pres">
      <dgm:prSet presAssocID="{4B4A6F4B-A803-4BFA-A725-1178A38A10B6}" presName="thickLine" presStyleLbl="alignNode1" presStyleIdx="1" presStyleCnt="7"/>
      <dgm:spPr/>
    </dgm:pt>
    <dgm:pt modelId="{14A47113-2BAF-4A6A-A630-59C1B2933567}" type="pres">
      <dgm:prSet presAssocID="{4B4A6F4B-A803-4BFA-A725-1178A38A10B6}" presName="horz1" presStyleCnt="0"/>
      <dgm:spPr/>
    </dgm:pt>
    <dgm:pt modelId="{6F3BB793-A5A5-4020-996E-E2546E5738BF}" type="pres">
      <dgm:prSet presAssocID="{4B4A6F4B-A803-4BFA-A725-1178A38A10B6}" presName="tx1" presStyleLbl="revTx" presStyleIdx="1" presStyleCnt="7"/>
      <dgm:spPr/>
    </dgm:pt>
    <dgm:pt modelId="{05F52473-773B-4AF8-84EE-38A95F3F268C}" type="pres">
      <dgm:prSet presAssocID="{4B4A6F4B-A803-4BFA-A725-1178A38A10B6}" presName="vert1" presStyleCnt="0"/>
      <dgm:spPr/>
    </dgm:pt>
    <dgm:pt modelId="{A018833A-F9E4-4B7B-B37A-79F37BF36E76}" type="pres">
      <dgm:prSet presAssocID="{6490877F-5DFB-4AC9-A70E-416F37393585}" presName="thickLine" presStyleLbl="alignNode1" presStyleIdx="2" presStyleCnt="7"/>
      <dgm:spPr/>
    </dgm:pt>
    <dgm:pt modelId="{CE4C80A3-1090-4CBD-99F4-469544747859}" type="pres">
      <dgm:prSet presAssocID="{6490877F-5DFB-4AC9-A70E-416F37393585}" presName="horz1" presStyleCnt="0"/>
      <dgm:spPr/>
    </dgm:pt>
    <dgm:pt modelId="{8B5EE73D-5005-4FBA-9471-81BA2FF52FB9}" type="pres">
      <dgm:prSet presAssocID="{6490877F-5DFB-4AC9-A70E-416F37393585}" presName="tx1" presStyleLbl="revTx" presStyleIdx="2" presStyleCnt="7"/>
      <dgm:spPr/>
    </dgm:pt>
    <dgm:pt modelId="{232B53E5-7A1D-493A-A2EF-49CF3E0F244D}" type="pres">
      <dgm:prSet presAssocID="{6490877F-5DFB-4AC9-A70E-416F37393585}" presName="vert1" presStyleCnt="0"/>
      <dgm:spPr/>
    </dgm:pt>
    <dgm:pt modelId="{2D0096DD-A609-4BF3-B246-65B2DD1F92F9}" type="pres">
      <dgm:prSet presAssocID="{B172E8F4-F85F-4C06-A592-770DA0FAD145}" presName="thickLine" presStyleLbl="alignNode1" presStyleIdx="3" presStyleCnt="7"/>
      <dgm:spPr/>
    </dgm:pt>
    <dgm:pt modelId="{EC1F5EF9-C4CA-4A09-878A-A4EDC100AECC}" type="pres">
      <dgm:prSet presAssocID="{B172E8F4-F85F-4C06-A592-770DA0FAD145}" presName="horz1" presStyleCnt="0"/>
      <dgm:spPr/>
    </dgm:pt>
    <dgm:pt modelId="{663E7599-C062-44C7-A20C-7173645C9F33}" type="pres">
      <dgm:prSet presAssocID="{B172E8F4-F85F-4C06-A592-770DA0FAD145}" presName="tx1" presStyleLbl="revTx" presStyleIdx="3" presStyleCnt="7"/>
      <dgm:spPr/>
    </dgm:pt>
    <dgm:pt modelId="{F99EF67B-FDE8-43E9-B11E-9E8C2BCCB95D}" type="pres">
      <dgm:prSet presAssocID="{B172E8F4-F85F-4C06-A592-770DA0FAD145}" presName="vert1" presStyleCnt="0"/>
      <dgm:spPr/>
    </dgm:pt>
    <dgm:pt modelId="{9A8C4BB9-377A-49E0-8DB1-09CF3552B813}" type="pres">
      <dgm:prSet presAssocID="{BB3C85B3-0FE1-410A-944D-FE0FBFB504DD}" presName="thickLine" presStyleLbl="alignNode1" presStyleIdx="4" presStyleCnt="7"/>
      <dgm:spPr/>
    </dgm:pt>
    <dgm:pt modelId="{5957B762-FAA1-4B47-AF71-ECA89D24AC6C}" type="pres">
      <dgm:prSet presAssocID="{BB3C85B3-0FE1-410A-944D-FE0FBFB504DD}" presName="horz1" presStyleCnt="0"/>
      <dgm:spPr/>
    </dgm:pt>
    <dgm:pt modelId="{64DED61C-CF55-44EF-8EA0-8B665A6C8F4F}" type="pres">
      <dgm:prSet presAssocID="{BB3C85B3-0FE1-410A-944D-FE0FBFB504DD}" presName="tx1" presStyleLbl="revTx" presStyleIdx="4" presStyleCnt="7"/>
      <dgm:spPr/>
    </dgm:pt>
    <dgm:pt modelId="{905CE88B-1822-4050-ADD1-D4B177315870}" type="pres">
      <dgm:prSet presAssocID="{BB3C85B3-0FE1-410A-944D-FE0FBFB504DD}" presName="vert1" presStyleCnt="0"/>
      <dgm:spPr/>
    </dgm:pt>
    <dgm:pt modelId="{A3167C86-8B49-48C4-A6A9-1A2ACC0EC32D}" type="pres">
      <dgm:prSet presAssocID="{5293BBF7-C072-4DB0-BFEC-BDA39B0E877F}" presName="thickLine" presStyleLbl="alignNode1" presStyleIdx="5" presStyleCnt="7"/>
      <dgm:spPr/>
    </dgm:pt>
    <dgm:pt modelId="{ECF8DE3A-198B-48B0-8C01-5CA7F399C6F7}" type="pres">
      <dgm:prSet presAssocID="{5293BBF7-C072-4DB0-BFEC-BDA39B0E877F}" presName="horz1" presStyleCnt="0"/>
      <dgm:spPr/>
    </dgm:pt>
    <dgm:pt modelId="{0A2555DF-A328-4A44-AF00-406FBCAFE7A9}" type="pres">
      <dgm:prSet presAssocID="{5293BBF7-C072-4DB0-BFEC-BDA39B0E877F}" presName="tx1" presStyleLbl="revTx" presStyleIdx="5" presStyleCnt="7"/>
      <dgm:spPr/>
    </dgm:pt>
    <dgm:pt modelId="{F10E4C37-2CC6-4B67-9622-407A50D495FF}" type="pres">
      <dgm:prSet presAssocID="{5293BBF7-C072-4DB0-BFEC-BDA39B0E877F}" presName="vert1" presStyleCnt="0"/>
      <dgm:spPr/>
    </dgm:pt>
    <dgm:pt modelId="{A310DAB1-82A5-4DE7-81C2-626BE5598C22}" type="pres">
      <dgm:prSet presAssocID="{82FC9606-9266-449B-A41B-7F418227A138}" presName="thickLine" presStyleLbl="alignNode1" presStyleIdx="6" presStyleCnt="7"/>
      <dgm:spPr/>
    </dgm:pt>
    <dgm:pt modelId="{795FBF3F-8C38-4115-8C37-061202A0D590}" type="pres">
      <dgm:prSet presAssocID="{82FC9606-9266-449B-A41B-7F418227A138}" presName="horz1" presStyleCnt="0"/>
      <dgm:spPr/>
    </dgm:pt>
    <dgm:pt modelId="{23FCD1BB-372F-42A2-88EC-C55D65EA03F7}" type="pres">
      <dgm:prSet presAssocID="{82FC9606-9266-449B-A41B-7F418227A138}" presName="tx1" presStyleLbl="revTx" presStyleIdx="6" presStyleCnt="7"/>
      <dgm:spPr/>
    </dgm:pt>
    <dgm:pt modelId="{DBF809F9-9E5E-45FF-AEE6-B4C4628EF217}" type="pres">
      <dgm:prSet presAssocID="{82FC9606-9266-449B-A41B-7F418227A138}" presName="vert1" presStyleCnt="0"/>
      <dgm:spPr/>
    </dgm:pt>
  </dgm:ptLst>
  <dgm:cxnLst>
    <dgm:cxn modelId="{AC0D9904-75AF-4D93-AE78-15DEDC90A008}" type="presOf" srcId="{5293BBF7-C072-4DB0-BFEC-BDA39B0E877F}" destId="{0A2555DF-A328-4A44-AF00-406FBCAFE7A9}" srcOrd="0" destOrd="0" presId="urn:microsoft.com/office/officeart/2008/layout/LinedList"/>
    <dgm:cxn modelId="{BE39023D-7397-4A52-9AD8-871E58EED185}" type="presOf" srcId="{BB3C85B3-0FE1-410A-944D-FE0FBFB504DD}" destId="{64DED61C-CF55-44EF-8EA0-8B665A6C8F4F}" srcOrd="0" destOrd="0" presId="urn:microsoft.com/office/officeart/2008/layout/LinedList"/>
    <dgm:cxn modelId="{303C1060-38D7-40F1-9E9C-2254FCB495A8}" srcId="{5D8C8A28-D4C2-440A-A562-BE4B93B9D45C}" destId="{17D9CE8C-494B-4CD5-A2AC-637F7B7DC27F}" srcOrd="0" destOrd="0" parTransId="{56CF0E9E-7A3E-4DEB-8B24-73DF55F44AEE}" sibTransId="{457C41D1-1835-4D1D-93AB-DD0FF6DB5379}"/>
    <dgm:cxn modelId="{13AB6C53-CF95-455B-B6FB-7778F8790DAC}" srcId="{5D8C8A28-D4C2-440A-A562-BE4B93B9D45C}" destId="{4B4A6F4B-A803-4BFA-A725-1178A38A10B6}" srcOrd="1" destOrd="0" parTransId="{DCC04807-8D18-4711-BA14-FD2C382C2810}" sibTransId="{918DBD23-75E5-4D2C-A7FF-DF8E27F8532D}"/>
    <dgm:cxn modelId="{1E2B7254-04E6-4A2F-8A6D-988508A875A8}" type="presOf" srcId="{6490877F-5DFB-4AC9-A70E-416F37393585}" destId="{8B5EE73D-5005-4FBA-9471-81BA2FF52FB9}" srcOrd="0" destOrd="0" presId="urn:microsoft.com/office/officeart/2008/layout/LinedList"/>
    <dgm:cxn modelId="{618F3476-07BC-4481-B70D-210ACE76A6B4}" type="presOf" srcId="{4B4A6F4B-A803-4BFA-A725-1178A38A10B6}" destId="{6F3BB793-A5A5-4020-996E-E2546E5738BF}" srcOrd="0" destOrd="0" presId="urn:microsoft.com/office/officeart/2008/layout/LinedList"/>
    <dgm:cxn modelId="{08E16259-3567-4627-9D45-DF1C8C94E00D}" type="presOf" srcId="{B172E8F4-F85F-4C06-A592-770DA0FAD145}" destId="{663E7599-C062-44C7-A20C-7173645C9F33}" srcOrd="0" destOrd="0" presId="urn:microsoft.com/office/officeart/2008/layout/LinedList"/>
    <dgm:cxn modelId="{4D9B0F7B-B6CB-4C37-B417-B304B0A035B0}" srcId="{5D8C8A28-D4C2-440A-A562-BE4B93B9D45C}" destId="{5293BBF7-C072-4DB0-BFEC-BDA39B0E877F}" srcOrd="5" destOrd="0" parTransId="{709FAF22-CFAD-41C4-B30C-EE243EB33A91}" sibTransId="{C69C0048-77A5-4BD5-94F8-D6BB095E1474}"/>
    <dgm:cxn modelId="{5382ECAD-403C-4E63-A264-B90255C513E6}" srcId="{5D8C8A28-D4C2-440A-A562-BE4B93B9D45C}" destId="{6490877F-5DFB-4AC9-A70E-416F37393585}" srcOrd="2" destOrd="0" parTransId="{AFD41270-1278-40D4-B8CF-32B57152F69C}" sibTransId="{427E5E50-9007-425B-A7D7-A09E1EC4B677}"/>
    <dgm:cxn modelId="{5AC529B6-9C36-4469-AEF7-C11EA2E219F4}" srcId="{5D8C8A28-D4C2-440A-A562-BE4B93B9D45C}" destId="{B172E8F4-F85F-4C06-A592-770DA0FAD145}" srcOrd="3" destOrd="0" parTransId="{B14DE26E-0C12-48B1-9888-B0E8D1223F72}" sibTransId="{96A0F5A4-A998-41A5-AC2E-1434CD206F08}"/>
    <dgm:cxn modelId="{83CE05BB-4F66-4B42-A2E6-5C726E837BA6}" srcId="{5D8C8A28-D4C2-440A-A562-BE4B93B9D45C}" destId="{BB3C85B3-0FE1-410A-944D-FE0FBFB504DD}" srcOrd="4" destOrd="0" parTransId="{304D209E-6517-46B0-AF7B-26A6C9ACEEF6}" sibTransId="{EE3F003B-B2AF-45BE-94F7-EDC83E218F65}"/>
    <dgm:cxn modelId="{200DEEC8-07C9-4678-AF59-1CE99B2C9B85}" type="presOf" srcId="{17D9CE8C-494B-4CD5-A2AC-637F7B7DC27F}" destId="{B90EDDDD-1C35-4164-8E9F-0A4ECE83A530}" srcOrd="0" destOrd="0" presId="urn:microsoft.com/office/officeart/2008/layout/LinedList"/>
    <dgm:cxn modelId="{D22F6EEF-2C67-443C-B1B7-098BF2B33B27}" srcId="{5D8C8A28-D4C2-440A-A562-BE4B93B9D45C}" destId="{82FC9606-9266-449B-A41B-7F418227A138}" srcOrd="6" destOrd="0" parTransId="{D825D877-BA2C-415F-9505-FD07C0162A3B}" sibTransId="{100A79BA-35E2-4C4F-B764-1874F6DD6181}"/>
    <dgm:cxn modelId="{241ADCF5-E574-41D7-BEFC-86105DA4011F}" type="presOf" srcId="{82FC9606-9266-449B-A41B-7F418227A138}" destId="{23FCD1BB-372F-42A2-88EC-C55D65EA03F7}" srcOrd="0" destOrd="0" presId="urn:microsoft.com/office/officeart/2008/layout/LinedList"/>
    <dgm:cxn modelId="{D8E260FC-0A92-450F-BCC3-97826AC2954D}" type="presOf" srcId="{5D8C8A28-D4C2-440A-A562-BE4B93B9D45C}" destId="{BC2627D2-C629-4624-9E60-1F11FD0F941D}" srcOrd="0" destOrd="0" presId="urn:microsoft.com/office/officeart/2008/layout/LinedList"/>
    <dgm:cxn modelId="{817A5532-A834-4BAD-A0D4-0EF54EE7F90D}" type="presParOf" srcId="{BC2627D2-C629-4624-9E60-1F11FD0F941D}" destId="{04A8969D-9B0F-405F-AA65-F2AE25A2D43D}" srcOrd="0" destOrd="0" presId="urn:microsoft.com/office/officeart/2008/layout/LinedList"/>
    <dgm:cxn modelId="{52DD4309-E025-46EF-8727-C07495DEF042}" type="presParOf" srcId="{BC2627D2-C629-4624-9E60-1F11FD0F941D}" destId="{D42A87B9-F76A-484A-AFE0-8AE0F01E9EB1}" srcOrd="1" destOrd="0" presId="urn:microsoft.com/office/officeart/2008/layout/LinedList"/>
    <dgm:cxn modelId="{11573EEF-35C7-4A7A-985A-56E44AB25242}" type="presParOf" srcId="{D42A87B9-F76A-484A-AFE0-8AE0F01E9EB1}" destId="{B90EDDDD-1C35-4164-8E9F-0A4ECE83A530}" srcOrd="0" destOrd="0" presId="urn:microsoft.com/office/officeart/2008/layout/LinedList"/>
    <dgm:cxn modelId="{EDF18B3F-3FAA-4137-B632-34EF2963192A}" type="presParOf" srcId="{D42A87B9-F76A-484A-AFE0-8AE0F01E9EB1}" destId="{30ED971E-9EE8-4060-AECE-3762EC2299BA}" srcOrd="1" destOrd="0" presId="urn:microsoft.com/office/officeart/2008/layout/LinedList"/>
    <dgm:cxn modelId="{9C023067-E7A4-4400-8A45-B80F036B0F33}" type="presParOf" srcId="{BC2627D2-C629-4624-9E60-1F11FD0F941D}" destId="{E470A3F5-11DA-4E8E-A50B-0FA3FBB49C35}" srcOrd="2" destOrd="0" presId="urn:microsoft.com/office/officeart/2008/layout/LinedList"/>
    <dgm:cxn modelId="{D54548EB-9975-48C4-805A-8A707D84B5FE}" type="presParOf" srcId="{BC2627D2-C629-4624-9E60-1F11FD0F941D}" destId="{14A47113-2BAF-4A6A-A630-59C1B2933567}" srcOrd="3" destOrd="0" presId="urn:microsoft.com/office/officeart/2008/layout/LinedList"/>
    <dgm:cxn modelId="{C81E1EF3-F484-4E34-90DC-5A2C5104F725}" type="presParOf" srcId="{14A47113-2BAF-4A6A-A630-59C1B2933567}" destId="{6F3BB793-A5A5-4020-996E-E2546E5738BF}" srcOrd="0" destOrd="0" presId="urn:microsoft.com/office/officeart/2008/layout/LinedList"/>
    <dgm:cxn modelId="{2F896825-D776-4B4D-8F75-2774514C5606}" type="presParOf" srcId="{14A47113-2BAF-4A6A-A630-59C1B2933567}" destId="{05F52473-773B-4AF8-84EE-38A95F3F268C}" srcOrd="1" destOrd="0" presId="urn:microsoft.com/office/officeart/2008/layout/LinedList"/>
    <dgm:cxn modelId="{DC260491-9620-4862-B2B4-C36FCA332054}" type="presParOf" srcId="{BC2627D2-C629-4624-9E60-1F11FD0F941D}" destId="{A018833A-F9E4-4B7B-B37A-79F37BF36E76}" srcOrd="4" destOrd="0" presId="urn:microsoft.com/office/officeart/2008/layout/LinedList"/>
    <dgm:cxn modelId="{4108C41E-47C2-4C1B-A245-74DB05C91BBF}" type="presParOf" srcId="{BC2627D2-C629-4624-9E60-1F11FD0F941D}" destId="{CE4C80A3-1090-4CBD-99F4-469544747859}" srcOrd="5" destOrd="0" presId="urn:microsoft.com/office/officeart/2008/layout/LinedList"/>
    <dgm:cxn modelId="{499FA06B-1BE1-43D2-99C1-E855182DEF7A}" type="presParOf" srcId="{CE4C80A3-1090-4CBD-99F4-469544747859}" destId="{8B5EE73D-5005-4FBA-9471-81BA2FF52FB9}" srcOrd="0" destOrd="0" presId="urn:microsoft.com/office/officeart/2008/layout/LinedList"/>
    <dgm:cxn modelId="{51789EB4-6A49-4FC9-90D0-AF1F2931D9FF}" type="presParOf" srcId="{CE4C80A3-1090-4CBD-99F4-469544747859}" destId="{232B53E5-7A1D-493A-A2EF-49CF3E0F244D}" srcOrd="1" destOrd="0" presId="urn:microsoft.com/office/officeart/2008/layout/LinedList"/>
    <dgm:cxn modelId="{345F1DCD-629B-4BB6-97A9-E94AF2FC6AAA}" type="presParOf" srcId="{BC2627D2-C629-4624-9E60-1F11FD0F941D}" destId="{2D0096DD-A609-4BF3-B246-65B2DD1F92F9}" srcOrd="6" destOrd="0" presId="urn:microsoft.com/office/officeart/2008/layout/LinedList"/>
    <dgm:cxn modelId="{70D7517F-B633-46BB-9CB4-3323922184F3}" type="presParOf" srcId="{BC2627D2-C629-4624-9E60-1F11FD0F941D}" destId="{EC1F5EF9-C4CA-4A09-878A-A4EDC100AECC}" srcOrd="7" destOrd="0" presId="urn:microsoft.com/office/officeart/2008/layout/LinedList"/>
    <dgm:cxn modelId="{42C2B6D6-4665-48FC-92E5-65CD16B94C74}" type="presParOf" srcId="{EC1F5EF9-C4CA-4A09-878A-A4EDC100AECC}" destId="{663E7599-C062-44C7-A20C-7173645C9F33}" srcOrd="0" destOrd="0" presId="urn:microsoft.com/office/officeart/2008/layout/LinedList"/>
    <dgm:cxn modelId="{DC6BA11E-A69D-4BAA-AD72-EB0C73489B56}" type="presParOf" srcId="{EC1F5EF9-C4CA-4A09-878A-A4EDC100AECC}" destId="{F99EF67B-FDE8-43E9-B11E-9E8C2BCCB95D}" srcOrd="1" destOrd="0" presId="urn:microsoft.com/office/officeart/2008/layout/LinedList"/>
    <dgm:cxn modelId="{5AFACF26-F87E-48C8-8E8E-7D3034D0A0E4}" type="presParOf" srcId="{BC2627D2-C629-4624-9E60-1F11FD0F941D}" destId="{9A8C4BB9-377A-49E0-8DB1-09CF3552B813}" srcOrd="8" destOrd="0" presId="urn:microsoft.com/office/officeart/2008/layout/LinedList"/>
    <dgm:cxn modelId="{832B1E0F-41AF-41EC-8366-3467250BF260}" type="presParOf" srcId="{BC2627D2-C629-4624-9E60-1F11FD0F941D}" destId="{5957B762-FAA1-4B47-AF71-ECA89D24AC6C}" srcOrd="9" destOrd="0" presId="urn:microsoft.com/office/officeart/2008/layout/LinedList"/>
    <dgm:cxn modelId="{3C4E74B8-AB3C-4385-A45E-D31AB99D6574}" type="presParOf" srcId="{5957B762-FAA1-4B47-AF71-ECA89D24AC6C}" destId="{64DED61C-CF55-44EF-8EA0-8B665A6C8F4F}" srcOrd="0" destOrd="0" presId="urn:microsoft.com/office/officeart/2008/layout/LinedList"/>
    <dgm:cxn modelId="{8B44FEAE-C09F-4590-B195-E9373BE25D40}" type="presParOf" srcId="{5957B762-FAA1-4B47-AF71-ECA89D24AC6C}" destId="{905CE88B-1822-4050-ADD1-D4B177315870}" srcOrd="1" destOrd="0" presId="urn:microsoft.com/office/officeart/2008/layout/LinedList"/>
    <dgm:cxn modelId="{9445D6F7-C0DB-4C63-A170-008EE28AE86D}" type="presParOf" srcId="{BC2627D2-C629-4624-9E60-1F11FD0F941D}" destId="{A3167C86-8B49-48C4-A6A9-1A2ACC0EC32D}" srcOrd="10" destOrd="0" presId="urn:microsoft.com/office/officeart/2008/layout/LinedList"/>
    <dgm:cxn modelId="{F9BF7A60-73D7-4772-955E-962C8AF7CC4D}" type="presParOf" srcId="{BC2627D2-C629-4624-9E60-1F11FD0F941D}" destId="{ECF8DE3A-198B-48B0-8C01-5CA7F399C6F7}" srcOrd="11" destOrd="0" presId="urn:microsoft.com/office/officeart/2008/layout/LinedList"/>
    <dgm:cxn modelId="{A51D61AA-8754-44FA-9E35-68BD40B7766F}" type="presParOf" srcId="{ECF8DE3A-198B-48B0-8C01-5CA7F399C6F7}" destId="{0A2555DF-A328-4A44-AF00-406FBCAFE7A9}" srcOrd="0" destOrd="0" presId="urn:microsoft.com/office/officeart/2008/layout/LinedList"/>
    <dgm:cxn modelId="{539F108B-9B91-43CE-B181-51379CC92E08}" type="presParOf" srcId="{ECF8DE3A-198B-48B0-8C01-5CA7F399C6F7}" destId="{F10E4C37-2CC6-4B67-9622-407A50D495FF}" srcOrd="1" destOrd="0" presId="urn:microsoft.com/office/officeart/2008/layout/LinedList"/>
    <dgm:cxn modelId="{035B8772-4FE6-4FF9-9A4A-E41AC5DD67E6}" type="presParOf" srcId="{BC2627D2-C629-4624-9E60-1F11FD0F941D}" destId="{A310DAB1-82A5-4DE7-81C2-626BE5598C22}" srcOrd="12" destOrd="0" presId="urn:microsoft.com/office/officeart/2008/layout/LinedList"/>
    <dgm:cxn modelId="{A89D30D1-05DB-487E-8BB9-AE0916AC9044}" type="presParOf" srcId="{BC2627D2-C629-4624-9E60-1F11FD0F941D}" destId="{795FBF3F-8C38-4115-8C37-061202A0D590}" srcOrd="13" destOrd="0" presId="urn:microsoft.com/office/officeart/2008/layout/LinedList"/>
    <dgm:cxn modelId="{655E28ED-A323-4AFC-B995-11BB68E432B4}" type="presParOf" srcId="{795FBF3F-8C38-4115-8C37-061202A0D590}" destId="{23FCD1BB-372F-42A2-88EC-C55D65EA03F7}" srcOrd="0" destOrd="0" presId="urn:microsoft.com/office/officeart/2008/layout/LinedList"/>
    <dgm:cxn modelId="{227EEDD9-B93F-4914-9CA7-AA620F6FDDAB}" type="presParOf" srcId="{795FBF3F-8C38-4115-8C37-061202A0D590}" destId="{DBF809F9-9E5E-45FF-AEE6-B4C4628EF2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5CD429-6011-4FA1-91F7-6DA3899168A4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7370CF8-E697-417C-AB64-98BD91328E90}">
      <dgm:prSet/>
      <dgm:spPr/>
      <dgm:t>
        <a:bodyPr/>
        <a:lstStyle/>
        <a:p>
          <a:pPr rtl="0"/>
          <a:r>
            <a:rPr lang="en-US" b="1" dirty="0"/>
            <a:t>768 female diabetic patients</a:t>
          </a:r>
          <a:r>
            <a:rPr lang="en-US" dirty="0"/>
            <a:t> from the Pima Indian population near Phoenix, Arizona.</a:t>
          </a:r>
          <a:r>
            <a:rPr lang="en-US" dirty="0">
              <a:latin typeface="Calibri Light" panose="020F0302020204030204"/>
            </a:rPr>
            <a:t> </a:t>
          </a:r>
        </a:p>
      </dgm:t>
    </dgm:pt>
    <dgm:pt modelId="{73147363-81F9-47D8-B298-883866244492}" type="parTrans" cxnId="{B0981E46-8266-4294-B534-FAFD5CECAF8D}">
      <dgm:prSet/>
      <dgm:spPr/>
      <dgm:t>
        <a:bodyPr/>
        <a:lstStyle/>
        <a:p>
          <a:endParaRPr lang="en-US"/>
        </a:p>
      </dgm:t>
    </dgm:pt>
    <dgm:pt modelId="{5F9131D6-608E-4F38-9DFC-1F5026CF5A15}" type="sibTrans" cxnId="{B0981E46-8266-4294-B534-FAFD5CECAF8D}">
      <dgm:prSet/>
      <dgm:spPr/>
      <dgm:t>
        <a:bodyPr/>
        <a:lstStyle/>
        <a:p>
          <a:endParaRPr lang="en-US"/>
        </a:p>
      </dgm:t>
    </dgm:pt>
    <dgm:pt modelId="{B6E8697A-D836-4695-8677-92264C0818DE}">
      <dgm:prSet/>
      <dgm:spPr/>
      <dgm:t>
        <a:bodyPr/>
        <a:lstStyle/>
        <a:p>
          <a:r>
            <a:rPr lang="en-US" b="0" dirty="0">
              <a:latin typeface="Calibri Light" panose="020F0302020204030204"/>
            </a:rPr>
            <a:t>268</a:t>
          </a:r>
          <a:r>
            <a:rPr lang="en-US" b="0" dirty="0"/>
            <a:t> </a:t>
          </a:r>
          <a:r>
            <a:rPr lang="en-US" b="1" dirty="0"/>
            <a:t>diabetic patients (positive)</a:t>
          </a:r>
          <a:r>
            <a:rPr lang="en-US" dirty="0"/>
            <a:t> and </a:t>
          </a:r>
          <a:r>
            <a:rPr lang="en-US" b="1" dirty="0"/>
            <a:t>500 non-diabetic patients (negative)</a:t>
          </a:r>
          <a:r>
            <a:rPr lang="en-US" dirty="0"/>
            <a:t> with </a:t>
          </a:r>
          <a:r>
            <a:rPr lang="en-US" b="1" dirty="0"/>
            <a:t>eight different attributes.</a:t>
          </a:r>
        </a:p>
      </dgm:t>
    </dgm:pt>
    <dgm:pt modelId="{5C50061F-9F2D-4269-80BF-8FFAE6730C66}" type="parTrans" cxnId="{D830E7CA-408E-490B-AEEF-ED79CC572099}">
      <dgm:prSet/>
      <dgm:spPr/>
      <dgm:t>
        <a:bodyPr/>
        <a:lstStyle/>
        <a:p>
          <a:endParaRPr lang="en-US"/>
        </a:p>
      </dgm:t>
    </dgm:pt>
    <dgm:pt modelId="{0264570A-DB4B-4F24-B473-44874ACD106D}" type="sibTrans" cxnId="{D830E7CA-408E-490B-AEEF-ED79CC572099}">
      <dgm:prSet/>
      <dgm:spPr/>
      <dgm:t>
        <a:bodyPr/>
        <a:lstStyle/>
        <a:p>
          <a:endParaRPr lang="en-US"/>
        </a:p>
      </dgm:t>
    </dgm:pt>
    <dgm:pt modelId="{51A25CE0-7FFF-453E-BAF9-61963F0EBF97}" type="pres">
      <dgm:prSet presAssocID="{DA5CD429-6011-4FA1-91F7-6DA3899168A4}" presName="vert0" presStyleCnt="0">
        <dgm:presLayoutVars>
          <dgm:dir/>
          <dgm:animOne val="branch"/>
          <dgm:animLvl val="lvl"/>
        </dgm:presLayoutVars>
      </dgm:prSet>
      <dgm:spPr/>
    </dgm:pt>
    <dgm:pt modelId="{A8F00196-3D8A-4546-AFD9-D91343E0EF4D}" type="pres">
      <dgm:prSet presAssocID="{D7370CF8-E697-417C-AB64-98BD91328E90}" presName="thickLine" presStyleLbl="alignNode1" presStyleIdx="0" presStyleCnt="2"/>
      <dgm:spPr/>
    </dgm:pt>
    <dgm:pt modelId="{0FE7A340-C7F1-4108-A297-6745F53551CD}" type="pres">
      <dgm:prSet presAssocID="{D7370CF8-E697-417C-AB64-98BD91328E90}" presName="horz1" presStyleCnt="0"/>
      <dgm:spPr/>
    </dgm:pt>
    <dgm:pt modelId="{576ED38A-CBB7-4689-B23B-93D019394D7E}" type="pres">
      <dgm:prSet presAssocID="{D7370CF8-E697-417C-AB64-98BD91328E90}" presName="tx1" presStyleLbl="revTx" presStyleIdx="0" presStyleCnt="2"/>
      <dgm:spPr/>
    </dgm:pt>
    <dgm:pt modelId="{23900BDE-A0D7-4E3F-8CDF-A80C8E3E0A3B}" type="pres">
      <dgm:prSet presAssocID="{D7370CF8-E697-417C-AB64-98BD91328E90}" presName="vert1" presStyleCnt="0"/>
      <dgm:spPr/>
    </dgm:pt>
    <dgm:pt modelId="{B7E3F96A-E702-4E2E-8F42-5914B9612483}" type="pres">
      <dgm:prSet presAssocID="{B6E8697A-D836-4695-8677-92264C0818DE}" presName="thickLine" presStyleLbl="alignNode1" presStyleIdx="1" presStyleCnt="2"/>
      <dgm:spPr/>
    </dgm:pt>
    <dgm:pt modelId="{59A4C6C4-851B-4710-A7E1-0E95E222F752}" type="pres">
      <dgm:prSet presAssocID="{B6E8697A-D836-4695-8677-92264C0818DE}" presName="horz1" presStyleCnt="0"/>
      <dgm:spPr/>
    </dgm:pt>
    <dgm:pt modelId="{C628CC7C-EF0C-4E3E-91B4-DB85B03515AF}" type="pres">
      <dgm:prSet presAssocID="{B6E8697A-D836-4695-8677-92264C0818DE}" presName="tx1" presStyleLbl="revTx" presStyleIdx="1" presStyleCnt="2"/>
      <dgm:spPr/>
    </dgm:pt>
    <dgm:pt modelId="{D72EA1F0-1676-4D03-A9B6-D845E5DB60A5}" type="pres">
      <dgm:prSet presAssocID="{B6E8697A-D836-4695-8677-92264C0818DE}" presName="vert1" presStyleCnt="0"/>
      <dgm:spPr/>
    </dgm:pt>
  </dgm:ptLst>
  <dgm:cxnLst>
    <dgm:cxn modelId="{B502120D-EB08-48CF-9E3E-E2C776BC0543}" type="presOf" srcId="{DA5CD429-6011-4FA1-91F7-6DA3899168A4}" destId="{51A25CE0-7FFF-453E-BAF9-61963F0EBF97}" srcOrd="0" destOrd="0" presId="urn:microsoft.com/office/officeart/2008/layout/LinedList"/>
    <dgm:cxn modelId="{B0981E46-8266-4294-B534-FAFD5CECAF8D}" srcId="{DA5CD429-6011-4FA1-91F7-6DA3899168A4}" destId="{D7370CF8-E697-417C-AB64-98BD91328E90}" srcOrd="0" destOrd="0" parTransId="{73147363-81F9-47D8-B298-883866244492}" sibTransId="{5F9131D6-608E-4F38-9DFC-1F5026CF5A15}"/>
    <dgm:cxn modelId="{135D7882-97C2-43C6-9568-752DBB5417F1}" type="presOf" srcId="{B6E8697A-D836-4695-8677-92264C0818DE}" destId="{C628CC7C-EF0C-4E3E-91B4-DB85B03515AF}" srcOrd="0" destOrd="0" presId="urn:microsoft.com/office/officeart/2008/layout/LinedList"/>
    <dgm:cxn modelId="{D830E7CA-408E-490B-AEEF-ED79CC572099}" srcId="{DA5CD429-6011-4FA1-91F7-6DA3899168A4}" destId="{B6E8697A-D836-4695-8677-92264C0818DE}" srcOrd="1" destOrd="0" parTransId="{5C50061F-9F2D-4269-80BF-8FFAE6730C66}" sibTransId="{0264570A-DB4B-4F24-B473-44874ACD106D}"/>
    <dgm:cxn modelId="{402D2AE8-C555-41DA-9AA9-654573CE49AA}" type="presOf" srcId="{D7370CF8-E697-417C-AB64-98BD91328E90}" destId="{576ED38A-CBB7-4689-B23B-93D019394D7E}" srcOrd="0" destOrd="0" presId="urn:microsoft.com/office/officeart/2008/layout/LinedList"/>
    <dgm:cxn modelId="{0B7947D0-6580-4126-8F33-ED57A2E6A042}" type="presParOf" srcId="{51A25CE0-7FFF-453E-BAF9-61963F0EBF97}" destId="{A8F00196-3D8A-4546-AFD9-D91343E0EF4D}" srcOrd="0" destOrd="0" presId="urn:microsoft.com/office/officeart/2008/layout/LinedList"/>
    <dgm:cxn modelId="{1C9593E0-C8F6-48E9-8843-A34B5AC427B6}" type="presParOf" srcId="{51A25CE0-7FFF-453E-BAF9-61963F0EBF97}" destId="{0FE7A340-C7F1-4108-A297-6745F53551CD}" srcOrd="1" destOrd="0" presId="urn:microsoft.com/office/officeart/2008/layout/LinedList"/>
    <dgm:cxn modelId="{BF935632-09AF-4E56-893D-8CB21E1A0F18}" type="presParOf" srcId="{0FE7A340-C7F1-4108-A297-6745F53551CD}" destId="{576ED38A-CBB7-4689-B23B-93D019394D7E}" srcOrd="0" destOrd="0" presId="urn:microsoft.com/office/officeart/2008/layout/LinedList"/>
    <dgm:cxn modelId="{81C06BFF-93D7-4B75-BA2F-7D66E609E991}" type="presParOf" srcId="{0FE7A340-C7F1-4108-A297-6745F53551CD}" destId="{23900BDE-A0D7-4E3F-8CDF-A80C8E3E0A3B}" srcOrd="1" destOrd="0" presId="urn:microsoft.com/office/officeart/2008/layout/LinedList"/>
    <dgm:cxn modelId="{BEE2A9DD-01BD-4C72-BD69-94CC21487889}" type="presParOf" srcId="{51A25CE0-7FFF-453E-BAF9-61963F0EBF97}" destId="{B7E3F96A-E702-4E2E-8F42-5914B9612483}" srcOrd="2" destOrd="0" presId="urn:microsoft.com/office/officeart/2008/layout/LinedList"/>
    <dgm:cxn modelId="{F31EFFB7-439B-4119-9D30-B53CD1F5B845}" type="presParOf" srcId="{51A25CE0-7FFF-453E-BAF9-61963F0EBF97}" destId="{59A4C6C4-851B-4710-A7E1-0E95E222F752}" srcOrd="3" destOrd="0" presId="urn:microsoft.com/office/officeart/2008/layout/LinedList"/>
    <dgm:cxn modelId="{9FD92BCD-8EA9-4FA1-9610-B2DA0C7D2E54}" type="presParOf" srcId="{59A4C6C4-851B-4710-A7E1-0E95E222F752}" destId="{C628CC7C-EF0C-4E3E-91B4-DB85B03515AF}" srcOrd="0" destOrd="0" presId="urn:microsoft.com/office/officeart/2008/layout/LinedList"/>
    <dgm:cxn modelId="{71B4B6AD-A53A-4A9E-87FA-95542898909D}" type="presParOf" srcId="{59A4C6C4-851B-4710-A7E1-0E95E222F752}" destId="{D72EA1F0-1676-4D03-A9B6-D845E5DB60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A21D7-7C8D-4D15-9A0F-2B7E131BEC62}">
      <dsp:nvSpPr>
        <dsp:cNvPr id="0" name=""/>
        <dsp:cNvSpPr/>
      </dsp:nvSpPr>
      <dsp:spPr>
        <a:xfrm>
          <a:off x="0" y="0"/>
          <a:ext cx="10514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0AD57-4985-4496-B63E-C81AB4275175}">
      <dsp:nvSpPr>
        <dsp:cNvPr id="0" name=""/>
        <dsp:cNvSpPr/>
      </dsp:nvSpPr>
      <dsp:spPr>
        <a:xfrm>
          <a:off x="0" y="0"/>
          <a:ext cx="10514520" cy="217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limited number of labeled data</a:t>
          </a:r>
        </a:p>
      </dsp:txBody>
      <dsp:txXfrm>
        <a:off x="0" y="0"/>
        <a:ext cx="10514520" cy="2175120"/>
      </dsp:txXfrm>
    </dsp:sp>
    <dsp:sp modelId="{9131ECAE-618A-426E-897C-0D33F4DA3654}">
      <dsp:nvSpPr>
        <dsp:cNvPr id="0" name=""/>
        <dsp:cNvSpPr/>
      </dsp:nvSpPr>
      <dsp:spPr>
        <a:xfrm>
          <a:off x="0" y="2175120"/>
          <a:ext cx="10514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8755E-590B-4BB4-BACC-1EA970AA15F9}">
      <dsp:nvSpPr>
        <dsp:cNvPr id="0" name=""/>
        <dsp:cNvSpPr/>
      </dsp:nvSpPr>
      <dsp:spPr>
        <a:xfrm>
          <a:off x="0" y="2175120"/>
          <a:ext cx="10514520" cy="217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and also, the presence of outliers (or missing values) in the diabetes datasets.</a:t>
          </a:r>
        </a:p>
      </dsp:txBody>
      <dsp:txXfrm>
        <a:off x="0" y="2175120"/>
        <a:ext cx="10514520" cy="2175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8969D-9B0F-405F-AA65-F2AE25A2D43D}">
      <dsp:nvSpPr>
        <dsp:cNvPr id="0" name=""/>
        <dsp:cNvSpPr/>
      </dsp:nvSpPr>
      <dsp:spPr>
        <a:xfrm>
          <a:off x="0" y="675"/>
          <a:ext cx="6899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EDDDD-1C35-4164-8E9F-0A4ECE83A530}">
      <dsp:nvSpPr>
        <dsp:cNvPr id="0" name=""/>
        <dsp:cNvSpPr/>
      </dsp:nvSpPr>
      <dsp:spPr>
        <a:xfrm>
          <a:off x="0" y="675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K-fold crossvalidation, and different Machine Learning (ML) classifiers</a:t>
          </a:r>
        </a:p>
      </dsp:txBody>
      <dsp:txXfrm>
        <a:off x="0" y="675"/>
        <a:ext cx="6899400" cy="790521"/>
      </dsp:txXfrm>
    </dsp:sp>
    <dsp:sp modelId="{E470A3F5-11DA-4E8E-A50B-0FA3FBB49C35}">
      <dsp:nvSpPr>
        <dsp:cNvPr id="0" name=""/>
        <dsp:cNvSpPr/>
      </dsp:nvSpPr>
      <dsp:spPr>
        <a:xfrm>
          <a:off x="0" y="791196"/>
          <a:ext cx="6899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BB793-A5A5-4020-996E-E2546E5738BF}">
      <dsp:nvSpPr>
        <dsp:cNvPr id="0" name=""/>
        <dsp:cNvSpPr/>
      </dsp:nvSpPr>
      <dsp:spPr>
        <a:xfrm>
          <a:off x="0" y="791196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k-nearest Neighbour,</a:t>
          </a:r>
          <a:r>
            <a:rPr lang="en-US" sz="2300" kern="1200" dirty="0">
              <a:latin typeface="Calibri Light" panose="020F0302020204030204"/>
            </a:rPr>
            <a:t> </a:t>
          </a:r>
          <a:endParaRPr lang="en-US" sz="2300" kern="1200" dirty="0"/>
        </a:p>
      </dsp:txBody>
      <dsp:txXfrm>
        <a:off x="0" y="791196"/>
        <a:ext cx="6899400" cy="790521"/>
      </dsp:txXfrm>
    </dsp:sp>
    <dsp:sp modelId="{A018833A-F9E4-4B7B-B37A-79F37BF36E76}">
      <dsp:nvSpPr>
        <dsp:cNvPr id="0" name=""/>
        <dsp:cNvSpPr/>
      </dsp:nvSpPr>
      <dsp:spPr>
        <a:xfrm>
          <a:off x="0" y="1581718"/>
          <a:ext cx="6899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EE73D-5005-4FBA-9471-81BA2FF52FB9}">
      <dsp:nvSpPr>
        <dsp:cNvPr id="0" name=""/>
        <dsp:cNvSpPr/>
      </dsp:nvSpPr>
      <dsp:spPr>
        <a:xfrm>
          <a:off x="0" y="1581718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Decision Trees,</a:t>
          </a:r>
          <a:r>
            <a:rPr lang="en-US" sz="2300" kern="1200" dirty="0">
              <a:latin typeface="Calibri Light" panose="020F0302020204030204"/>
            </a:rPr>
            <a:t> </a:t>
          </a:r>
          <a:endParaRPr lang="en-US" sz="2300" kern="1200" dirty="0"/>
        </a:p>
      </dsp:txBody>
      <dsp:txXfrm>
        <a:off x="0" y="1581718"/>
        <a:ext cx="6899400" cy="790521"/>
      </dsp:txXfrm>
    </dsp:sp>
    <dsp:sp modelId="{2D0096DD-A609-4BF3-B246-65B2DD1F92F9}">
      <dsp:nvSpPr>
        <dsp:cNvPr id="0" name=""/>
        <dsp:cNvSpPr/>
      </dsp:nvSpPr>
      <dsp:spPr>
        <a:xfrm>
          <a:off x="0" y="2372239"/>
          <a:ext cx="6899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E7599-C062-44C7-A20C-7173645C9F33}">
      <dsp:nvSpPr>
        <dsp:cNvPr id="0" name=""/>
        <dsp:cNvSpPr/>
      </dsp:nvSpPr>
      <dsp:spPr>
        <a:xfrm>
          <a:off x="0" y="2372239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Random Forest,</a:t>
          </a:r>
          <a:r>
            <a:rPr lang="en-US" sz="2300" kern="1200" dirty="0">
              <a:latin typeface="Calibri Light" panose="020F0302020204030204"/>
            </a:rPr>
            <a:t> </a:t>
          </a:r>
          <a:endParaRPr lang="en-US" sz="2300" kern="1200" dirty="0"/>
        </a:p>
      </dsp:txBody>
      <dsp:txXfrm>
        <a:off x="0" y="2372239"/>
        <a:ext cx="6899400" cy="790521"/>
      </dsp:txXfrm>
    </dsp:sp>
    <dsp:sp modelId="{9A8C4BB9-377A-49E0-8DB1-09CF3552B813}">
      <dsp:nvSpPr>
        <dsp:cNvPr id="0" name=""/>
        <dsp:cNvSpPr/>
      </dsp:nvSpPr>
      <dsp:spPr>
        <a:xfrm>
          <a:off x="0" y="3162760"/>
          <a:ext cx="6899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ED61C-CF55-44EF-8EA0-8B665A6C8F4F}">
      <dsp:nvSpPr>
        <dsp:cNvPr id="0" name=""/>
        <dsp:cNvSpPr/>
      </dsp:nvSpPr>
      <dsp:spPr>
        <a:xfrm>
          <a:off x="0" y="3162760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AdaBoost,</a:t>
          </a:r>
          <a:r>
            <a:rPr lang="en-US" sz="2300" kern="1200" dirty="0">
              <a:latin typeface="Calibri Light" panose="020F0302020204030204"/>
            </a:rPr>
            <a:t> </a:t>
          </a:r>
          <a:endParaRPr lang="en-US" sz="2300" kern="1200" dirty="0"/>
        </a:p>
      </dsp:txBody>
      <dsp:txXfrm>
        <a:off x="0" y="3162760"/>
        <a:ext cx="6899400" cy="790521"/>
      </dsp:txXfrm>
    </dsp:sp>
    <dsp:sp modelId="{A3167C86-8B49-48C4-A6A9-1A2ACC0EC32D}">
      <dsp:nvSpPr>
        <dsp:cNvPr id="0" name=""/>
        <dsp:cNvSpPr/>
      </dsp:nvSpPr>
      <dsp:spPr>
        <a:xfrm>
          <a:off x="0" y="3953281"/>
          <a:ext cx="6899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555DF-A328-4A44-AF00-406FBCAFE7A9}">
      <dsp:nvSpPr>
        <dsp:cNvPr id="0" name=""/>
        <dsp:cNvSpPr/>
      </dsp:nvSpPr>
      <dsp:spPr>
        <a:xfrm>
          <a:off x="0" y="3953281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Naive Bayes,</a:t>
          </a:r>
        </a:p>
      </dsp:txBody>
      <dsp:txXfrm>
        <a:off x="0" y="3953281"/>
        <a:ext cx="6899400" cy="790521"/>
      </dsp:txXfrm>
    </dsp:sp>
    <dsp:sp modelId="{A310DAB1-82A5-4DE7-81C2-626BE5598C22}">
      <dsp:nvSpPr>
        <dsp:cNvPr id="0" name=""/>
        <dsp:cNvSpPr/>
      </dsp:nvSpPr>
      <dsp:spPr>
        <a:xfrm>
          <a:off x="0" y="4743803"/>
          <a:ext cx="6899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CD1BB-372F-42A2-88EC-C55D65EA03F7}">
      <dsp:nvSpPr>
        <dsp:cNvPr id="0" name=""/>
        <dsp:cNvSpPr/>
      </dsp:nvSpPr>
      <dsp:spPr>
        <a:xfrm>
          <a:off x="0" y="4743803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XGBoost</a:t>
          </a:r>
          <a:endParaRPr lang="en-US" sz="2300" kern="1200" dirty="0"/>
        </a:p>
      </dsp:txBody>
      <dsp:txXfrm>
        <a:off x="0" y="4743803"/>
        <a:ext cx="6899400" cy="7905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00196-3D8A-4546-AFD9-D91343E0EF4D}">
      <dsp:nvSpPr>
        <dsp:cNvPr id="0" name=""/>
        <dsp:cNvSpPr/>
      </dsp:nvSpPr>
      <dsp:spPr>
        <a:xfrm>
          <a:off x="0" y="0"/>
          <a:ext cx="1051452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ED38A-CBB7-4689-B23B-93D019394D7E}">
      <dsp:nvSpPr>
        <dsp:cNvPr id="0" name=""/>
        <dsp:cNvSpPr/>
      </dsp:nvSpPr>
      <dsp:spPr>
        <a:xfrm>
          <a:off x="0" y="0"/>
          <a:ext cx="10514520" cy="217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dirty="0"/>
            <a:t>768 female diabetic patients</a:t>
          </a:r>
          <a:r>
            <a:rPr lang="en-US" sz="4500" kern="1200" dirty="0"/>
            <a:t> from the Pima Indian population near Phoenix, Arizona.</a:t>
          </a:r>
          <a:r>
            <a:rPr lang="en-US" sz="4500" kern="1200" dirty="0">
              <a:latin typeface="Calibri Light" panose="020F0302020204030204"/>
            </a:rPr>
            <a:t> </a:t>
          </a:r>
        </a:p>
      </dsp:txBody>
      <dsp:txXfrm>
        <a:off x="0" y="0"/>
        <a:ext cx="10514520" cy="2175660"/>
      </dsp:txXfrm>
    </dsp:sp>
    <dsp:sp modelId="{B7E3F96A-E702-4E2E-8F42-5914B9612483}">
      <dsp:nvSpPr>
        <dsp:cNvPr id="0" name=""/>
        <dsp:cNvSpPr/>
      </dsp:nvSpPr>
      <dsp:spPr>
        <a:xfrm>
          <a:off x="0" y="2175660"/>
          <a:ext cx="1051452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8CC7C-EF0C-4E3E-91B4-DB85B03515AF}">
      <dsp:nvSpPr>
        <dsp:cNvPr id="0" name=""/>
        <dsp:cNvSpPr/>
      </dsp:nvSpPr>
      <dsp:spPr>
        <a:xfrm>
          <a:off x="0" y="2175660"/>
          <a:ext cx="10514520" cy="217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kern="1200" dirty="0">
              <a:latin typeface="Calibri Light" panose="020F0302020204030204"/>
            </a:rPr>
            <a:t>268</a:t>
          </a:r>
          <a:r>
            <a:rPr lang="en-US" sz="4500" b="0" kern="1200" dirty="0"/>
            <a:t> </a:t>
          </a:r>
          <a:r>
            <a:rPr lang="en-US" sz="4500" b="1" kern="1200" dirty="0"/>
            <a:t>diabetic patients (positive)</a:t>
          </a:r>
          <a:r>
            <a:rPr lang="en-US" sz="4500" kern="1200" dirty="0"/>
            <a:t> and </a:t>
          </a:r>
          <a:r>
            <a:rPr lang="en-US" sz="4500" b="1" kern="1200" dirty="0"/>
            <a:t>500 non-diabetic patients (negative)</a:t>
          </a:r>
          <a:r>
            <a:rPr lang="en-US" sz="4500" kern="1200" dirty="0"/>
            <a:t> with </a:t>
          </a:r>
          <a:r>
            <a:rPr lang="en-US" sz="4500" b="1" kern="1200" dirty="0"/>
            <a:t>eight different attributes.</a:t>
          </a:r>
        </a:p>
      </dsp:txBody>
      <dsp:txXfrm>
        <a:off x="0" y="2175660"/>
        <a:ext cx="10514520" cy="2175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1120680"/>
            <a:ext cx="9768600" cy="23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en-US" sz="7200" spc="-1" strike="noStrike">
                <a:solidFill>
                  <a:srgbClr val="000000"/>
                </a:solidFill>
                <a:latin typeface="Calibri Light"/>
                <a:ea typeface="DejaVu Sans"/>
              </a:rPr>
              <a:t>ML Classifiers on PIMA Dataset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5200" y="3809880"/>
            <a:ext cx="7023960" cy="10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Ahsen Nazir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wd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500"/>
                                  </p:stCondLst>
                                  <p:iterate type="wd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Preprocessing (Handle Missing values)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The missing or null values were imputed by the mean values of the attributes rather than dropping.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The imputation with the mean is beneficial as it imputes the continuous data without introducing outliers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7" name="Picture 5" descr=""/>
          <p:cNvPicPr/>
          <p:nvPr/>
        </p:nvPicPr>
        <p:blipFill>
          <a:blip r:embed="rId1"/>
          <a:stretch/>
        </p:blipFill>
        <p:spPr>
          <a:xfrm>
            <a:off x="3243600" y="4265640"/>
            <a:ext cx="5703120" cy="117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Preprocessing (Standardization)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The standardization or Z-score normalization is the technique to rescale the attributes for achieving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standard normal distribution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This reduces skewness.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0" name="Picture 5" descr="A picture containing text, clock, screenshot&#10;&#10;Description automatically generated"/>
          <p:cNvPicPr/>
          <p:nvPr/>
        </p:nvPicPr>
        <p:blipFill>
          <a:blip r:embed="rId1"/>
          <a:stretch/>
        </p:blipFill>
        <p:spPr>
          <a:xfrm>
            <a:off x="4850640" y="3997080"/>
            <a:ext cx="2905560" cy="129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4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429840" y="2459880"/>
            <a:ext cx="11158200" cy="152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291240"/>
            <a:ext cx="10513800" cy="93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400" spc="-1" strike="noStrike">
              <a:latin typeface="Arial"/>
            </a:endParaRPr>
          </a:p>
        </p:txBody>
      </p:sp>
      <p:graphicFrame>
        <p:nvGraphicFramePr>
          <p:cNvPr id="113" name="Table 2"/>
          <p:cNvGraphicFramePr/>
          <p:nvPr/>
        </p:nvGraphicFramePr>
        <p:xfrm>
          <a:off x="838080" y="3143520"/>
          <a:ext cx="10514880" cy="1880280"/>
        </p:xfrm>
        <a:graphic>
          <a:graphicData uri="http://schemas.openxmlformats.org/drawingml/2006/table">
            <a:tbl>
              <a:tblPr/>
              <a:tblGrid>
                <a:gridCol w="1562760"/>
                <a:gridCol w="1562760"/>
                <a:gridCol w="1562760"/>
                <a:gridCol w="1404720"/>
                <a:gridCol w="1562760"/>
                <a:gridCol w="1562760"/>
                <a:gridCol w="1296720"/>
              </a:tblGrid>
              <a:tr h="754200"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KNN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872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RF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AB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NB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XB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26440"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0.926+/-0.022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872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0.911+/-0.007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648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0.939+/-0.019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648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0.94+/-0.018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648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0.879+/-0.025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648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0.946+/-0.02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6480">
                      <a:solidFill>
                        <a:srgbClr val="ffffff"/>
                      </a:solidFill>
                    </a:lnL>
                    <a:lnR w="38160">
                      <a:noFill/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BloodPressure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Swap BloodPressure with the target label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Categorize the BP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Diastolic blood pressure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0 for low (BP &lt;= 80)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 for high (BP &gt; 80)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Data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Total records -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636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Low -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504 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High -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 132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Glucose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Swap Glucose with the target label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Categorize the Glucose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oral glucose tolerance test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0 for low (Glucose &lt;= 140)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 for high (Glucose &gt; 140)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Data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Total records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636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Low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499 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High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137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Evaluation Metric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StratifiedKFold was used for cross-validation (splits = 5)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Mean of folds using: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F1 Score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AUCs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gradFill rotWithShape="0">
            <a:gsLst>
              <a:gs pos="0">
                <a:srgbClr val="29af8c"/>
              </a:gs>
              <a:gs pos="100000">
                <a:srgbClr val="97be49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1256400" y="3655440"/>
            <a:ext cx="96775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23" name="Picture 4" descr="Graphical user interface, text&#10;&#10;Description automatically generated"/>
          <p:cNvPicPr/>
          <p:nvPr/>
        </p:nvPicPr>
        <p:blipFill>
          <a:blip r:embed="rId1"/>
          <a:stretch/>
        </p:blipFill>
        <p:spPr>
          <a:xfrm>
            <a:off x="540000" y="1430640"/>
            <a:ext cx="11110320" cy="138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3800" cy="61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Multi-class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BloodPressure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Swap BloodPressure with the target label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Categorize the BP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Diastolic blood pressure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0 for low (BP &lt;= 60)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 for normal (60 &lt; BP &lt; 85)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2 for high (BP &gt;= 85)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Data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Total records -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636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Low -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107 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Normal -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362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High -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 167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Problems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901940461"/>
              </p:ext>
            </p:extLst>
          </p:nvPr>
        </p:nvGraphicFramePr>
        <p:xfrm>
          <a:off x="838080" y="1825560"/>
          <a:ext cx="10513800" cy="434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Glucose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2000"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Swap Glucose with the target label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Categorize the Glucose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oral glucose tolerance test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0 for low (Glucose &lt;= 70)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 for normal (70 &lt; Glucose &lt; 125)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2 for high (Glucose &gt; 125)</a:t>
            </a:r>
            <a:endParaRPr b="0" lang="en-US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Data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Total records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636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Low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10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Normal -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232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High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394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gradFill rotWithShape="0">
            <a:gsLst>
              <a:gs pos="0">
                <a:srgbClr val="29af8c"/>
              </a:gs>
              <a:gs pos="100000">
                <a:srgbClr val="97be49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256400" y="3655440"/>
            <a:ext cx="96775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32" name="Picture 139" descr=""/>
          <p:cNvPicPr/>
          <p:nvPr/>
        </p:nvPicPr>
        <p:blipFill>
          <a:blip r:embed="rId1"/>
          <a:stretch/>
        </p:blipFill>
        <p:spPr>
          <a:xfrm>
            <a:off x="182880" y="1310040"/>
            <a:ext cx="11794320" cy="1614600"/>
          </a:xfrm>
          <a:prstGeom prst="rect">
            <a:avLst/>
          </a:prstGeom>
          <a:ln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274320" y="822960"/>
            <a:ext cx="10513800" cy="4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Multi-class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3800" cy="61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Multi-class</a:t>
            </a:r>
            <a:br/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(w/ dim reduction)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BloodPressure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Target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BloodPressure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Technique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PCA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Components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8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Glucose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Target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Glucose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Technique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PCA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Components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6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gradFill rotWithShape="0">
            <a:gsLst>
              <a:gs pos="0">
                <a:srgbClr val="29af8c"/>
              </a:gs>
              <a:gs pos="100000">
                <a:srgbClr val="97be49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"/>
          <p:cNvSpPr/>
          <p:nvPr/>
        </p:nvSpPr>
        <p:spPr>
          <a:xfrm>
            <a:off x="1256400" y="3655440"/>
            <a:ext cx="96775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42" name="Picture 149" descr=""/>
          <p:cNvPicPr/>
          <p:nvPr/>
        </p:nvPicPr>
        <p:blipFill>
          <a:blip r:embed="rId1"/>
          <a:stretch/>
        </p:blipFill>
        <p:spPr>
          <a:xfrm>
            <a:off x="410400" y="1074600"/>
            <a:ext cx="11109600" cy="185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3800" cy="61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Data Augmentation</a:t>
            </a:r>
            <a:br/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Binary Targets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BloodPressure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Technique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SMOTE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(before)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0 (504)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 (132)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(after)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0 (504)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 (504)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Glucose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Technique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SMOTE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(before)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0 (499)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 (137)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(after)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0 (499)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 (499)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gradFill rotWithShape="0">
            <a:gsLst>
              <a:gs pos="0">
                <a:srgbClr val="29af8c"/>
              </a:gs>
              <a:gs pos="100000">
                <a:srgbClr val="97be49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3"/>
          <p:cNvSpPr/>
          <p:nvPr/>
        </p:nvSpPr>
        <p:spPr>
          <a:xfrm>
            <a:off x="1256400" y="3655440"/>
            <a:ext cx="96775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51" name="Picture 164" descr=""/>
          <p:cNvPicPr/>
          <p:nvPr/>
        </p:nvPicPr>
        <p:blipFill>
          <a:blip r:embed="rId1"/>
          <a:stretch/>
        </p:blipFill>
        <p:spPr>
          <a:xfrm>
            <a:off x="365760" y="1463040"/>
            <a:ext cx="11619360" cy="1828080"/>
          </a:xfrm>
          <a:prstGeom prst="rect">
            <a:avLst/>
          </a:prstGeom>
          <a:ln>
            <a:noFill/>
          </a:ln>
        </p:spPr>
      </p:pic>
      <p:sp>
        <p:nvSpPr>
          <p:cNvPr id="152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53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2"/>
          <p:cNvSpPr/>
          <p:nvPr/>
        </p:nvSpPr>
        <p:spPr>
          <a:xfrm>
            <a:off x="643320" y="321840"/>
            <a:ext cx="1090332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Objective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643320" y="1783080"/>
            <a:ext cx="10903320" cy="43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To design a robust framework for diabetes prediction where,</a:t>
            </a:r>
            <a:endParaRPr b="0" lang="en-US" sz="36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the outlier rejection</a:t>
            </a:r>
            <a:endParaRPr b="0" lang="en-US" sz="36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filling the missing values </a:t>
            </a:r>
            <a:endParaRPr b="0" lang="en-US" sz="36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data standardization </a:t>
            </a:r>
            <a:endParaRPr b="0" lang="en-US" sz="36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feature selection </a:t>
            </a:r>
            <a:endParaRPr b="0" lang="en-US" sz="3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can be handled along with ensembling of multiple ML classifiers.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 rot="2700000">
            <a:off x="11053440" y="2118600"/>
            <a:ext cx="643680" cy="64368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5"/>
          <p:cNvSpPr/>
          <p:nvPr/>
        </p:nvSpPr>
        <p:spPr>
          <a:xfrm rot="16200000">
            <a:off x="10288800" y="1344960"/>
            <a:ext cx="2531160" cy="127116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6"/>
          <p:cNvSpPr/>
          <p:nvPr/>
        </p:nvSpPr>
        <p:spPr>
          <a:xfrm rot="5400000">
            <a:off x="-498240" y="5103000"/>
            <a:ext cx="2015640" cy="101232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7"/>
          <p:cNvSpPr/>
          <p:nvPr/>
        </p:nvSpPr>
        <p:spPr>
          <a:xfrm rot="2700000">
            <a:off x="427680" y="5727240"/>
            <a:ext cx="483840" cy="48384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635040" y="640800"/>
            <a:ext cx="3416760" cy="558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ML Models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 rot="5400000">
            <a:off x="1629000" y="3462480"/>
            <a:ext cx="5408280" cy="16560"/>
          </a:xfrm>
          <a:custGeom>
            <a:avLst/>
            <a:gdLst/>
            <a:ahLst/>
            <a:rect l="l" t="t" r="r" b="b"/>
            <a:pathLst>
              <a:path w="5410200" h="18288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40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191477216"/>
              </p:ext>
            </p:extLst>
          </p:nvPr>
        </p:nvGraphicFramePr>
        <p:xfrm>
          <a:off x="4647960" y="640800"/>
          <a:ext cx="6898680" cy="5534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643320" y="1534320"/>
            <a:ext cx="10903320" cy="378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838080" y="557280"/>
            <a:ext cx="1051380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Calibri Light"/>
                <a:ea typeface="DejaVu Sans"/>
              </a:rPr>
              <a:t>Dataset</a:t>
            </a:r>
            <a:endParaRPr b="0" lang="en-US" sz="5200" spc="-1" strike="noStrike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1357875885"/>
              </p:ext>
            </p:extLst>
          </p:nvPr>
        </p:nvGraphicFramePr>
        <p:xfrm>
          <a:off x="838080" y="1828800"/>
          <a:ext cx="10513800" cy="435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 rot="6268800">
            <a:off x="8719200" y="3338640"/>
            <a:ext cx="2986200" cy="2986200"/>
          </a:xfrm>
          <a:prstGeom prst="arc">
            <a:avLst>
              <a:gd name="adj1" fmla="val 14441841"/>
              <a:gd name="adj2" fmla="val 0"/>
            </a:avLst>
          </a:prstGeom>
          <a:noFill/>
          <a:ln cap="rnd" w="12708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3835080" y="4127400"/>
            <a:ext cx="6381000" cy="22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Shape of dataset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5" name="Picture 2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281880" y="853920"/>
            <a:ext cx="11468520" cy="294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 rot="6268800">
            <a:off x="8719200" y="3338640"/>
            <a:ext cx="2986200" cy="2986200"/>
          </a:xfrm>
          <a:prstGeom prst="arc">
            <a:avLst>
              <a:gd name="adj1" fmla="val 14441841"/>
              <a:gd name="adj2" fmla="val 0"/>
            </a:avLst>
          </a:prstGeom>
          <a:noFill/>
          <a:ln cap="rnd" w="12708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3835080" y="4127400"/>
            <a:ext cx="6381000" cy="22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Metadata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99" name="Picture 106" descr=""/>
          <p:cNvPicPr/>
          <p:nvPr/>
        </p:nvPicPr>
        <p:blipFill>
          <a:blip r:embed="rId1"/>
          <a:stretch/>
        </p:blipFill>
        <p:spPr>
          <a:xfrm>
            <a:off x="1097280" y="640080"/>
            <a:ext cx="9579600" cy="338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5200" y="494640"/>
            <a:ext cx="943848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8000"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Preprocessing (Outlier rejection)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 rot="5400000">
            <a:off x="6034680" y="-6031440"/>
            <a:ext cx="124200" cy="12190320"/>
          </a:xfrm>
          <a:prstGeom prst="rect">
            <a:avLst/>
          </a:prstGeom>
          <a:solidFill>
            <a:srgbClr val="4472c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838080" y="1825560"/>
            <a:ext cx="571176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Calculate the interquartile range for the data.</a:t>
            </a:r>
            <a:endParaRPr b="0" lang="en-US" sz="28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Multiply the interquartile range (IQR) by 1.5 (a constant used to discern outliers).</a:t>
            </a:r>
            <a:endParaRPr b="0" lang="en-US" sz="28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Add 1.5 x (IQR) to the third quartile. Any number greater than this is a suspected outlier.</a:t>
            </a:r>
            <a:endParaRPr b="0" lang="en-US" sz="28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Subtract 1.5 x (IQR) from the first quartile. Any number less than this is a suspected outlier.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6967440" y="2193840"/>
            <a:ext cx="4912560" cy="33814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1.5 controls the sensitivity of the range and hence the decision rule. A bigger scale would make the outlier(s) to be considered as data point(s) while a smaller one would make some of the data point(s) to be perceived as outlier(s).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4" name="Picture 17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6973200" y="5727240"/>
            <a:ext cx="4912560" cy="70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2021-08-21T13:15:02Z</dcterms:created>
  <dc:creator/>
  <dc:description/>
  <dc:language>en-US</dc:language>
  <cp:lastModifiedBy/>
  <dcterms:modified xsi:type="dcterms:W3CDTF">2021-09-02T21:01:59Z</dcterms:modified>
  <cp:revision>328</cp:revision>
  <dc:subject/>
  <dc:title>Diabe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