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92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38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0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17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4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9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13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26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2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49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9C88-FC81-48F6-9A25-C2D51F5CBF53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5424-1DC2-4F3F-8539-225F153FD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66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209278" y="168765"/>
            <a:ext cx="10233339" cy="4673929"/>
            <a:chOff x="209278" y="168765"/>
            <a:chExt cx="10233339" cy="4673929"/>
          </a:xfrm>
        </p:grpSpPr>
        <p:sp>
          <p:nvSpPr>
            <p:cNvPr id="4" name="Retângulo 3"/>
            <p:cNvSpPr/>
            <p:nvPr/>
          </p:nvSpPr>
          <p:spPr>
            <a:xfrm>
              <a:off x="209278" y="985365"/>
              <a:ext cx="2137894" cy="347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1, Caetano, BR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09278" y="3548125"/>
              <a:ext cx="2137894" cy="347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2, Bon Jovi, EUA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333479" y="405680"/>
              <a:ext cx="3131715" cy="3477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1, Noites do Norte, 2001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33479" y="1649160"/>
              <a:ext cx="3131715" cy="3477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2, Prenda Minha, 1999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7310901" y="1419895"/>
              <a:ext cx="3131715" cy="347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3, Meditação, 190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7310900" y="1887831"/>
              <a:ext cx="3131715" cy="347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4, Sozinho, 200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310902" y="168765"/>
              <a:ext cx="3131715" cy="347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1, Cantiga de Boi, 150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310901" y="636163"/>
              <a:ext cx="3131715" cy="347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2, Meu Rio, 140</a:t>
              </a:r>
              <a:endParaRPr lang="pt-BR" dirty="0"/>
            </a:p>
          </p:txBody>
        </p:sp>
        <p:cxnSp>
          <p:nvCxnSpPr>
            <p:cNvPr id="13" name="Conector reto 12"/>
            <p:cNvCxnSpPr>
              <a:stCxn id="4" idx="3"/>
              <a:endCxn id="6" idx="1"/>
            </p:cNvCxnSpPr>
            <p:nvPr/>
          </p:nvCxnSpPr>
          <p:spPr>
            <a:xfrm flipV="1">
              <a:off x="2347172" y="579545"/>
              <a:ext cx="986307" cy="579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4" idx="3"/>
              <a:endCxn id="7" idx="1"/>
            </p:cNvCxnSpPr>
            <p:nvPr/>
          </p:nvCxnSpPr>
          <p:spPr>
            <a:xfrm>
              <a:off x="2347172" y="1159230"/>
              <a:ext cx="986307" cy="663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6" idx="3"/>
              <a:endCxn id="10" idx="1"/>
            </p:cNvCxnSpPr>
            <p:nvPr/>
          </p:nvCxnSpPr>
          <p:spPr>
            <a:xfrm flipV="1">
              <a:off x="6465194" y="342630"/>
              <a:ext cx="845708" cy="23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6" idx="3"/>
              <a:endCxn id="11" idx="1"/>
            </p:cNvCxnSpPr>
            <p:nvPr/>
          </p:nvCxnSpPr>
          <p:spPr>
            <a:xfrm>
              <a:off x="6465194" y="579545"/>
              <a:ext cx="845707" cy="230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7" idx="3"/>
              <a:endCxn id="8" idx="1"/>
            </p:cNvCxnSpPr>
            <p:nvPr/>
          </p:nvCxnSpPr>
          <p:spPr>
            <a:xfrm flipV="1">
              <a:off x="6465194" y="1593760"/>
              <a:ext cx="845707" cy="229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7" idx="3"/>
              <a:endCxn id="9" idx="1"/>
            </p:cNvCxnSpPr>
            <p:nvPr/>
          </p:nvCxnSpPr>
          <p:spPr>
            <a:xfrm>
              <a:off x="6465194" y="1823025"/>
              <a:ext cx="845706" cy="238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/>
            <p:cNvSpPr/>
            <p:nvPr/>
          </p:nvSpPr>
          <p:spPr>
            <a:xfrm>
              <a:off x="3333479" y="2961870"/>
              <a:ext cx="3131715" cy="3477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3, </a:t>
              </a:r>
              <a:r>
                <a:rPr lang="pt-BR" dirty="0" err="1" smtClean="0"/>
                <a:t>One</a:t>
              </a:r>
              <a:r>
                <a:rPr lang="pt-BR" dirty="0" smtClean="0"/>
                <a:t> Wild Night Live, 2001</a:t>
              </a:r>
              <a:endParaRPr lang="pt-BR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333478" y="4172873"/>
              <a:ext cx="3131715" cy="3477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4, </a:t>
              </a:r>
              <a:r>
                <a:rPr lang="pt-BR" dirty="0" err="1" smtClean="0"/>
                <a:t>Crush</a:t>
              </a:r>
              <a:r>
                <a:rPr lang="pt-BR" dirty="0" smtClean="0"/>
                <a:t>, 2000</a:t>
              </a:r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310900" y="2718843"/>
              <a:ext cx="3131715" cy="347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5, Its </a:t>
              </a:r>
              <a:r>
                <a:rPr lang="pt-BR" dirty="0" err="1" smtClean="0"/>
                <a:t>My</a:t>
              </a:r>
              <a:r>
                <a:rPr lang="pt-BR" dirty="0" smtClean="0"/>
                <a:t> Live, 210</a:t>
              </a:r>
              <a:endParaRPr lang="pt-BR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310900" y="3217568"/>
              <a:ext cx="3131715" cy="347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6, Living </a:t>
              </a:r>
              <a:r>
                <a:rPr lang="pt-BR" dirty="0" err="1" smtClean="0"/>
                <a:t>on</a:t>
              </a:r>
              <a:r>
                <a:rPr lang="pt-BR" dirty="0" smtClean="0"/>
                <a:t> a </a:t>
              </a:r>
              <a:r>
                <a:rPr lang="pt-BR" dirty="0" err="1" smtClean="0"/>
                <a:t>Prayer</a:t>
              </a:r>
              <a:r>
                <a:rPr lang="pt-BR" dirty="0" smtClean="0"/>
                <a:t>, 180</a:t>
              </a:r>
              <a:endParaRPr lang="pt-BR" dirty="0"/>
            </a:p>
          </p:txBody>
        </p:sp>
        <p:cxnSp>
          <p:nvCxnSpPr>
            <p:cNvPr id="51" name="Conector reto 50"/>
            <p:cNvCxnSpPr>
              <a:stCxn id="25" idx="3"/>
              <a:endCxn id="27" idx="1"/>
            </p:cNvCxnSpPr>
            <p:nvPr/>
          </p:nvCxnSpPr>
          <p:spPr>
            <a:xfrm flipV="1">
              <a:off x="6465194" y="2892708"/>
              <a:ext cx="845706" cy="2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5" idx="3"/>
              <a:endCxn id="28" idx="1"/>
            </p:cNvCxnSpPr>
            <p:nvPr/>
          </p:nvCxnSpPr>
          <p:spPr>
            <a:xfrm>
              <a:off x="6465194" y="3135735"/>
              <a:ext cx="845706" cy="255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25" idx="1"/>
              <a:endCxn id="5" idx="3"/>
            </p:cNvCxnSpPr>
            <p:nvPr/>
          </p:nvCxnSpPr>
          <p:spPr>
            <a:xfrm flipH="1">
              <a:off x="2347172" y="3135735"/>
              <a:ext cx="986307" cy="586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" idx="3"/>
              <a:endCxn id="26" idx="1"/>
            </p:cNvCxnSpPr>
            <p:nvPr/>
          </p:nvCxnSpPr>
          <p:spPr>
            <a:xfrm>
              <a:off x="2347172" y="3721990"/>
              <a:ext cx="986306" cy="624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tângulo 57"/>
            <p:cNvSpPr/>
            <p:nvPr/>
          </p:nvSpPr>
          <p:spPr>
            <a:xfrm>
              <a:off x="7310899" y="4002905"/>
              <a:ext cx="3131715" cy="347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7, Just </a:t>
              </a:r>
              <a:r>
                <a:rPr lang="pt-BR" dirty="0" err="1" smtClean="0"/>
                <a:t>Older</a:t>
              </a:r>
              <a:r>
                <a:rPr lang="pt-BR" dirty="0" smtClean="0"/>
                <a:t>, 180</a:t>
              </a:r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310898" y="4494964"/>
              <a:ext cx="3131715" cy="347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8, </a:t>
              </a:r>
              <a:r>
                <a:rPr lang="pt-BR" dirty="0" err="1" smtClean="0"/>
                <a:t>Mystery</a:t>
              </a:r>
              <a:r>
                <a:rPr lang="pt-BR" dirty="0" smtClean="0"/>
                <a:t> </a:t>
              </a:r>
              <a:r>
                <a:rPr lang="pt-BR" dirty="0" err="1" smtClean="0"/>
                <a:t>Train</a:t>
              </a:r>
              <a:r>
                <a:rPr lang="pt-BR" dirty="0" smtClean="0"/>
                <a:t>, 150</a:t>
              </a:r>
              <a:endParaRPr lang="pt-BR" dirty="0"/>
            </a:p>
          </p:txBody>
        </p:sp>
        <p:cxnSp>
          <p:nvCxnSpPr>
            <p:cNvPr id="61" name="Conector reto 60"/>
            <p:cNvCxnSpPr>
              <a:stCxn id="26" idx="3"/>
              <a:endCxn id="58" idx="1"/>
            </p:cNvCxnSpPr>
            <p:nvPr/>
          </p:nvCxnSpPr>
          <p:spPr>
            <a:xfrm flipV="1">
              <a:off x="6465193" y="4176770"/>
              <a:ext cx="845706" cy="169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26" idx="3"/>
              <a:endCxn id="59" idx="1"/>
            </p:cNvCxnSpPr>
            <p:nvPr/>
          </p:nvCxnSpPr>
          <p:spPr>
            <a:xfrm>
              <a:off x="6465193" y="4346738"/>
              <a:ext cx="845705" cy="322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win7_vm</dc:creator>
  <cp:lastModifiedBy>nelio</cp:lastModifiedBy>
  <cp:revision>4</cp:revision>
  <dcterms:created xsi:type="dcterms:W3CDTF">2015-05-27T22:34:45Z</dcterms:created>
  <dcterms:modified xsi:type="dcterms:W3CDTF">2015-10-08T15:17:48Z</dcterms:modified>
</cp:coreProperties>
</file>