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5" r:id="rId2"/>
    <p:sldId id="630" r:id="rId3"/>
    <p:sldId id="631" r:id="rId4"/>
    <p:sldId id="634" r:id="rId5"/>
    <p:sldId id="632" r:id="rId6"/>
    <p:sldId id="635" r:id="rId7"/>
    <p:sldId id="633" r:id="rId8"/>
    <p:sldId id="636" r:id="rId9"/>
    <p:sldId id="54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E95"/>
    <a:srgbClr val="34868C"/>
    <a:srgbClr val="70C4CA"/>
    <a:srgbClr val="368D9A"/>
    <a:srgbClr val="0070C0"/>
    <a:srgbClr val="FF4F4F"/>
    <a:srgbClr val="D9D9D9"/>
    <a:srgbClr val="1777E8"/>
    <a:srgbClr val="1475F1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867562-B09E-4233-A27B-98A592C71F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4E2D5D-32CF-4793-B7A3-38CBBABB3E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B817F-F45E-418A-A78D-465DFB9EB0FD}" type="datetimeFigureOut">
              <a:rPr lang="ko-KR" altLang="en-US" smtClean="0"/>
              <a:t>2023. 7. 26.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20758-4B2D-4B2D-9CEE-D9D816F7D3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50C87-6D02-4DA9-A09B-C52EDE0BE7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8D72-6D7E-4FB5-A36B-A9B8FBC4D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10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16CAB-A9D8-4837-9B17-74E36CFB0980}" type="datetimeFigureOut">
              <a:rPr lang="ko-KR" altLang="en-US" smtClean="0"/>
              <a:t>2023. 7. 26.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531C3-EA0D-41B7-9EC1-87C3F2D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98A604-BA80-4000-B330-7FFFD3480463}"/>
              </a:ext>
            </a:extLst>
          </p:cNvPr>
          <p:cNvSpPr/>
          <p:nvPr userDrawn="1"/>
        </p:nvSpPr>
        <p:spPr>
          <a:xfrm>
            <a:off x="-1" y="0"/>
            <a:ext cx="12192001" cy="714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C952DF8-AE15-42C8-BC84-18A662C26A73}"/>
              </a:ext>
            </a:extLst>
          </p:cNvPr>
          <p:cNvSpPr/>
          <p:nvPr userDrawn="1"/>
        </p:nvSpPr>
        <p:spPr>
          <a:xfrm>
            <a:off x="9140823" y="4065"/>
            <a:ext cx="2127251" cy="706244"/>
          </a:xfrm>
          <a:custGeom>
            <a:avLst/>
            <a:gdLst>
              <a:gd name="connsiteX0" fmla="*/ 440089 w 2127251"/>
              <a:gd name="connsiteY0" fmla="*/ 0 h 706244"/>
              <a:gd name="connsiteX1" fmla="*/ 2127251 w 2127251"/>
              <a:gd name="connsiteY1" fmla="*/ 0 h 706244"/>
              <a:gd name="connsiteX2" fmla="*/ 2127251 w 2127251"/>
              <a:gd name="connsiteY2" fmla="*/ 706244 h 706244"/>
              <a:gd name="connsiteX3" fmla="*/ 0 w 2127251"/>
              <a:gd name="connsiteY3" fmla="*/ 706244 h 70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1" h="706244">
                <a:moveTo>
                  <a:pt x="440089" y="0"/>
                </a:moveTo>
                <a:lnTo>
                  <a:pt x="2127251" y="0"/>
                </a:lnTo>
                <a:lnTo>
                  <a:pt x="2127251" y="706244"/>
                </a:lnTo>
                <a:lnTo>
                  <a:pt x="0" y="7062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98738F-E513-41A3-96E5-1CA4B5A4407A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0823" y="4065"/>
            <a:ext cx="454026" cy="706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C29EB1-7C11-4CD0-BD3D-B374EB79B3D8}"/>
              </a:ext>
            </a:extLst>
          </p:cNvPr>
          <p:cNvSpPr/>
          <p:nvPr/>
        </p:nvSpPr>
        <p:spPr>
          <a:xfrm>
            <a:off x="208593" y="100393"/>
            <a:ext cx="869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A586B5-0831-4884-BFAA-15239CE1FBD5}"/>
              </a:ext>
            </a:extLst>
          </p:cNvPr>
          <p:cNvSpPr/>
          <p:nvPr userDrawn="1"/>
        </p:nvSpPr>
        <p:spPr>
          <a:xfrm>
            <a:off x="878403" y="372056"/>
            <a:ext cx="4081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spc="-50" dirty="0" err="1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PyTroch</a:t>
            </a:r>
            <a:r>
              <a:rPr lang="en-US" altLang="ko-KR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</a:t>
            </a:r>
            <a:r>
              <a:rPr lang="en-US" altLang="ko-KR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Segmentation </a:t>
            </a:r>
            <a:r>
              <a:rPr lang="ko-KR" altLang="en-US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38BAF074-D08E-4F06-9493-E1C25DEA38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771" y="369808"/>
            <a:ext cx="935636" cy="28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E1A48-093B-4877-9AF6-656CA4E9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87AF3-6035-43DA-BAD9-77D4AFB32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3959E4-74A6-42C6-B49A-D1EEFBD6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DD782B-F8E8-467E-8C27-7CBDB52A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46512-518C-4EDA-B457-33F17D6C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FBC08-AC5D-4094-B2C0-F9445162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1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AF85F-0EA4-4D43-82FC-03DB2EF1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15971-54CF-494C-A087-5FA02E70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B1797-F19E-4136-BD9F-9AAF7409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474A53-EBC1-4C9B-A5D2-E0540F32A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4EEB3A-CDD0-4EC8-9F2F-0CEC8C102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AE73B6-8A18-4152-B5FD-EE7D31E0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2B7894-7060-4438-8F05-1412AF60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CB74E6-1318-43FF-A216-C0603A79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A371-F99A-4567-9301-DFF39FFD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313F7E-E834-45BE-BC0C-CD31F471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1FAECE-7B49-4D74-98FF-0665DFD8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5D784D-92F1-4D1C-8724-AF222F7F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15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5A2794-501A-4249-A3FF-ECC7D258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7E6C59-25C2-4C0C-8BA7-AC251F7D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48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46F42-149E-4B13-8CFB-5F725756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A9177-0812-451F-9B3C-0027E694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0A1EA2-D440-47A7-B611-96C7C12C9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4AEDB-76E1-4ECA-B3CF-0BA4D9F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2035A-B8B8-4647-B2E7-DC3BF714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AA85F-2CBF-4029-BCE3-81AB8BA2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82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68DEF-6481-4719-9D1E-AC71009A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C94C26-FC19-4D3E-A6C4-65F439B9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FCA6-B2BA-45CD-AC66-7F3AE305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B45C0-F16F-43F7-9CA2-DB441159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C3AE1-3D62-4108-95A8-A2DEBA13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36F102-BCBC-466A-B6A0-CCDBC6FC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20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C3464-8482-4586-8BC9-B7AFCFD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53E4CB-9EEA-4074-9350-2463ECF73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4DA48-A1DE-48BB-B553-59665ACA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9149C-AEE0-4A8D-9682-CD84DEE3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DDDF8-D5C8-47C2-817D-AF91EB82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96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3B0ECB-B3F0-4CAA-AD14-47CD4AAE4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59AF5-CB09-47C1-B22D-C9ECEF30C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1581A-15EE-4704-B34B-8BC812FA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C3BB5-7453-4EDA-8830-7090194B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5DE15-1FDA-4CF9-9060-E0C5A7B9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7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98A604-BA80-4000-B330-7FFFD3480463}"/>
              </a:ext>
            </a:extLst>
          </p:cNvPr>
          <p:cNvSpPr/>
          <p:nvPr userDrawn="1"/>
        </p:nvSpPr>
        <p:spPr>
          <a:xfrm>
            <a:off x="-1" y="0"/>
            <a:ext cx="12192001" cy="714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C952DF8-AE15-42C8-BC84-18A662C26A73}"/>
              </a:ext>
            </a:extLst>
          </p:cNvPr>
          <p:cNvSpPr/>
          <p:nvPr userDrawn="1"/>
        </p:nvSpPr>
        <p:spPr>
          <a:xfrm>
            <a:off x="9140823" y="4065"/>
            <a:ext cx="2127251" cy="706244"/>
          </a:xfrm>
          <a:custGeom>
            <a:avLst/>
            <a:gdLst>
              <a:gd name="connsiteX0" fmla="*/ 440089 w 2127251"/>
              <a:gd name="connsiteY0" fmla="*/ 0 h 706244"/>
              <a:gd name="connsiteX1" fmla="*/ 2127251 w 2127251"/>
              <a:gd name="connsiteY1" fmla="*/ 0 h 706244"/>
              <a:gd name="connsiteX2" fmla="*/ 2127251 w 2127251"/>
              <a:gd name="connsiteY2" fmla="*/ 706244 h 706244"/>
              <a:gd name="connsiteX3" fmla="*/ 0 w 2127251"/>
              <a:gd name="connsiteY3" fmla="*/ 706244 h 70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1" h="706244">
                <a:moveTo>
                  <a:pt x="440089" y="0"/>
                </a:moveTo>
                <a:lnTo>
                  <a:pt x="2127251" y="0"/>
                </a:lnTo>
                <a:lnTo>
                  <a:pt x="2127251" y="706244"/>
                </a:lnTo>
                <a:lnTo>
                  <a:pt x="0" y="7062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98738F-E513-41A3-96E5-1CA4B5A4407A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0823" y="4065"/>
            <a:ext cx="454026" cy="706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DEBDAB-2E9C-4EA6-BB7D-DBB584CF669D}"/>
              </a:ext>
            </a:extLst>
          </p:cNvPr>
          <p:cNvSpPr/>
          <p:nvPr/>
        </p:nvSpPr>
        <p:spPr>
          <a:xfrm>
            <a:off x="208593" y="100393"/>
            <a:ext cx="869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403D4FF-680F-4BE2-81D0-6AA91C6DF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771" y="369808"/>
            <a:ext cx="935636" cy="28424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5D911A-D8EC-4D6D-9BDD-E7A1FD24FFA3}"/>
              </a:ext>
            </a:extLst>
          </p:cNvPr>
          <p:cNvSpPr/>
          <p:nvPr userDrawn="1"/>
        </p:nvSpPr>
        <p:spPr>
          <a:xfrm>
            <a:off x="878403" y="372056"/>
            <a:ext cx="4717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코드로 이해하는 </a:t>
            </a:r>
            <a:r>
              <a:rPr lang="en-US" altLang="ko-KR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pose estimation </a:t>
            </a:r>
            <a:endParaRPr lang="ko-KR" altLang="en-US" b="0" spc="-50" dirty="0">
              <a:gradFill>
                <a:gsLst>
                  <a:gs pos="100000">
                    <a:srgbClr val="F6F6F6"/>
                  </a:gs>
                  <a:gs pos="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2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98A604-BA80-4000-B330-7FFFD3480463}"/>
              </a:ext>
            </a:extLst>
          </p:cNvPr>
          <p:cNvSpPr/>
          <p:nvPr userDrawn="1"/>
        </p:nvSpPr>
        <p:spPr>
          <a:xfrm>
            <a:off x="-1" y="0"/>
            <a:ext cx="12192001" cy="714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C952DF8-AE15-42C8-BC84-18A662C26A73}"/>
              </a:ext>
            </a:extLst>
          </p:cNvPr>
          <p:cNvSpPr/>
          <p:nvPr userDrawn="1"/>
        </p:nvSpPr>
        <p:spPr>
          <a:xfrm>
            <a:off x="9140823" y="4065"/>
            <a:ext cx="2127251" cy="706244"/>
          </a:xfrm>
          <a:custGeom>
            <a:avLst/>
            <a:gdLst>
              <a:gd name="connsiteX0" fmla="*/ 440089 w 2127251"/>
              <a:gd name="connsiteY0" fmla="*/ 0 h 706244"/>
              <a:gd name="connsiteX1" fmla="*/ 2127251 w 2127251"/>
              <a:gd name="connsiteY1" fmla="*/ 0 h 706244"/>
              <a:gd name="connsiteX2" fmla="*/ 2127251 w 2127251"/>
              <a:gd name="connsiteY2" fmla="*/ 706244 h 706244"/>
              <a:gd name="connsiteX3" fmla="*/ 0 w 2127251"/>
              <a:gd name="connsiteY3" fmla="*/ 706244 h 70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1" h="706244">
                <a:moveTo>
                  <a:pt x="440089" y="0"/>
                </a:moveTo>
                <a:lnTo>
                  <a:pt x="2127251" y="0"/>
                </a:lnTo>
                <a:lnTo>
                  <a:pt x="2127251" y="706244"/>
                </a:lnTo>
                <a:lnTo>
                  <a:pt x="0" y="7062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98738F-E513-41A3-96E5-1CA4B5A4407A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0823" y="4065"/>
            <a:ext cx="454026" cy="706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DEBDAB-2E9C-4EA6-BB7D-DBB584CF669D}"/>
              </a:ext>
            </a:extLst>
          </p:cNvPr>
          <p:cNvSpPr/>
          <p:nvPr/>
        </p:nvSpPr>
        <p:spPr>
          <a:xfrm>
            <a:off x="208593" y="100393"/>
            <a:ext cx="869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1C12158D-F4EE-42DA-9B59-4CC2535DFE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771" y="369808"/>
            <a:ext cx="935636" cy="2842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918A1A-E8AA-4E2A-991C-C26E71022F74}"/>
              </a:ext>
            </a:extLst>
          </p:cNvPr>
          <p:cNvSpPr/>
          <p:nvPr userDrawn="1"/>
        </p:nvSpPr>
        <p:spPr>
          <a:xfrm>
            <a:off x="878403" y="372056"/>
            <a:ext cx="5065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Segmentation</a:t>
            </a:r>
          </a:p>
          <a:p>
            <a:endParaRPr lang="ko-KR" altLang="en-US" b="0" spc="-50" dirty="0">
              <a:gradFill>
                <a:gsLst>
                  <a:gs pos="100000">
                    <a:srgbClr val="F6F6F6"/>
                  </a:gs>
                  <a:gs pos="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0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98A604-BA80-4000-B330-7FFFD3480463}"/>
              </a:ext>
            </a:extLst>
          </p:cNvPr>
          <p:cNvSpPr/>
          <p:nvPr userDrawn="1"/>
        </p:nvSpPr>
        <p:spPr>
          <a:xfrm>
            <a:off x="-1" y="0"/>
            <a:ext cx="12192001" cy="714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C952DF8-AE15-42C8-BC84-18A662C26A73}"/>
              </a:ext>
            </a:extLst>
          </p:cNvPr>
          <p:cNvSpPr/>
          <p:nvPr userDrawn="1"/>
        </p:nvSpPr>
        <p:spPr>
          <a:xfrm>
            <a:off x="9140823" y="4065"/>
            <a:ext cx="2127251" cy="706244"/>
          </a:xfrm>
          <a:custGeom>
            <a:avLst/>
            <a:gdLst>
              <a:gd name="connsiteX0" fmla="*/ 440089 w 2127251"/>
              <a:gd name="connsiteY0" fmla="*/ 0 h 706244"/>
              <a:gd name="connsiteX1" fmla="*/ 2127251 w 2127251"/>
              <a:gd name="connsiteY1" fmla="*/ 0 h 706244"/>
              <a:gd name="connsiteX2" fmla="*/ 2127251 w 2127251"/>
              <a:gd name="connsiteY2" fmla="*/ 706244 h 706244"/>
              <a:gd name="connsiteX3" fmla="*/ 0 w 2127251"/>
              <a:gd name="connsiteY3" fmla="*/ 706244 h 70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1" h="706244">
                <a:moveTo>
                  <a:pt x="440089" y="0"/>
                </a:moveTo>
                <a:lnTo>
                  <a:pt x="2127251" y="0"/>
                </a:lnTo>
                <a:lnTo>
                  <a:pt x="2127251" y="706244"/>
                </a:lnTo>
                <a:lnTo>
                  <a:pt x="0" y="7062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98738F-E513-41A3-96E5-1CA4B5A4407A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0823" y="4065"/>
            <a:ext cx="454026" cy="706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DEBDAB-2E9C-4EA6-BB7D-DBB584CF669D}"/>
              </a:ext>
            </a:extLst>
          </p:cNvPr>
          <p:cNvSpPr/>
          <p:nvPr/>
        </p:nvSpPr>
        <p:spPr>
          <a:xfrm>
            <a:off x="208593" y="100393"/>
            <a:ext cx="869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63C7041A-D957-4C5C-B99E-E8AB3DFA28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771" y="369808"/>
            <a:ext cx="935636" cy="2842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F67C04-64D7-4EB0-902F-BC1987A247F4}"/>
              </a:ext>
            </a:extLst>
          </p:cNvPr>
          <p:cNvSpPr/>
          <p:nvPr userDrawn="1"/>
        </p:nvSpPr>
        <p:spPr>
          <a:xfrm>
            <a:off x="878402" y="372056"/>
            <a:ext cx="5217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Segmentation</a:t>
            </a:r>
            <a:r>
              <a:rPr lang="ko-KR" altLang="en-US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대표적인 모델 소개  </a:t>
            </a:r>
          </a:p>
        </p:txBody>
      </p:sp>
    </p:spTree>
    <p:extLst>
      <p:ext uri="{BB962C8B-B14F-4D97-AF65-F5344CB8AC3E}">
        <p14:creationId xmlns:p14="http://schemas.microsoft.com/office/powerpoint/2010/main" val="417845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98A604-BA80-4000-B330-7FFFD3480463}"/>
              </a:ext>
            </a:extLst>
          </p:cNvPr>
          <p:cNvSpPr/>
          <p:nvPr userDrawn="1"/>
        </p:nvSpPr>
        <p:spPr>
          <a:xfrm>
            <a:off x="-1" y="0"/>
            <a:ext cx="12192001" cy="714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C952DF8-AE15-42C8-BC84-18A662C26A73}"/>
              </a:ext>
            </a:extLst>
          </p:cNvPr>
          <p:cNvSpPr/>
          <p:nvPr userDrawn="1"/>
        </p:nvSpPr>
        <p:spPr>
          <a:xfrm>
            <a:off x="9140823" y="4065"/>
            <a:ext cx="2127251" cy="706244"/>
          </a:xfrm>
          <a:custGeom>
            <a:avLst/>
            <a:gdLst>
              <a:gd name="connsiteX0" fmla="*/ 440089 w 2127251"/>
              <a:gd name="connsiteY0" fmla="*/ 0 h 706244"/>
              <a:gd name="connsiteX1" fmla="*/ 2127251 w 2127251"/>
              <a:gd name="connsiteY1" fmla="*/ 0 h 706244"/>
              <a:gd name="connsiteX2" fmla="*/ 2127251 w 2127251"/>
              <a:gd name="connsiteY2" fmla="*/ 706244 h 706244"/>
              <a:gd name="connsiteX3" fmla="*/ 0 w 2127251"/>
              <a:gd name="connsiteY3" fmla="*/ 706244 h 70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1" h="706244">
                <a:moveTo>
                  <a:pt x="440089" y="0"/>
                </a:moveTo>
                <a:lnTo>
                  <a:pt x="2127251" y="0"/>
                </a:lnTo>
                <a:lnTo>
                  <a:pt x="2127251" y="706244"/>
                </a:lnTo>
                <a:lnTo>
                  <a:pt x="0" y="7062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98738F-E513-41A3-96E5-1CA4B5A4407A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0823" y="4065"/>
            <a:ext cx="454026" cy="706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DEBDAB-2E9C-4EA6-BB7D-DBB584CF669D}"/>
              </a:ext>
            </a:extLst>
          </p:cNvPr>
          <p:cNvSpPr/>
          <p:nvPr/>
        </p:nvSpPr>
        <p:spPr>
          <a:xfrm>
            <a:off x="208593" y="100393"/>
            <a:ext cx="869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63C7041A-D957-4C5C-B99E-E8AB3DFA28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771" y="369808"/>
            <a:ext cx="935636" cy="2842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F67C04-64D7-4EB0-902F-BC1987A247F4}"/>
              </a:ext>
            </a:extLst>
          </p:cNvPr>
          <p:cNvSpPr/>
          <p:nvPr userDrawn="1"/>
        </p:nvSpPr>
        <p:spPr>
          <a:xfrm>
            <a:off x="878402" y="372056"/>
            <a:ext cx="5217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Segmentation</a:t>
            </a:r>
            <a:r>
              <a:rPr lang="ko-KR" altLang="en-US" b="0" spc="-50" dirty="0">
                <a:gradFill>
                  <a:gsLst>
                    <a:gs pos="100000">
                      <a:srgbClr val="F6F6F6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평가지표 소개 </a:t>
            </a:r>
          </a:p>
        </p:txBody>
      </p:sp>
    </p:spTree>
    <p:extLst>
      <p:ext uri="{BB962C8B-B14F-4D97-AF65-F5344CB8AC3E}">
        <p14:creationId xmlns:p14="http://schemas.microsoft.com/office/powerpoint/2010/main" val="35821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008843-2B92-40A7-8536-1C17040C43E1}"/>
              </a:ext>
            </a:extLst>
          </p:cNvPr>
          <p:cNvSpPr/>
          <p:nvPr userDrawn="1"/>
        </p:nvSpPr>
        <p:spPr>
          <a:xfrm>
            <a:off x="0" y="706244"/>
            <a:ext cx="12192000" cy="1488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B03DA11-BF7D-4AEF-90E4-E4F21B3B7C5F}"/>
              </a:ext>
            </a:extLst>
          </p:cNvPr>
          <p:cNvSpPr/>
          <p:nvPr userDrawn="1"/>
        </p:nvSpPr>
        <p:spPr>
          <a:xfrm>
            <a:off x="0" y="0"/>
            <a:ext cx="12192000" cy="706244"/>
          </a:xfrm>
          <a:custGeom>
            <a:avLst/>
            <a:gdLst>
              <a:gd name="connsiteX0" fmla="*/ 7880606 w 10691813"/>
              <a:gd name="connsiteY0" fmla="*/ 0 h 542925"/>
              <a:gd name="connsiteX1" fmla="*/ 10691813 w 10691813"/>
              <a:gd name="connsiteY1" fmla="*/ 0 h 542925"/>
              <a:gd name="connsiteX2" fmla="*/ 10691813 w 10691813"/>
              <a:gd name="connsiteY2" fmla="*/ 542925 h 542925"/>
              <a:gd name="connsiteX3" fmla="*/ 7334733 w 10691813"/>
              <a:gd name="connsiteY3" fmla="*/ 542925 h 542925"/>
              <a:gd name="connsiteX4" fmla="*/ 0 w 10691813"/>
              <a:gd name="connsiteY4" fmla="*/ 0 h 542925"/>
              <a:gd name="connsiteX5" fmla="*/ 7819976 w 10691813"/>
              <a:gd name="connsiteY5" fmla="*/ 0 h 542925"/>
              <a:gd name="connsiteX6" fmla="*/ 7274104 w 10691813"/>
              <a:gd name="connsiteY6" fmla="*/ 542925 h 542925"/>
              <a:gd name="connsiteX7" fmla="*/ 0 w 10691813"/>
              <a:gd name="connsiteY7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1813" h="542925">
                <a:moveTo>
                  <a:pt x="7880606" y="0"/>
                </a:moveTo>
                <a:lnTo>
                  <a:pt x="10691813" y="0"/>
                </a:lnTo>
                <a:lnTo>
                  <a:pt x="10691813" y="542925"/>
                </a:lnTo>
                <a:lnTo>
                  <a:pt x="7334733" y="542925"/>
                </a:lnTo>
                <a:close/>
                <a:moveTo>
                  <a:pt x="0" y="0"/>
                </a:moveTo>
                <a:lnTo>
                  <a:pt x="7819976" y="0"/>
                </a:lnTo>
                <a:lnTo>
                  <a:pt x="7274104" y="542925"/>
                </a:lnTo>
                <a:lnTo>
                  <a:pt x="0" y="5429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87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09517-ECCA-4DBB-9DD2-82C498850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FAB3A9-113E-42E3-8663-EC9EEE1ED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915A7-1A2C-41A2-90F2-9274147C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A5D4E-89FB-4F61-B0F2-217639F9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0811E-648D-4CE8-AA5D-E57E74C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7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DD24B-0AF0-4419-B03C-0F83B2D9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7BD01-B390-486B-8354-5D3E6333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0F228-D738-48FB-B836-C6609220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F4FAB-2378-4D4A-B867-4B613A59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E31BF-F326-4223-8651-EB16E980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2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0B94-50A5-4C10-8D58-0A8ECCB4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E22A8-8EDD-4052-B6A8-9C6F4ED7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37D0E-E108-4555-8BA9-B8B73E3E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C5A5B-3238-41C1-93BE-129F39CC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C9A8F-AB48-42F2-8524-E7409E55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72DAA-5DD6-4274-9A89-84E484D5D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5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940F9193-32EA-4AFF-9751-7FDE4BF907B6}"/>
              </a:ext>
            </a:extLst>
          </p:cNvPr>
          <p:cNvSpPr/>
          <p:nvPr userDrawn="1"/>
        </p:nvSpPr>
        <p:spPr>
          <a:xfrm flipH="1">
            <a:off x="11734800" y="6442268"/>
            <a:ext cx="457200" cy="415731"/>
          </a:xfrm>
          <a:prstGeom prst="rtTriangle">
            <a:avLst/>
          </a:prstGeom>
          <a:solidFill>
            <a:srgbClr val="34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68B4FC-0665-48DF-98EA-9C5C9F2D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1FB41-2EE7-44AB-82D4-9E66749CC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7D59-6562-4329-B990-BF78DBDA2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B0845-9747-41E5-9B96-A2AFBA5B1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C6C7EAC3-77E3-4BD6-96D4-0093B78DDF97}"/>
              </a:ext>
            </a:extLst>
          </p:cNvPr>
          <p:cNvSpPr txBox="1">
            <a:spLocks/>
          </p:cNvSpPr>
          <p:nvPr userDrawn="1"/>
        </p:nvSpPr>
        <p:spPr>
          <a:xfrm>
            <a:off x="11614753" y="6602920"/>
            <a:ext cx="62414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9pPr>
          </a:lstStyle>
          <a:p>
            <a:pPr algn="r"/>
            <a:fld id="{27A72DAA-5DD6-4274-9A89-84E484D5D99F}" type="slidenum">
              <a:rPr lang="ko-KR" altLang="en-US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‹#›</a:t>
            </a:fld>
            <a:endParaRPr lang="ko-KR" altLang="en-US" sz="11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82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0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AB97BF-54B8-4FC3-8CCC-F55B8C727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85ADF-A522-4AD0-8DFC-CDFF1E3765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F4E0E3B-79BF-4146-B0C3-8E353CD87386}"/>
              </a:ext>
            </a:extLst>
          </p:cNvPr>
          <p:cNvCxnSpPr>
            <a:cxnSpLocks/>
          </p:cNvCxnSpPr>
          <p:nvPr/>
        </p:nvCxnSpPr>
        <p:spPr>
          <a:xfrm>
            <a:off x="1005653" y="3422757"/>
            <a:ext cx="40753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AB72AB-918F-4808-982D-8C63C6314AE2}"/>
              </a:ext>
            </a:extLst>
          </p:cNvPr>
          <p:cNvSpPr txBox="1"/>
          <p:nvPr/>
        </p:nvSpPr>
        <p:spPr>
          <a:xfrm>
            <a:off x="1005653" y="2461957"/>
            <a:ext cx="111863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4772" latinLnBrk="0">
              <a:defRPr/>
            </a:pPr>
            <a:r>
              <a:rPr kumimoji="1" lang="ko-KR" altLang="en-US" sz="44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객체 인식 파트 </a:t>
            </a:r>
            <a:r>
              <a:rPr kumimoji="1" lang="en-US" altLang="ko-KR" sz="44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-6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CDD98-3A6C-4FBA-8D25-F932AB17D61F}"/>
              </a:ext>
            </a:extLst>
          </p:cNvPr>
          <p:cNvSpPr txBox="1"/>
          <p:nvPr/>
        </p:nvSpPr>
        <p:spPr>
          <a:xfrm>
            <a:off x="1005653" y="3614117"/>
            <a:ext cx="3311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4772" latinLnBrk="0">
              <a:defRPr/>
            </a:pPr>
            <a:r>
              <a:rPr kumimoji="1" lang="en-US" altLang="ko-KR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kumimoji="1" lang="ko-KR" altLang="en-US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주</a:t>
            </a:r>
            <a:r>
              <a:rPr kumimoji="1" lang="en-US" altLang="ko-KR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)</a:t>
            </a:r>
            <a:r>
              <a:rPr kumimoji="1" lang="ko-KR" altLang="en-US" b="1" spc="-15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인피닉스</a:t>
            </a:r>
            <a:r>
              <a:rPr kumimoji="1" lang="ko-KR" altLang="en-US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kumimoji="1" lang="en-US" altLang="ko-KR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–</a:t>
            </a:r>
            <a:r>
              <a:rPr kumimoji="1" lang="ko-KR" altLang="en-US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 강호용 연구원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3E4010-E74C-480A-8D73-54A6560732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3" b="34360"/>
          <a:stretch/>
        </p:blipFill>
        <p:spPr>
          <a:xfrm>
            <a:off x="1024125" y="4626165"/>
            <a:ext cx="1894565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0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AE56CE-2DDD-4183-99E0-C85659DAA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82"/>
          <a:stretch/>
        </p:blipFill>
        <p:spPr>
          <a:xfrm>
            <a:off x="-3550" y="0"/>
            <a:ext cx="7864850" cy="68831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9A465B-8EA0-402D-BF49-ACAEA0E9BF2F}"/>
              </a:ext>
            </a:extLst>
          </p:cNvPr>
          <p:cNvSpPr/>
          <p:nvPr/>
        </p:nvSpPr>
        <p:spPr>
          <a:xfrm>
            <a:off x="0" y="7854"/>
            <a:ext cx="9699419" cy="6875285"/>
          </a:xfrm>
          <a:prstGeom prst="rect">
            <a:avLst/>
          </a:prstGeom>
          <a:gradFill>
            <a:gsLst>
              <a:gs pos="30000">
                <a:srgbClr val="388E95">
                  <a:alpha val="70000"/>
                </a:srgbClr>
              </a:gs>
              <a:gs pos="100000">
                <a:srgbClr val="1777E8">
                  <a:alpha val="70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4772" latinLnBrk="0">
              <a:defRPr/>
            </a:pPr>
            <a:endParaRPr lang="ko-KR" altLang="en-US" sz="16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1AB78240-AC62-44B2-9803-D8EA0FFC32F7}"/>
              </a:ext>
            </a:extLst>
          </p:cNvPr>
          <p:cNvSpPr/>
          <p:nvPr/>
        </p:nvSpPr>
        <p:spPr>
          <a:xfrm rot="5400000">
            <a:off x="-428760" y="425211"/>
            <a:ext cx="3635965" cy="278554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4772" latinLnBrk="0">
              <a:defRPr/>
            </a:pPr>
            <a:endParaRPr lang="ko-KR" altLang="en-US" sz="16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B16A248-0869-41DD-943D-39471656F9BB}"/>
              </a:ext>
            </a:extLst>
          </p:cNvPr>
          <p:cNvSpPr/>
          <p:nvPr/>
        </p:nvSpPr>
        <p:spPr>
          <a:xfrm>
            <a:off x="2738884" y="7854"/>
            <a:ext cx="9745506" cy="6883139"/>
          </a:xfrm>
          <a:custGeom>
            <a:avLst/>
            <a:gdLst>
              <a:gd name="connsiteX0" fmla="*/ 5279807 w 9716126"/>
              <a:gd name="connsiteY0" fmla="*/ 0 h 6875285"/>
              <a:gd name="connsiteX1" fmla="*/ 9716126 w 9716126"/>
              <a:gd name="connsiteY1" fmla="*/ 0 h 6875285"/>
              <a:gd name="connsiteX2" fmla="*/ 9716126 w 9716126"/>
              <a:gd name="connsiteY2" fmla="*/ 6875285 h 6875285"/>
              <a:gd name="connsiteX3" fmla="*/ 0 w 9716126"/>
              <a:gd name="connsiteY3" fmla="*/ 6875285 h 687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6126" h="6875285">
                <a:moveTo>
                  <a:pt x="5279807" y="0"/>
                </a:moveTo>
                <a:lnTo>
                  <a:pt x="9716126" y="0"/>
                </a:lnTo>
                <a:lnTo>
                  <a:pt x="9716126" y="6875285"/>
                </a:lnTo>
                <a:lnTo>
                  <a:pt x="0" y="68752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23CE18-2A48-4789-8F93-337B2687D3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0"/>
          <a:stretch/>
        </p:blipFill>
        <p:spPr>
          <a:xfrm>
            <a:off x="10921150" y="6325773"/>
            <a:ext cx="1006055" cy="524373"/>
          </a:xfrm>
          <a:prstGeom prst="rect">
            <a:avLst/>
          </a:prstGeom>
        </p:spPr>
      </p:pic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6F59378-306F-E4B5-828A-C282144A6979}"/>
              </a:ext>
            </a:extLst>
          </p:cNvPr>
          <p:cNvCxnSpPr>
            <a:cxnSpLocks/>
          </p:cNvCxnSpPr>
          <p:nvPr/>
        </p:nvCxnSpPr>
        <p:spPr>
          <a:xfrm>
            <a:off x="6600825" y="3909763"/>
            <a:ext cx="2852291" cy="0"/>
          </a:xfrm>
          <a:prstGeom prst="line">
            <a:avLst/>
          </a:prstGeom>
          <a:ln>
            <a:solidFill>
              <a:srgbClr val="368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898560-688F-F206-E899-2DA713FC59E0}"/>
              </a:ext>
            </a:extLst>
          </p:cNvPr>
          <p:cNvSpPr txBox="1"/>
          <p:nvPr/>
        </p:nvSpPr>
        <p:spPr>
          <a:xfrm>
            <a:off x="6132559" y="2422366"/>
            <a:ext cx="60594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4772" latinLnBrk="0">
              <a:defRPr/>
            </a:pPr>
            <a:r>
              <a:rPr kumimoji="1" lang="en-US" altLang="ko-KR" sz="4400" b="1" spc="-15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88E95"/>
                </a:solidFill>
                <a:latin typeface="+mj-ea"/>
                <a:ea typeface="+mj-ea"/>
                <a:cs typeface="Arial" pitchFamily="34" charset="0"/>
              </a:rPr>
              <a:t>PyTorch</a:t>
            </a:r>
            <a:r>
              <a:rPr kumimoji="1" lang="en-US" altLang="ko-KR" sz="44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88E95"/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kumimoji="1" lang="ko-KR" altLang="en-US" sz="44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88E95"/>
                </a:solidFill>
                <a:latin typeface="+mj-ea"/>
                <a:ea typeface="+mj-ea"/>
                <a:cs typeface="Arial" pitchFamily="34" charset="0"/>
              </a:rPr>
              <a:t>이용한 </a:t>
            </a:r>
            <a:r>
              <a:rPr kumimoji="1" lang="en-US" altLang="ko-KR" sz="44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88E95"/>
                </a:solidFill>
                <a:latin typeface="+mj-ea"/>
                <a:ea typeface="+mj-ea"/>
                <a:cs typeface="Arial" pitchFamily="34" charset="0"/>
              </a:rPr>
              <a:t>Segmentation </a:t>
            </a:r>
            <a:r>
              <a:rPr kumimoji="1" lang="ko-KR" altLang="en-US" sz="4400" b="1" spc="-1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88E95"/>
                </a:solidFill>
                <a:latin typeface="+mj-ea"/>
                <a:ea typeface="+mj-ea"/>
                <a:cs typeface="Arial" pitchFamily="34" charset="0"/>
              </a:rPr>
              <a:t>실습 </a:t>
            </a:r>
            <a:endParaRPr kumimoji="1" lang="en-US" altLang="ko-KR" sz="4400" b="1" spc="-15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388E95"/>
              </a:solidFill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8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31444-5436-22AF-39B9-A7EEB715BE7F}"/>
              </a:ext>
            </a:extLst>
          </p:cNvPr>
          <p:cNvSpPr txBox="1"/>
          <p:nvPr/>
        </p:nvSpPr>
        <p:spPr>
          <a:xfrm>
            <a:off x="457200" y="1420504"/>
            <a:ext cx="101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#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모델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이용한 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deeplabv3_resnet50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VOCSegmentation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데이터 학습 하기 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5802E-5C4D-FD03-1960-64F9CAC6CD1C}"/>
              </a:ext>
            </a:extLst>
          </p:cNvPr>
          <p:cNvSpPr txBox="1"/>
          <p:nvPr/>
        </p:nvSpPr>
        <p:spPr>
          <a:xfrm>
            <a:off x="864704" y="1958009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데이터</a:t>
            </a:r>
            <a:r>
              <a:rPr kumimoji="1" lang="ko-KR" altLang="en-US" dirty="0"/>
              <a:t> 소개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BFE3F-4B4E-6EC2-FA3B-7ECDDD83423B}"/>
              </a:ext>
            </a:extLst>
          </p:cNvPr>
          <p:cNvSpPr txBox="1"/>
          <p:nvPr/>
        </p:nvSpPr>
        <p:spPr>
          <a:xfrm>
            <a:off x="1222512" y="2495514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-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en" altLang="ko-Kore-KR" b="1" i="0" dirty="0">
                <a:solidFill>
                  <a:srgbClr val="000000"/>
                </a:solidFill>
                <a:effectLst/>
                <a:latin typeface="Noto Sans KR"/>
              </a:rPr>
              <a:t>PASCAL VOC 2012 Segmentation Dataset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소개</a:t>
            </a:r>
            <a:endParaRPr lang="ko-KR" altLang="en-US" b="0" i="0" dirty="0">
              <a:solidFill>
                <a:srgbClr val="353638"/>
              </a:solidFill>
              <a:effectLst/>
              <a:latin typeface="Noto Sans K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3FE8F-850C-C8F8-5701-A14DBF83CD30}"/>
              </a:ext>
            </a:extLst>
          </p:cNvPr>
          <p:cNvSpPr txBox="1"/>
          <p:nvPr/>
        </p:nvSpPr>
        <p:spPr>
          <a:xfrm>
            <a:off x="1760141" y="2942487"/>
            <a:ext cx="9908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rgbClr val="000000"/>
                </a:solidFill>
                <a:effectLst/>
                <a:latin typeface="Noto Sans KR"/>
              </a:rPr>
              <a:t>PASCAL VOC 2012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데이터셋은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 KR"/>
              </a:rPr>
              <a:t>Semantic Segmentation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뿐만 아니라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 KR"/>
              </a:rPr>
              <a:t>Object Detection, Instance Segmentation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위한 다용도 데이터 셋입니다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F3B9B-7C6B-FB3E-EDF1-10D83F60D331}"/>
              </a:ext>
            </a:extLst>
          </p:cNvPr>
          <p:cNvSpPr txBox="1"/>
          <p:nvPr/>
        </p:nvSpPr>
        <p:spPr>
          <a:xfrm>
            <a:off x="922682" y="3825775"/>
            <a:ext cx="103466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데이터셋은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개의 클래스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 KR"/>
              </a:rPr>
              <a:t>vehicles, household, animals, and other: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 KR"/>
              </a:rPr>
              <a:t>aeroplane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 KR"/>
              </a:rPr>
              <a:t>, bicycle, boat, bus, car, motorbike, train, bottle, chair, dining table, potted plant, sofa, TV/monitor, bird, cat, cow, dog, horse, sheep, and person)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가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 KR"/>
              </a:rPr>
              <a:t>pixel-level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에서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 KR"/>
              </a:rPr>
              <a:t>label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부여된 데이터셋 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D1524-F3E0-72C5-35D9-A355555F8D6A}"/>
              </a:ext>
            </a:extLst>
          </p:cNvPr>
          <p:cNvSpPr txBox="1"/>
          <p:nvPr/>
        </p:nvSpPr>
        <p:spPr>
          <a:xfrm>
            <a:off x="864704" y="5087252"/>
            <a:ext cx="10346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u="sng" dirty="0">
                <a:solidFill>
                  <a:srgbClr val="EE2323"/>
                </a:solidFill>
                <a:effectLst/>
                <a:latin typeface="Noto Sans KR"/>
              </a:rPr>
              <a:t>해당 데이터셋은 </a:t>
            </a:r>
            <a:r>
              <a:rPr lang="en-US" altLang="ko-KR" b="1" i="0" u="sng" dirty="0">
                <a:solidFill>
                  <a:srgbClr val="EE2323"/>
                </a:solidFill>
                <a:effectLst/>
                <a:latin typeface="Noto Sans KR"/>
              </a:rPr>
              <a:t>1,464 </a:t>
            </a:r>
            <a:r>
              <a:rPr lang="ko-KR" altLang="en-US" b="1" i="0" u="sng" dirty="0">
                <a:solidFill>
                  <a:srgbClr val="EE2323"/>
                </a:solidFill>
                <a:effectLst/>
                <a:latin typeface="Noto Sans KR"/>
              </a:rPr>
              <a:t>장의 훈련 데이터셋과 </a:t>
            </a:r>
            <a:r>
              <a:rPr lang="en-US" altLang="ko-KR" b="1" i="0" u="sng" dirty="0">
                <a:solidFill>
                  <a:srgbClr val="EE2323"/>
                </a:solidFill>
                <a:effectLst/>
                <a:latin typeface="Noto Sans KR"/>
              </a:rPr>
              <a:t>1,449 </a:t>
            </a:r>
            <a:r>
              <a:rPr lang="ko-KR" altLang="en-US" b="1" i="0" u="sng" dirty="0">
                <a:solidFill>
                  <a:srgbClr val="EE2323"/>
                </a:solidFill>
                <a:effectLst/>
                <a:latin typeface="Noto Sans KR"/>
              </a:rPr>
              <a:t>장의 검증 데이터셋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포함되어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시험 데이터셋은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 KR"/>
              </a:rPr>
              <a:t>ImageNet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과 마찬가지로 비공개 상태 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 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680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31444-5436-22AF-39B9-A7EEB715BE7F}"/>
              </a:ext>
            </a:extLst>
          </p:cNvPr>
          <p:cNvSpPr txBox="1"/>
          <p:nvPr/>
        </p:nvSpPr>
        <p:spPr>
          <a:xfrm>
            <a:off x="457200" y="1261478"/>
            <a:ext cx="101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#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모델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이용한 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deeplabv3_resnet50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VOCSegmentation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데이터 학습 하기 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5802E-5C4D-FD03-1960-64F9CAC6CD1C}"/>
              </a:ext>
            </a:extLst>
          </p:cNvPr>
          <p:cNvSpPr txBox="1"/>
          <p:nvPr/>
        </p:nvSpPr>
        <p:spPr>
          <a:xfrm>
            <a:off x="864704" y="179898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데이터</a:t>
            </a:r>
            <a:r>
              <a:rPr kumimoji="1" lang="ko-KR" altLang="en-US" dirty="0"/>
              <a:t> 예시 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91A2C0-EBA6-DA58-2A33-022D17FC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36488"/>
            <a:ext cx="7772400" cy="378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9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31444-5436-22AF-39B9-A7EEB715BE7F}"/>
              </a:ext>
            </a:extLst>
          </p:cNvPr>
          <p:cNvSpPr txBox="1"/>
          <p:nvPr/>
        </p:nvSpPr>
        <p:spPr>
          <a:xfrm>
            <a:off x="218661" y="824157"/>
            <a:ext cx="101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#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모델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이용한 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deeplabv3_resnet50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VOCSegmentation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데이터 학습 하기 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5802E-5C4D-FD03-1960-64F9CAC6CD1C}"/>
              </a:ext>
            </a:extLst>
          </p:cNvPr>
          <p:cNvSpPr txBox="1"/>
          <p:nvPr/>
        </p:nvSpPr>
        <p:spPr>
          <a:xfrm>
            <a:off x="457201" y="120303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SegDataset.py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5B4E79-3A48-CA32-663D-E0F791A5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1642334"/>
            <a:ext cx="5665306" cy="5052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08B3F2-FE51-497B-8F50-E2CD0A9D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562" y="1779104"/>
            <a:ext cx="5496167" cy="44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3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31444-5436-22AF-39B9-A7EEB715BE7F}"/>
              </a:ext>
            </a:extLst>
          </p:cNvPr>
          <p:cNvSpPr txBox="1"/>
          <p:nvPr/>
        </p:nvSpPr>
        <p:spPr>
          <a:xfrm>
            <a:off x="218661" y="824157"/>
            <a:ext cx="101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#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모델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이용한 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deeplabv3_resnet50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VOCSegmentation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데이터 학습 하기 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5802E-5C4D-FD03-1960-64F9CAC6CD1C}"/>
              </a:ext>
            </a:extLst>
          </p:cNvPr>
          <p:cNvSpPr txBox="1"/>
          <p:nvPr/>
        </p:nvSpPr>
        <p:spPr>
          <a:xfrm>
            <a:off x="457201" y="120303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SegDataset.py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08B3F2-FE51-497B-8F50-E2CD0A9D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53" y="1818861"/>
            <a:ext cx="5638630" cy="45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5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31444-5436-22AF-39B9-A7EEB715BE7F}"/>
              </a:ext>
            </a:extLst>
          </p:cNvPr>
          <p:cNvSpPr txBox="1"/>
          <p:nvPr/>
        </p:nvSpPr>
        <p:spPr>
          <a:xfrm>
            <a:off x="218661" y="824157"/>
            <a:ext cx="101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#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모델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이용한 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deeplabv3_resnet50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VOCSegmentation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데이터 학습 하기 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5802E-5C4D-FD03-1960-64F9CAC6CD1C}"/>
              </a:ext>
            </a:extLst>
          </p:cNvPr>
          <p:cNvSpPr txBox="1"/>
          <p:nvPr/>
        </p:nvSpPr>
        <p:spPr>
          <a:xfrm>
            <a:off x="318054" y="117361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main.py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24ED48-0BA0-2CC7-7086-CE639B95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1651481"/>
            <a:ext cx="5883965" cy="50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9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31444-5436-22AF-39B9-A7EEB715BE7F}"/>
              </a:ext>
            </a:extLst>
          </p:cNvPr>
          <p:cNvSpPr txBox="1"/>
          <p:nvPr/>
        </p:nvSpPr>
        <p:spPr>
          <a:xfrm>
            <a:off x="218661" y="824157"/>
            <a:ext cx="101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#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모델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이용한 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deeplabv3_resnet50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VOCSegmentation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데이터 학습 하기 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5802E-5C4D-FD03-1960-64F9CAC6CD1C}"/>
              </a:ext>
            </a:extLst>
          </p:cNvPr>
          <p:cNvSpPr txBox="1"/>
          <p:nvPr/>
        </p:nvSpPr>
        <p:spPr>
          <a:xfrm>
            <a:off x="318054" y="117361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main.py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EC5DCB-FC88-C1FC-29FB-A67E813BD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3" y="1542944"/>
            <a:ext cx="5791200" cy="52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9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AB97BF-54B8-4FC3-8CCC-F55B8C727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6" y="0"/>
            <a:ext cx="12178127" cy="68579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330E77-874C-4897-BE41-4E9ED7B27A7A}"/>
              </a:ext>
            </a:extLst>
          </p:cNvPr>
          <p:cNvSpPr/>
          <p:nvPr/>
        </p:nvSpPr>
        <p:spPr>
          <a:xfrm>
            <a:off x="0" y="0"/>
            <a:ext cx="12178128" cy="6858000"/>
          </a:xfrm>
          <a:prstGeom prst="rect">
            <a:avLst/>
          </a:prstGeom>
          <a:gradFill>
            <a:gsLst>
              <a:gs pos="0">
                <a:schemeClr val="tx1">
                  <a:alpha val="96000"/>
                </a:schemeClr>
              </a:gs>
              <a:gs pos="100000">
                <a:schemeClr val="tx1">
                  <a:alpha val="10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8906E-6FEC-46FF-954E-2C964A805B14}"/>
              </a:ext>
            </a:extLst>
          </p:cNvPr>
          <p:cNvSpPr/>
          <p:nvPr/>
        </p:nvSpPr>
        <p:spPr>
          <a:xfrm>
            <a:off x="4394754" y="2822192"/>
            <a:ext cx="369479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29544">
              <a:defRPr/>
            </a:pPr>
            <a:r>
              <a:rPr lang="ko-KR" altLang="en-US" sz="5400" b="1" spc="-136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5400" b="1" spc="-136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E6305E-5635-4350-9654-1623181E82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0" b="29757"/>
          <a:stretch/>
        </p:blipFill>
        <p:spPr>
          <a:xfrm>
            <a:off x="3229583" y="2308497"/>
            <a:ext cx="5314342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6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857AA31EB362F4FACF7AD408B3F547A" ma:contentTypeVersion="14" ma:contentTypeDescription="새 문서를 만듭니다." ma:contentTypeScope="" ma:versionID="67bef7b9b085210c18dc4f6fe9180afa">
  <xsd:schema xmlns:xsd="http://www.w3.org/2001/XMLSchema" xmlns:xs="http://www.w3.org/2001/XMLSchema" xmlns:p="http://schemas.microsoft.com/office/2006/metadata/properties" xmlns:ns2="5f614e5d-7ede-4795-96b6-e1df12c86109" xmlns:ns3="726b8bef-d525-4a72-85b4-517ab28e8ac5" targetNamespace="http://schemas.microsoft.com/office/2006/metadata/properties" ma:root="true" ma:fieldsID="edeb66a4ad2e1fce5eb3db6ba4013816" ns2:_="" ns3:_="">
    <xsd:import namespace="5f614e5d-7ede-4795-96b6-e1df12c86109"/>
    <xsd:import namespace="726b8bef-d525-4a72-85b4-517ab28e8ac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14e5d-7ede-4795-96b6-e1df12c8610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910b48b5-2889-4574-bf8a-c2c9d76db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6b8bef-d525-4a72-85b4-517ab28e8ac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d752e19-749a-4c9d-8b33-4145a978378f}" ma:internalName="TaxCatchAll" ma:showField="CatchAllData" ma:web="726b8bef-d525-4a72-85b4-517ab28e8a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4F5810-97D9-4D53-88B4-33F58BFD2104}"/>
</file>

<file path=customXml/itemProps2.xml><?xml version="1.0" encoding="utf-8"?>
<ds:datastoreItem xmlns:ds="http://schemas.openxmlformats.org/officeDocument/2006/customXml" ds:itemID="{AC6F4E75-7EC3-465D-B887-3A6FB42F1C20}"/>
</file>

<file path=docProps/app.xml><?xml version="1.0" encoding="utf-8"?>
<Properties xmlns="http://schemas.openxmlformats.org/officeDocument/2006/extended-properties" xmlns:vt="http://schemas.openxmlformats.org/officeDocument/2006/docPropsVTypes">
  <TotalTime>9000</TotalTime>
  <Words>212</Words>
  <Application>Microsoft Macintosh PowerPoint</Application>
  <PresentationFormat>와이드스크린</PresentationFormat>
  <Paragraphs>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Noto Sans KR</vt:lpstr>
      <vt:lpstr>Arial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4104</cp:lastModifiedBy>
  <cp:revision>955</cp:revision>
  <dcterms:created xsi:type="dcterms:W3CDTF">2021-04-06T04:33:32Z</dcterms:created>
  <dcterms:modified xsi:type="dcterms:W3CDTF">2023-07-26T08:47:18Z</dcterms:modified>
</cp:coreProperties>
</file>