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1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5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7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91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16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97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9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5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57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61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1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7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2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3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4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55814-4186-457B-AD4B-9ADAF6DE7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básica a Git/GitHub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F149DC-FEFF-441B-9B7E-6BEEBE699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823384"/>
          </a:xfrm>
        </p:spPr>
        <p:txBody>
          <a:bodyPr>
            <a:normAutofit/>
          </a:bodyPr>
          <a:lstStyle/>
          <a:p>
            <a:r>
              <a:rPr lang="es-ES" dirty="0"/>
              <a:t>CFGS Desarrollo Aplicaciones WEB / Aplicaciones Multiplataforma</a:t>
            </a:r>
          </a:p>
          <a:p>
            <a:r>
              <a:rPr lang="es-ES"/>
              <a:t>Felipe Rodríguez.</a:t>
            </a:r>
            <a:endParaRPr lang="es-E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51BC413-A164-40A1-8240-CD03BB71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637779"/>
            <a:ext cx="2259685" cy="94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74F3F9-7F86-46E6-A094-5DE734C9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64" y="637780"/>
            <a:ext cx="2989439" cy="80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27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78843" cy="893885"/>
          </a:xfrm>
        </p:spPr>
        <p:txBody>
          <a:bodyPr>
            <a:normAutofit/>
          </a:bodyPr>
          <a:lstStyle/>
          <a:p>
            <a:r>
              <a:rPr lang="es-ES" sz="4400" dirty="0"/>
              <a:t>¿QUÉ MEJORAS ESPERAN?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123592"/>
          </a:xfrm>
        </p:spPr>
        <p:txBody>
          <a:bodyPr>
            <a:normAutofit/>
          </a:bodyPr>
          <a:lstStyle/>
          <a:p>
            <a:r>
              <a:rPr lang="es-ES" sz="3200" dirty="0"/>
              <a:t>Buscador de registros</a:t>
            </a:r>
          </a:p>
          <a:p>
            <a:r>
              <a:rPr lang="es-ES" sz="3200" dirty="0"/>
              <a:t>Imprimir listados en PDF</a:t>
            </a:r>
          </a:p>
          <a:p>
            <a:r>
              <a:rPr lang="es-ES" sz="3200" dirty="0"/>
              <a:t>Mejorar experiencia usuario</a:t>
            </a:r>
          </a:p>
          <a:p>
            <a:r>
              <a:rPr lang="es-ES" sz="3200" dirty="0"/>
              <a:t>Notificaciones</a:t>
            </a:r>
          </a:p>
          <a:p>
            <a:r>
              <a:rPr lang="es-ES" sz="3200" dirty="0"/>
              <a:t>Resolución de problemas y errores menores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1907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50F9BB-5347-4717-AE11-E95AC7AD2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2820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3885"/>
          </a:xfrm>
        </p:spPr>
        <p:txBody>
          <a:bodyPr>
            <a:normAutofit/>
          </a:bodyPr>
          <a:lstStyle/>
          <a:p>
            <a:r>
              <a:rPr lang="es-ES" sz="4400" dirty="0"/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566"/>
            <a:ext cx="8596668" cy="3585027"/>
          </a:xfrm>
        </p:spPr>
        <p:txBody>
          <a:bodyPr>
            <a:normAutofit/>
          </a:bodyPr>
          <a:lstStyle/>
          <a:p>
            <a:r>
              <a:rPr lang="es-ES" sz="3200" dirty="0"/>
              <a:t>Sistema de control de versiones (SVC)</a:t>
            </a:r>
          </a:p>
        </p:txBody>
      </p:sp>
    </p:spTree>
    <p:extLst>
      <p:ext uri="{BB962C8B-B14F-4D97-AF65-F5344CB8AC3E}">
        <p14:creationId xmlns:p14="http://schemas.microsoft.com/office/powerpoint/2010/main" val="308061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3885"/>
          </a:xfrm>
        </p:spPr>
        <p:txBody>
          <a:bodyPr>
            <a:normAutofit/>
          </a:bodyPr>
          <a:lstStyle/>
          <a:p>
            <a:r>
              <a:rPr lang="es-ES" sz="4400" dirty="0"/>
              <a:t>¿QUE APORTA ReDOC?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9961"/>
            <a:ext cx="8596668" cy="2936632"/>
          </a:xfrm>
        </p:spPr>
        <p:txBody>
          <a:bodyPr>
            <a:normAutofit/>
          </a:bodyPr>
          <a:lstStyle/>
          <a:p>
            <a:r>
              <a:rPr lang="es-ES" sz="3200" dirty="0"/>
              <a:t>Interfaz amigable e intuitiva, curva de aprendizaje pequeña.</a:t>
            </a:r>
          </a:p>
          <a:p>
            <a:r>
              <a:rPr lang="es-ES" sz="3200" dirty="0"/>
              <a:t>Multipuesto/multiusuario</a:t>
            </a:r>
          </a:p>
          <a:p>
            <a:r>
              <a:rPr lang="es-ES" sz="3200" dirty="0"/>
              <a:t>Multiplataforma</a:t>
            </a:r>
          </a:p>
          <a:p>
            <a:r>
              <a:rPr lang="es-ES" sz="3200" dirty="0"/>
              <a:t>Rápido y eficiente</a:t>
            </a:r>
          </a:p>
        </p:txBody>
      </p:sp>
    </p:spTree>
    <p:extLst>
      <p:ext uri="{BB962C8B-B14F-4D97-AF65-F5344CB8AC3E}">
        <p14:creationId xmlns:p14="http://schemas.microsoft.com/office/powerpoint/2010/main" val="81037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93885"/>
          </a:xfrm>
        </p:spPr>
        <p:txBody>
          <a:bodyPr>
            <a:normAutofit/>
          </a:bodyPr>
          <a:lstStyle/>
          <a:p>
            <a:r>
              <a:rPr lang="es-ES" sz="4400" dirty="0"/>
              <a:t>¿QUE HACE ReDOC?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123592"/>
          </a:xfrm>
        </p:spPr>
        <p:txBody>
          <a:bodyPr>
            <a:normAutofit/>
          </a:bodyPr>
          <a:lstStyle/>
          <a:p>
            <a:r>
              <a:rPr lang="es-ES" sz="3200" dirty="0"/>
              <a:t>Registrar documentos de la empresa</a:t>
            </a:r>
          </a:p>
          <a:p>
            <a:r>
              <a:rPr lang="es-ES" sz="3200"/>
              <a:t>Fiscaliza </a:t>
            </a:r>
            <a:r>
              <a:rPr lang="es-ES" sz="3200" dirty="0"/>
              <a:t>dichos registros, otorgándole un numero de registro anual único.</a:t>
            </a:r>
          </a:p>
          <a:p>
            <a:r>
              <a:rPr lang="es-ES" sz="3200" dirty="0"/>
              <a:t>Controlar las autoridades que intervienen con la empresa.</a:t>
            </a:r>
          </a:p>
          <a:p>
            <a:r>
              <a:rPr lang="es-ES" sz="3200" dirty="0"/>
              <a:t>Gestión de calidad de dichos registros.</a:t>
            </a:r>
          </a:p>
          <a:p>
            <a:r>
              <a:rPr lang="es-ES" sz="3200" dirty="0"/>
              <a:t>Controlar los usuarios (registradores).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68927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78843" cy="893885"/>
          </a:xfrm>
        </p:spPr>
        <p:txBody>
          <a:bodyPr>
            <a:normAutofit/>
          </a:bodyPr>
          <a:lstStyle/>
          <a:p>
            <a:r>
              <a:rPr lang="es-ES" sz="4400" dirty="0"/>
              <a:t>TECNOLOGIAS WEB QUE UTILIZA: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123592"/>
          </a:xfrm>
        </p:spPr>
        <p:txBody>
          <a:bodyPr>
            <a:normAutofit/>
          </a:bodyPr>
          <a:lstStyle/>
          <a:p>
            <a:r>
              <a:rPr lang="es-ES" sz="3200" dirty="0"/>
              <a:t>LARAVEL FRAMEWORK</a:t>
            </a:r>
          </a:p>
          <a:p>
            <a:r>
              <a:rPr lang="es-ES" sz="3200" dirty="0"/>
              <a:t>PHP</a:t>
            </a:r>
          </a:p>
          <a:p>
            <a:r>
              <a:rPr lang="es-ES" sz="3200" dirty="0"/>
              <a:t>CSS</a:t>
            </a:r>
          </a:p>
          <a:p>
            <a:r>
              <a:rPr lang="es-ES" sz="3200" dirty="0"/>
              <a:t>MySQL</a:t>
            </a:r>
          </a:p>
          <a:p>
            <a:r>
              <a:rPr lang="es-ES" sz="3200" dirty="0"/>
              <a:t>JQUERY</a:t>
            </a:r>
          </a:p>
          <a:p>
            <a:r>
              <a:rPr lang="es-ES" sz="3200" dirty="0"/>
              <a:t>FONT AWESOME + MATERIAL ICONS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8823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78843" cy="893885"/>
          </a:xfrm>
        </p:spPr>
        <p:txBody>
          <a:bodyPr>
            <a:normAutofit/>
          </a:bodyPr>
          <a:lstStyle/>
          <a:p>
            <a:r>
              <a:rPr lang="es-ES" sz="4400" dirty="0"/>
              <a:t>VENTAJAS DE LARAVEL: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123592"/>
          </a:xfrm>
        </p:spPr>
        <p:txBody>
          <a:bodyPr>
            <a:normAutofit/>
          </a:bodyPr>
          <a:lstStyle/>
          <a:p>
            <a:r>
              <a:rPr lang="es-ES" sz="3200" dirty="0"/>
              <a:t>Usa el Modelo Vista-Controlador(MVC)</a:t>
            </a:r>
          </a:p>
          <a:p>
            <a:r>
              <a:rPr lang="es-ES" sz="3200" dirty="0"/>
              <a:t>Ofrece una estructura organizada</a:t>
            </a:r>
          </a:p>
          <a:p>
            <a:r>
              <a:rPr lang="es-ES" sz="3200" dirty="0"/>
              <a:t>Acorta los tiempos de desarrollo</a:t>
            </a:r>
          </a:p>
          <a:p>
            <a:r>
              <a:rPr lang="es-ES" sz="3200" dirty="0"/>
              <a:t>Escalable</a:t>
            </a:r>
          </a:p>
          <a:p>
            <a:r>
              <a:rPr lang="es-ES" sz="3200" dirty="0"/>
              <a:t>Facilita el mantenimiento</a:t>
            </a:r>
          </a:p>
          <a:p>
            <a:r>
              <a:rPr lang="es-ES" sz="3200" dirty="0"/>
              <a:t>Ofrece seguridad</a:t>
            </a:r>
          </a:p>
          <a:p>
            <a:endParaRPr lang="es-ES" sz="3200" dirty="0"/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B76D45-9CEF-4B81-B941-0A71ECEDA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09572" y="2017983"/>
            <a:ext cx="3770261" cy="39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9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78843" cy="893885"/>
          </a:xfrm>
        </p:spPr>
        <p:txBody>
          <a:bodyPr>
            <a:normAutofit/>
          </a:bodyPr>
          <a:lstStyle/>
          <a:p>
            <a:r>
              <a:rPr lang="es-ES" sz="4400" dirty="0"/>
              <a:t>TECNOLOGIAS HARDWARE QUE USA: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9178842" cy="4123592"/>
          </a:xfrm>
        </p:spPr>
        <p:txBody>
          <a:bodyPr>
            <a:normAutofit/>
          </a:bodyPr>
          <a:lstStyle/>
          <a:p>
            <a:r>
              <a:rPr lang="es-ES" sz="3200" dirty="0"/>
              <a:t>DESARROLLO:</a:t>
            </a:r>
          </a:p>
          <a:p>
            <a:pPr lvl="1"/>
            <a:r>
              <a:rPr lang="es-ES" sz="3000" dirty="0"/>
              <a:t>Intel i5 – 16GB RAM – Windows 10 Pro</a:t>
            </a:r>
          </a:p>
          <a:p>
            <a:r>
              <a:rPr lang="es-ES" sz="3200" dirty="0"/>
              <a:t>PRUEBAS Y TESTEO:</a:t>
            </a:r>
          </a:p>
          <a:p>
            <a:pPr lvl="1"/>
            <a:r>
              <a:rPr lang="es-ES" sz="3000" dirty="0" err="1"/>
              <a:t>Microserver</a:t>
            </a:r>
            <a:r>
              <a:rPr lang="es-ES" sz="3000" dirty="0"/>
              <a:t> AMD – 8GB RAM – Windows 10 Pro</a:t>
            </a:r>
          </a:p>
          <a:p>
            <a:r>
              <a:rPr lang="es-ES" sz="3200" dirty="0"/>
              <a:t>PRODUCCIÓN:</a:t>
            </a:r>
          </a:p>
          <a:p>
            <a:pPr lvl="1"/>
            <a:r>
              <a:rPr lang="es-ES" sz="3000" dirty="0"/>
              <a:t>Amazon AWS  1CORE – 1RAM – Ubuntu Server</a:t>
            </a:r>
          </a:p>
          <a:p>
            <a:pPr marL="0" indent="0">
              <a:buNone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65405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75EE9-3E26-49CD-9A66-986BD9C1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599"/>
            <a:ext cx="9178843" cy="893885"/>
          </a:xfrm>
        </p:spPr>
        <p:txBody>
          <a:bodyPr>
            <a:normAutofit/>
          </a:bodyPr>
          <a:lstStyle/>
          <a:p>
            <a:r>
              <a:rPr lang="es-ES" sz="4400" dirty="0"/>
              <a:t>DESARROLLADO BAJO: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A46527-FEBC-405C-ABD2-271499FD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6723"/>
            <a:ext cx="8596668" cy="4123592"/>
          </a:xfrm>
        </p:spPr>
        <p:txBody>
          <a:bodyPr>
            <a:normAutofit lnSpcReduction="10000"/>
          </a:bodyPr>
          <a:lstStyle/>
          <a:p>
            <a:r>
              <a:rPr lang="es-ES" sz="3200" dirty="0"/>
              <a:t>WINDOWS 10 PRO (Sistema operativo)</a:t>
            </a:r>
          </a:p>
          <a:p>
            <a:r>
              <a:rPr lang="es-ES" sz="3200" dirty="0"/>
              <a:t>PHPSTORM (Entorno de desarrollo)</a:t>
            </a:r>
          </a:p>
          <a:p>
            <a:r>
              <a:rPr lang="es-ES" sz="3200" dirty="0"/>
              <a:t>LARAGON (Servidor WAMP)</a:t>
            </a:r>
          </a:p>
          <a:p>
            <a:r>
              <a:rPr lang="es-ES" sz="3200" dirty="0" err="1"/>
              <a:t>HeidiSQL</a:t>
            </a:r>
            <a:r>
              <a:rPr lang="es-ES" sz="3200" dirty="0"/>
              <a:t> (Cliente SQL)</a:t>
            </a:r>
          </a:p>
          <a:p>
            <a:r>
              <a:rPr lang="es-ES" sz="3200" dirty="0"/>
              <a:t>VISUAL STUDIO CODE (Editor de texto)</a:t>
            </a:r>
          </a:p>
          <a:p>
            <a:r>
              <a:rPr lang="es-ES" sz="3200" dirty="0"/>
              <a:t>GIT + GITHUB (Control de versiones y repositorio)</a:t>
            </a:r>
          </a:p>
          <a:p>
            <a:pPr marL="0" indent="0">
              <a:buNone/>
            </a:pP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640005-7836-45CB-8A78-B1E08164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93332" y="4843220"/>
            <a:ext cx="1576866" cy="6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FB0FC5-1252-439F-8C16-41DBE92E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¿PROBAMOS ReDOC?</a:t>
            </a:r>
          </a:p>
        </p:txBody>
      </p:sp>
    </p:spTree>
    <p:extLst>
      <p:ext uri="{BB962C8B-B14F-4D97-AF65-F5344CB8AC3E}">
        <p14:creationId xmlns:p14="http://schemas.microsoft.com/office/powerpoint/2010/main" val="3104610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247</Words>
  <Application>Microsoft Office PowerPoint</Application>
  <PresentationFormat>Panorámica</PresentationFormat>
  <Paragraphs>52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Introducción básica a Git/GitHub</vt:lpstr>
      <vt:lpstr>¿Qué es Git?</vt:lpstr>
      <vt:lpstr>¿QUE APORTA ReDOC?</vt:lpstr>
      <vt:lpstr>¿QUE HACE ReDOC?</vt:lpstr>
      <vt:lpstr>TECNOLOGIAS WEB QUE UTILIZA:</vt:lpstr>
      <vt:lpstr>VENTAJAS DE LARAVEL:</vt:lpstr>
      <vt:lpstr>TECNOLOGIAS HARDWARE QUE USA:</vt:lpstr>
      <vt:lpstr>DESARROLLADO BAJO:</vt:lpstr>
      <vt:lpstr>¿PROBAMOS ReDOC?</vt:lpstr>
      <vt:lpstr>¿QUÉ MEJORAS ESPERAN?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ReDOC</dc:title>
  <dc:creator>Felipe Rodriguez</dc:creator>
  <cp:lastModifiedBy>FELIPON2T</cp:lastModifiedBy>
  <cp:revision>26</cp:revision>
  <dcterms:created xsi:type="dcterms:W3CDTF">2020-04-13T13:26:34Z</dcterms:created>
  <dcterms:modified xsi:type="dcterms:W3CDTF">2021-10-07T20:40:59Z</dcterms:modified>
</cp:coreProperties>
</file>