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4"/>
  </p:sldMasterIdLst>
  <p:notesMasterIdLst>
    <p:notesMasterId r:id="rId39"/>
  </p:notesMasterIdLst>
  <p:handoutMasterIdLst>
    <p:handoutMasterId r:id="rId40"/>
  </p:handoutMasterIdLst>
  <p:sldIdLst>
    <p:sldId id="614" r:id="rId5"/>
    <p:sldId id="257" r:id="rId6"/>
    <p:sldId id="670" r:id="rId7"/>
    <p:sldId id="668" r:id="rId8"/>
    <p:sldId id="667" r:id="rId9"/>
    <p:sldId id="671" r:id="rId10"/>
    <p:sldId id="672" r:id="rId11"/>
    <p:sldId id="626" r:id="rId12"/>
    <p:sldId id="675" r:id="rId13"/>
    <p:sldId id="678" r:id="rId14"/>
    <p:sldId id="680" r:id="rId15"/>
    <p:sldId id="679" r:id="rId16"/>
    <p:sldId id="673" r:id="rId17"/>
    <p:sldId id="689" r:id="rId18"/>
    <p:sldId id="699" r:id="rId19"/>
    <p:sldId id="700" r:id="rId20"/>
    <p:sldId id="694" r:id="rId21"/>
    <p:sldId id="695" r:id="rId22"/>
    <p:sldId id="696" r:id="rId23"/>
    <p:sldId id="688" r:id="rId24"/>
    <p:sldId id="676" r:id="rId25"/>
    <p:sldId id="682" r:id="rId26"/>
    <p:sldId id="681" r:id="rId27"/>
    <p:sldId id="684" r:id="rId28"/>
    <p:sldId id="685" r:id="rId29"/>
    <p:sldId id="683" r:id="rId30"/>
    <p:sldId id="674" r:id="rId31"/>
    <p:sldId id="677" r:id="rId32"/>
    <p:sldId id="690" r:id="rId33"/>
    <p:sldId id="686" r:id="rId34"/>
    <p:sldId id="697" r:id="rId35"/>
    <p:sldId id="687" r:id="rId36"/>
    <p:sldId id="691" r:id="rId37"/>
    <p:sldId id="698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chari  Eric" initials="AE" lastIdx="27" clrIdx="0">
    <p:extLst>
      <p:ext uri="{19B8F6BF-5375-455C-9EA6-DF929625EA0E}">
        <p15:presenceInfo xmlns:p15="http://schemas.microsoft.com/office/powerpoint/2012/main" userId="Aschari  Eric" providerId="None"/>
      </p:ext>
    </p:extLst>
  </p:cmAuthor>
  <p:cmAuthor id="2" name="Meier  Dana" initials="MD" lastIdx="50" clrIdx="1">
    <p:extLst>
      <p:ext uri="{19B8F6BF-5375-455C-9EA6-DF929625EA0E}">
        <p15:presenceInfo xmlns:p15="http://schemas.microsoft.com/office/powerpoint/2012/main" userId="Meier  Dana" providerId="None"/>
      </p:ext>
    </p:extLst>
  </p:cmAuthor>
  <p:cmAuthor id="3" name="Eric Aschari" initials="EA" lastIdx="11" clrIdx="2">
    <p:extLst>
      <p:ext uri="{19B8F6BF-5375-455C-9EA6-DF929625EA0E}">
        <p15:presenceInfo xmlns:p15="http://schemas.microsoft.com/office/powerpoint/2012/main" userId="Eric Aschari" providerId="None"/>
      </p:ext>
    </p:extLst>
  </p:cmAuthor>
  <p:cmAuthor id="4" name="Muttoni  Marco" initials="MM" lastIdx="8" clrIdx="3">
    <p:extLst>
      <p:ext uri="{19B8F6BF-5375-455C-9EA6-DF929625EA0E}">
        <p15:presenceInfo xmlns:p15="http://schemas.microsoft.com/office/powerpoint/2012/main" userId="Muttoni  Marco" providerId="None"/>
      </p:ext>
    </p:extLst>
  </p:cmAuthor>
  <p:cmAuthor id="5" name="Eberle  Yannik" initials="EY" lastIdx="1" clrIdx="4">
    <p:extLst>
      <p:ext uri="{19B8F6BF-5375-455C-9EA6-DF929625EA0E}">
        <p15:presenceInfo xmlns:p15="http://schemas.microsoft.com/office/powerpoint/2012/main" userId="Eberle  Yannik" providerId="None"/>
      </p:ext>
    </p:extLst>
  </p:cmAuthor>
  <p:cmAuthor id="6" name="Loggia  Serena" initials="LS" lastIdx="5" clrIdx="5">
    <p:extLst>
      <p:ext uri="{19B8F6BF-5375-455C-9EA6-DF929625EA0E}">
        <p15:presenceInfo xmlns:p15="http://schemas.microsoft.com/office/powerpoint/2012/main" userId="S::sloggia@ethz.ch::e1d797a7-22fe-4a25-901a-9a04d4c2f2e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30B"/>
    <a:srgbClr val="FF0000"/>
    <a:srgbClr val="008BAD"/>
    <a:srgbClr val="26BDE2"/>
    <a:srgbClr val="A6A6A6"/>
    <a:srgbClr val="FFFFFF"/>
    <a:srgbClr val="0070C0"/>
    <a:srgbClr val="00B050"/>
    <a:srgbClr val="116C82"/>
    <a:srgbClr val="009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F7D535-7189-4570-AB8F-4FF0E561BA1C}" v="1008" dt="2022-12-17T11:31:31.4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04" autoAdjust="0"/>
  </p:normalViewPr>
  <p:slideViewPr>
    <p:cSldViewPr snapToGrid="0">
      <p:cViewPr varScale="1">
        <p:scale>
          <a:sx n="74" d="100"/>
          <a:sy n="74" d="100"/>
        </p:scale>
        <p:origin x="3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berle  Yannik" userId="S::yeberle@ethz.ch::e12d76f2-085d-4057-9c47-59d95091124a" providerId="AD" clId="Web-{E6625686-850D-4FE7-9765-2409E618DCB1}"/>
    <pc:docChg chg="addSld delSld modSld sldOrd">
      <pc:chgData name="Eberle  Yannik" userId="S::yeberle@ethz.ch::e12d76f2-085d-4057-9c47-59d95091124a" providerId="AD" clId="Web-{E6625686-850D-4FE7-9765-2409E618DCB1}" dt="2021-11-18T15:29:40.352" v="673" actId="20577"/>
      <pc:docMkLst>
        <pc:docMk/>
      </pc:docMkLst>
      <pc:sldChg chg="modSp ord">
        <pc:chgData name="Eberle  Yannik" userId="S::yeberle@ethz.ch::e12d76f2-085d-4057-9c47-59d95091124a" providerId="AD" clId="Web-{E6625686-850D-4FE7-9765-2409E618DCB1}" dt="2021-11-18T15:29:40.352" v="673" actId="20577"/>
        <pc:sldMkLst>
          <pc:docMk/>
          <pc:sldMk cId="806172185" sldId="286"/>
        </pc:sldMkLst>
        <pc:spChg chg="mod">
          <ac:chgData name="Eberle  Yannik" userId="S::yeberle@ethz.ch::e12d76f2-085d-4057-9c47-59d95091124a" providerId="AD" clId="Web-{E6625686-850D-4FE7-9765-2409E618DCB1}" dt="2021-11-18T15:29:40.352" v="673" actId="20577"/>
          <ac:spMkLst>
            <pc:docMk/>
            <pc:sldMk cId="806172185" sldId="286"/>
            <ac:spMk id="6" creationId="{F925386E-5B21-1A45-B5F5-AB3B5975E95E}"/>
          </ac:spMkLst>
        </pc:spChg>
      </pc:sldChg>
      <pc:sldChg chg="modSp">
        <pc:chgData name="Eberle  Yannik" userId="S::yeberle@ethz.ch::e12d76f2-085d-4057-9c47-59d95091124a" providerId="AD" clId="Web-{E6625686-850D-4FE7-9765-2409E618DCB1}" dt="2021-11-18T15:10:14.431" v="78" actId="1076"/>
        <pc:sldMkLst>
          <pc:docMk/>
          <pc:sldMk cId="2537424942" sldId="292"/>
        </pc:sldMkLst>
        <pc:picChg chg="mod">
          <ac:chgData name="Eberle  Yannik" userId="S::yeberle@ethz.ch::e12d76f2-085d-4057-9c47-59d95091124a" providerId="AD" clId="Web-{E6625686-850D-4FE7-9765-2409E618DCB1}" dt="2021-11-18T15:10:14.431" v="78" actId="1076"/>
          <ac:picMkLst>
            <pc:docMk/>
            <pc:sldMk cId="2537424942" sldId="292"/>
            <ac:picMk id="3" creationId="{54D7D65A-C468-4557-8DBC-A67EEB570B92}"/>
          </ac:picMkLst>
        </pc:picChg>
      </pc:sldChg>
      <pc:sldChg chg="del">
        <pc:chgData name="Eberle  Yannik" userId="S::yeberle@ethz.ch::e12d76f2-085d-4057-9c47-59d95091124a" providerId="AD" clId="Web-{E6625686-850D-4FE7-9765-2409E618DCB1}" dt="2021-11-18T15:23:42.848" v="606"/>
        <pc:sldMkLst>
          <pc:docMk/>
          <pc:sldMk cId="2006927515" sldId="297"/>
        </pc:sldMkLst>
      </pc:sldChg>
      <pc:sldChg chg="modSp">
        <pc:chgData name="Eberle  Yannik" userId="S::yeberle@ethz.ch::e12d76f2-085d-4057-9c47-59d95091124a" providerId="AD" clId="Web-{E6625686-850D-4FE7-9765-2409E618DCB1}" dt="2021-11-18T15:27:45.429" v="650" actId="20577"/>
        <pc:sldMkLst>
          <pc:docMk/>
          <pc:sldMk cId="2977125349" sldId="298"/>
        </pc:sldMkLst>
        <pc:spChg chg="mod">
          <ac:chgData name="Eberle  Yannik" userId="S::yeberle@ethz.ch::e12d76f2-085d-4057-9c47-59d95091124a" providerId="AD" clId="Web-{E6625686-850D-4FE7-9765-2409E618DCB1}" dt="2021-11-18T15:23:57.457" v="612" actId="20577"/>
          <ac:spMkLst>
            <pc:docMk/>
            <pc:sldMk cId="2977125349" sldId="298"/>
            <ac:spMk id="2" creationId="{5C217901-D008-1543-A474-6EAEABE67F77}"/>
          </ac:spMkLst>
        </pc:spChg>
        <pc:spChg chg="mod">
          <ac:chgData name="Eberle  Yannik" userId="S::yeberle@ethz.ch::e12d76f2-085d-4057-9c47-59d95091124a" providerId="AD" clId="Web-{E6625686-850D-4FE7-9765-2409E618DCB1}" dt="2021-11-18T15:27:45.429" v="650" actId="20577"/>
          <ac:spMkLst>
            <pc:docMk/>
            <pc:sldMk cId="2977125349" sldId="298"/>
            <ac:spMk id="3" creationId="{0BADE82E-C2E5-B348-A472-C2D30C6CA46D}"/>
          </ac:spMkLst>
        </pc:spChg>
      </pc:sldChg>
      <pc:sldChg chg="addSp delSp modSp new mod modShow">
        <pc:chgData name="Eberle  Yannik" userId="S::yeberle@ethz.ch::e12d76f2-085d-4057-9c47-59d95091124a" providerId="AD" clId="Web-{E6625686-850D-4FE7-9765-2409E618DCB1}" dt="2021-11-18T15:27:08.381" v="647"/>
        <pc:sldMkLst>
          <pc:docMk/>
          <pc:sldMk cId="1759343735" sldId="302"/>
        </pc:sldMkLst>
        <pc:spChg chg="mod">
          <ac:chgData name="Eberle  Yannik" userId="S::yeberle@ethz.ch::e12d76f2-085d-4057-9c47-59d95091124a" providerId="AD" clId="Web-{E6625686-850D-4FE7-9765-2409E618DCB1}" dt="2021-11-18T15:14:58.107" v="178" actId="20577"/>
          <ac:spMkLst>
            <pc:docMk/>
            <pc:sldMk cId="1759343735" sldId="302"/>
            <ac:spMk id="2" creationId="{A61E646D-B50C-4003-99AB-5D6464E3C874}"/>
          </ac:spMkLst>
        </pc:spChg>
        <pc:spChg chg="del">
          <ac:chgData name="Eberle  Yannik" userId="S::yeberle@ethz.ch::e12d76f2-085d-4057-9c47-59d95091124a" providerId="AD" clId="Web-{E6625686-850D-4FE7-9765-2409E618DCB1}" dt="2021-11-18T15:15:03.513" v="179"/>
          <ac:spMkLst>
            <pc:docMk/>
            <pc:sldMk cId="1759343735" sldId="302"/>
            <ac:spMk id="3" creationId="{4B43BFEF-D7B8-4010-9C8B-C67E9AFFD326}"/>
          </ac:spMkLst>
        </pc:spChg>
        <pc:graphicFrameChg chg="add del mod">
          <ac:chgData name="Eberle  Yannik" userId="S::yeberle@ethz.ch::e12d76f2-085d-4057-9c47-59d95091124a" providerId="AD" clId="Web-{E6625686-850D-4FE7-9765-2409E618DCB1}" dt="2021-11-18T15:15:39.420" v="183"/>
          <ac:graphicFrameMkLst>
            <pc:docMk/>
            <pc:sldMk cId="1759343735" sldId="302"/>
            <ac:graphicFrameMk id="6" creationId="{57218812-B2ED-4F6B-94B3-2F091C05D146}"/>
          </ac:graphicFrameMkLst>
        </pc:graphicFrameChg>
        <pc:graphicFrameChg chg="add mod modGraphic">
          <ac:chgData name="Eberle  Yannik" userId="S::yeberle@ethz.ch::e12d76f2-085d-4057-9c47-59d95091124a" providerId="AD" clId="Web-{E6625686-850D-4FE7-9765-2409E618DCB1}" dt="2021-11-18T15:26:13.849" v="646"/>
          <ac:graphicFrameMkLst>
            <pc:docMk/>
            <pc:sldMk cId="1759343735" sldId="302"/>
            <ac:graphicFrameMk id="7" creationId="{7C8FADB2-AB26-49EC-8437-ADEB95F824AB}"/>
          </ac:graphicFrameMkLst>
        </pc:graphicFrameChg>
      </pc:sldChg>
    </pc:docChg>
  </pc:docChgLst>
  <pc:docChgLst>
    <pc:chgData name="Muttoni  Marco" userId="S::mmuttoni@ethz.ch::b5eed146-5579-4061-831b-abaa668430a0" providerId="AD" clId="Web-{E1641E05-59EA-4420-A198-70B8DC42502F}"/>
    <pc:docChg chg="addSld modSld">
      <pc:chgData name="Muttoni  Marco" userId="S::mmuttoni@ethz.ch::b5eed146-5579-4061-831b-abaa668430a0" providerId="AD" clId="Web-{E1641E05-59EA-4420-A198-70B8DC42502F}" dt="2022-05-23T09:23:06.473" v="291" actId="1076"/>
      <pc:docMkLst>
        <pc:docMk/>
      </pc:docMkLst>
      <pc:sldChg chg="modSp">
        <pc:chgData name="Muttoni  Marco" userId="S::mmuttoni@ethz.ch::b5eed146-5579-4061-831b-abaa668430a0" providerId="AD" clId="Web-{E1641E05-59EA-4420-A198-70B8DC42502F}" dt="2022-05-23T08:15:55.869" v="74" actId="20577"/>
        <pc:sldMkLst>
          <pc:docMk/>
          <pc:sldMk cId="3363809623" sldId="426"/>
        </pc:sldMkLst>
        <pc:spChg chg="mod">
          <ac:chgData name="Muttoni  Marco" userId="S::mmuttoni@ethz.ch::b5eed146-5579-4061-831b-abaa668430a0" providerId="AD" clId="Web-{E1641E05-59EA-4420-A198-70B8DC42502F}" dt="2022-05-23T08:15:55.869" v="74" actId="20577"/>
          <ac:spMkLst>
            <pc:docMk/>
            <pc:sldMk cId="3363809623" sldId="426"/>
            <ac:spMk id="2" creationId="{40E720BC-F3F4-73EC-804C-D88D9231D0BF}"/>
          </ac:spMkLst>
        </pc:spChg>
      </pc:sldChg>
      <pc:sldChg chg="modSp">
        <pc:chgData name="Muttoni  Marco" userId="S::mmuttoni@ethz.ch::b5eed146-5579-4061-831b-abaa668430a0" providerId="AD" clId="Web-{E1641E05-59EA-4420-A198-70B8DC42502F}" dt="2022-05-23T08:24:18.360" v="128" actId="20577"/>
        <pc:sldMkLst>
          <pc:docMk/>
          <pc:sldMk cId="3178137571" sldId="427"/>
        </pc:sldMkLst>
        <pc:spChg chg="mod">
          <ac:chgData name="Muttoni  Marco" userId="S::mmuttoni@ethz.ch::b5eed146-5579-4061-831b-abaa668430a0" providerId="AD" clId="Web-{E1641E05-59EA-4420-A198-70B8DC42502F}" dt="2022-05-23T08:24:18.360" v="128" actId="20577"/>
          <ac:spMkLst>
            <pc:docMk/>
            <pc:sldMk cId="3178137571" sldId="427"/>
            <ac:spMk id="8" creationId="{D6DD3830-DAB4-EC93-9504-22B56DB1E150}"/>
          </ac:spMkLst>
        </pc:spChg>
      </pc:sldChg>
      <pc:sldChg chg="modSp">
        <pc:chgData name="Muttoni  Marco" userId="S::mmuttoni@ethz.ch::b5eed146-5579-4061-831b-abaa668430a0" providerId="AD" clId="Web-{E1641E05-59EA-4420-A198-70B8DC42502F}" dt="2022-05-23T08:23:46.891" v="121" actId="20577"/>
        <pc:sldMkLst>
          <pc:docMk/>
          <pc:sldMk cId="1348581159" sldId="430"/>
        </pc:sldMkLst>
        <pc:spChg chg="mod">
          <ac:chgData name="Muttoni  Marco" userId="S::mmuttoni@ethz.ch::b5eed146-5579-4061-831b-abaa668430a0" providerId="AD" clId="Web-{E1641E05-59EA-4420-A198-70B8DC42502F}" dt="2022-05-23T08:23:46.891" v="121" actId="20577"/>
          <ac:spMkLst>
            <pc:docMk/>
            <pc:sldMk cId="1348581159" sldId="430"/>
            <ac:spMk id="2" creationId="{40E720BC-F3F4-73EC-804C-D88D9231D0BF}"/>
          </ac:spMkLst>
        </pc:spChg>
      </pc:sldChg>
      <pc:sldChg chg="modSp">
        <pc:chgData name="Muttoni  Marco" userId="S::mmuttoni@ethz.ch::b5eed146-5579-4061-831b-abaa668430a0" providerId="AD" clId="Web-{E1641E05-59EA-4420-A198-70B8DC42502F}" dt="2022-05-23T08:48:54.053" v="282" actId="20577"/>
        <pc:sldMkLst>
          <pc:docMk/>
          <pc:sldMk cId="265129596" sldId="435"/>
        </pc:sldMkLst>
        <pc:spChg chg="mod">
          <ac:chgData name="Muttoni  Marco" userId="S::mmuttoni@ethz.ch::b5eed146-5579-4061-831b-abaa668430a0" providerId="AD" clId="Web-{E1641E05-59EA-4420-A198-70B8DC42502F}" dt="2022-05-23T08:48:54.053" v="282" actId="20577"/>
          <ac:spMkLst>
            <pc:docMk/>
            <pc:sldMk cId="265129596" sldId="435"/>
            <ac:spMk id="8" creationId="{A3764CA0-EFCE-68DD-91D5-B4813D4B7255}"/>
          </ac:spMkLst>
        </pc:spChg>
      </pc:sldChg>
      <pc:sldChg chg="modSp">
        <pc:chgData name="Muttoni  Marco" userId="S::mmuttoni@ethz.ch::b5eed146-5579-4061-831b-abaa668430a0" providerId="AD" clId="Web-{E1641E05-59EA-4420-A198-70B8DC42502F}" dt="2022-05-23T08:18:57.293" v="112" actId="20577"/>
        <pc:sldMkLst>
          <pc:docMk/>
          <pc:sldMk cId="2576824665" sldId="439"/>
        </pc:sldMkLst>
        <pc:spChg chg="mod">
          <ac:chgData name="Muttoni  Marco" userId="S::mmuttoni@ethz.ch::b5eed146-5579-4061-831b-abaa668430a0" providerId="AD" clId="Web-{E1641E05-59EA-4420-A198-70B8DC42502F}" dt="2022-05-23T08:18:57.293" v="112" actId="20577"/>
          <ac:spMkLst>
            <pc:docMk/>
            <pc:sldMk cId="2576824665" sldId="439"/>
            <ac:spMk id="3" creationId="{C455D4F4-BD43-895A-3D86-C071D9939F81}"/>
          </ac:spMkLst>
        </pc:spChg>
      </pc:sldChg>
      <pc:sldChg chg="modSp">
        <pc:chgData name="Muttoni  Marco" userId="S::mmuttoni@ethz.ch::b5eed146-5579-4061-831b-abaa668430a0" providerId="AD" clId="Web-{E1641E05-59EA-4420-A198-70B8DC42502F}" dt="2022-05-23T08:31:55.648" v="202" actId="20577"/>
        <pc:sldMkLst>
          <pc:docMk/>
          <pc:sldMk cId="2122304919" sldId="440"/>
        </pc:sldMkLst>
        <pc:spChg chg="mod">
          <ac:chgData name="Muttoni  Marco" userId="S::mmuttoni@ethz.ch::b5eed146-5579-4061-831b-abaa668430a0" providerId="AD" clId="Web-{E1641E05-59EA-4420-A198-70B8DC42502F}" dt="2022-05-23T08:31:55.648" v="202" actId="20577"/>
          <ac:spMkLst>
            <pc:docMk/>
            <pc:sldMk cId="2122304919" sldId="440"/>
            <ac:spMk id="2" creationId="{40E720BC-F3F4-73EC-804C-D88D9231D0BF}"/>
          </ac:spMkLst>
        </pc:spChg>
      </pc:sldChg>
      <pc:sldChg chg="modSp">
        <pc:chgData name="Muttoni  Marco" userId="S::mmuttoni@ethz.ch::b5eed146-5579-4061-831b-abaa668430a0" providerId="AD" clId="Web-{E1641E05-59EA-4420-A198-70B8DC42502F}" dt="2022-05-23T08:34:34.009" v="246" actId="20577"/>
        <pc:sldMkLst>
          <pc:docMk/>
          <pc:sldMk cId="234750893" sldId="443"/>
        </pc:sldMkLst>
        <pc:spChg chg="mod">
          <ac:chgData name="Muttoni  Marco" userId="S::mmuttoni@ethz.ch::b5eed146-5579-4061-831b-abaa668430a0" providerId="AD" clId="Web-{E1641E05-59EA-4420-A198-70B8DC42502F}" dt="2022-05-23T08:32:15.961" v="222" actId="20577"/>
          <ac:spMkLst>
            <pc:docMk/>
            <pc:sldMk cId="234750893" sldId="443"/>
            <ac:spMk id="2" creationId="{40E720BC-F3F4-73EC-804C-D88D9231D0BF}"/>
          </ac:spMkLst>
        </pc:spChg>
        <pc:spChg chg="mod">
          <ac:chgData name="Muttoni  Marco" userId="S::mmuttoni@ethz.ch::b5eed146-5579-4061-831b-abaa668430a0" providerId="AD" clId="Web-{E1641E05-59EA-4420-A198-70B8DC42502F}" dt="2022-05-23T08:34:34.009" v="246" actId="20577"/>
          <ac:spMkLst>
            <pc:docMk/>
            <pc:sldMk cId="234750893" sldId="443"/>
            <ac:spMk id="3" creationId="{C455D4F4-BD43-895A-3D86-C071D9939F81}"/>
          </ac:spMkLst>
        </pc:spChg>
      </pc:sldChg>
      <pc:sldChg chg="modSp modNotes">
        <pc:chgData name="Muttoni  Marco" userId="S::mmuttoni@ethz.ch::b5eed146-5579-4061-831b-abaa668430a0" providerId="AD" clId="Web-{E1641E05-59EA-4420-A198-70B8DC42502F}" dt="2022-05-23T08:43:09.064" v="273"/>
        <pc:sldMkLst>
          <pc:docMk/>
          <pc:sldMk cId="521221539" sldId="444"/>
        </pc:sldMkLst>
        <pc:spChg chg="mod">
          <ac:chgData name="Muttoni  Marco" userId="S::mmuttoni@ethz.ch::b5eed146-5579-4061-831b-abaa668430a0" providerId="AD" clId="Web-{E1641E05-59EA-4420-A198-70B8DC42502F}" dt="2022-05-23T08:41:26.703" v="248" actId="20577"/>
          <ac:spMkLst>
            <pc:docMk/>
            <pc:sldMk cId="521221539" sldId="444"/>
            <ac:spMk id="3" creationId="{C455D4F4-BD43-895A-3D86-C071D9939F81}"/>
          </ac:spMkLst>
        </pc:spChg>
      </pc:sldChg>
      <pc:sldChg chg="modSp">
        <pc:chgData name="Muttoni  Marco" userId="S::mmuttoni@ethz.ch::b5eed146-5579-4061-831b-abaa668430a0" providerId="AD" clId="Web-{E1641E05-59EA-4420-A198-70B8DC42502F}" dt="2022-05-23T09:20:48.050" v="286" actId="1076"/>
        <pc:sldMkLst>
          <pc:docMk/>
          <pc:sldMk cId="2300786885" sldId="445"/>
        </pc:sldMkLst>
        <pc:spChg chg="mod">
          <ac:chgData name="Muttoni  Marco" userId="S::mmuttoni@ethz.ch::b5eed146-5579-4061-831b-abaa668430a0" providerId="AD" clId="Web-{E1641E05-59EA-4420-A198-70B8DC42502F}" dt="2022-05-23T09:20:48.050" v="286" actId="1076"/>
          <ac:spMkLst>
            <pc:docMk/>
            <pc:sldMk cId="2300786885" sldId="445"/>
            <ac:spMk id="8" creationId="{A3764CA0-EFCE-68DD-91D5-B4813D4B7255}"/>
          </ac:spMkLst>
        </pc:spChg>
      </pc:sldChg>
      <pc:sldChg chg="modSp">
        <pc:chgData name="Muttoni  Marco" userId="S::mmuttoni@ethz.ch::b5eed146-5579-4061-831b-abaa668430a0" providerId="AD" clId="Web-{E1641E05-59EA-4420-A198-70B8DC42502F}" dt="2022-05-23T09:20:11.659" v="284" actId="20577"/>
        <pc:sldMkLst>
          <pc:docMk/>
          <pc:sldMk cId="991955215" sldId="447"/>
        </pc:sldMkLst>
        <pc:spChg chg="mod">
          <ac:chgData name="Muttoni  Marco" userId="S::mmuttoni@ethz.ch::b5eed146-5579-4061-831b-abaa668430a0" providerId="AD" clId="Web-{E1641E05-59EA-4420-A198-70B8DC42502F}" dt="2022-05-23T09:20:11.659" v="284" actId="20577"/>
          <ac:spMkLst>
            <pc:docMk/>
            <pc:sldMk cId="991955215" sldId="447"/>
            <ac:spMk id="8" creationId="{A3764CA0-EFCE-68DD-91D5-B4813D4B7255}"/>
          </ac:spMkLst>
        </pc:spChg>
      </pc:sldChg>
      <pc:sldChg chg="modSp">
        <pc:chgData name="Muttoni  Marco" userId="S::mmuttoni@ethz.ch::b5eed146-5579-4061-831b-abaa668430a0" providerId="AD" clId="Web-{E1641E05-59EA-4420-A198-70B8DC42502F}" dt="2022-05-23T09:23:06.473" v="291" actId="1076"/>
        <pc:sldMkLst>
          <pc:docMk/>
          <pc:sldMk cId="956252085" sldId="448"/>
        </pc:sldMkLst>
        <pc:spChg chg="mod">
          <ac:chgData name="Muttoni  Marco" userId="S::mmuttoni@ethz.ch::b5eed146-5579-4061-831b-abaa668430a0" providerId="AD" clId="Web-{E1641E05-59EA-4420-A198-70B8DC42502F}" dt="2022-05-23T09:23:06.473" v="291" actId="1076"/>
          <ac:spMkLst>
            <pc:docMk/>
            <pc:sldMk cId="956252085" sldId="448"/>
            <ac:spMk id="3" creationId="{C455D4F4-BD43-895A-3D86-C071D9939F81}"/>
          </ac:spMkLst>
        </pc:spChg>
      </pc:sldChg>
      <pc:sldChg chg="addSp delSp modSp">
        <pc:chgData name="Muttoni  Marco" userId="S::mmuttoni@ethz.ch::b5eed146-5579-4061-831b-abaa668430a0" providerId="AD" clId="Web-{E1641E05-59EA-4420-A198-70B8DC42502F}" dt="2022-05-23T08:31:58.601" v="204" actId="20577"/>
        <pc:sldMkLst>
          <pc:docMk/>
          <pc:sldMk cId="818586954" sldId="475"/>
        </pc:sldMkLst>
        <pc:spChg chg="mod">
          <ac:chgData name="Muttoni  Marco" userId="S::mmuttoni@ethz.ch::b5eed146-5579-4061-831b-abaa668430a0" providerId="AD" clId="Web-{E1641E05-59EA-4420-A198-70B8DC42502F}" dt="2022-05-23T08:31:58.601" v="204" actId="20577"/>
          <ac:spMkLst>
            <pc:docMk/>
            <pc:sldMk cId="818586954" sldId="475"/>
            <ac:spMk id="2" creationId="{40E720BC-F3F4-73EC-804C-D88D9231D0BF}"/>
          </ac:spMkLst>
        </pc:spChg>
        <pc:spChg chg="add del mod">
          <ac:chgData name="Muttoni  Marco" userId="S::mmuttoni@ethz.ch::b5eed146-5579-4061-831b-abaa668430a0" providerId="AD" clId="Web-{E1641E05-59EA-4420-A198-70B8DC42502F}" dt="2022-05-23T08:31:33.554" v="190"/>
          <ac:spMkLst>
            <pc:docMk/>
            <pc:sldMk cId="818586954" sldId="475"/>
            <ac:spMk id="3" creationId="{C72B0E7F-A5CE-8973-1CBE-A7D92373CFDF}"/>
          </ac:spMkLst>
        </pc:spChg>
        <pc:picChg chg="mod">
          <ac:chgData name="Muttoni  Marco" userId="S::mmuttoni@ethz.ch::b5eed146-5579-4061-831b-abaa668430a0" providerId="AD" clId="Web-{E1641E05-59EA-4420-A198-70B8DC42502F}" dt="2022-05-23T08:31:34.491" v="191" actId="1076"/>
          <ac:picMkLst>
            <pc:docMk/>
            <pc:sldMk cId="818586954" sldId="475"/>
            <ac:picMk id="6" creationId="{C7024EE6-4B4F-06EF-5A82-099EDD62E507}"/>
          </ac:picMkLst>
        </pc:picChg>
        <pc:picChg chg="mod">
          <ac:chgData name="Muttoni  Marco" userId="S::mmuttoni@ethz.ch::b5eed146-5579-4061-831b-abaa668430a0" providerId="AD" clId="Web-{E1641E05-59EA-4420-A198-70B8DC42502F}" dt="2022-05-23T08:31:35.663" v="192" actId="1076"/>
          <ac:picMkLst>
            <pc:docMk/>
            <pc:sldMk cId="818586954" sldId="475"/>
            <ac:picMk id="7" creationId="{D55AFDB7-4941-2A5B-CB48-C49066D6043B}"/>
          </ac:picMkLst>
        </pc:picChg>
      </pc:sldChg>
      <pc:sldChg chg="modSp">
        <pc:chgData name="Muttoni  Marco" userId="S::mmuttoni@ethz.ch::b5eed146-5579-4061-831b-abaa668430a0" providerId="AD" clId="Web-{E1641E05-59EA-4420-A198-70B8DC42502F}" dt="2022-05-23T09:22:39.364" v="289" actId="20577"/>
        <pc:sldMkLst>
          <pc:docMk/>
          <pc:sldMk cId="1918041019" sldId="492"/>
        </pc:sldMkLst>
        <pc:spChg chg="mod">
          <ac:chgData name="Muttoni  Marco" userId="S::mmuttoni@ethz.ch::b5eed146-5579-4061-831b-abaa668430a0" providerId="AD" clId="Web-{E1641E05-59EA-4420-A198-70B8DC42502F}" dt="2022-05-23T09:22:39.364" v="289" actId="20577"/>
          <ac:spMkLst>
            <pc:docMk/>
            <pc:sldMk cId="1918041019" sldId="492"/>
            <ac:spMk id="2" creationId="{40E720BC-F3F4-73EC-804C-D88D9231D0BF}"/>
          </ac:spMkLst>
        </pc:spChg>
      </pc:sldChg>
      <pc:sldChg chg="modSp">
        <pc:chgData name="Muttoni  Marco" userId="S::mmuttoni@ethz.ch::b5eed146-5579-4061-831b-abaa668430a0" providerId="AD" clId="Web-{E1641E05-59EA-4420-A198-70B8DC42502F}" dt="2022-05-23T09:22:28.567" v="288" actId="20577"/>
        <pc:sldMkLst>
          <pc:docMk/>
          <pc:sldMk cId="1945199792" sldId="493"/>
        </pc:sldMkLst>
        <pc:spChg chg="mod">
          <ac:chgData name="Muttoni  Marco" userId="S::mmuttoni@ethz.ch::b5eed146-5579-4061-831b-abaa668430a0" providerId="AD" clId="Web-{E1641E05-59EA-4420-A198-70B8DC42502F}" dt="2022-05-23T09:22:28.567" v="288" actId="20577"/>
          <ac:spMkLst>
            <pc:docMk/>
            <pc:sldMk cId="1945199792" sldId="493"/>
            <ac:spMk id="2" creationId="{40E720BC-F3F4-73EC-804C-D88D9231D0BF}"/>
          </ac:spMkLst>
        </pc:spChg>
      </pc:sldChg>
      <pc:sldChg chg="modSp mod modShow">
        <pc:chgData name="Muttoni  Marco" userId="S::mmuttoni@ethz.ch::b5eed146-5579-4061-831b-abaa668430a0" providerId="AD" clId="Web-{E1641E05-59EA-4420-A198-70B8DC42502F}" dt="2022-05-23T08:13:40.429" v="41"/>
        <pc:sldMkLst>
          <pc:docMk/>
          <pc:sldMk cId="1756594080" sldId="519"/>
        </pc:sldMkLst>
        <pc:spChg chg="mod">
          <ac:chgData name="Muttoni  Marco" userId="S::mmuttoni@ethz.ch::b5eed146-5579-4061-831b-abaa668430a0" providerId="AD" clId="Web-{E1641E05-59EA-4420-A198-70B8DC42502F}" dt="2022-05-23T08:08:39.753" v="39" actId="20577"/>
          <ac:spMkLst>
            <pc:docMk/>
            <pc:sldMk cId="1756594080" sldId="519"/>
            <ac:spMk id="33" creationId="{DDDAC2E5-8237-4E5D-89FB-4626B8A2DC1F}"/>
          </ac:spMkLst>
        </pc:spChg>
      </pc:sldChg>
      <pc:sldChg chg="delSp modSp add replId">
        <pc:chgData name="Muttoni  Marco" userId="S::mmuttoni@ethz.ch::b5eed146-5579-4061-831b-abaa668430a0" providerId="AD" clId="Web-{E1641E05-59EA-4420-A198-70B8DC42502F}" dt="2022-05-23T08:14:23.492" v="56" actId="20577"/>
        <pc:sldMkLst>
          <pc:docMk/>
          <pc:sldMk cId="2744681625" sldId="529"/>
        </pc:sldMkLst>
        <pc:spChg chg="mod">
          <ac:chgData name="Muttoni  Marco" userId="S::mmuttoni@ethz.ch::b5eed146-5579-4061-831b-abaa668430a0" providerId="AD" clId="Web-{E1641E05-59EA-4420-A198-70B8DC42502F}" dt="2022-05-23T08:14:04.929" v="47" actId="1076"/>
          <ac:spMkLst>
            <pc:docMk/>
            <pc:sldMk cId="2744681625" sldId="529"/>
            <ac:spMk id="6" creationId="{64A106EA-264D-3F3D-B914-E3B9EB7A48E2}"/>
          </ac:spMkLst>
        </pc:spChg>
        <pc:spChg chg="mod">
          <ac:chgData name="Muttoni  Marco" userId="S::mmuttoni@ethz.ch::b5eed146-5579-4061-831b-abaa668430a0" providerId="AD" clId="Web-{E1641E05-59EA-4420-A198-70B8DC42502F}" dt="2022-05-23T08:14:04.945" v="48" actId="1076"/>
          <ac:spMkLst>
            <pc:docMk/>
            <pc:sldMk cId="2744681625" sldId="529"/>
            <ac:spMk id="23" creationId="{E377076A-25BC-7575-A696-CA281C64034A}"/>
          </ac:spMkLst>
        </pc:spChg>
        <pc:spChg chg="mod">
          <ac:chgData name="Muttoni  Marco" userId="S::mmuttoni@ethz.ch::b5eed146-5579-4061-831b-abaa668430a0" providerId="AD" clId="Web-{E1641E05-59EA-4420-A198-70B8DC42502F}" dt="2022-05-23T08:14:04.961" v="49" actId="1076"/>
          <ac:spMkLst>
            <pc:docMk/>
            <pc:sldMk cId="2744681625" sldId="529"/>
            <ac:spMk id="26" creationId="{32412734-C076-46FE-BA14-F269675A2A7D}"/>
          </ac:spMkLst>
        </pc:spChg>
        <pc:spChg chg="mod">
          <ac:chgData name="Muttoni  Marco" userId="S::mmuttoni@ethz.ch::b5eed146-5579-4061-831b-abaa668430a0" providerId="AD" clId="Web-{E1641E05-59EA-4420-A198-70B8DC42502F}" dt="2022-05-23T08:14:04.976" v="50" actId="1076"/>
          <ac:spMkLst>
            <pc:docMk/>
            <pc:sldMk cId="2744681625" sldId="529"/>
            <ac:spMk id="27" creationId="{04DF2611-D134-382B-9245-EF45BBD3525C}"/>
          </ac:spMkLst>
        </pc:spChg>
        <pc:spChg chg="mod">
          <ac:chgData name="Muttoni  Marco" userId="S::mmuttoni@ethz.ch::b5eed146-5579-4061-831b-abaa668430a0" providerId="AD" clId="Web-{E1641E05-59EA-4420-A198-70B8DC42502F}" dt="2022-05-23T08:14:04.976" v="51" actId="1076"/>
          <ac:spMkLst>
            <pc:docMk/>
            <pc:sldMk cId="2744681625" sldId="529"/>
            <ac:spMk id="28" creationId="{19F97831-77E3-1B90-362D-D3D96FE4551D}"/>
          </ac:spMkLst>
        </pc:spChg>
        <pc:spChg chg="mod">
          <ac:chgData name="Muttoni  Marco" userId="S::mmuttoni@ethz.ch::b5eed146-5579-4061-831b-abaa668430a0" providerId="AD" clId="Web-{E1641E05-59EA-4420-A198-70B8DC42502F}" dt="2022-05-23T08:14:04.992" v="52" actId="1076"/>
          <ac:spMkLst>
            <pc:docMk/>
            <pc:sldMk cId="2744681625" sldId="529"/>
            <ac:spMk id="29" creationId="{0A08739F-747F-02FA-F67B-2CACF162C845}"/>
          </ac:spMkLst>
        </pc:spChg>
        <pc:spChg chg="mod">
          <ac:chgData name="Muttoni  Marco" userId="S::mmuttoni@ethz.ch::b5eed146-5579-4061-831b-abaa668430a0" providerId="AD" clId="Web-{E1641E05-59EA-4420-A198-70B8DC42502F}" dt="2022-05-23T08:14:05.008" v="53" actId="1076"/>
          <ac:spMkLst>
            <pc:docMk/>
            <pc:sldMk cId="2744681625" sldId="529"/>
            <ac:spMk id="30" creationId="{27BE06D5-3B2C-FEB0-4838-61847D3CCF8F}"/>
          </ac:spMkLst>
        </pc:spChg>
        <pc:spChg chg="mod">
          <ac:chgData name="Muttoni  Marco" userId="S::mmuttoni@ethz.ch::b5eed146-5579-4061-831b-abaa668430a0" providerId="AD" clId="Web-{E1641E05-59EA-4420-A198-70B8DC42502F}" dt="2022-05-23T08:14:23.492" v="56" actId="20577"/>
          <ac:spMkLst>
            <pc:docMk/>
            <pc:sldMk cId="2744681625" sldId="529"/>
            <ac:spMk id="33" creationId="{DDDAC2E5-8237-4E5D-89FB-4626B8A2DC1F}"/>
          </ac:spMkLst>
        </pc:spChg>
        <pc:picChg chg="del">
          <ac:chgData name="Muttoni  Marco" userId="S::mmuttoni@ethz.ch::b5eed146-5579-4061-831b-abaa668430a0" providerId="AD" clId="Web-{E1641E05-59EA-4420-A198-70B8DC42502F}" dt="2022-05-23T08:13:46.507" v="46"/>
          <ac:picMkLst>
            <pc:docMk/>
            <pc:sldMk cId="2744681625" sldId="529"/>
            <ac:picMk id="11" creationId="{D118A4A8-8E5E-3526-9FA0-554BE2C7C95A}"/>
          </ac:picMkLst>
        </pc:picChg>
        <pc:picChg chg="del">
          <ac:chgData name="Muttoni  Marco" userId="S::mmuttoni@ethz.ch::b5eed146-5579-4061-831b-abaa668430a0" providerId="AD" clId="Web-{E1641E05-59EA-4420-A198-70B8DC42502F}" dt="2022-05-23T08:13:46.507" v="45"/>
          <ac:picMkLst>
            <pc:docMk/>
            <pc:sldMk cId="2744681625" sldId="529"/>
            <ac:picMk id="13" creationId="{15D6FA82-FE43-3E81-A22C-53F695E5F4F3}"/>
          </ac:picMkLst>
        </pc:picChg>
        <pc:picChg chg="del">
          <ac:chgData name="Muttoni  Marco" userId="S::mmuttoni@ethz.ch::b5eed146-5579-4061-831b-abaa668430a0" providerId="AD" clId="Web-{E1641E05-59EA-4420-A198-70B8DC42502F}" dt="2022-05-23T08:13:46.507" v="44"/>
          <ac:picMkLst>
            <pc:docMk/>
            <pc:sldMk cId="2744681625" sldId="529"/>
            <ac:picMk id="14" creationId="{3889583D-AC80-B3FD-6956-5B6DFF6E315D}"/>
          </ac:picMkLst>
        </pc:picChg>
        <pc:cxnChg chg="del mod">
          <ac:chgData name="Muttoni  Marco" userId="S::mmuttoni@ethz.ch::b5eed146-5579-4061-831b-abaa668430a0" providerId="AD" clId="Web-{E1641E05-59EA-4420-A198-70B8DC42502F}" dt="2022-05-23T08:13:46.507" v="43"/>
          <ac:cxnSpMkLst>
            <pc:docMk/>
            <pc:sldMk cId="2744681625" sldId="529"/>
            <ac:cxnSpMk id="17" creationId="{9BF76DE0-DC6E-4DB6-008B-51FCC6E2D7DD}"/>
          </ac:cxnSpMkLst>
        </pc:cxnChg>
        <pc:cxnChg chg="del">
          <ac:chgData name="Muttoni  Marco" userId="S::mmuttoni@ethz.ch::b5eed146-5579-4061-831b-abaa668430a0" providerId="AD" clId="Web-{E1641E05-59EA-4420-A198-70B8DC42502F}" dt="2022-05-23T08:13:46.507" v="42"/>
          <ac:cxnSpMkLst>
            <pc:docMk/>
            <pc:sldMk cId="2744681625" sldId="529"/>
            <ac:cxnSpMk id="21" creationId="{DD5E9231-E5C8-B85C-335E-C9786D9D4848}"/>
          </ac:cxnSpMkLst>
        </pc:cxnChg>
      </pc:sldChg>
    </pc:docChg>
  </pc:docChgLst>
  <pc:docChgLst>
    <pc:chgData name="Eberle  Yannik" userId="S::yeberle@ethz.ch::e12d76f2-085d-4057-9c47-59d95091124a" providerId="AD" clId="Web-{D5F39C28-9EEF-424E-A501-2381FEAB2F0D}"/>
    <pc:docChg chg="addSld modSld">
      <pc:chgData name="Eberle  Yannik" userId="S::yeberle@ethz.ch::e12d76f2-085d-4057-9c47-59d95091124a" providerId="AD" clId="Web-{D5F39C28-9EEF-424E-A501-2381FEAB2F0D}" dt="2021-11-18T17:34:06.661" v="526" actId="20577"/>
      <pc:docMkLst>
        <pc:docMk/>
      </pc:docMkLst>
      <pc:sldChg chg="modSp">
        <pc:chgData name="Eberle  Yannik" userId="S::yeberle@ethz.ch::e12d76f2-085d-4057-9c47-59d95091124a" providerId="AD" clId="Web-{D5F39C28-9EEF-424E-A501-2381FEAB2F0D}" dt="2021-11-18T17:34:06.661" v="526" actId="20577"/>
        <pc:sldMkLst>
          <pc:docMk/>
          <pc:sldMk cId="2940462915" sldId="273"/>
        </pc:sldMkLst>
        <pc:spChg chg="mod">
          <ac:chgData name="Eberle  Yannik" userId="S::yeberle@ethz.ch::e12d76f2-085d-4057-9c47-59d95091124a" providerId="AD" clId="Web-{D5F39C28-9EEF-424E-A501-2381FEAB2F0D}" dt="2021-11-18T17:34:06.661" v="526" actId="20577"/>
          <ac:spMkLst>
            <pc:docMk/>
            <pc:sldMk cId="2940462915" sldId="273"/>
            <ac:spMk id="6" creationId="{F925386E-5B21-1A45-B5F5-AB3B5975E95E}"/>
          </ac:spMkLst>
        </pc:spChg>
      </pc:sldChg>
      <pc:sldChg chg="modSp">
        <pc:chgData name="Eberle  Yannik" userId="S::yeberle@ethz.ch::e12d76f2-085d-4057-9c47-59d95091124a" providerId="AD" clId="Web-{D5F39C28-9EEF-424E-A501-2381FEAB2F0D}" dt="2021-11-18T17:22:00.137" v="110" actId="20577"/>
        <pc:sldMkLst>
          <pc:docMk/>
          <pc:sldMk cId="2977125349" sldId="298"/>
        </pc:sldMkLst>
        <pc:spChg chg="mod">
          <ac:chgData name="Eberle  Yannik" userId="S::yeberle@ethz.ch::e12d76f2-085d-4057-9c47-59d95091124a" providerId="AD" clId="Web-{D5F39C28-9EEF-424E-A501-2381FEAB2F0D}" dt="2021-11-18T17:22:00.137" v="110" actId="20577"/>
          <ac:spMkLst>
            <pc:docMk/>
            <pc:sldMk cId="2977125349" sldId="298"/>
            <ac:spMk id="3" creationId="{0BADE82E-C2E5-B348-A472-C2D30C6CA46D}"/>
          </ac:spMkLst>
        </pc:spChg>
      </pc:sldChg>
      <pc:sldChg chg="modSp new">
        <pc:chgData name="Eberle  Yannik" userId="S::yeberle@ethz.ch::e12d76f2-085d-4057-9c47-59d95091124a" providerId="AD" clId="Web-{D5F39C28-9EEF-424E-A501-2381FEAB2F0D}" dt="2021-11-18T17:30:41.471" v="433" actId="20577"/>
        <pc:sldMkLst>
          <pc:docMk/>
          <pc:sldMk cId="3527684743" sldId="303"/>
        </pc:sldMkLst>
        <pc:spChg chg="mod">
          <ac:chgData name="Eberle  Yannik" userId="S::yeberle@ethz.ch::e12d76f2-085d-4057-9c47-59d95091124a" providerId="AD" clId="Web-{D5F39C28-9EEF-424E-A501-2381FEAB2F0D}" dt="2021-11-18T17:22:23.622" v="112" actId="20577"/>
          <ac:spMkLst>
            <pc:docMk/>
            <pc:sldMk cId="3527684743" sldId="303"/>
            <ac:spMk id="2" creationId="{C6D8B1F0-9660-431C-9979-935D8787BFE0}"/>
          </ac:spMkLst>
        </pc:spChg>
        <pc:spChg chg="mod">
          <ac:chgData name="Eberle  Yannik" userId="S::yeberle@ethz.ch::e12d76f2-085d-4057-9c47-59d95091124a" providerId="AD" clId="Web-{D5F39C28-9EEF-424E-A501-2381FEAB2F0D}" dt="2021-11-18T17:30:41.471" v="433" actId="20577"/>
          <ac:spMkLst>
            <pc:docMk/>
            <pc:sldMk cId="3527684743" sldId="303"/>
            <ac:spMk id="3" creationId="{5B5F2C47-3E89-4E50-BB16-955C31448B0C}"/>
          </ac:spMkLst>
        </pc:spChg>
      </pc:sldChg>
    </pc:docChg>
  </pc:docChgLst>
  <pc:docChgLst>
    <pc:chgData name="Yannik" userId="e12d76f2-085d-4057-9c47-59d95091124a" providerId="ADAL" clId="{EB114846-70E2-49D1-96DC-31CBD7C6D840}"/>
    <pc:docChg chg="undo custSel addSld delSld modSld sldOrd">
      <pc:chgData name="Yannik" userId="e12d76f2-085d-4057-9c47-59d95091124a" providerId="ADAL" clId="{EB114846-70E2-49D1-96DC-31CBD7C6D840}" dt="2022-03-08T11:47:28.130" v="7019" actId="207"/>
      <pc:docMkLst>
        <pc:docMk/>
      </pc:docMkLst>
      <pc:sldChg chg="modNotesTx">
        <pc:chgData name="Yannik" userId="e12d76f2-085d-4057-9c47-59d95091124a" providerId="ADAL" clId="{EB114846-70E2-49D1-96DC-31CBD7C6D840}" dt="2022-03-07T13:24:35.373" v="2430" actId="20577"/>
        <pc:sldMkLst>
          <pc:docMk/>
          <pc:sldMk cId="3905300968" sldId="257"/>
        </pc:sldMkLst>
      </pc:sldChg>
      <pc:sldChg chg="addSp delSp modSp mod delAnim modAnim chgLayout modNotesTx">
        <pc:chgData name="Yannik" userId="e12d76f2-085d-4057-9c47-59d95091124a" providerId="ADAL" clId="{EB114846-70E2-49D1-96DC-31CBD7C6D840}" dt="2022-03-08T11:43:04.275" v="6989" actId="1076"/>
        <pc:sldMkLst>
          <pc:docMk/>
          <pc:sldMk cId="453548674" sldId="303"/>
        </pc:sldMkLst>
        <pc:spChg chg="mod ord">
          <ac:chgData name="Yannik" userId="e12d76f2-085d-4057-9c47-59d95091124a" providerId="ADAL" clId="{EB114846-70E2-49D1-96DC-31CBD7C6D840}" dt="2022-03-08T11:36:03.060" v="6715" actId="700"/>
          <ac:spMkLst>
            <pc:docMk/>
            <pc:sldMk cId="453548674" sldId="303"/>
            <ac:spMk id="2" creationId="{40AA1B93-2A0B-457B-B534-B95DFBF72B5A}"/>
          </ac:spMkLst>
        </pc:spChg>
        <pc:spChg chg="mod ord">
          <ac:chgData name="Yannik" userId="e12d76f2-085d-4057-9c47-59d95091124a" providerId="ADAL" clId="{EB114846-70E2-49D1-96DC-31CBD7C6D840}" dt="2022-03-08T11:36:03.060" v="6715" actId="700"/>
          <ac:spMkLst>
            <pc:docMk/>
            <pc:sldMk cId="453548674" sldId="303"/>
            <ac:spMk id="4" creationId="{F52CE3F6-4B26-48A0-AEBE-0302E777123D}"/>
          </ac:spMkLst>
        </pc:spChg>
        <pc:spChg chg="mod ord">
          <ac:chgData name="Yannik" userId="e12d76f2-085d-4057-9c47-59d95091124a" providerId="ADAL" clId="{EB114846-70E2-49D1-96DC-31CBD7C6D840}" dt="2022-03-08T11:36:03.060" v="6715" actId="700"/>
          <ac:spMkLst>
            <pc:docMk/>
            <pc:sldMk cId="453548674" sldId="303"/>
            <ac:spMk id="5" creationId="{58189312-5D0C-4C0B-9EE8-EE68B76D0552}"/>
          </ac:spMkLst>
        </pc:spChg>
        <pc:spChg chg="add del mod">
          <ac:chgData name="Yannik" userId="e12d76f2-085d-4057-9c47-59d95091124a" providerId="ADAL" clId="{EB114846-70E2-49D1-96DC-31CBD7C6D840}" dt="2022-03-08T11:35:54.702" v="6714" actId="478"/>
          <ac:spMkLst>
            <pc:docMk/>
            <pc:sldMk cId="453548674" sldId="303"/>
            <ac:spMk id="6" creationId="{8143E180-9B7F-420C-9672-4A68BC22267A}"/>
          </ac:spMkLst>
        </pc:spChg>
        <pc:spChg chg="add mod ord">
          <ac:chgData name="Yannik" userId="e12d76f2-085d-4057-9c47-59d95091124a" providerId="ADAL" clId="{EB114846-70E2-49D1-96DC-31CBD7C6D840}" dt="2022-03-08T11:42:56.604" v="6985" actId="113"/>
          <ac:spMkLst>
            <pc:docMk/>
            <pc:sldMk cId="453548674" sldId="303"/>
            <ac:spMk id="7" creationId="{17EFF8C0-FF5A-478F-8108-5826F8CD434B}"/>
          </ac:spMkLst>
        </pc:spChg>
        <pc:spChg chg="del">
          <ac:chgData name="Yannik" userId="e12d76f2-085d-4057-9c47-59d95091124a" providerId="ADAL" clId="{EB114846-70E2-49D1-96DC-31CBD7C6D840}" dt="2022-03-07T13:59:16.304" v="4669" actId="478"/>
          <ac:spMkLst>
            <pc:docMk/>
            <pc:sldMk cId="453548674" sldId="303"/>
            <ac:spMk id="10" creationId="{C76AAEC2-E97D-0A41-973C-0A1347E661F2}"/>
          </ac:spMkLst>
        </pc:spChg>
        <pc:spChg chg="add mod">
          <ac:chgData name="Yannik" userId="e12d76f2-085d-4057-9c47-59d95091124a" providerId="ADAL" clId="{EB114846-70E2-49D1-96DC-31CBD7C6D840}" dt="2022-03-08T11:43:01.011" v="6987" actId="1076"/>
          <ac:spMkLst>
            <pc:docMk/>
            <pc:sldMk cId="453548674" sldId="303"/>
            <ac:spMk id="11" creationId="{08AC8B12-E195-4440-981A-BCAF2D79FBAA}"/>
          </ac:spMkLst>
        </pc:spChg>
        <pc:spChg chg="del">
          <ac:chgData name="Yannik" userId="e12d76f2-085d-4057-9c47-59d95091124a" providerId="ADAL" clId="{EB114846-70E2-49D1-96DC-31CBD7C6D840}" dt="2022-03-07T13:34:37.905" v="3072" actId="478"/>
          <ac:spMkLst>
            <pc:docMk/>
            <pc:sldMk cId="453548674" sldId="303"/>
            <ac:spMk id="11" creationId="{1D0ACAFA-405C-F64D-BFBC-2EC4B9DEA0D8}"/>
          </ac:spMkLst>
        </pc:spChg>
        <pc:spChg chg="mod">
          <ac:chgData name="Yannik" userId="e12d76f2-085d-4057-9c47-59d95091124a" providerId="ADAL" clId="{EB114846-70E2-49D1-96DC-31CBD7C6D840}" dt="2022-03-07T13:34:34.079" v="3070" actId="6549"/>
          <ac:spMkLst>
            <pc:docMk/>
            <pc:sldMk cId="453548674" sldId="303"/>
            <ac:spMk id="14" creationId="{CAC604BD-E76A-1143-B9B3-9B572759850C}"/>
          </ac:spMkLst>
        </pc:spChg>
        <pc:spChg chg="del">
          <ac:chgData name="Yannik" userId="e12d76f2-085d-4057-9c47-59d95091124a" providerId="ADAL" clId="{EB114846-70E2-49D1-96DC-31CBD7C6D840}" dt="2022-03-07T14:43:41.228" v="6131" actId="478"/>
          <ac:spMkLst>
            <pc:docMk/>
            <pc:sldMk cId="453548674" sldId="303"/>
            <ac:spMk id="20" creationId="{C4809A35-CD30-8F4D-90F9-0E51774C75CC}"/>
          </ac:spMkLst>
        </pc:spChg>
        <pc:spChg chg="add del mod">
          <ac:chgData name="Yannik" userId="e12d76f2-085d-4057-9c47-59d95091124a" providerId="ADAL" clId="{EB114846-70E2-49D1-96DC-31CBD7C6D840}" dt="2022-03-08T11:35:51.685" v="6713" actId="478"/>
          <ac:spMkLst>
            <pc:docMk/>
            <pc:sldMk cId="453548674" sldId="303"/>
            <ac:spMk id="21" creationId="{5E85DDFE-286F-459C-BBA8-2C9F8E87637E}"/>
          </ac:spMkLst>
        </pc:spChg>
        <pc:spChg chg="add del mod ord">
          <ac:chgData name="Yannik" userId="e12d76f2-085d-4057-9c47-59d95091124a" providerId="ADAL" clId="{EB114846-70E2-49D1-96DC-31CBD7C6D840}" dt="2022-03-07T14:43:49.292" v="6132" actId="478"/>
          <ac:spMkLst>
            <pc:docMk/>
            <pc:sldMk cId="453548674" sldId="303"/>
            <ac:spMk id="22" creationId="{4477C64B-6278-4740-807A-D5D9B4CEB563}"/>
          </ac:spMkLst>
        </pc:spChg>
        <pc:grpChg chg="del">
          <ac:chgData name="Yannik" userId="e12d76f2-085d-4057-9c47-59d95091124a" providerId="ADAL" clId="{EB114846-70E2-49D1-96DC-31CBD7C6D840}" dt="2022-03-07T13:34:35.833" v="3071" actId="478"/>
          <ac:grpSpMkLst>
            <pc:docMk/>
            <pc:sldMk cId="453548674" sldId="303"/>
            <ac:grpSpMk id="12" creationId="{2446F3E6-A05B-5149-9A04-94981A82536C}"/>
          </ac:grpSpMkLst>
        </pc:grpChg>
        <pc:grpChg chg="del">
          <ac:chgData name="Yannik" userId="e12d76f2-085d-4057-9c47-59d95091124a" providerId="ADAL" clId="{EB114846-70E2-49D1-96DC-31CBD7C6D840}" dt="2022-03-07T13:59:18.417" v="4670" actId="478"/>
          <ac:grpSpMkLst>
            <pc:docMk/>
            <pc:sldMk cId="453548674" sldId="303"/>
            <ac:grpSpMk id="17" creationId="{0B8360CC-319A-7C4B-944F-045125BF0CA7}"/>
          </ac:grpSpMkLst>
        </pc:grpChg>
        <pc:graphicFrameChg chg="add del mod modGraphic">
          <ac:chgData name="Yannik" userId="e12d76f2-085d-4057-9c47-59d95091124a" providerId="ADAL" clId="{EB114846-70E2-49D1-96DC-31CBD7C6D840}" dt="2022-03-08T11:35:47.752" v="6711" actId="478"/>
          <ac:graphicFrameMkLst>
            <pc:docMk/>
            <pc:sldMk cId="453548674" sldId="303"/>
            <ac:graphicFrameMk id="3" creationId="{5EF33EBD-F4EA-4A13-B41D-8A68827CF4A8}"/>
          </ac:graphicFrameMkLst>
        </pc:graphicFrameChg>
        <pc:picChg chg="del">
          <ac:chgData name="Yannik" userId="e12d76f2-085d-4057-9c47-59d95091124a" providerId="ADAL" clId="{EB114846-70E2-49D1-96DC-31CBD7C6D840}" dt="2022-03-07T13:34:30.594" v="3067" actId="478"/>
          <ac:picMkLst>
            <pc:docMk/>
            <pc:sldMk cId="453548674" sldId="303"/>
            <ac:picMk id="8" creationId="{0A02D058-0C7F-CA47-8722-04D109DA4354}"/>
          </ac:picMkLst>
        </pc:picChg>
        <pc:picChg chg="add mod">
          <ac:chgData name="Yannik" userId="e12d76f2-085d-4057-9c47-59d95091124a" providerId="ADAL" clId="{EB114846-70E2-49D1-96DC-31CBD7C6D840}" dt="2022-03-08T11:43:02.381" v="6988" actId="1076"/>
          <ac:picMkLst>
            <pc:docMk/>
            <pc:sldMk cId="453548674" sldId="303"/>
            <ac:picMk id="9" creationId="{37B7500F-BA94-4AFE-B400-3FEC661629DA}"/>
          </ac:picMkLst>
        </pc:picChg>
        <pc:picChg chg="add mod modCrop">
          <ac:chgData name="Yannik" userId="e12d76f2-085d-4057-9c47-59d95091124a" providerId="ADAL" clId="{EB114846-70E2-49D1-96DC-31CBD7C6D840}" dt="2022-03-08T11:42:59.167" v="6986" actId="1076"/>
          <ac:picMkLst>
            <pc:docMk/>
            <pc:sldMk cId="453548674" sldId="303"/>
            <ac:picMk id="10" creationId="{9CCA9C4E-768E-4624-8857-A8B379DA6746}"/>
          </ac:picMkLst>
        </pc:picChg>
        <pc:picChg chg="add mod">
          <ac:chgData name="Yannik" userId="e12d76f2-085d-4057-9c47-59d95091124a" providerId="ADAL" clId="{EB114846-70E2-49D1-96DC-31CBD7C6D840}" dt="2022-03-08T11:43:04.275" v="6989" actId="1076"/>
          <ac:picMkLst>
            <pc:docMk/>
            <pc:sldMk cId="453548674" sldId="303"/>
            <ac:picMk id="16" creationId="{3E09AE81-9365-4ACE-BD72-16C4599DC588}"/>
          </ac:picMkLst>
        </pc:picChg>
      </pc:sldChg>
      <pc:sldChg chg="addSp delSp modSp del mod modNotesTx">
        <pc:chgData name="Yannik" userId="e12d76f2-085d-4057-9c47-59d95091124a" providerId="ADAL" clId="{EB114846-70E2-49D1-96DC-31CBD7C6D840}" dt="2022-03-03T19:16:51.809" v="1664" actId="2696"/>
        <pc:sldMkLst>
          <pc:docMk/>
          <pc:sldMk cId="3744074608" sldId="312"/>
        </pc:sldMkLst>
        <pc:spChg chg="mod">
          <ac:chgData name="Yannik" userId="e12d76f2-085d-4057-9c47-59d95091124a" providerId="ADAL" clId="{EB114846-70E2-49D1-96DC-31CBD7C6D840}" dt="2022-03-03T19:16:47.745" v="1663" actId="20577"/>
          <ac:spMkLst>
            <pc:docMk/>
            <pc:sldMk cId="3744074608" sldId="312"/>
            <ac:spMk id="6" creationId="{208A1022-3036-425C-B7D9-6DF56A09CA77}"/>
          </ac:spMkLst>
        </pc:spChg>
        <pc:graphicFrameChg chg="add del mod modGraphic">
          <ac:chgData name="Yannik" userId="e12d76f2-085d-4057-9c47-59d95091124a" providerId="ADAL" clId="{EB114846-70E2-49D1-96DC-31CBD7C6D840}" dt="2022-03-03T18:55:38.281" v="426" actId="21"/>
          <ac:graphicFrameMkLst>
            <pc:docMk/>
            <pc:sldMk cId="3744074608" sldId="312"/>
            <ac:graphicFrameMk id="3" creationId="{18118D21-BE8E-43E8-B74D-6751B031C30D}"/>
          </ac:graphicFrameMkLst>
        </pc:graphicFrameChg>
      </pc:sldChg>
      <pc:sldChg chg="del">
        <pc:chgData name="Yannik" userId="e12d76f2-085d-4057-9c47-59d95091124a" providerId="ADAL" clId="{EB114846-70E2-49D1-96DC-31CBD7C6D840}" dt="2022-03-07T14:14:06.714" v="5076" actId="2696"/>
        <pc:sldMkLst>
          <pc:docMk/>
          <pc:sldMk cId="80577194" sldId="319"/>
        </pc:sldMkLst>
      </pc:sldChg>
      <pc:sldChg chg="del">
        <pc:chgData name="Yannik" userId="e12d76f2-085d-4057-9c47-59d95091124a" providerId="ADAL" clId="{EB114846-70E2-49D1-96DC-31CBD7C6D840}" dt="2022-03-07T14:14:06.714" v="5076" actId="2696"/>
        <pc:sldMkLst>
          <pc:docMk/>
          <pc:sldMk cId="1853646319" sldId="320"/>
        </pc:sldMkLst>
      </pc:sldChg>
      <pc:sldChg chg="addSp delSp modSp mod modNotesTx">
        <pc:chgData name="Yannik" userId="e12d76f2-085d-4057-9c47-59d95091124a" providerId="ADAL" clId="{EB114846-70E2-49D1-96DC-31CBD7C6D840}" dt="2022-03-07T14:47:20.557" v="6488" actId="20577"/>
        <pc:sldMkLst>
          <pc:docMk/>
          <pc:sldMk cId="3355224491" sldId="321"/>
        </pc:sldMkLst>
        <pc:spChg chg="del mod">
          <ac:chgData name="Yannik" userId="e12d76f2-085d-4057-9c47-59d95091124a" providerId="ADAL" clId="{EB114846-70E2-49D1-96DC-31CBD7C6D840}" dt="2022-03-04T08:40:06.499" v="1874" actId="478"/>
          <ac:spMkLst>
            <pc:docMk/>
            <pc:sldMk cId="3355224491" sldId="321"/>
            <ac:spMk id="6" creationId="{208A1022-3036-425C-B7D9-6DF56A09CA77}"/>
          </ac:spMkLst>
        </pc:spChg>
        <pc:spChg chg="add mod">
          <ac:chgData name="Yannik" userId="e12d76f2-085d-4057-9c47-59d95091124a" providerId="ADAL" clId="{EB114846-70E2-49D1-96DC-31CBD7C6D840}" dt="2022-03-04T08:41:25.728" v="1892" actId="1076"/>
          <ac:spMkLst>
            <pc:docMk/>
            <pc:sldMk cId="3355224491" sldId="321"/>
            <ac:spMk id="8" creationId="{3EC77314-B9A5-4C78-9797-6CBB0D191F06}"/>
          </ac:spMkLst>
        </pc:spChg>
        <pc:spChg chg="add mod">
          <ac:chgData name="Yannik" userId="e12d76f2-085d-4057-9c47-59d95091124a" providerId="ADAL" clId="{EB114846-70E2-49D1-96DC-31CBD7C6D840}" dt="2022-03-04T08:42:16.012" v="1901" actId="208"/>
          <ac:spMkLst>
            <pc:docMk/>
            <pc:sldMk cId="3355224491" sldId="321"/>
            <ac:spMk id="9" creationId="{3BA31BBC-ADED-417A-AD62-8BEE7192C8EC}"/>
          </ac:spMkLst>
        </pc:spChg>
        <pc:spChg chg="add mod">
          <ac:chgData name="Yannik" userId="e12d76f2-085d-4057-9c47-59d95091124a" providerId="ADAL" clId="{EB114846-70E2-49D1-96DC-31CBD7C6D840}" dt="2022-03-04T08:42:52.928" v="1911" actId="208"/>
          <ac:spMkLst>
            <pc:docMk/>
            <pc:sldMk cId="3355224491" sldId="321"/>
            <ac:spMk id="10" creationId="{17C972B4-87B3-4C6A-BD36-5F7262C6883B}"/>
          </ac:spMkLst>
        </pc:spChg>
        <pc:spChg chg="add mod">
          <ac:chgData name="Yannik" userId="e12d76f2-085d-4057-9c47-59d95091124a" providerId="ADAL" clId="{EB114846-70E2-49D1-96DC-31CBD7C6D840}" dt="2022-03-04T08:43:58.960" v="1934" actId="1076"/>
          <ac:spMkLst>
            <pc:docMk/>
            <pc:sldMk cId="3355224491" sldId="321"/>
            <ac:spMk id="11" creationId="{120C1620-472A-47A3-8B17-7645169AAE21}"/>
          </ac:spMkLst>
        </pc:spChg>
        <pc:spChg chg="add mod">
          <ac:chgData name="Yannik" userId="e12d76f2-085d-4057-9c47-59d95091124a" providerId="ADAL" clId="{EB114846-70E2-49D1-96DC-31CBD7C6D840}" dt="2022-03-07T14:31:00.141" v="5152" actId="1076"/>
          <ac:spMkLst>
            <pc:docMk/>
            <pc:sldMk cId="3355224491" sldId="321"/>
            <ac:spMk id="12" creationId="{927AA0C5-7AA3-45A7-B200-A8987FFC8244}"/>
          </ac:spMkLst>
        </pc:spChg>
        <pc:spChg chg="add mod">
          <ac:chgData name="Yannik" userId="e12d76f2-085d-4057-9c47-59d95091124a" providerId="ADAL" clId="{EB114846-70E2-49D1-96DC-31CBD7C6D840}" dt="2022-03-04T08:44:38.347" v="1968" actId="207"/>
          <ac:spMkLst>
            <pc:docMk/>
            <pc:sldMk cId="3355224491" sldId="321"/>
            <ac:spMk id="13" creationId="{19D3251E-4CA3-4B56-A8D5-4B5C53EED5A4}"/>
          </ac:spMkLst>
        </pc:spChg>
        <pc:picChg chg="add mod">
          <ac:chgData name="Yannik" userId="e12d76f2-085d-4057-9c47-59d95091124a" providerId="ADAL" clId="{EB114846-70E2-49D1-96DC-31CBD7C6D840}" dt="2022-03-04T08:41:13.028" v="1889" actId="1076"/>
          <ac:picMkLst>
            <pc:docMk/>
            <pc:sldMk cId="3355224491" sldId="321"/>
            <ac:picMk id="7" creationId="{361D4761-EB1D-4B16-8A17-73950EADF124}"/>
          </ac:picMkLst>
        </pc:picChg>
      </pc:sldChg>
      <pc:sldChg chg="modSp mod">
        <pc:chgData name="Yannik" userId="e12d76f2-085d-4057-9c47-59d95091124a" providerId="ADAL" clId="{EB114846-70E2-49D1-96DC-31CBD7C6D840}" dt="2022-03-03T19:18:28.344" v="1791" actId="20577"/>
        <pc:sldMkLst>
          <pc:docMk/>
          <pc:sldMk cId="1153660278" sldId="323"/>
        </pc:sldMkLst>
        <pc:spChg chg="mod">
          <ac:chgData name="Yannik" userId="e12d76f2-085d-4057-9c47-59d95091124a" providerId="ADAL" clId="{EB114846-70E2-49D1-96DC-31CBD7C6D840}" dt="2022-03-03T19:18:28.344" v="1791" actId="20577"/>
          <ac:spMkLst>
            <pc:docMk/>
            <pc:sldMk cId="1153660278" sldId="323"/>
            <ac:spMk id="6" creationId="{208A1022-3036-425C-B7D9-6DF56A09CA77}"/>
          </ac:spMkLst>
        </pc:spChg>
      </pc:sldChg>
      <pc:sldChg chg="addSp delSp modSp new mod modNotesTx">
        <pc:chgData name="Yannik" userId="e12d76f2-085d-4057-9c47-59d95091124a" providerId="ADAL" clId="{EB114846-70E2-49D1-96DC-31CBD7C6D840}" dt="2022-03-04T09:05:23.951" v="2027" actId="1076"/>
        <pc:sldMkLst>
          <pc:docMk/>
          <pc:sldMk cId="1406978824" sldId="335"/>
        </pc:sldMkLst>
        <pc:spChg chg="mod">
          <ac:chgData name="Yannik" userId="e12d76f2-085d-4057-9c47-59d95091124a" providerId="ADAL" clId="{EB114846-70E2-49D1-96DC-31CBD7C6D840}" dt="2022-03-03T19:08:48.924" v="892"/>
          <ac:spMkLst>
            <pc:docMk/>
            <pc:sldMk cId="1406978824" sldId="335"/>
            <ac:spMk id="2" creationId="{8A01F484-6A8C-475B-A29E-EB84C0D71B64}"/>
          </ac:spMkLst>
        </pc:spChg>
        <pc:spChg chg="del">
          <ac:chgData name="Yannik" userId="e12d76f2-085d-4057-9c47-59d95091124a" providerId="ADAL" clId="{EB114846-70E2-49D1-96DC-31CBD7C6D840}" dt="2022-03-03T18:55:41.350" v="427"/>
          <ac:spMkLst>
            <pc:docMk/>
            <pc:sldMk cId="1406978824" sldId="335"/>
            <ac:spMk id="5" creationId="{18AD6416-9C1C-498C-A52A-6AC7FEB7C8E1}"/>
          </ac:spMkLst>
        </pc:spChg>
        <pc:spChg chg="add del">
          <ac:chgData name="Yannik" userId="e12d76f2-085d-4057-9c47-59d95091124a" providerId="ADAL" clId="{EB114846-70E2-49D1-96DC-31CBD7C6D840}" dt="2022-03-04T08:52:20.584" v="1970" actId="478"/>
          <ac:spMkLst>
            <pc:docMk/>
            <pc:sldMk cId="1406978824" sldId="335"/>
            <ac:spMk id="5" creationId="{D47CC029-4AB4-4690-84B6-F428F9408682}"/>
          </ac:spMkLst>
        </pc:spChg>
        <pc:spChg chg="add mod">
          <ac:chgData name="Yannik" userId="e12d76f2-085d-4057-9c47-59d95091124a" providerId="ADAL" clId="{EB114846-70E2-49D1-96DC-31CBD7C6D840}" dt="2022-03-04T09:04:43.885" v="2022" actId="1076"/>
          <ac:spMkLst>
            <pc:docMk/>
            <pc:sldMk cId="1406978824" sldId="335"/>
            <ac:spMk id="6" creationId="{877198B3-BFF4-4DEC-AADA-A16058BD4DC6}"/>
          </ac:spMkLst>
        </pc:spChg>
        <pc:spChg chg="add mod">
          <ac:chgData name="Yannik" userId="e12d76f2-085d-4057-9c47-59d95091124a" providerId="ADAL" clId="{EB114846-70E2-49D1-96DC-31CBD7C6D840}" dt="2022-03-04T09:05:23.951" v="2027" actId="1076"/>
          <ac:spMkLst>
            <pc:docMk/>
            <pc:sldMk cId="1406978824" sldId="335"/>
            <ac:spMk id="7" creationId="{3C9B2D21-B7DD-4E2D-9CCF-323578E31534}"/>
          </ac:spMkLst>
        </pc:spChg>
        <pc:spChg chg="add mod">
          <ac:chgData name="Yannik" userId="e12d76f2-085d-4057-9c47-59d95091124a" providerId="ADAL" clId="{EB114846-70E2-49D1-96DC-31CBD7C6D840}" dt="2022-03-04T09:05:06.717" v="2025" actId="1076"/>
          <ac:spMkLst>
            <pc:docMk/>
            <pc:sldMk cId="1406978824" sldId="335"/>
            <ac:spMk id="8" creationId="{CFECC830-4F64-4BC3-8607-3D1BEB93741D}"/>
          </ac:spMkLst>
        </pc:spChg>
        <pc:spChg chg="add del mod">
          <ac:chgData name="Yannik" userId="e12d76f2-085d-4057-9c47-59d95091124a" providerId="ADAL" clId="{EB114846-70E2-49D1-96DC-31CBD7C6D840}" dt="2022-03-03T18:57:40.101" v="444" actId="478"/>
          <ac:spMkLst>
            <pc:docMk/>
            <pc:sldMk cId="1406978824" sldId="335"/>
            <ac:spMk id="9" creationId="{5D050D37-551F-41FD-9096-7195B466D972}"/>
          </ac:spMkLst>
        </pc:spChg>
        <pc:spChg chg="add mod">
          <ac:chgData name="Yannik" userId="e12d76f2-085d-4057-9c47-59d95091124a" providerId="ADAL" clId="{EB114846-70E2-49D1-96DC-31CBD7C6D840}" dt="2022-03-04T09:05:13.181" v="2026" actId="1076"/>
          <ac:spMkLst>
            <pc:docMk/>
            <pc:sldMk cId="1406978824" sldId="335"/>
            <ac:spMk id="10" creationId="{9BF42AC3-88BA-4FE8-8317-DEA142890C16}"/>
          </ac:spMkLst>
        </pc:spChg>
        <pc:graphicFrameChg chg="add del mod">
          <ac:chgData name="Yannik" userId="e12d76f2-085d-4057-9c47-59d95091124a" providerId="ADAL" clId="{EB114846-70E2-49D1-96DC-31CBD7C6D840}" dt="2022-03-03T18:57:37.931" v="443" actId="478"/>
          <ac:graphicFrameMkLst>
            <pc:docMk/>
            <pc:sldMk cId="1406978824" sldId="335"/>
            <ac:graphicFrameMk id="6" creationId="{63549E2E-129E-4CD2-A5D3-E6CBAD44530E}"/>
          </ac:graphicFrameMkLst>
        </pc:graphicFrameChg>
        <pc:graphicFrameChg chg="add del modGraphic">
          <ac:chgData name="Yannik" userId="e12d76f2-085d-4057-9c47-59d95091124a" providerId="ADAL" clId="{EB114846-70E2-49D1-96DC-31CBD7C6D840}" dt="2022-03-03T18:56:40.931" v="441" actId="478"/>
          <ac:graphicFrameMkLst>
            <pc:docMk/>
            <pc:sldMk cId="1406978824" sldId="335"/>
            <ac:graphicFrameMk id="7" creationId="{0C7B45A8-DBD4-4068-A269-6327A7E235A4}"/>
          </ac:graphicFrameMkLst>
        </pc:graphicFrameChg>
        <pc:graphicFrameChg chg="add del mod modGraphic">
          <ac:chgData name="Yannik" userId="e12d76f2-085d-4057-9c47-59d95091124a" providerId="ADAL" clId="{EB114846-70E2-49D1-96DC-31CBD7C6D840}" dt="2022-03-03T19:02:32.539" v="680" actId="478"/>
          <ac:graphicFrameMkLst>
            <pc:docMk/>
            <pc:sldMk cId="1406978824" sldId="335"/>
            <ac:graphicFrameMk id="10" creationId="{75A52DFD-6CC4-4C00-B651-43112DAA0C14}"/>
          </ac:graphicFrameMkLst>
        </pc:graphicFrameChg>
        <pc:graphicFrameChg chg="add mod modGraphic">
          <ac:chgData name="Yannik" userId="e12d76f2-085d-4057-9c47-59d95091124a" providerId="ADAL" clId="{EB114846-70E2-49D1-96DC-31CBD7C6D840}" dt="2022-03-04T09:04:34.070" v="2020" actId="1076"/>
          <ac:graphicFrameMkLst>
            <pc:docMk/>
            <pc:sldMk cId="1406978824" sldId="335"/>
            <ac:graphicFrameMk id="11" creationId="{38A59F0E-8628-4123-9379-606DB04F7E92}"/>
          </ac:graphicFrameMkLst>
        </pc:graphicFrameChg>
      </pc:sldChg>
      <pc:sldChg chg="modNotesTx">
        <pc:chgData name="Yannik" userId="e12d76f2-085d-4057-9c47-59d95091124a" providerId="ADAL" clId="{EB114846-70E2-49D1-96DC-31CBD7C6D840}" dt="2022-03-07T14:10:28.957" v="5003" actId="20577"/>
        <pc:sldMkLst>
          <pc:docMk/>
          <pc:sldMk cId="3977775625" sldId="346"/>
        </pc:sldMkLst>
      </pc:sldChg>
      <pc:sldChg chg="modSp mod modNotesTx">
        <pc:chgData name="Yannik" userId="e12d76f2-085d-4057-9c47-59d95091124a" providerId="ADAL" clId="{EB114846-70E2-49D1-96DC-31CBD7C6D840}" dt="2022-03-07T13:43:30.555" v="3990" actId="20577"/>
        <pc:sldMkLst>
          <pc:docMk/>
          <pc:sldMk cId="2535537062" sldId="350"/>
        </pc:sldMkLst>
        <pc:spChg chg="mod">
          <ac:chgData name="Yannik" userId="e12d76f2-085d-4057-9c47-59d95091124a" providerId="ADAL" clId="{EB114846-70E2-49D1-96DC-31CBD7C6D840}" dt="2022-03-07T13:27:17.327" v="2488" actId="20577"/>
          <ac:spMkLst>
            <pc:docMk/>
            <pc:sldMk cId="2535537062" sldId="350"/>
            <ac:spMk id="8" creationId="{0B30C9D7-4AA3-48AE-B6D8-4698FD53A72A}"/>
          </ac:spMkLst>
        </pc:spChg>
      </pc:sldChg>
      <pc:sldChg chg="addSp delSp modSp mod modNotesTx">
        <pc:chgData name="Yannik" userId="e12d76f2-085d-4057-9c47-59d95091124a" providerId="ADAL" clId="{EB114846-70E2-49D1-96DC-31CBD7C6D840}" dt="2022-03-08T11:47:28.130" v="7019" actId="207"/>
        <pc:sldMkLst>
          <pc:docMk/>
          <pc:sldMk cId="3199677067" sldId="351"/>
        </pc:sldMkLst>
        <pc:spChg chg="mod">
          <ac:chgData name="Yannik" userId="e12d76f2-085d-4057-9c47-59d95091124a" providerId="ADAL" clId="{EB114846-70E2-49D1-96DC-31CBD7C6D840}" dt="2022-03-07T16:31:04.255" v="6690" actId="20577"/>
          <ac:spMkLst>
            <pc:docMk/>
            <pc:sldMk cId="3199677067" sldId="351"/>
            <ac:spMk id="6" creationId="{5690226C-A42A-4EB6-AC58-170877A234F9}"/>
          </ac:spMkLst>
        </pc:spChg>
        <pc:spChg chg="del">
          <ac:chgData name="Yannik" userId="e12d76f2-085d-4057-9c47-59d95091124a" providerId="ADAL" clId="{EB114846-70E2-49D1-96DC-31CBD7C6D840}" dt="2022-03-07T14:29:30.630" v="5093" actId="478"/>
          <ac:spMkLst>
            <pc:docMk/>
            <pc:sldMk cId="3199677067" sldId="351"/>
            <ac:spMk id="7" creationId="{F2537BEA-CF81-45E5-BE22-5FDAB3FDE3C7}"/>
          </ac:spMkLst>
        </pc:spChg>
        <pc:spChg chg="mod">
          <ac:chgData name="Yannik" userId="e12d76f2-085d-4057-9c47-59d95091124a" providerId="ADAL" clId="{EB114846-70E2-49D1-96DC-31CBD7C6D840}" dt="2022-03-07T16:26:55.372" v="6538" actId="1076"/>
          <ac:spMkLst>
            <pc:docMk/>
            <pc:sldMk cId="3199677067" sldId="351"/>
            <ac:spMk id="9" creationId="{07017CD0-412A-498F-BE58-98C5EFB01A37}"/>
          </ac:spMkLst>
        </pc:spChg>
        <pc:spChg chg="mod">
          <ac:chgData name="Yannik" userId="e12d76f2-085d-4057-9c47-59d95091124a" providerId="ADAL" clId="{EB114846-70E2-49D1-96DC-31CBD7C6D840}" dt="2022-03-07T16:27:24.717" v="6543" actId="1076"/>
          <ac:spMkLst>
            <pc:docMk/>
            <pc:sldMk cId="3199677067" sldId="351"/>
            <ac:spMk id="10" creationId="{76698296-0CF7-4F7A-ABCF-F8A55EB8A0B7}"/>
          </ac:spMkLst>
        </pc:spChg>
        <pc:spChg chg="mod">
          <ac:chgData name="Yannik" userId="e12d76f2-085d-4057-9c47-59d95091124a" providerId="ADAL" clId="{EB114846-70E2-49D1-96DC-31CBD7C6D840}" dt="2022-03-07T16:28:44.676" v="6581" actId="1076"/>
          <ac:spMkLst>
            <pc:docMk/>
            <pc:sldMk cId="3199677067" sldId="351"/>
            <ac:spMk id="11" creationId="{F1D5F0B3-CBB3-4ED5-A86B-3C22C1255E49}"/>
          </ac:spMkLst>
        </pc:spChg>
        <pc:spChg chg="mod">
          <ac:chgData name="Yannik" userId="e12d76f2-085d-4057-9c47-59d95091124a" providerId="ADAL" clId="{EB114846-70E2-49D1-96DC-31CBD7C6D840}" dt="2022-03-07T16:27:36.868" v="6546" actId="1076"/>
          <ac:spMkLst>
            <pc:docMk/>
            <pc:sldMk cId="3199677067" sldId="351"/>
            <ac:spMk id="12" creationId="{E8F1ED44-2ABA-47A3-93D6-6EED02D959DD}"/>
          </ac:spMkLst>
        </pc:spChg>
        <pc:spChg chg="add mod">
          <ac:chgData name="Yannik" userId="e12d76f2-085d-4057-9c47-59d95091124a" providerId="ADAL" clId="{EB114846-70E2-49D1-96DC-31CBD7C6D840}" dt="2022-03-07T16:26:42.628" v="6536" actId="1076"/>
          <ac:spMkLst>
            <pc:docMk/>
            <pc:sldMk cId="3199677067" sldId="351"/>
            <ac:spMk id="13" creationId="{9252E806-EC75-48A3-96C7-E0923449E0E1}"/>
          </ac:spMkLst>
        </pc:spChg>
        <pc:spChg chg="add mod">
          <ac:chgData name="Yannik" userId="e12d76f2-085d-4057-9c47-59d95091124a" providerId="ADAL" clId="{EB114846-70E2-49D1-96DC-31CBD7C6D840}" dt="2022-03-07T16:28:58.637" v="6582" actId="1076"/>
          <ac:spMkLst>
            <pc:docMk/>
            <pc:sldMk cId="3199677067" sldId="351"/>
            <ac:spMk id="14" creationId="{80CCA976-3C00-4471-AAB4-5530EF534B5E}"/>
          </ac:spMkLst>
        </pc:spChg>
        <pc:spChg chg="add mod">
          <ac:chgData name="Yannik" userId="e12d76f2-085d-4057-9c47-59d95091124a" providerId="ADAL" clId="{EB114846-70E2-49D1-96DC-31CBD7C6D840}" dt="2022-03-07T16:27:49.790" v="6548" actId="1076"/>
          <ac:spMkLst>
            <pc:docMk/>
            <pc:sldMk cId="3199677067" sldId="351"/>
            <ac:spMk id="15" creationId="{81DF7BD2-0B9E-4681-8D86-BC1CAF8D4BF6}"/>
          </ac:spMkLst>
        </pc:spChg>
        <pc:spChg chg="add mod">
          <ac:chgData name="Yannik" userId="e12d76f2-085d-4057-9c47-59d95091124a" providerId="ADAL" clId="{EB114846-70E2-49D1-96DC-31CBD7C6D840}" dt="2022-03-07T16:28:36.100" v="6580" actId="1076"/>
          <ac:spMkLst>
            <pc:docMk/>
            <pc:sldMk cId="3199677067" sldId="351"/>
            <ac:spMk id="16" creationId="{9333052F-04D9-4346-9820-51747A41CB2A}"/>
          </ac:spMkLst>
        </pc:spChg>
        <pc:graphicFrameChg chg="mod modGraphic">
          <ac:chgData name="Yannik" userId="e12d76f2-085d-4057-9c47-59d95091124a" providerId="ADAL" clId="{EB114846-70E2-49D1-96DC-31CBD7C6D840}" dt="2022-03-08T11:47:28.130" v="7019" actId="207"/>
          <ac:graphicFrameMkLst>
            <pc:docMk/>
            <pc:sldMk cId="3199677067" sldId="351"/>
            <ac:graphicFrameMk id="8" creationId="{637E570A-75F7-4CA9-8045-56C693EE666F}"/>
          </ac:graphicFrameMkLst>
        </pc:graphicFrameChg>
      </pc:sldChg>
      <pc:sldChg chg="del">
        <pc:chgData name="Yannik" userId="e12d76f2-085d-4057-9c47-59d95091124a" providerId="ADAL" clId="{EB114846-70E2-49D1-96DC-31CBD7C6D840}" dt="2022-03-07T14:44:17.803" v="6133" actId="47"/>
        <pc:sldMkLst>
          <pc:docMk/>
          <pc:sldMk cId="111551634" sldId="363"/>
        </pc:sldMkLst>
      </pc:sldChg>
      <pc:sldChg chg="delSp modSp add mod">
        <pc:chgData name="Yannik" userId="e12d76f2-085d-4057-9c47-59d95091124a" providerId="ADAL" clId="{EB114846-70E2-49D1-96DC-31CBD7C6D840}" dt="2022-03-08T11:44:51.837" v="7013" actId="1076"/>
        <pc:sldMkLst>
          <pc:docMk/>
          <pc:sldMk cId="2578363449" sldId="398"/>
        </pc:sldMkLst>
        <pc:spChg chg="del">
          <ac:chgData name="Yannik" userId="e12d76f2-085d-4057-9c47-59d95091124a" providerId="ADAL" clId="{EB114846-70E2-49D1-96DC-31CBD7C6D840}" dt="2022-03-08T11:43:21.639" v="6990" actId="478"/>
          <ac:spMkLst>
            <pc:docMk/>
            <pc:sldMk cId="2578363449" sldId="398"/>
            <ac:spMk id="6" creationId="{8143E180-9B7F-420C-9672-4A68BC22267A}"/>
          </ac:spMkLst>
        </pc:spChg>
        <pc:spChg chg="del">
          <ac:chgData name="Yannik" userId="e12d76f2-085d-4057-9c47-59d95091124a" providerId="ADAL" clId="{EB114846-70E2-49D1-96DC-31CBD7C6D840}" dt="2022-03-08T11:43:24.500" v="6991" actId="478"/>
          <ac:spMkLst>
            <pc:docMk/>
            <pc:sldMk cId="2578363449" sldId="398"/>
            <ac:spMk id="21" creationId="{5E85DDFE-286F-459C-BBA8-2C9F8E87637E}"/>
          </ac:spMkLst>
        </pc:spChg>
        <pc:graphicFrameChg chg="mod modGraphic">
          <ac:chgData name="Yannik" userId="e12d76f2-085d-4057-9c47-59d95091124a" providerId="ADAL" clId="{EB114846-70E2-49D1-96DC-31CBD7C6D840}" dt="2022-03-08T11:44:51.837" v="7013" actId="1076"/>
          <ac:graphicFrameMkLst>
            <pc:docMk/>
            <pc:sldMk cId="2578363449" sldId="398"/>
            <ac:graphicFrameMk id="3" creationId="{5EF33EBD-F4EA-4A13-B41D-8A68827CF4A8}"/>
          </ac:graphicFrameMkLst>
        </pc:graphicFrameChg>
        <pc:picChg chg="del">
          <ac:chgData name="Yannik" userId="e12d76f2-085d-4057-9c47-59d95091124a" providerId="ADAL" clId="{EB114846-70E2-49D1-96DC-31CBD7C6D840}" dt="2022-03-08T11:38:09.744" v="6841" actId="478"/>
          <ac:picMkLst>
            <pc:docMk/>
            <pc:sldMk cId="2578363449" sldId="398"/>
            <ac:picMk id="9" creationId="{37B7500F-BA94-4AFE-B400-3FEC661629DA}"/>
          </ac:picMkLst>
        </pc:picChg>
        <pc:picChg chg="del">
          <ac:chgData name="Yannik" userId="e12d76f2-085d-4057-9c47-59d95091124a" providerId="ADAL" clId="{EB114846-70E2-49D1-96DC-31CBD7C6D840}" dt="2022-03-08T11:38:12.020" v="6842" actId="478"/>
          <ac:picMkLst>
            <pc:docMk/>
            <pc:sldMk cId="2578363449" sldId="398"/>
            <ac:picMk id="16" creationId="{3E09AE81-9365-4ACE-BD72-16C4599DC588}"/>
          </ac:picMkLst>
        </pc:picChg>
      </pc:sldChg>
      <pc:sldChg chg="add mod ord modShow">
        <pc:chgData name="Yannik" userId="e12d76f2-085d-4057-9c47-59d95091124a" providerId="ADAL" clId="{EB114846-70E2-49D1-96DC-31CBD7C6D840}" dt="2022-03-08T11:43:38.904" v="6995" actId="729"/>
        <pc:sldMkLst>
          <pc:docMk/>
          <pc:sldMk cId="3920971123" sldId="399"/>
        </pc:sldMkLst>
      </pc:sldChg>
    </pc:docChg>
  </pc:docChgLst>
  <pc:docChgLst>
    <pc:chgData name="Muttoni  Marco" userId="b5eed146-5579-4061-831b-abaa668430a0" providerId="ADAL" clId="{111ADC1B-AAB1-42BF-BB5C-5540675FF28A}"/>
    <pc:docChg chg="undo custSel addSld modSld sldOrd">
      <pc:chgData name="Muttoni  Marco" userId="b5eed146-5579-4061-831b-abaa668430a0" providerId="ADAL" clId="{111ADC1B-AAB1-42BF-BB5C-5540675FF28A}" dt="2022-05-30T10:31:55.417" v="6689" actId="1076"/>
      <pc:docMkLst>
        <pc:docMk/>
      </pc:docMkLst>
      <pc:sldChg chg="addSp delSp modSp mod">
        <pc:chgData name="Muttoni  Marco" userId="b5eed146-5579-4061-831b-abaa668430a0" providerId="ADAL" clId="{111ADC1B-AAB1-42BF-BB5C-5540675FF28A}" dt="2022-05-29T16:50:54.243" v="6495"/>
        <pc:sldMkLst>
          <pc:docMk/>
          <pc:sldMk cId="2583922521" sldId="428"/>
        </pc:sldMkLst>
        <pc:grpChg chg="mod">
          <ac:chgData name="Muttoni  Marco" userId="b5eed146-5579-4061-831b-abaa668430a0" providerId="ADAL" clId="{111ADC1B-AAB1-42BF-BB5C-5540675FF28A}" dt="2022-05-29T16:50:04.257" v="6491"/>
          <ac:grpSpMkLst>
            <pc:docMk/>
            <pc:sldMk cId="2583922521" sldId="428"/>
            <ac:grpSpMk id="50" creationId="{3ED42E15-E694-7B21-64FC-AC5B02DC1E1C}"/>
          </ac:grpSpMkLst>
        </pc:grpChg>
        <pc:grpChg chg="mod">
          <ac:chgData name="Muttoni  Marco" userId="b5eed146-5579-4061-831b-abaa668430a0" providerId="ADAL" clId="{111ADC1B-AAB1-42BF-BB5C-5540675FF28A}" dt="2022-05-29T16:50:04.257" v="6491"/>
          <ac:grpSpMkLst>
            <pc:docMk/>
            <pc:sldMk cId="2583922521" sldId="428"/>
            <ac:grpSpMk id="62" creationId="{D0407695-E828-7E02-8C81-ECB5381309A9}"/>
          </ac:grpSpMkLst>
        </pc:grpChg>
        <pc:inkChg chg="add del">
          <ac:chgData name="Muttoni  Marco" userId="b5eed146-5579-4061-831b-abaa668430a0" providerId="ADAL" clId="{111ADC1B-AAB1-42BF-BB5C-5540675FF28A}" dt="2022-05-29T16:49:41.110" v="6483"/>
          <ac:inkMkLst>
            <pc:docMk/>
            <pc:sldMk cId="2583922521" sldId="428"/>
            <ac:inkMk id="3" creationId="{88982CB0-C3A9-4078-B424-1F8258483A36}"/>
          </ac:inkMkLst>
        </pc:inkChg>
        <pc:inkChg chg="add del">
          <ac:chgData name="Muttoni  Marco" userId="b5eed146-5579-4061-831b-abaa668430a0" providerId="ADAL" clId="{111ADC1B-AAB1-42BF-BB5C-5540675FF28A}" dt="2022-05-29T16:50:08.139" v="6493"/>
          <ac:inkMkLst>
            <pc:docMk/>
            <pc:sldMk cId="2583922521" sldId="428"/>
            <ac:inkMk id="6" creationId="{BB2DB772-9813-4C03-801B-A0BE2140E0AB}"/>
          </ac:inkMkLst>
        </pc:inkChg>
        <pc:inkChg chg="add del">
          <ac:chgData name="Muttoni  Marco" userId="b5eed146-5579-4061-831b-abaa668430a0" providerId="ADAL" clId="{111ADC1B-AAB1-42BF-BB5C-5540675FF28A}" dt="2022-05-29T16:50:05.983" v="6492" actId="9405"/>
          <ac:inkMkLst>
            <pc:docMk/>
            <pc:sldMk cId="2583922521" sldId="428"/>
            <ac:inkMk id="9" creationId="{B9A4A2E9-0173-41F8-AE4F-C831E3EA0587}"/>
          </ac:inkMkLst>
        </pc:inkChg>
        <pc:inkChg chg="add del">
          <ac:chgData name="Muttoni  Marco" userId="b5eed146-5579-4061-831b-abaa668430a0" providerId="ADAL" clId="{111ADC1B-AAB1-42BF-BB5C-5540675FF28A}" dt="2022-05-29T16:50:54.243" v="6495"/>
          <ac:inkMkLst>
            <pc:docMk/>
            <pc:sldMk cId="2583922521" sldId="428"/>
            <ac:inkMk id="12" creationId="{A81746B1-5D12-4913-AC7E-92AA6C008A22}"/>
          </ac:inkMkLst>
        </pc:inkChg>
        <pc:inkChg chg="mod">
          <ac:chgData name="Muttoni  Marco" userId="b5eed146-5579-4061-831b-abaa668430a0" providerId="ADAL" clId="{111ADC1B-AAB1-42BF-BB5C-5540675FF28A}" dt="2022-05-29T16:50:04.257" v="6491"/>
          <ac:inkMkLst>
            <pc:docMk/>
            <pc:sldMk cId="2583922521" sldId="428"/>
            <ac:inkMk id="19" creationId="{0F03000E-8E80-C9E7-2F5E-6FB0EA6EAC49}"/>
          </ac:inkMkLst>
        </pc:inkChg>
        <pc:inkChg chg="mod">
          <ac:chgData name="Muttoni  Marco" userId="b5eed146-5579-4061-831b-abaa668430a0" providerId="ADAL" clId="{111ADC1B-AAB1-42BF-BB5C-5540675FF28A}" dt="2022-05-29T16:50:04.257" v="6491"/>
          <ac:inkMkLst>
            <pc:docMk/>
            <pc:sldMk cId="2583922521" sldId="428"/>
            <ac:inkMk id="21" creationId="{5DA88ECF-292A-0697-4202-4968174D45F2}"/>
          </ac:inkMkLst>
        </pc:inkChg>
        <pc:inkChg chg="mod">
          <ac:chgData name="Muttoni  Marco" userId="b5eed146-5579-4061-831b-abaa668430a0" providerId="ADAL" clId="{111ADC1B-AAB1-42BF-BB5C-5540675FF28A}" dt="2022-05-29T16:50:04.257" v="6491"/>
          <ac:inkMkLst>
            <pc:docMk/>
            <pc:sldMk cId="2583922521" sldId="428"/>
            <ac:inkMk id="22" creationId="{FD55D9E2-06EA-3AB9-F22B-05379B4F9AC6}"/>
          </ac:inkMkLst>
        </pc:inkChg>
        <pc:inkChg chg="add del">
          <ac:chgData name="Muttoni  Marco" userId="b5eed146-5579-4061-831b-abaa668430a0" providerId="ADAL" clId="{111ADC1B-AAB1-42BF-BB5C-5540675FF28A}" dt="2022-05-29T16:50:04.257" v="6491"/>
          <ac:inkMkLst>
            <pc:docMk/>
            <pc:sldMk cId="2583922521" sldId="428"/>
            <ac:inkMk id="23" creationId="{7C02543B-30FC-426D-1568-37B6B606DC8C}"/>
          </ac:inkMkLst>
        </pc:inkChg>
        <pc:inkChg chg="mod">
          <ac:chgData name="Muttoni  Marco" userId="b5eed146-5579-4061-831b-abaa668430a0" providerId="ADAL" clId="{111ADC1B-AAB1-42BF-BB5C-5540675FF28A}" dt="2022-05-29T16:50:04.257" v="6491"/>
          <ac:inkMkLst>
            <pc:docMk/>
            <pc:sldMk cId="2583922521" sldId="428"/>
            <ac:inkMk id="24" creationId="{AC7BCACB-18A7-7716-716A-9C25F80E6FF7}"/>
          </ac:inkMkLst>
        </pc:inkChg>
        <pc:inkChg chg="mod">
          <ac:chgData name="Muttoni  Marco" userId="b5eed146-5579-4061-831b-abaa668430a0" providerId="ADAL" clId="{111ADC1B-AAB1-42BF-BB5C-5540675FF28A}" dt="2022-05-29T16:50:04.257" v="6491"/>
          <ac:inkMkLst>
            <pc:docMk/>
            <pc:sldMk cId="2583922521" sldId="428"/>
            <ac:inkMk id="27" creationId="{6741C4EF-9AA9-1ECB-6F14-8C56A8FE184D}"/>
          </ac:inkMkLst>
        </pc:inkChg>
        <pc:inkChg chg="mod">
          <ac:chgData name="Muttoni  Marco" userId="b5eed146-5579-4061-831b-abaa668430a0" providerId="ADAL" clId="{111ADC1B-AAB1-42BF-BB5C-5540675FF28A}" dt="2022-05-29T16:50:04.257" v="6491"/>
          <ac:inkMkLst>
            <pc:docMk/>
            <pc:sldMk cId="2583922521" sldId="428"/>
            <ac:inkMk id="28" creationId="{793BA6B7-1A57-731D-A10E-9D766019CCBD}"/>
          </ac:inkMkLst>
        </pc:inkChg>
        <pc:inkChg chg="mod">
          <ac:chgData name="Muttoni  Marco" userId="b5eed146-5579-4061-831b-abaa668430a0" providerId="ADAL" clId="{111ADC1B-AAB1-42BF-BB5C-5540675FF28A}" dt="2022-05-29T16:50:04.257" v="6491"/>
          <ac:inkMkLst>
            <pc:docMk/>
            <pc:sldMk cId="2583922521" sldId="428"/>
            <ac:inkMk id="29" creationId="{37ABC04D-EAD8-4D07-B634-D132C92C5B48}"/>
          </ac:inkMkLst>
        </pc:inkChg>
        <pc:inkChg chg="mod">
          <ac:chgData name="Muttoni  Marco" userId="b5eed146-5579-4061-831b-abaa668430a0" providerId="ADAL" clId="{111ADC1B-AAB1-42BF-BB5C-5540675FF28A}" dt="2022-05-29T16:50:04.257" v="6491"/>
          <ac:inkMkLst>
            <pc:docMk/>
            <pc:sldMk cId="2583922521" sldId="428"/>
            <ac:inkMk id="39" creationId="{AD7B5B0B-76B6-5711-89EF-BC7ECEC81CB8}"/>
          </ac:inkMkLst>
        </pc:inkChg>
        <pc:inkChg chg="mod">
          <ac:chgData name="Muttoni  Marco" userId="b5eed146-5579-4061-831b-abaa668430a0" providerId="ADAL" clId="{111ADC1B-AAB1-42BF-BB5C-5540675FF28A}" dt="2022-05-29T16:50:04.257" v="6491"/>
          <ac:inkMkLst>
            <pc:docMk/>
            <pc:sldMk cId="2583922521" sldId="428"/>
            <ac:inkMk id="40" creationId="{78240750-08C9-6B8C-D63E-B2B63B21C5EB}"/>
          </ac:inkMkLst>
        </pc:inkChg>
        <pc:inkChg chg="add del mod">
          <ac:chgData name="Muttoni  Marco" userId="b5eed146-5579-4061-831b-abaa668430a0" providerId="ADAL" clId="{111ADC1B-AAB1-42BF-BB5C-5540675FF28A}" dt="2022-05-29T16:50:04.257" v="6491"/>
          <ac:inkMkLst>
            <pc:docMk/>
            <pc:sldMk cId="2583922521" sldId="428"/>
            <ac:inkMk id="41" creationId="{24F382A1-5D68-048F-C84C-7E3941B22DA9}"/>
          </ac:inkMkLst>
        </pc:inkChg>
        <pc:inkChg chg="mod">
          <ac:chgData name="Muttoni  Marco" userId="b5eed146-5579-4061-831b-abaa668430a0" providerId="ADAL" clId="{111ADC1B-AAB1-42BF-BB5C-5540675FF28A}" dt="2022-05-29T16:50:04.257" v="6491"/>
          <ac:inkMkLst>
            <pc:docMk/>
            <pc:sldMk cId="2583922521" sldId="428"/>
            <ac:inkMk id="42" creationId="{67D2D751-97EA-47C9-A2DE-02467CCCBF65}"/>
          </ac:inkMkLst>
        </pc:inkChg>
        <pc:inkChg chg="mod">
          <ac:chgData name="Muttoni  Marco" userId="b5eed146-5579-4061-831b-abaa668430a0" providerId="ADAL" clId="{111ADC1B-AAB1-42BF-BB5C-5540675FF28A}" dt="2022-05-29T16:50:04.257" v="6491"/>
          <ac:inkMkLst>
            <pc:docMk/>
            <pc:sldMk cId="2583922521" sldId="428"/>
            <ac:inkMk id="43" creationId="{D8F21FB5-5BAD-DFE4-E60C-0D920FB71494}"/>
          </ac:inkMkLst>
        </pc:inkChg>
        <pc:inkChg chg="mod">
          <ac:chgData name="Muttoni  Marco" userId="b5eed146-5579-4061-831b-abaa668430a0" providerId="ADAL" clId="{111ADC1B-AAB1-42BF-BB5C-5540675FF28A}" dt="2022-05-29T16:50:04.257" v="6491"/>
          <ac:inkMkLst>
            <pc:docMk/>
            <pc:sldMk cId="2583922521" sldId="428"/>
            <ac:inkMk id="44" creationId="{A5616018-672D-0886-3BF2-3BFC997C2807}"/>
          </ac:inkMkLst>
        </pc:inkChg>
        <pc:inkChg chg="add del">
          <ac:chgData name="Muttoni  Marco" userId="b5eed146-5579-4061-831b-abaa668430a0" providerId="ADAL" clId="{111ADC1B-AAB1-42BF-BB5C-5540675FF28A}" dt="2022-05-29T16:50:04.257" v="6491"/>
          <ac:inkMkLst>
            <pc:docMk/>
            <pc:sldMk cId="2583922521" sldId="428"/>
            <ac:inkMk id="45" creationId="{5BA4BC8D-549C-3048-DE34-FE641567207F}"/>
          </ac:inkMkLst>
        </pc:inkChg>
        <pc:inkChg chg="add del mod">
          <ac:chgData name="Muttoni  Marco" userId="b5eed146-5579-4061-831b-abaa668430a0" providerId="ADAL" clId="{111ADC1B-AAB1-42BF-BB5C-5540675FF28A}" dt="2022-05-29T16:50:04.257" v="6491"/>
          <ac:inkMkLst>
            <pc:docMk/>
            <pc:sldMk cId="2583922521" sldId="428"/>
            <ac:inkMk id="48" creationId="{744CF9CF-938F-FB2E-F213-38A4DAF82D58}"/>
          </ac:inkMkLst>
        </pc:inkChg>
        <pc:inkChg chg="mod">
          <ac:chgData name="Muttoni  Marco" userId="b5eed146-5579-4061-831b-abaa668430a0" providerId="ADAL" clId="{111ADC1B-AAB1-42BF-BB5C-5540675FF28A}" dt="2022-05-29T16:50:04.257" v="6491"/>
          <ac:inkMkLst>
            <pc:docMk/>
            <pc:sldMk cId="2583922521" sldId="428"/>
            <ac:inkMk id="49" creationId="{2FC038FF-E356-0D63-2962-04150F9F0FFA}"/>
          </ac:inkMkLst>
        </pc:inkChg>
      </pc:sldChg>
      <pc:sldChg chg="ord">
        <pc:chgData name="Muttoni  Marco" userId="b5eed146-5579-4061-831b-abaa668430a0" providerId="ADAL" clId="{111ADC1B-AAB1-42BF-BB5C-5540675FF28A}" dt="2022-05-26T10:03:57.271" v="0" actId="20578"/>
        <pc:sldMkLst>
          <pc:docMk/>
          <pc:sldMk cId="3916381134" sldId="494"/>
        </pc:sldMkLst>
      </pc:sldChg>
      <pc:sldChg chg="addSp modSp mod modAnim delCm modNotesTx">
        <pc:chgData name="Muttoni  Marco" userId="b5eed146-5579-4061-831b-abaa668430a0" providerId="ADAL" clId="{111ADC1B-AAB1-42BF-BB5C-5540675FF28A}" dt="2022-05-30T08:48:47.521" v="6590"/>
        <pc:sldMkLst>
          <pc:docMk/>
          <pc:sldMk cId="206857664" sldId="524"/>
        </pc:sldMkLst>
        <pc:spChg chg="mod">
          <ac:chgData name="Muttoni  Marco" userId="b5eed146-5579-4061-831b-abaa668430a0" providerId="ADAL" clId="{111ADC1B-AAB1-42BF-BB5C-5540675FF28A}" dt="2022-05-29T16:47:05.748" v="6477" actId="20577"/>
          <ac:spMkLst>
            <pc:docMk/>
            <pc:sldMk cId="206857664" sldId="524"/>
            <ac:spMk id="3" creationId="{34E26B0C-9373-4EFA-AF8F-693985D717EF}"/>
          </ac:spMkLst>
        </pc:spChg>
        <pc:spChg chg="mod">
          <ac:chgData name="Muttoni  Marco" userId="b5eed146-5579-4061-831b-abaa668430a0" providerId="ADAL" clId="{111ADC1B-AAB1-42BF-BB5C-5540675FF28A}" dt="2022-05-29T16:13:56.122" v="5774" actId="20577"/>
          <ac:spMkLst>
            <pc:docMk/>
            <pc:sldMk cId="206857664" sldId="524"/>
            <ac:spMk id="6" creationId="{5145EE3B-0C57-4170-843D-A2B2E35283C3}"/>
          </ac:spMkLst>
        </pc:spChg>
        <pc:spChg chg="add mod">
          <ac:chgData name="Muttoni  Marco" userId="b5eed146-5579-4061-831b-abaa668430a0" providerId="ADAL" clId="{111ADC1B-AAB1-42BF-BB5C-5540675FF28A}" dt="2022-05-29T16:32:28.366" v="6448" actId="1076"/>
          <ac:spMkLst>
            <pc:docMk/>
            <pc:sldMk cId="206857664" sldId="524"/>
            <ac:spMk id="9" creationId="{096BA9C9-91A1-40AD-8F86-8182E1674567}"/>
          </ac:spMkLst>
        </pc:spChg>
        <pc:picChg chg="mod">
          <ac:chgData name="Muttoni  Marco" userId="b5eed146-5579-4061-831b-abaa668430a0" providerId="ADAL" clId="{111ADC1B-AAB1-42BF-BB5C-5540675FF28A}" dt="2022-05-29T16:18:55.311" v="5776" actId="14826"/>
          <ac:picMkLst>
            <pc:docMk/>
            <pc:sldMk cId="206857664" sldId="524"/>
            <ac:picMk id="7" creationId="{F1A338FE-945C-4279-899C-E9E769D918A4}"/>
          </ac:picMkLst>
        </pc:picChg>
      </pc:sldChg>
      <pc:sldChg chg="modNotesTx">
        <pc:chgData name="Muttoni  Marco" userId="b5eed146-5579-4061-831b-abaa668430a0" providerId="ADAL" clId="{111ADC1B-AAB1-42BF-BB5C-5540675FF28A}" dt="2022-05-29T11:26:49.192" v="516" actId="20577"/>
        <pc:sldMkLst>
          <pc:docMk/>
          <pc:sldMk cId="777198378" sldId="528"/>
        </pc:sldMkLst>
      </pc:sldChg>
      <pc:sldChg chg="modSp mod ord modAnim modShow delCm">
        <pc:chgData name="Muttoni  Marco" userId="b5eed146-5579-4061-831b-abaa668430a0" providerId="ADAL" clId="{111ADC1B-AAB1-42BF-BB5C-5540675FF28A}" dt="2022-05-29T17:20:30.191" v="6553" actId="729"/>
        <pc:sldMkLst>
          <pc:docMk/>
          <pc:sldMk cId="2969457163" sldId="543"/>
        </pc:sldMkLst>
        <pc:spChg chg="mod">
          <ac:chgData name="Muttoni  Marco" userId="b5eed146-5579-4061-831b-abaa668430a0" providerId="ADAL" clId="{111ADC1B-AAB1-42BF-BB5C-5540675FF28A}" dt="2022-05-29T16:57:16.221" v="6515" actId="208"/>
          <ac:spMkLst>
            <pc:docMk/>
            <pc:sldMk cId="2969457163" sldId="543"/>
            <ac:spMk id="13" creationId="{C0843A61-CAB9-1F05-0C68-6F057CC9D63B}"/>
          </ac:spMkLst>
        </pc:spChg>
      </pc:sldChg>
      <pc:sldChg chg="addSp delSp modSp mod modAnim delCm modNotesTx">
        <pc:chgData name="Muttoni  Marco" userId="b5eed146-5579-4061-831b-abaa668430a0" providerId="ADAL" clId="{111ADC1B-AAB1-42BF-BB5C-5540675FF28A}" dt="2022-05-29T14:44:35.413" v="4760" actId="20577"/>
        <pc:sldMkLst>
          <pc:docMk/>
          <pc:sldMk cId="429041812" sldId="546"/>
        </pc:sldMkLst>
        <pc:spChg chg="mod">
          <ac:chgData name="Muttoni  Marco" userId="b5eed146-5579-4061-831b-abaa668430a0" providerId="ADAL" clId="{111ADC1B-AAB1-42BF-BB5C-5540675FF28A}" dt="2022-05-29T13:20:05.912" v="1971" actId="20577"/>
          <ac:spMkLst>
            <pc:docMk/>
            <pc:sldMk cId="429041812" sldId="546"/>
            <ac:spMk id="3" creationId="{86E47C16-08F4-430F-B381-EEBD76259F8B}"/>
          </ac:spMkLst>
        </pc:spChg>
        <pc:spChg chg="add del mod">
          <ac:chgData name="Muttoni  Marco" userId="b5eed146-5579-4061-831b-abaa668430a0" providerId="ADAL" clId="{111ADC1B-AAB1-42BF-BB5C-5540675FF28A}" dt="2022-05-29T11:48:44.689" v="671"/>
          <ac:spMkLst>
            <pc:docMk/>
            <pc:sldMk cId="429041812" sldId="546"/>
            <ac:spMk id="6" creationId="{3FB135A5-E86A-4DDE-9E00-D30632859E77}"/>
          </ac:spMkLst>
        </pc:spChg>
        <pc:spChg chg="add mod">
          <ac:chgData name="Muttoni  Marco" userId="b5eed146-5579-4061-831b-abaa668430a0" providerId="ADAL" clId="{111ADC1B-AAB1-42BF-BB5C-5540675FF28A}" dt="2022-05-29T14:44:35.413" v="4760" actId="20577"/>
          <ac:spMkLst>
            <pc:docMk/>
            <pc:sldMk cId="429041812" sldId="546"/>
            <ac:spMk id="8" creationId="{7194EDDB-AD83-44D3-93AA-821692A77778}"/>
          </ac:spMkLst>
        </pc:spChg>
        <pc:spChg chg="add mod">
          <ac:chgData name="Muttoni  Marco" userId="b5eed146-5579-4061-831b-abaa668430a0" providerId="ADAL" clId="{111ADC1B-AAB1-42BF-BB5C-5540675FF28A}" dt="2022-05-29T13:22:39.849" v="2055" actId="20577"/>
          <ac:spMkLst>
            <pc:docMk/>
            <pc:sldMk cId="429041812" sldId="546"/>
            <ac:spMk id="9" creationId="{0830944C-7079-4884-834A-62F77D158754}"/>
          </ac:spMkLst>
        </pc:spChg>
        <pc:picChg chg="add mod">
          <ac:chgData name="Muttoni  Marco" userId="b5eed146-5579-4061-831b-abaa668430a0" providerId="ADAL" clId="{111ADC1B-AAB1-42BF-BB5C-5540675FF28A}" dt="2022-05-29T13:03:26.876" v="1577" actId="1076"/>
          <ac:picMkLst>
            <pc:docMk/>
            <pc:sldMk cId="429041812" sldId="546"/>
            <ac:picMk id="7" creationId="{C58B6662-98A4-46D3-AC7B-528DB31DC769}"/>
          </ac:picMkLst>
        </pc:picChg>
        <pc:picChg chg="del">
          <ac:chgData name="Muttoni  Marco" userId="b5eed146-5579-4061-831b-abaa668430a0" providerId="ADAL" clId="{111ADC1B-AAB1-42BF-BB5C-5540675FF28A}" dt="2022-05-29T10:59:14.228" v="182" actId="478"/>
          <ac:picMkLst>
            <pc:docMk/>
            <pc:sldMk cId="429041812" sldId="546"/>
            <ac:picMk id="10" creationId="{59EC913A-E760-43D5-843C-AD03D0535BEB}"/>
          </ac:picMkLst>
        </pc:picChg>
      </pc:sldChg>
      <pc:sldChg chg="addSp delSp modSp mod addAnim delAnim modAnim addCm delCm modCm modNotesTx">
        <pc:chgData name="Muttoni  Marco" userId="b5eed146-5579-4061-831b-abaa668430a0" providerId="ADAL" clId="{111ADC1B-AAB1-42BF-BB5C-5540675FF28A}" dt="2022-05-30T10:31:55.417" v="6689" actId="1076"/>
        <pc:sldMkLst>
          <pc:docMk/>
          <pc:sldMk cId="2771225790" sldId="547"/>
        </pc:sldMkLst>
        <pc:spChg chg="mod">
          <ac:chgData name="Muttoni  Marco" userId="b5eed146-5579-4061-831b-abaa668430a0" providerId="ADAL" clId="{111ADC1B-AAB1-42BF-BB5C-5540675FF28A}" dt="2022-05-30T08:47:06.397" v="6576" actId="20577"/>
          <ac:spMkLst>
            <pc:docMk/>
            <pc:sldMk cId="2771225790" sldId="547"/>
            <ac:spMk id="8" creationId="{95C7769F-E3DF-F07B-96FD-53EF1A8B8B98}"/>
          </ac:spMkLst>
        </pc:spChg>
        <pc:spChg chg="add del mod">
          <ac:chgData name="Muttoni  Marco" userId="b5eed146-5579-4061-831b-abaa668430a0" providerId="ADAL" clId="{111ADC1B-AAB1-42BF-BB5C-5540675FF28A}" dt="2022-05-29T15:47:19.643" v="4884" actId="478"/>
          <ac:spMkLst>
            <pc:docMk/>
            <pc:sldMk cId="2771225790" sldId="547"/>
            <ac:spMk id="19" creationId="{C9B0DA77-19CC-4FB0-BB89-7E250C14D2B4}"/>
          </ac:spMkLst>
        </pc:spChg>
        <pc:spChg chg="add del">
          <ac:chgData name="Muttoni  Marco" userId="b5eed146-5579-4061-831b-abaa668430a0" providerId="ADAL" clId="{111ADC1B-AAB1-42BF-BB5C-5540675FF28A}" dt="2022-05-30T08:46:09.454" v="6564"/>
          <ac:spMkLst>
            <pc:docMk/>
            <pc:sldMk cId="2771225790" sldId="547"/>
            <ac:spMk id="20" creationId="{AD5E87EA-5792-4E39-98D6-BC4E3964510A}"/>
          </ac:spMkLst>
        </pc:spChg>
        <pc:spChg chg="add del mod">
          <ac:chgData name="Muttoni  Marco" userId="b5eed146-5579-4061-831b-abaa668430a0" providerId="ADAL" clId="{111ADC1B-AAB1-42BF-BB5C-5540675FF28A}" dt="2022-05-30T08:46:30.604" v="6570"/>
          <ac:spMkLst>
            <pc:docMk/>
            <pc:sldMk cId="2771225790" sldId="547"/>
            <ac:spMk id="21" creationId="{2D73A548-D991-4210-BFE4-2571E7FC9974}"/>
          </ac:spMkLst>
        </pc:spChg>
        <pc:spChg chg="add del mod">
          <ac:chgData name="Muttoni  Marco" userId="b5eed146-5579-4061-831b-abaa668430a0" providerId="ADAL" clId="{111ADC1B-AAB1-42BF-BB5C-5540675FF28A}" dt="2022-05-30T08:46:30.602" v="6568" actId="478"/>
          <ac:spMkLst>
            <pc:docMk/>
            <pc:sldMk cId="2771225790" sldId="547"/>
            <ac:spMk id="22" creationId="{25E9AAA6-DE42-4A9E-A8C0-D1BC5A14CEFB}"/>
          </ac:spMkLst>
        </pc:spChg>
        <pc:spChg chg="add mod">
          <ac:chgData name="Muttoni  Marco" userId="b5eed146-5579-4061-831b-abaa668430a0" providerId="ADAL" clId="{111ADC1B-AAB1-42BF-BB5C-5540675FF28A}" dt="2022-05-30T08:47:59.643" v="6588" actId="1076"/>
          <ac:spMkLst>
            <pc:docMk/>
            <pc:sldMk cId="2771225790" sldId="547"/>
            <ac:spMk id="23" creationId="{7BD8719C-0DE3-4D7C-9105-F26890B62409}"/>
          </ac:spMkLst>
        </pc:spChg>
        <pc:spChg chg="add mod">
          <ac:chgData name="Muttoni  Marco" userId="b5eed146-5579-4061-831b-abaa668430a0" providerId="ADAL" clId="{111ADC1B-AAB1-42BF-BB5C-5540675FF28A}" dt="2022-05-30T10:31:55.417" v="6689" actId="1076"/>
          <ac:spMkLst>
            <pc:docMk/>
            <pc:sldMk cId="2771225790" sldId="547"/>
            <ac:spMk id="24" creationId="{82C16EFF-C215-44F0-8AA2-4DDB36DDDB08}"/>
          </ac:spMkLst>
        </pc:spChg>
        <pc:picChg chg="add del mod">
          <ac:chgData name="Muttoni  Marco" userId="b5eed146-5579-4061-831b-abaa668430a0" providerId="ADAL" clId="{111ADC1B-AAB1-42BF-BB5C-5540675FF28A}" dt="2022-05-29T14:06:32.212" v="3115" actId="478"/>
          <ac:picMkLst>
            <pc:docMk/>
            <pc:sldMk cId="2771225790" sldId="547"/>
            <ac:picMk id="6" creationId="{B9138908-DDB4-403F-A875-09A65DEB4865}"/>
          </ac:picMkLst>
        </pc:picChg>
        <pc:picChg chg="add mod">
          <ac:chgData name="Muttoni  Marco" userId="b5eed146-5579-4061-831b-abaa668430a0" providerId="ADAL" clId="{111ADC1B-AAB1-42BF-BB5C-5540675FF28A}" dt="2022-05-30T10:31:52.241" v="6688" actId="1076"/>
          <ac:picMkLst>
            <pc:docMk/>
            <pc:sldMk cId="2771225790" sldId="547"/>
            <ac:picMk id="9" creationId="{AAC67EF7-A52D-4495-99C9-C547AF3F1CBA}"/>
          </ac:picMkLst>
        </pc:picChg>
        <pc:picChg chg="del mod">
          <ac:chgData name="Muttoni  Marco" userId="b5eed146-5579-4061-831b-abaa668430a0" providerId="ADAL" clId="{111ADC1B-AAB1-42BF-BB5C-5540675FF28A}" dt="2022-05-29T14:07:05.148" v="3119" actId="478"/>
          <ac:picMkLst>
            <pc:docMk/>
            <pc:sldMk cId="2771225790" sldId="547"/>
            <ac:picMk id="11" creationId="{D334E517-1499-44EF-A88C-0ACD567460E9}"/>
          </ac:picMkLst>
        </pc:picChg>
        <pc:picChg chg="add mod modCrop">
          <ac:chgData name="Muttoni  Marco" userId="b5eed146-5579-4061-831b-abaa668430a0" providerId="ADAL" clId="{111ADC1B-AAB1-42BF-BB5C-5540675FF28A}" dt="2022-05-29T15:32:07.580" v="4824" actId="1076"/>
          <ac:picMkLst>
            <pc:docMk/>
            <pc:sldMk cId="2771225790" sldId="547"/>
            <ac:picMk id="12" creationId="{004BDB3E-FFA6-4032-A51F-63A78770D559}"/>
          </ac:picMkLst>
        </pc:picChg>
        <pc:picChg chg="add mod modCrop">
          <ac:chgData name="Muttoni  Marco" userId="b5eed146-5579-4061-831b-abaa668430a0" providerId="ADAL" clId="{111ADC1B-AAB1-42BF-BB5C-5540675FF28A}" dt="2022-05-29T15:33:42.558" v="4830" actId="1076"/>
          <ac:picMkLst>
            <pc:docMk/>
            <pc:sldMk cId="2771225790" sldId="547"/>
            <ac:picMk id="14" creationId="{E916AF35-4BD7-42CC-911A-73BAB63C5398}"/>
          </ac:picMkLst>
        </pc:picChg>
        <pc:picChg chg="add del mod modCrop">
          <ac:chgData name="Muttoni  Marco" userId="b5eed146-5579-4061-831b-abaa668430a0" providerId="ADAL" clId="{111ADC1B-AAB1-42BF-BB5C-5540675FF28A}" dt="2022-05-29T15:28:50.815" v="4808" actId="478"/>
          <ac:picMkLst>
            <pc:docMk/>
            <pc:sldMk cId="2771225790" sldId="547"/>
            <ac:picMk id="16" creationId="{141AAC66-3CF9-4D3A-9D61-B91B349058E1}"/>
          </ac:picMkLst>
        </pc:picChg>
        <pc:picChg chg="add mod">
          <ac:chgData name="Muttoni  Marco" userId="b5eed146-5579-4061-831b-abaa668430a0" providerId="ADAL" clId="{111ADC1B-AAB1-42BF-BB5C-5540675FF28A}" dt="2022-05-29T15:33:39.998" v="4829" actId="1076"/>
          <ac:picMkLst>
            <pc:docMk/>
            <pc:sldMk cId="2771225790" sldId="547"/>
            <ac:picMk id="18" creationId="{1823C173-EA63-4B90-AE15-7D72D7D117A4}"/>
          </ac:picMkLst>
        </pc:picChg>
      </pc:sldChg>
      <pc:sldChg chg="modSp mod delCm">
        <pc:chgData name="Muttoni  Marco" userId="b5eed146-5579-4061-831b-abaa668430a0" providerId="ADAL" clId="{111ADC1B-AAB1-42BF-BB5C-5540675FF28A}" dt="2022-05-29T10:48:39.643" v="74" actId="20577"/>
        <pc:sldMkLst>
          <pc:docMk/>
          <pc:sldMk cId="1692493031" sldId="567"/>
        </pc:sldMkLst>
        <pc:spChg chg="mod">
          <ac:chgData name="Muttoni  Marco" userId="b5eed146-5579-4061-831b-abaa668430a0" providerId="ADAL" clId="{111ADC1B-AAB1-42BF-BB5C-5540675FF28A}" dt="2022-05-29T10:48:39.643" v="74" actId="20577"/>
          <ac:spMkLst>
            <pc:docMk/>
            <pc:sldMk cId="1692493031" sldId="567"/>
            <ac:spMk id="3" creationId="{0AB2AB7B-3159-467A-85D3-3474C01671D0}"/>
          </ac:spMkLst>
        </pc:spChg>
      </pc:sldChg>
      <pc:sldChg chg="addCm modCm">
        <pc:chgData name="Muttoni  Marco" userId="b5eed146-5579-4061-831b-abaa668430a0" providerId="ADAL" clId="{111ADC1B-AAB1-42BF-BB5C-5540675FF28A}" dt="2022-05-29T10:30:26.736" v="2"/>
        <pc:sldMkLst>
          <pc:docMk/>
          <pc:sldMk cId="113832277" sldId="569"/>
        </pc:sldMkLst>
      </pc:sldChg>
      <pc:sldChg chg="addSp delSp modSp mod addCm">
        <pc:chgData name="Muttoni  Marco" userId="b5eed146-5579-4061-831b-abaa668430a0" providerId="ADAL" clId="{111ADC1B-AAB1-42BF-BB5C-5540675FF28A}" dt="2022-05-29T13:03:04.196" v="1575" actId="1589"/>
        <pc:sldMkLst>
          <pc:docMk/>
          <pc:sldMk cId="3108847255" sldId="570"/>
        </pc:sldMkLst>
        <pc:spChg chg="mod">
          <ac:chgData name="Muttoni  Marco" userId="b5eed146-5579-4061-831b-abaa668430a0" providerId="ADAL" clId="{111ADC1B-AAB1-42BF-BB5C-5540675FF28A}" dt="2022-05-29T10:50:33.136" v="116" actId="20577"/>
          <ac:spMkLst>
            <pc:docMk/>
            <pc:sldMk cId="3108847255" sldId="570"/>
            <ac:spMk id="3" creationId="{0AB2AB7B-3159-467A-85D3-3474C01671D0}"/>
          </ac:spMkLst>
        </pc:spChg>
        <pc:picChg chg="add mod">
          <ac:chgData name="Muttoni  Marco" userId="b5eed146-5579-4061-831b-abaa668430a0" providerId="ADAL" clId="{111ADC1B-AAB1-42BF-BB5C-5540675FF28A}" dt="2022-05-29T10:58:51.893" v="181" actId="1076"/>
          <ac:picMkLst>
            <pc:docMk/>
            <pc:sldMk cId="3108847255" sldId="570"/>
            <ac:picMk id="7" creationId="{520DFB13-36C0-4EBF-876F-E728076D0BA8}"/>
          </ac:picMkLst>
        </pc:picChg>
        <pc:picChg chg="del">
          <ac:chgData name="Muttoni  Marco" userId="b5eed146-5579-4061-831b-abaa668430a0" providerId="ADAL" clId="{111ADC1B-AAB1-42BF-BB5C-5540675FF28A}" dt="2022-05-29T10:34:12.449" v="9" actId="478"/>
          <ac:picMkLst>
            <pc:docMk/>
            <pc:sldMk cId="3108847255" sldId="570"/>
            <ac:picMk id="8" creationId="{88972237-93F5-916A-7F5B-0D32D6419BFD}"/>
          </ac:picMkLst>
        </pc:picChg>
      </pc:sldChg>
      <pc:sldChg chg="delCm modNotesTx">
        <pc:chgData name="Muttoni  Marco" userId="b5eed146-5579-4061-831b-abaa668430a0" providerId="ADAL" clId="{111ADC1B-AAB1-42BF-BB5C-5540675FF28A}" dt="2022-05-29T10:55:49.972" v="118" actId="1592"/>
        <pc:sldMkLst>
          <pc:docMk/>
          <pc:sldMk cId="418527979" sldId="571"/>
        </pc:sldMkLst>
      </pc:sldChg>
      <pc:sldChg chg="addCm delCm modCm">
        <pc:chgData name="Muttoni  Marco" userId="b5eed146-5579-4061-831b-abaa668430a0" providerId="ADAL" clId="{111ADC1B-AAB1-42BF-BB5C-5540675FF28A}" dt="2022-05-29T10:31:35.822" v="5" actId="1592"/>
        <pc:sldMkLst>
          <pc:docMk/>
          <pc:sldMk cId="844770657" sldId="585"/>
        </pc:sldMkLst>
      </pc:sldChg>
      <pc:sldChg chg="addCm modCm">
        <pc:chgData name="Muttoni  Marco" userId="b5eed146-5579-4061-831b-abaa668430a0" providerId="ADAL" clId="{111ADC1B-AAB1-42BF-BB5C-5540675FF28A}" dt="2022-05-29T10:32:44.359" v="8"/>
        <pc:sldMkLst>
          <pc:docMk/>
          <pc:sldMk cId="2294753967" sldId="595"/>
        </pc:sldMkLst>
      </pc:sldChg>
      <pc:sldChg chg="modNotesTx">
        <pc:chgData name="Muttoni  Marco" userId="b5eed146-5579-4061-831b-abaa668430a0" providerId="ADAL" clId="{111ADC1B-AAB1-42BF-BB5C-5540675FF28A}" dt="2022-05-29T12:26:56.198" v="1470" actId="20577"/>
        <pc:sldMkLst>
          <pc:docMk/>
          <pc:sldMk cId="1697634230" sldId="604"/>
        </pc:sldMkLst>
      </pc:sldChg>
      <pc:sldChg chg="modNotesTx">
        <pc:chgData name="Muttoni  Marco" userId="b5eed146-5579-4061-831b-abaa668430a0" providerId="ADAL" clId="{111ADC1B-AAB1-42BF-BB5C-5540675FF28A}" dt="2022-05-29T12:16:25.565" v="776" actId="20577"/>
        <pc:sldMkLst>
          <pc:docMk/>
          <pc:sldMk cId="966245972" sldId="606"/>
        </pc:sldMkLst>
      </pc:sldChg>
      <pc:sldChg chg="addSp delSp modSp add mod delAnim modAnim addCm modCm">
        <pc:chgData name="Muttoni  Marco" userId="b5eed146-5579-4061-831b-abaa668430a0" providerId="ADAL" clId="{111ADC1B-AAB1-42BF-BB5C-5540675FF28A}" dt="2022-05-30T06:31:31.762" v="6558"/>
        <pc:sldMkLst>
          <pc:docMk/>
          <pc:sldMk cId="1351032267" sldId="623"/>
        </pc:sldMkLst>
        <pc:spChg chg="del">
          <ac:chgData name="Muttoni  Marco" userId="b5eed146-5579-4061-831b-abaa668430a0" providerId="ADAL" clId="{111ADC1B-AAB1-42BF-BB5C-5540675FF28A}" dt="2022-05-29T17:08:52.173" v="6530" actId="478"/>
          <ac:spMkLst>
            <pc:docMk/>
            <pc:sldMk cId="1351032267" sldId="623"/>
            <ac:spMk id="3" creationId="{158CCBF9-61A6-CC8B-5BAB-E5A3F649BF77}"/>
          </ac:spMkLst>
        </pc:spChg>
        <pc:spChg chg="mod">
          <ac:chgData name="Muttoni  Marco" userId="b5eed146-5579-4061-831b-abaa668430a0" providerId="ADAL" clId="{111ADC1B-AAB1-42BF-BB5C-5540675FF28A}" dt="2022-05-29T16:54:37.861" v="6509" actId="1076"/>
          <ac:spMkLst>
            <pc:docMk/>
            <pc:sldMk cId="1351032267" sldId="623"/>
            <ac:spMk id="10" creationId="{D690F51D-B105-53DA-C7D4-D850D975549F}"/>
          </ac:spMkLst>
        </pc:spChg>
        <pc:spChg chg="mod">
          <ac:chgData name="Muttoni  Marco" userId="b5eed146-5579-4061-831b-abaa668430a0" providerId="ADAL" clId="{111ADC1B-AAB1-42BF-BB5C-5540675FF28A}" dt="2022-05-29T16:57:48.731" v="6519" actId="1076"/>
          <ac:spMkLst>
            <pc:docMk/>
            <pc:sldMk cId="1351032267" sldId="623"/>
            <ac:spMk id="13" creationId="{C0843A61-CAB9-1F05-0C68-6F057CC9D63B}"/>
          </ac:spMkLst>
        </pc:spChg>
        <pc:spChg chg="del">
          <ac:chgData name="Muttoni  Marco" userId="b5eed146-5579-4061-831b-abaa668430a0" providerId="ADAL" clId="{111ADC1B-AAB1-42BF-BB5C-5540675FF28A}" dt="2022-05-29T17:02:57.725" v="6526" actId="478"/>
          <ac:spMkLst>
            <pc:docMk/>
            <pc:sldMk cId="1351032267" sldId="623"/>
            <ac:spMk id="14" creationId="{1807409F-076F-1468-1B21-787E7833514B}"/>
          </ac:spMkLst>
        </pc:spChg>
        <pc:spChg chg="del">
          <ac:chgData name="Muttoni  Marco" userId="b5eed146-5579-4061-831b-abaa668430a0" providerId="ADAL" clId="{111ADC1B-AAB1-42BF-BB5C-5540675FF28A}" dt="2022-05-29T16:49:05.425" v="6479" actId="478"/>
          <ac:spMkLst>
            <pc:docMk/>
            <pc:sldMk cId="1351032267" sldId="623"/>
            <ac:spMk id="15" creationId="{98FEBF36-E035-E056-FA34-5B17D6CBE786}"/>
          </ac:spMkLst>
        </pc:spChg>
        <pc:spChg chg="add mod">
          <ac:chgData name="Muttoni  Marco" userId="b5eed146-5579-4061-831b-abaa668430a0" providerId="ADAL" clId="{111ADC1B-AAB1-42BF-BB5C-5540675FF28A}" dt="2022-05-29T17:13:14.412" v="6532" actId="208"/>
          <ac:spMkLst>
            <pc:docMk/>
            <pc:sldMk cId="1351032267" sldId="623"/>
            <ac:spMk id="31" creationId="{7778178B-7D04-47CC-BD82-788EAF7E8B54}"/>
          </ac:spMkLst>
        </pc:spChg>
        <pc:spChg chg="add del mod">
          <ac:chgData name="Muttoni  Marco" userId="b5eed146-5579-4061-831b-abaa668430a0" providerId="ADAL" clId="{111ADC1B-AAB1-42BF-BB5C-5540675FF28A}" dt="2022-05-29T17:16:49.425" v="6546" actId="767"/>
          <ac:spMkLst>
            <pc:docMk/>
            <pc:sldMk cId="1351032267" sldId="623"/>
            <ac:spMk id="32" creationId="{E23662EB-778E-4411-BA09-12BF23392711}"/>
          </ac:spMkLst>
        </pc:spChg>
        <pc:spChg chg="add del mod">
          <ac:chgData name="Muttoni  Marco" userId="b5eed146-5579-4061-831b-abaa668430a0" providerId="ADAL" clId="{111ADC1B-AAB1-42BF-BB5C-5540675FF28A}" dt="2022-05-29T17:16:46.301" v="6543"/>
          <ac:spMkLst>
            <pc:docMk/>
            <pc:sldMk cId="1351032267" sldId="623"/>
            <ac:spMk id="33" creationId="{1B3D15BA-7D58-4167-B0A9-AF27A433C6FB}"/>
          </ac:spMkLst>
        </pc:spChg>
        <pc:picChg chg="mod">
          <ac:chgData name="Muttoni  Marco" userId="b5eed146-5579-4061-831b-abaa668430a0" providerId="ADAL" clId="{111ADC1B-AAB1-42BF-BB5C-5540675FF28A}" dt="2022-05-29T16:57:34.827" v="6518" actId="1076"/>
          <ac:picMkLst>
            <pc:docMk/>
            <pc:sldMk cId="1351032267" sldId="623"/>
            <ac:picMk id="11" creationId="{D51D450D-BD8D-43D2-945C-0AE69869A1D8}"/>
          </ac:picMkLst>
        </pc:picChg>
        <pc:inkChg chg="add del">
          <ac:chgData name="Muttoni  Marco" userId="b5eed146-5579-4061-831b-abaa668430a0" providerId="ADAL" clId="{111ADC1B-AAB1-42BF-BB5C-5540675FF28A}" dt="2022-05-29T16:49:26.397" v="6481"/>
          <ac:inkMkLst>
            <pc:docMk/>
            <pc:sldMk cId="1351032267" sldId="623"/>
            <ac:inkMk id="6" creationId="{FE5DFF13-AFA8-4FBA-ADDB-AE4CC0340C76}"/>
          </ac:inkMkLst>
        </pc:inkChg>
        <pc:inkChg chg="add del">
          <ac:chgData name="Muttoni  Marco" userId="b5eed146-5579-4061-831b-abaa668430a0" providerId="ADAL" clId="{111ADC1B-AAB1-42BF-BB5C-5540675FF28A}" dt="2022-05-29T16:52:18.050" v="6503"/>
          <ac:inkMkLst>
            <pc:docMk/>
            <pc:sldMk cId="1351032267" sldId="623"/>
            <ac:inkMk id="21" creationId="{DB005149-7CC4-427B-BE2E-177500890CED}"/>
          </ac:inkMkLst>
        </pc:inkChg>
        <pc:inkChg chg="add del">
          <ac:chgData name="Muttoni  Marco" userId="b5eed146-5579-4061-831b-abaa668430a0" providerId="ADAL" clId="{111ADC1B-AAB1-42BF-BB5C-5540675FF28A}" dt="2022-05-29T16:51:50.946" v="6501"/>
          <ac:inkMkLst>
            <pc:docMk/>
            <pc:sldMk cId="1351032267" sldId="623"/>
            <ac:inkMk id="22" creationId="{B518C554-C806-4C95-BF49-E87A8EFABD7A}"/>
          </ac:inkMkLst>
        </pc:inkChg>
        <pc:inkChg chg="add del">
          <ac:chgData name="Muttoni  Marco" userId="b5eed146-5579-4061-831b-abaa668430a0" providerId="ADAL" clId="{111ADC1B-AAB1-42BF-BB5C-5540675FF28A}" dt="2022-05-29T16:51:50.647" v="6500"/>
          <ac:inkMkLst>
            <pc:docMk/>
            <pc:sldMk cId="1351032267" sldId="623"/>
            <ac:inkMk id="23" creationId="{2244E159-6C65-42DB-8A7F-04CB9A0ECE8F}"/>
          </ac:inkMkLst>
        </pc:inkChg>
        <pc:inkChg chg="add del">
          <ac:chgData name="Muttoni  Marco" userId="b5eed146-5579-4061-831b-abaa668430a0" providerId="ADAL" clId="{111ADC1B-AAB1-42BF-BB5C-5540675FF28A}" dt="2022-05-29T16:52:18.051" v="6504"/>
          <ac:inkMkLst>
            <pc:docMk/>
            <pc:sldMk cId="1351032267" sldId="623"/>
            <ac:inkMk id="24" creationId="{9211006B-DCA1-4FCC-A5B3-8F66208326EE}"/>
          </ac:inkMkLst>
        </pc:inkChg>
        <pc:inkChg chg="add">
          <ac:chgData name="Muttoni  Marco" userId="b5eed146-5579-4061-831b-abaa668430a0" providerId="ADAL" clId="{111ADC1B-AAB1-42BF-BB5C-5540675FF28A}" dt="2022-05-29T16:52:08.158" v="6502" actId="9405"/>
          <ac:inkMkLst>
            <pc:docMk/>
            <pc:sldMk cId="1351032267" sldId="623"/>
            <ac:inkMk id="25" creationId="{039988B3-8873-4113-82BB-B8963ED159AF}"/>
          </ac:inkMkLst>
        </pc:inkChg>
        <pc:inkChg chg="add mod">
          <ac:chgData name="Muttoni  Marco" userId="b5eed146-5579-4061-831b-abaa668430a0" providerId="ADAL" clId="{111ADC1B-AAB1-42BF-BB5C-5540675FF28A}" dt="2022-05-29T16:54:37.861" v="6509" actId="1076"/>
          <ac:inkMkLst>
            <pc:docMk/>
            <pc:sldMk cId="1351032267" sldId="623"/>
            <ac:inkMk id="26" creationId="{B6DEDE1F-65D9-4C77-AF9B-1CFBB7670782}"/>
          </ac:inkMkLst>
        </pc:inkChg>
        <pc:inkChg chg="add">
          <ac:chgData name="Muttoni  Marco" userId="b5eed146-5579-4061-831b-abaa668430a0" providerId="ADAL" clId="{111ADC1B-AAB1-42BF-BB5C-5540675FF28A}" dt="2022-05-29T16:52:41.472" v="6506" actId="9405"/>
          <ac:inkMkLst>
            <pc:docMk/>
            <pc:sldMk cId="1351032267" sldId="623"/>
            <ac:inkMk id="27" creationId="{F09541BA-0CBE-438D-B2A0-277EDEF97B47}"/>
          </ac:inkMkLst>
        </pc:inkChg>
        <pc:inkChg chg="add">
          <ac:chgData name="Muttoni  Marco" userId="b5eed146-5579-4061-831b-abaa668430a0" providerId="ADAL" clId="{111ADC1B-AAB1-42BF-BB5C-5540675FF28A}" dt="2022-05-29T16:52:55.216" v="6507" actId="9405"/>
          <ac:inkMkLst>
            <pc:docMk/>
            <pc:sldMk cId="1351032267" sldId="623"/>
            <ac:inkMk id="28" creationId="{B8CE4A04-0E5A-4D17-AC9E-91656CE64DF0}"/>
          </ac:inkMkLst>
        </pc:inkChg>
        <pc:inkChg chg="add del">
          <ac:chgData name="Muttoni  Marco" userId="b5eed146-5579-4061-831b-abaa668430a0" providerId="ADAL" clId="{111ADC1B-AAB1-42BF-BB5C-5540675FF28A}" dt="2022-05-29T17:19:03.060" v="6548"/>
          <ac:inkMkLst>
            <pc:docMk/>
            <pc:sldMk cId="1351032267" sldId="623"/>
            <ac:inkMk id="29" creationId="{414CAF40-11FD-4DF3-8BD0-1CF936FDF652}"/>
          </ac:inkMkLst>
        </pc:inkChg>
        <pc:inkChg chg="add del">
          <ac:chgData name="Muttoni  Marco" userId="b5eed146-5579-4061-831b-abaa668430a0" providerId="ADAL" clId="{111ADC1B-AAB1-42BF-BB5C-5540675FF28A}" dt="2022-05-29T17:05:42.101" v="6529"/>
          <ac:inkMkLst>
            <pc:docMk/>
            <pc:sldMk cId="1351032267" sldId="623"/>
            <ac:inkMk id="30" creationId="{5C90850F-1087-49FB-91EE-1762E50FD57D}"/>
          </ac:inkMkLst>
        </pc:inkChg>
      </pc:sldChg>
    </pc:docChg>
  </pc:docChgLst>
  <pc:docChgLst>
    <pc:chgData name="Eberle  Yannik" userId="S::yeberle@ethz.ch::e12d76f2-085d-4057-9c47-59d95091124a" providerId="AD" clId="Web-{FE0162A8-7BA3-465D-96B2-02F1613EE5C0}"/>
    <pc:docChg chg="modSld">
      <pc:chgData name="Eberle  Yannik" userId="S::yeberle@ethz.ch::e12d76f2-085d-4057-9c47-59d95091124a" providerId="AD" clId="Web-{FE0162A8-7BA3-465D-96B2-02F1613EE5C0}" dt="2022-03-08T12:48:53.456" v="375"/>
      <pc:docMkLst>
        <pc:docMk/>
      </pc:docMkLst>
      <pc:sldChg chg="modSp modNotes">
        <pc:chgData name="Eberle  Yannik" userId="S::yeberle@ethz.ch::e12d76f2-085d-4057-9c47-59d95091124a" providerId="AD" clId="Web-{FE0162A8-7BA3-465D-96B2-02F1613EE5C0}" dt="2022-03-08T12:40:27.369" v="46"/>
        <pc:sldMkLst>
          <pc:docMk/>
          <pc:sldMk cId="3977775625" sldId="346"/>
        </pc:sldMkLst>
        <pc:spChg chg="mod">
          <ac:chgData name="Eberle  Yannik" userId="S::yeberle@ethz.ch::e12d76f2-085d-4057-9c47-59d95091124a" providerId="AD" clId="Web-{FE0162A8-7BA3-465D-96B2-02F1613EE5C0}" dt="2022-03-08T12:37:14.772" v="37" actId="20577"/>
          <ac:spMkLst>
            <pc:docMk/>
            <pc:sldMk cId="3977775625" sldId="346"/>
            <ac:spMk id="8" creationId="{7987F1FC-20BF-4550-9149-B44EB65EC344}"/>
          </ac:spMkLst>
        </pc:spChg>
      </pc:sldChg>
      <pc:sldChg chg="modNotes">
        <pc:chgData name="Eberle  Yannik" userId="S::yeberle@ethz.ch::e12d76f2-085d-4057-9c47-59d95091124a" providerId="AD" clId="Web-{FE0162A8-7BA3-465D-96B2-02F1613EE5C0}" dt="2022-03-08T12:48:53.456" v="375"/>
        <pc:sldMkLst>
          <pc:docMk/>
          <pc:sldMk cId="3199677067" sldId="351"/>
        </pc:sldMkLst>
      </pc:sldChg>
      <pc:sldChg chg="modNotes">
        <pc:chgData name="Eberle  Yannik" userId="S::yeberle@ethz.ch::e12d76f2-085d-4057-9c47-59d95091124a" providerId="AD" clId="Web-{FE0162A8-7BA3-465D-96B2-02F1613EE5C0}" dt="2022-03-08T12:44:24.670" v="74"/>
        <pc:sldMkLst>
          <pc:docMk/>
          <pc:sldMk cId="2578363449" sldId="400"/>
        </pc:sldMkLst>
      </pc:sldChg>
    </pc:docChg>
  </pc:docChgLst>
  <pc:docChgLst>
    <pc:chgData name="Eberle  Yannik" userId="e12d76f2-085d-4057-9c47-59d95091124a" providerId="ADAL" clId="{9BD7AA44-3BD2-4A11-906B-B1FDF098E203}"/>
    <pc:docChg chg="modSld">
      <pc:chgData name="Eberle  Yannik" userId="e12d76f2-085d-4057-9c47-59d95091124a" providerId="ADAL" clId="{9BD7AA44-3BD2-4A11-906B-B1FDF098E203}" dt="2022-06-02T07:01:52.614" v="63" actId="20577"/>
      <pc:docMkLst>
        <pc:docMk/>
      </pc:docMkLst>
      <pc:sldChg chg="modSp">
        <pc:chgData name="Eberle  Yannik" userId="e12d76f2-085d-4057-9c47-59d95091124a" providerId="ADAL" clId="{9BD7AA44-3BD2-4A11-906B-B1FDF098E203}" dt="2022-06-02T06:59:56.465" v="10"/>
        <pc:sldMkLst>
          <pc:docMk/>
          <pc:sldMk cId="1788426120" sldId="470"/>
        </pc:sldMkLst>
        <pc:spChg chg="mod">
          <ac:chgData name="Eberle  Yannik" userId="e12d76f2-085d-4057-9c47-59d95091124a" providerId="ADAL" clId="{9BD7AA44-3BD2-4A11-906B-B1FDF098E203}" dt="2022-06-02T06:59:56.465" v="10"/>
          <ac:spMkLst>
            <pc:docMk/>
            <pc:sldMk cId="1788426120" sldId="470"/>
            <ac:spMk id="10" creationId="{379C34C7-9349-211A-F469-46EE613C8D38}"/>
          </ac:spMkLst>
        </pc:spChg>
      </pc:sldChg>
      <pc:sldChg chg="modSp">
        <pc:chgData name="Eberle  Yannik" userId="e12d76f2-085d-4057-9c47-59d95091124a" providerId="ADAL" clId="{9BD7AA44-3BD2-4A11-906B-B1FDF098E203}" dt="2022-06-02T07:01:52.614" v="63" actId="20577"/>
        <pc:sldMkLst>
          <pc:docMk/>
          <pc:sldMk cId="3863800499" sldId="613"/>
        </pc:sldMkLst>
        <pc:spChg chg="mod">
          <ac:chgData name="Eberle  Yannik" userId="e12d76f2-085d-4057-9c47-59d95091124a" providerId="ADAL" clId="{9BD7AA44-3BD2-4A11-906B-B1FDF098E203}" dt="2022-06-02T07:01:52.614" v="63" actId="20577"/>
          <ac:spMkLst>
            <pc:docMk/>
            <pc:sldMk cId="3863800499" sldId="613"/>
            <ac:spMk id="17" creationId="{6CFB4D73-89AB-C120-F7D4-31ECB2556D19}"/>
          </ac:spMkLst>
        </pc:spChg>
      </pc:sldChg>
      <pc:sldChg chg="modSp">
        <pc:chgData name="Eberle  Yannik" userId="e12d76f2-085d-4057-9c47-59d95091124a" providerId="ADAL" clId="{9BD7AA44-3BD2-4A11-906B-B1FDF098E203}" dt="2022-06-02T07:00:18.313" v="11"/>
        <pc:sldMkLst>
          <pc:docMk/>
          <pc:sldMk cId="2160283350" sldId="659"/>
        </pc:sldMkLst>
        <pc:spChg chg="mod">
          <ac:chgData name="Eberle  Yannik" userId="e12d76f2-085d-4057-9c47-59d95091124a" providerId="ADAL" clId="{9BD7AA44-3BD2-4A11-906B-B1FDF098E203}" dt="2022-06-02T07:00:18.313" v="11"/>
          <ac:spMkLst>
            <pc:docMk/>
            <pc:sldMk cId="2160283350" sldId="659"/>
            <ac:spMk id="10" creationId="{379C34C7-9349-211A-F469-46EE613C8D38}"/>
          </ac:spMkLst>
        </pc:spChg>
      </pc:sldChg>
    </pc:docChg>
  </pc:docChgLst>
  <pc:docChgLst>
    <pc:chgData name="Eberle  Yannik" userId="S::yeberle@ethz.ch::e12d76f2-085d-4057-9c47-59d95091124a" providerId="AD" clId="Web-{464AF911-E3FC-4795-8288-608B2D2C852D}"/>
    <pc:docChg chg="modSld">
      <pc:chgData name="Eberle  Yannik" userId="S::yeberle@ethz.ch::e12d76f2-085d-4057-9c47-59d95091124a" providerId="AD" clId="Web-{464AF911-E3FC-4795-8288-608B2D2C852D}" dt="2022-05-29T12:57:23.723" v="703"/>
      <pc:docMkLst>
        <pc:docMk/>
      </pc:docMkLst>
      <pc:sldChg chg="delAnim modAnim modNotes">
        <pc:chgData name="Eberle  Yannik" userId="S::yeberle@ethz.ch::e12d76f2-085d-4057-9c47-59d95091124a" providerId="AD" clId="Web-{464AF911-E3FC-4795-8288-608B2D2C852D}" dt="2022-05-29T12:57:23.723" v="703"/>
        <pc:sldMkLst>
          <pc:docMk/>
          <pc:sldMk cId="1042526589" sldId="607"/>
        </pc:sldMkLst>
      </pc:sldChg>
    </pc:docChg>
  </pc:docChgLst>
  <pc:docChgLst>
    <pc:chgData name="Eberle  Yannik" userId="S::yeberle@ethz.ch::e12d76f2-085d-4057-9c47-59d95091124a" providerId="AD" clId="Web-{383D353B-45F5-4412-898C-9671DB4D8188}"/>
    <pc:docChg chg="modSld">
      <pc:chgData name="Eberle  Yannik" userId="S::yeberle@ethz.ch::e12d76f2-085d-4057-9c47-59d95091124a" providerId="AD" clId="Web-{383D353B-45F5-4412-898C-9671DB4D8188}" dt="2022-03-07T16:04:47.598" v="21" actId="1076"/>
      <pc:docMkLst>
        <pc:docMk/>
      </pc:docMkLst>
      <pc:sldChg chg="addSp modSp">
        <pc:chgData name="Eberle  Yannik" userId="S::yeberle@ethz.ch::e12d76f2-085d-4057-9c47-59d95091124a" providerId="AD" clId="Web-{383D353B-45F5-4412-898C-9671DB4D8188}" dt="2022-03-07T16:04:47.598" v="21" actId="1076"/>
        <pc:sldMkLst>
          <pc:docMk/>
          <pc:sldMk cId="2535537062" sldId="350"/>
        </pc:sldMkLst>
        <pc:spChg chg="mod">
          <ac:chgData name="Eberle  Yannik" userId="S::yeberle@ethz.ch::e12d76f2-085d-4057-9c47-59d95091124a" providerId="AD" clId="Web-{383D353B-45F5-4412-898C-9671DB4D8188}" dt="2022-03-07T16:03:46.847" v="17" actId="20577"/>
          <ac:spMkLst>
            <pc:docMk/>
            <pc:sldMk cId="2535537062" sldId="350"/>
            <ac:spMk id="8" creationId="{0B30C9D7-4AA3-48AE-B6D8-4698FD53A72A}"/>
          </ac:spMkLst>
        </pc:spChg>
        <pc:picChg chg="add mod">
          <ac:chgData name="Eberle  Yannik" userId="S::yeberle@ethz.ch::e12d76f2-085d-4057-9c47-59d95091124a" providerId="AD" clId="Web-{383D353B-45F5-4412-898C-9671DB4D8188}" dt="2022-03-07T16:04:12.769" v="19" actId="1076"/>
          <ac:picMkLst>
            <pc:docMk/>
            <pc:sldMk cId="2535537062" sldId="350"/>
            <ac:picMk id="2" creationId="{92134116-B7DA-4CED-AA8E-2A5C6824C633}"/>
          </ac:picMkLst>
        </pc:picChg>
        <pc:picChg chg="add mod">
          <ac:chgData name="Eberle  Yannik" userId="S::yeberle@ethz.ch::e12d76f2-085d-4057-9c47-59d95091124a" providerId="AD" clId="Web-{383D353B-45F5-4412-898C-9671DB4D8188}" dt="2022-03-07T16:04:47.598" v="21" actId="1076"/>
          <ac:picMkLst>
            <pc:docMk/>
            <pc:sldMk cId="2535537062" sldId="350"/>
            <ac:picMk id="5" creationId="{9882C1D0-5AE5-491B-A5A1-14F2AA80C0DA}"/>
          </ac:picMkLst>
        </pc:picChg>
      </pc:sldChg>
    </pc:docChg>
  </pc:docChgLst>
  <pc:docChgLst>
    <pc:chgData name="Aschari  Eric" userId="f3cdf30d-ba72-471a-b3e9-4ec89a7b6fed" providerId="ADAL" clId="{86A4B173-BEF6-43E0-A2B7-039C651F0E62}"/>
    <pc:docChg chg="undo custSel modSld">
      <pc:chgData name="Aschari  Eric" userId="f3cdf30d-ba72-471a-b3e9-4ec89a7b6fed" providerId="ADAL" clId="{86A4B173-BEF6-43E0-A2B7-039C651F0E62}" dt="2022-05-24T12:00:19.604" v="538" actId="478"/>
      <pc:docMkLst>
        <pc:docMk/>
      </pc:docMkLst>
      <pc:sldChg chg="mod modShow">
        <pc:chgData name="Aschari  Eric" userId="f3cdf30d-ba72-471a-b3e9-4ec89a7b6fed" providerId="ADAL" clId="{86A4B173-BEF6-43E0-A2B7-039C651F0E62}" dt="2022-05-24T11:38:59.466" v="376" actId="729"/>
        <pc:sldMkLst>
          <pc:docMk/>
          <pc:sldMk cId="3217869061" sldId="425"/>
        </pc:sldMkLst>
      </pc:sldChg>
      <pc:sldChg chg="mod modShow">
        <pc:chgData name="Aschari  Eric" userId="f3cdf30d-ba72-471a-b3e9-4ec89a7b6fed" providerId="ADAL" clId="{86A4B173-BEF6-43E0-A2B7-039C651F0E62}" dt="2022-05-24T11:38:59.466" v="376" actId="729"/>
        <pc:sldMkLst>
          <pc:docMk/>
          <pc:sldMk cId="3363809623" sldId="426"/>
        </pc:sldMkLst>
      </pc:sldChg>
      <pc:sldChg chg="mod modShow">
        <pc:chgData name="Aschari  Eric" userId="f3cdf30d-ba72-471a-b3e9-4ec89a7b6fed" providerId="ADAL" clId="{86A4B173-BEF6-43E0-A2B7-039C651F0E62}" dt="2022-05-24T11:38:59.466" v="376" actId="729"/>
        <pc:sldMkLst>
          <pc:docMk/>
          <pc:sldMk cId="3178137571" sldId="427"/>
        </pc:sldMkLst>
      </pc:sldChg>
      <pc:sldChg chg="addSp delSp modSp mod">
        <pc:chgData name="Aschari  Eric" userId="f3cdf30d-ba72-471a-b3e9-4ec89a7b6fed" providerId="ADAL" clId="{86A4B173-BEF6-43E0-A2B7-039C651F0E62}" dt="2022-05-24T11:53:49.331" v="493" actId="478"/>
        <pc:sldMkLst>
          <pc:docMk/>
          <pc:sldMk cId="2583922521" sldId="428"/>
        </pc:sldMkLst>
        <pc:spChg chg="mod">
          <ac:chgData name="Aschari  Eric" userId="f3cdf30d-ba72-471a-b3e9-4ec89a7b6fed" providerId="ADAL" clId="{86A4B173-BEF6-43E0-A2B7-039C651F0E62}" dt="2022-05-24T10:35:21.720" v="48" actId="20577"/>
          <ac:spMkLst>
            <pc:docMk/>
            <pc:sldMk cId="2583922521" sldId="428"/>
            <ac:spMk id="2" creationId="{40E720BC-F3F4-73EC-804C-D88D9231D0BF}"/>
          </ac:spMkLst>
        </pc:spChg>
        <pc:spChg chg="add del mod">
          <ac:chgData name="Aschari  Eric" userId="f3cdf30d-ba72-471a-b3e9-4ec89a7b6fed" providerId="ADAL" clId="{86A4B173-BEF6-43E0-A2B7-039C651F0E62}" dt="2022-05-24T11:51:29.300" v="466" actId="478"/>
          <ac:spMkLst>
            <pc:docMk/>
            <pc:sldMk cId="2583922521" sldId="428"/>
            <ac:spMk id="3" creationId="{085110CD-50E4-F2C1-B6EC-3152AD71953D}"/>
          </ac:spMkLst>
        </pc:spChg>
        <pc:spChg chg="mod">
          <ac:chgData name="Aschari  Eric" userId="f3cdf30d-ba72-471a-b3e9-4ec89a7b6fed" providerId="ADAL" clId="{86A4B173-BEF6-43E0-A2B7-039C651F0E62}" dt="2022-05-24T10:37:09.657" v="85" actId="20577"/>
          <ac:spMkLst>
            <pc:docMk/>
            <pc:sldMk cId="2583922521" sldId="428"/>
            <ac:spMk id="8" creationId="{C19A1D91-24DC-FC55-7114-7B76624D0DAB}"/>
          </ac:spMkLst>
        </pc:spChg>
        <pc:inkChg chg="del">
          <ac:chgData name="Aschari  Eric" userId="f3cdf30d-ba72-471a-b3e9-4ec89a7b6fed" providerId="ADAL" clId="{86A4B173-BEF6-43E0-A2B7-039C651F0E62}" dt="2022-05-24T11:52:15.565" v="470" actId="478"/>
          <ac:inkMkLst>
            <pc:docMk/>
            <pc:sldMk cId="2583922521" sldId="428"/>
            <ac:inkMk id="6" creationId="{C59796B0-EC31-4EA4-A9EC-037CD2D80AA1}"/>
          </ac:inkMkLst>
        </pc:inkChg>
        <pc:inkChg chg="del">
          <ac:chgData name="Aschari  Eric" userId="f3cdf30d-ba72-471a-b3e9-4ec89a7b6fed" providerId="ADAL" clId="{86A4B173-BEF6-43E0-A2B7-039C651F0E62}" dt="2022-05-24T11:53:49.331" v="493" actId="478"/>
          <ac:inkMkLst>
            <pc:docMk/>
            <pc:sldMk cId="2583922521" sldId="428"/>
            <ac:inkMk id="9" creationId="{DB113FB4-CC16-4C39-86D5-3A8FDF7826AB}"/>
          </ac:inkMkLst>
        </pc:inkChg>
        <pc:inkChg chg="del">
          <ac:chgData name="Aschari  Eric" userId="f3cdf30d-ba72-471a-b3e9-4ec89a7b6fed" providerId="ADAL" clId="{86A4B173-BEF6-43E0-A2B7-039C651F0E62}" dt="2022-05-24T11:52:16.411" v="471" actId="478"/>
          <ac:inkMkLst>
            <pc:docMk/>
            <pc:sldMk cId="2583922521" sldId="428"/>
            <ac:inkMk id="12" creationId="{0F62D69E-C16B-44BD-8AD4-C553007F6E24}"/>
          </ac:inkMkLst>
        </pc:inkChg>
        <pc:inkChg chg="del">
          <ac:chgData name="Aschari  Eric" userId="f3cdf30d-ba72-471a-b3e9-4ec89a7b6fed" providerId="ADAL" clId="{86A4B173-BEF6-43E0-A2B7-039C651F0E62}" dt="2022-05-24T11:52:17.619" v="473" actId="478"/>
          <ac:inkMkLst>
            <pc:docMk/>
            <pc:sldMk cId="2583922521" sldId="428"/>
            <ac:inkMk id="20" creationId="{4C8EDD8C-30E5-4043-9D0E-45AE2AE831F7}"/>
          </ac:inkMkLst>
        </pc:inkChg>
        <pc:inkChg chg="del">
          <ac:chgData name="Aschari  Eric" userId="f3cdf30d-ba72-471a-b3e9-4ec89a7b6fed" providerId="ADAL" clId="{86A4B173-BEF6-43E0-A2B7-039C651F0E62}" dt="2022-05-24T11:52:17.101" v="472" actId="478"/>
          <ac:inkMkLst>
            <pc:docMk/>
            <pc:sldMk cId="2583922521" sldId="428"/>
            <ac:inkMk id="25" creationId="{F7AF9088-340D-4A1F-85BF-E9B0DBE42B2A}"/>
          </ac:inkMkLst>
        </pc:inkChg>
        <pc:inkChg chg="del">
          <ac:chgData name="Aschari  Eric" userId="f3cdf30d-ba72-471a-b3e9-4ec89a7b6fed" providerId="ADAL" clId="{86A4B173-BEF6-43E0-A2B7-039C651F0E62}" dt="2022-05-24T11:51:45.948" v="467" actId="478"/>
          <ac:inkMkLst>
            <pc:docMk/>
            <pc:sldMk cId="2583922521" sldId="428"/>
            <ac:inkMk id="26" creationId="{2E1058D2-0D58-477E-97A2-7C47E78467C4}"/>
          </ac:inkMkLst>
        </pc:inkChg>
        <pc:inkChg chg="del">
          <ac:chgData name="Aschari  Eric" userId="f3cdf30d-ba72-471a-b3e9-4ec89a7b6fed" providerId="ADAL" clId="{86A4B173-BEF6-43E0-A2B7-039C651F0E62}" dt="2022-05-24T11:51:47.555" v="468" actId="478"/>
          <ac:inkMkLst>
            <pc:docMk/>
            <pc:sldMk cId="2583922521" sldId="428"/>
            <ac:inkMk id="30" creationId="{BD661F1B-92DB-4F68-9299-76CCCDB0803C}"/>
          </ac:inkMkLst>
        </pc:inkChg>
        <pc:inkChg chg="del">
          <ac:chgData name="Aschari  Eric" userId="f3cdf30d-ba72-471a-b3e9-4ec89a7b6fed" providerId="ADAL" clId="{86A4B173-BEF6-43E0-A2B7-039C651F0E62}" dt="2022-05-24T11:51:50.965" v="469" actId="478"/>
          <ac:inkMkLst>
            <pc:docMk/>
            <pc:sldMk cId="2583922521" sldId="428"/>
            <ac:inkMk id="31" creationId="{A11B8849-CF66-473D-A1FA-15F212D87FD3}"/>
          </ac:inkMkLst>
        </pc:inkChg>
        <pc:cxnChg chg="add mod">
          <ac:chgData name="Aschari  Eric" userId="f3cdf30d-ba72-471a-b3e9-4ec89a7b6fed" providerId="ADAL" clId="{86A4B173-BEF6-43E0-A2B7-039C651F0E62}" dt="2022-05-24T11:52:54.796" v="479" actId="14100"/>
          <ac:cxnSpMkLst>
            <pc:docMk/>
            <pc:sldMk cId="2583922521" sldId="428"/>
            <ac:cxnSpMk id="68" creationId="{8AEB7070-A6EA-B0B2-AF6F-7DF37D8F9133}"/>
          </ac:cxnSpMkLst>
        </pc:cxnChg>
        <pc:cxnChg chg="add del mod">
          <ac:chgData name="Aschari  Eric" userId="f3cdf30d-ba72-471a-b3e9-4ec89a7b6fed" providerId="ADAL" clId="{86A4B173-BEF6-43E0-A2B7-039C651F0E62}" dt="2022-05-24T11:53:32.596" v="492" actId="478"/>
          <ac:cxnSpMkLst>
            <pc:docMk/>
            <pc:sldMk cId="2583922521" sldId="428"/>
            <ac:cxnSpMk id="69" creationId="{4595D889-FD6A-163E-B865-A91024498721}"/>
          </ac:cxnSpMkLst>
        </pc:cxnChg>
        <pc:cxnChg chg="add del mod">
          <ac:chgData name="Aschari  Eric" userId="f3cdf30d-ba72-471a-b3e9-4ec89a7b6fed" providerId="ADAL" clId="{86A4B173-BEF6-43E0-A2B7-039C651F0E62}" dt="2022-05-24T11:53:31.792" v="491"/>
          <ac:cxnSpMkLst>
            <pc:docMk/>
            <pc:sldMk cId="2583922521" sldId="428"/>
            <ac:cxnSpMk id="70" creationId="{EDA0F995-AB1D-FDA5-D272-512EF0955CC9}"/>
          </ac:cxnSpMkLst>
        </pc:cxnChg>
      </pc:sldChg>
      <pc:sldChg chg="mod modShow">
        <pc:chgData name="Aschari  Eric" userId="f3cdf30d-ba72-471a-b3e9-4ec89a7b6fed" providerId="ADAL" clId="{86A4B173-BEF6-43E0-A2B7-039C651F0E62}" dt="2022-05-24T11:39:17.955" v="377" actId="729"/>
        <pc:sldMkLst>
          <pc:docMk/>
          <pc:sldMk cId="382658054" sldId="429"/>
        </pc:sldMkLst>
      </pc:sldChg>
      <pc:sldChg chg="mod modShow">
        <pc:chgData name="Aschari  Eric" userId="f3cdf30d-ba72-471a-b3e9-4ec89a7b6fed" providerId="ADAL" clId="{86A4B173-BEF6-43E0-A2B7-039C651F0E62}" dt="2022-05-24T11:38:59.466" v="376" actId="729"/>
        <pc:sldMkLst>
          <pc:docMk/>
          <pc:sldMk cId="1348581159" sldId="430"/>
        </pc:sldMkLst>
      </pc:sldChg>
      <pc:sldChg chg="mod modShow">
        <pc:chgData name="Aschari  Eric" userId="f3cdf30d-ba72-471a-b3e9-4ec89a7b6fed" providerId="ADAL" clId="{86A4B173-BEF6-43E0-A2B7-039C651F0E62}" dt="2022-05-24T11:38:59.466" v="376" actId="729"/>
        <pc:sldMkLst>
          <pc:docMk/>
          <pc:sldMk cId="4144609195" sldId="431"/>
        </pc:sldMkLst>
      </pc:sldChg>
      <pc:sldChg chg="mod modShow">
        <pc:chgData name="Aschari  Eric" userId="f3cdf30d-ba72-471a-b3e9-4ec89a7b6fed" providerId="ADAL" clId="{86A4B173-BEF6-43E0-A2B7-039C651F0E62}" dt="2022-05-24T11:39:17.955" v="377" actId="729"/>
        <pc:sldMkLst>
          <pc:docMk/>
          <pc:sldMk cId="3884439856" sldId="432"/>
        </pc:sldMkLst>
      </pc:sldChg>
      <pc:sldChg chg="mod modShow">
        <pc:chgData name="Aschari  Eric" userId="f3cdf30d-ba72-471a-b3e9-4ec89a7b6fed" providerId="ADAL" clId="{86A4B173-BEF6-43E0-A2B7-039C651F0E62}" dt="2022-05-24T11:39:17.955" v="377" actId="729"/>
        <pc:sldMkLst>
          <pc:docMk/>
          <pc:sldMk cId="3140907318" sldId="434"/>
        </pc:sldMkLst>
      </pc:sldChg>
      <pc:sldChg chg="mod modShow">
        <pc:chgData name="Aschari  Eric" userId="f3cdf30d-ba72-471a-b3e9-4ec89a7b6fed" providerId="ADAL" clId="{86A4B173-BEF6-43E0-A2B7-039C651F0E62}" dt="2022-05-24T11:38:59.466" v="376" actId="729"/>
        <pc:sldMkLst>
          <pc:docMk/>
          <pc:sldMk cId="265129596" sldId="435"/>
        </pc:sldMkLst>
      </pc:sldChg>
      <pc:sldChg chg="mod modShow">
        <pc:chgData name="Aschari  Eric" userId="f3cdf30d-ba72-471a-b3e9-4ec89a7b6fed" providerId="ADAL" clId="{86A4B173-BEF6-43E0-A2B7-039C651F0E62}" dt="2022-05-24T11:38:59.466" v="376" actId="729"/>
        <pc:sldMkLst>
          <pc:docMk/>
          <pc:sldMk cId="1654266488" sldId="436"/>
        </pc:sldMkLst>
      </pc:sldChg>
      <pc:sldChg chg="mod modShow">
        <pc:chgData name="Aschari  Eric" userId="f3cdf30d-ba72-471a-b3e9-4ec89a7b6fed" providerId="ADAL" clId="{86A4B173-BEF6-43E0-A2B7-039C651F0E62}" dt="2022-05-24T11:38:59.466" v="376" actId="729"/>
        <pc:sldMkLst>
          <pc:docMk/>
          <pc:sldMk cId="2576824665" sldId="439"/>
        </pc:sldMkLst>
      </pc:sldChg>
      <pc:sldChg chg="mod modShow">
        <pc:chgData name="Aschari  Eric" userId="f3cdf30d-ba72-471a-b3e9-4ec89a7b6fed" providerId="ADAL" clId="{86A4B173-BEF6-43E0-A2B7-039C651F0E62}" dt="2022-05-24T11:38:37.753" v="375" actId="729"/>
        <pc:sldMkLst>
          <pc:docMk/>
          <pc:sldMk cId="2122304919" sldId="440"/>
        </pc:sldMkLst>
      </pc:sldChg>
      <pc:sldChg chg="mod modShow">
        <pc:chgData name="Aschari  Eric" userId="f3cdf30d-ba72-471a-b3e9-4ec89a7b6fed" providerId="ADAL" clId="{86A4B173-BEF6-43E0-A2B7-039C651F0E62}" dt="2022-05-24T11:38:59.466" v="376" actId="729"/>
        <pc:sldMkLst>
          <pc:docMk/>
          <pc:sldMk cId="2033430092" sldId="441"/>
        </pc:sldMkLst>
      </pc:sldChg>
      <pc:sldChg chg="mod modShow">
        <pc:chgData name="Aschari  Eric" userId="f3cdf30d-ba72-471a-b3e9-4ec89a7b6fed" providerId="ADAL" clId="{86A4B173-BEF6-43E0-A2B7-039C651F0E62}" dt="2022-05-24T11:38:59.466" v="376" actId="729"/>
        <pc:sldMkLst>
          <pc:docMk/>
          <pc:sldMk cId="234750893" sldId="443"/>
        </pc:sldMkLst>
      </pc:sldChg>
      <pc:sldChg chg="mod modShow">
        <pc:chgData name="Aschari  Eric" userId="f3cdf30d-ba72-471a-b3e9-4ec89a7b6fed" providerId="ADAL" clId="{86A4B173-BEF6-43E0-A2B7-039C651F0E62}" dt="2022-05-24T11:38:59.466" v="376" actId="729"/>
        <pc:sldMkLst>
          <pc:docMk/>
          <pc:sldMk cId="521221539" sldId="444"/>
        </pc:sldMkLst>
      </pc:sldChg>
      <pc:sldChg chg="mod modShow">
        <pc:chgData name="Aschari  Eric" userId="f3cdf30d-ba72-471a-b3e9-4ec89a7b6fed" providerId="ADAL" clId="{86A4B173-BEF6-43E0-A2B7-039C651F0E62}" dt="2022-05-24T11:38:59.466" v="376" actId="729"/>
        <pc:sldMkLst>
          <pc:docMk/>
          <pc:sldMk cId="2300786885" sldId="445"/>
        </pc:sldMkLst>
      </pc:sldChg>
      <pc:sldChg chg="mod modShow">
        <pc:chgData name="Aschari  Eric" userId="f3cdf30d-ba72-471a-b3e9-4ec89a7b6fed" providerId="ADAL" clId="{86A4B173-BEF6-43E0-A2B7-039C651F0E62}" dt="2022-05-24T11:38:59.466" v="376" actId="729"/>
        <pc:sldMkLst>
          <pc:docMk/>
          <pc:sldMk cId="991955215" sldId="447"/>
        </pc:sldMkLst>
      </pc:sldChg>
      <pc:sldChg chg="mod modShow">
        <pc:chgData name="Aschari  Eric" userId="f3cdf30d-ba72-471a-b3e9-4ec89a7b6fed" providerId="ADAL" clId="{86A4B173-BEF6-43E0-A2B7-039C651F0E62}" dt="2022-05-24T11:38:59.466" v="376" actId="729"/>
        <pc:sldMkLst>
          <pc:docMk/>
          <pc:sldMk cId="956252085" sldId="448"/>
        </pc:sldMkLst>
      </pc:sldChg>
      <pc:sldChg chg="mod modShow">
        <pc:chgData name="Aschari  Eric" userId="f3cdf30d-ba72-471a-b3e9-4ec89a7b6fed" providerId="ADAL" clId="{86A4B173-BEF6-43E0-A2B7-039C651F0E62}" dt="2022-05-24T11:39:17.955" v="377" actId="729"/>
        <pc:sldMkLst>
          <pc:docMk/>
          <pc:sldMk cId="2596275945" sldId="450"/>
        </pc:sldMkLst>
      </pc:sldChg>
      <pc:sldChg chg="mod modShow">
        <pc:chgData name="Aschari  Eric" userId="f3cdf30d-ba72-471a-b3e9-4ec89a7b6fed" providerId="ADAL" clId="{86A4B173-BEF6-43E0-A2B7-039C651F0E62}" dt="2022-05-24T11:39:17.955" v="377" actId="729"/>
        <pc:sldMkLst>
          <pc:docMk/>
          <pc:sldMk cId="61602791" sldId="451"/>
        </pc:sldMkLst>
      </pc:sldChg>
      <pc:sldChg chg="mod modShow">
        <pc:chgData name="Aschari  Eric" userId="f3cdf30d-ba72-471a-b3e9-4ec89a7b6fed" providerId="ADAL" clId="{86A4B173-BEF6-43E0-A2B7-039C651F0E62}" dt="2022-05-24T11:39:17.955" v="377" actId="729"/>
        <pc:sldMkLst>
          <pc:docMk/>
          <pc:sldMk cId="3051178273" sldId="452"/>
        </pc:sldMkLst>
      </pc:sldChg>
      <pc:sldChg chg="mod modShow">
        <pc:chgData name="Aschari  Eric" userId="f3cdf30d-ba72-471a-b3e9-4ec89a7b6fed" providerId="ADAL" clId="{86A4B173-BEF6-43E0-A2B7-039C651F0E62}" dt="2022-05-24T11:39:17.955" v="377" actId="729"/>
        <pc:sldMkLst>
          <pc:docMk/>
          <pc:sldMk cId="3666882301" sldId="453"/>
        </pc:sldMkLst>
      </pc:sldChg>
      <pc:sldChg chg="mod modShow">
        <pc:chgData name="Aschari  Eric" userId="f3cdf30d-ba72-471a-b3e9-4ec89a7b6fed" providerId="ADAL" clId="{86A4B173-BEF6-43E0-A2B7-039C651F0E62}" dt="2022-05-24T11:39:17.955" v="377" actId="729"/>
        <pc:sldMkLst>
          <pc:docMk/>
          <pc:sldMk cId="1413717256" sldId="455"/>
        </pc:sldMkLst>
      </pc:sldChg>
      <pc:sldChg chg="mod modShow">
        <pc:chgData name="Aschari  Eric" userId="f3cdf30d-ba72-471a-b3e9-4ec89a7b6fed" providerId="ADAL" clId="{86A4B173-BEF6-43E0-A2B7-039C651F0E62}" dt="2022-05-24T11:39:17.955" v="377" actId="729"/>
        <pc:sldMkLst>
          <pc:docMk/>
          <pc:sldMk cId="480242485" sldId="460"/>
        </pc:sldMkLst>
      </pc:sldChg>
      <pc:sldChg chg="modSp">
        <pc:chgData name="Aschari  Eric" userId="f3cdf30d-ba72-471a-b3e9-4ec89a7b6fed" providerId="ADAL" clId="{86A4B173-BEF6-43E0-A2B7-039C651F0E62}" dt="2022-05-24T11:42:13.048" v="382" actId="20577"/>
        <pc:sldMkLst>
          <pc:docMk/>
          <pc:sldMk cId="705924540" sldId="464"/>
        </pc:sldMkLst>
        <pc:spChg chg="mod">
          <ac:chgData name="Aschari  Eric" userId="f3cdf30d-ba72-471a-b3e9-4ec89a7b6fed" providerId="ADAL" clId="{86A4B173-BEF6-43E0-A2B7-039C651F0E62}" dt="2022-05-24T11:42:13.048" v="382" actId="20577"/>
          <ac:spMkLst>
            <pc:docMk/>
            <pc:sldMk cId="705924540" sldId="464"/>
            <ac:spMk id="25" creationId="{5568224C-D514-18C3-71A5-86FE3EF41DDA}"/>
          </ac:spMkLst>
        </pc:spChg>
      </pc:sldChg>
      <pc:sldChg chg="mod modShow">
        <pc:chgData name="Aschari  Eric" userId="f3cdf30d-ba72-471a-b3e9-4ec89a7b6fed" providerId="ADAL" clId="{86A4B173-BEF6-43E0-A2B7-039C651F0E62}" dt="2022-05-24T11:38:59.466" v="376" actId="729"/>
        <pc:sldMkLst>
          <pc:docMk/>
          <pc:sldMk cId="818586954" sldId="475"/>
        </pc:sldMkLst>
      </pc:sldChg>
      <pc:sldChg chg="mod modShow">
        <pc:chgData name="Aschari  Eric" userId="f3cdf30d-ba72-471a-b3e9-4ec89a7b6fed" providerId="ADAL" clId="{86A4B173-BEF6-43E0-A2B7-039C651F0E62}" dt="2022-05-24T11:38:59.466" v="376" actId="729"/>
        <pc:sldMkLst>
          <pc:docMk/>
          <pc:sldMk cId="1918041019" sldId="492"/>
        </pc:sldMkLst>
      </pc:sldChg>
      <pc:sldChg chg="mod modShow">
        <pc:chgData name="Aschari  Eric" userId="f3cdf30d-ba72-471a-b3e9-4ec89a7b6fed" providerId="ADAL" clId="{86A4B173-BEF6-43E0-A2B7-039C651F0E62}" dt="2022-05-24T11:38:59.466" v="376" actId="729"/>
        <pc:sldMkLst>
          <pc:docMk/>
          <pc:sldMk cId="1945199792" sldId="493"/>
        </pc:sldMkLst>
      </pc:sldChg>
      <pc:sldChg chg="delSp mod">
        <pc:chgData name="Aschari  Eric" userId="f3cdf30d-ba72-471a-b3e9-4ec89a7b6fed" providerId="ADAL" clId="{86A4B173-BEF6-43E0-A2B7-039C651F0E62}" dt="2022-05-24T11:45:58.626" v="386" actId="478"/>
        <pc:sldMkLst>
          <pc:docMk/>
          <pc:sldMk cId="2179890566" sldId="498"/>
        </pc:sldMkLst>
        <pc:grpChg chg="del">
          <ac:chgData name="Aschari  Eric" userId="f3cdf30d-ba72-471a-b3e9-4ec89a7b6fed" providerId="ADAL" clId="{86A4B173-BEF6-43E0-A2B7-039C651F0E62}" dt="2022-05-24T11:45:58.626" v="386" actId="478"/>
          <ac:grpSpMkLst>
            <pc:docMk/>
            <pc:sldMk cId="2179890566" sldId="498"/>
            <ac:grpSpMk id="15" creationId="{A2D7AA59-340D-4DB5-A3F4-C665E6FE255C}"/>
          </ac:grpSpMkLst>
        </pc:grpChg>
      </pc:sldChg>
      <pc:sldChg chg="modAnim">
        <pc:chgData name="Aschari  Eric" userId="f3cdf30d-ba72-471a-b3e9-4ec89a7b6fed" providerId="ADAL" clId="{86A4B173-BEF6-43E0-A2B7-039C651F0E62}" dt="2022-05-24T11:46:33.972" v="387"/>
        <pc:sldMkLst>
          <pc:docMk/>
          <pc:sldMk cId="4250198201" sldId="513"/>
        </pc:sldMkLst>
      </pc:sldChg>
      <pc:sldChg chg="mod modShow">
        <pc:chgData name="Aschari  Eric" userId="f3cdf30d-ba72-471a-b3e9-4ec89a7b6fed" providerId="ADAL" clId="{86A4B173-BEF6-43E0-A2B7-039C651F0E62}" dt="2022-05-24T11:38:59.466" v="376" actId="729"/>
        <pc:sldMkLst>
          <pc:docMk/>
          <pc:sldMk cId="726662295" sldId="520"/>
        </pc:sldMkLst>
      </pc:sldChg>
      <pc:sldChg chg="mod modShow">
        <pc:chgData name="Aschari  Eric" userId="f3cdf30d-ba72-471a-b3e9-4ec89a7b6fed" providerId="ADAL" clId="{86A4B173-BEF6-43E0-A2B7-039C651F0E62}" dt="2022-05-24T11:39:17.955" v="377" actId="729"/>
        <pc:sldMkLst>
          <pc:docMk/>
          <pc:sldMk cId="134816282" sldId="521"/>
        </pc:sldMkLst>
      </pc:sldChg>
      <pc:sldChg chg="mod modShow">
        <pc:chgData name="Aschari  Eric" userId="f3cdf30d-ba72-471a-b3e9-4ec89a7b6fed" providerId="ADAL" clId="{86A4B173-BEF6-43E0-A2B7-039C651F0E62}" dt="2022-05-24T11:39:17.955" v="377" actId="729"/>
        <pc:sldMkLst>
          <pc:docMk/>
          <pc:sldMk cId="2578952475" sldId="522"/>
        </pc:sldMkLst>
      </pc:sldChg>
      <pc:sldChg chg="mod modShow">
        <pc:chgData name="Aschari  Eric" userId="f3cdf30d-ba72-471a-b3e9-4ec89a7b6fed" providerId="ADAL" clId="{86A4B173-BEF6-43E0-A2B7-039C651F0E62}" dt="2022-05-24T11:39:17.955" v="377" actId="729"/>
        <pc:sldMkLst>
          <pc:docMk/>
          <pc:sldMk cId="1238463561" sldId="523"/>
        </pc:sldMkLst>
      </pc:sldChg>
      <pc:sldChg chg="delSp modSp mod">
        <pc:chgData name="Aschari  Eric" userId="f3cdf30d-ba72-471a-b3e9-4ec89a7b6fed" providerId="ADAL" clId="{86A4B173-BEF6-43E0-A2B7-039C651F0E62}" dt="2022-05-24T12:00:19.604" v="538" actId="478"/>
        <pc:sldMkLst>
          <pc:docMk/>
          <pc:sldMk cId="2744681625" sldId="529"/>
        </pc:sldMkLst>
        <pc:spChg chg="mod">
          <ac:chgData name="Aschari  Eric" userId="f3cdf30d-ba72-471a-b3e9-4ec89a7b6fed" providerId="ADAL" clId="{86A4B173-BEF6-43E0-A2B7-039C651F0E62}" dt="2022-05-24T11:55:11.794" v="534" actId="1076"/>
          <ac:spMkLst>
            <pc:docMk/>
            <pc:sldMk cId="2744681625" sldId="529"/>
            <ac:spMk id="2" creationId="{CD1ACDF9-0A5D-F7DE-66C3-358ECE6DBAF2}"/>
          </ac:spMkLst>
        </pc:spChg>
        <pc:grpChg chg="del">
          <ac:chgData name="Aschari  Eric" userId="f3cdf30d-ba72-471a-b3e9-4ec89a7b6fed" providerId="ADAL" clId="{86A4B173-BEF6-43E0-A2B7-039C651F0E62}" dt="2022-05-24T11:55:16.020" v="535" actId="478"/>
          <ac:grpSpMkLst>
            <pc:docMk/>
            <pc:sldMk cId="2744681625" sldId="529"/>
            <ac:grpSpMk id="15" creationId="{21E3DD96-A93F-45AC-B297-6FF703702F6C}"/>
          </ac:grpSpMkLst>
        </pc:grpChg>
        <pc:inkChg chg="del">
          <ac:chgData name="Aschari  Eric" userId="f3cdf30d-ba72-471a-b3e9-4ec89a7b6fed" providerId="ADAL" clId="{86A4B173-BEF6-43E0-A2B7-039C651F0E62}" dt="2022-05-24T12:00:19.604" v="538" actId="478"/>
          <ac:inkMkLst>
            <pc:docMk/>
            <pc:sldMk cId="2744681625" sldId="529"/>
            <ac:inkMk id="7" creationId="{0DCD96D8-7F49-436E-9339-B176B0C0B552}"/>
          </ac:inkMkLst>
        </pc:inkChg>
        <pc:inkChg chg="del">
          <ac:chgData name="Aschari  Eric" userId="f3cdf30d-ba72-471a-b3e9-4ec89a7b6fed" providerId="ADAL" clId="{86A4B173-BEF6-43E0-A2B7-039C651F0E62}" dt="2022-05-24T11:55:16.020" v="535" actId="478"/>
          <ac:inkMkLst>
            <pc:docMk/>
            <pc:sldMk cId="2744681625" sldId="529"/>
            <ac:inkMk id="14" creationId="{09D23276-D476-42FE-9069-EF69CAAE75BC}"/>
          </ac:inkMkLst>
        </pc:inkChg>
      </pc:sldChg>
      <pc:sldChg chg="addCm modCm">
        <pc:chgData name="Aschari  Eric" userId="f3cdf30d-ba72-471a-b3e9-4ec89a7b6fed" providerId="ADAL" clId="{86A4B173-BEF6-43E0-A2B7-039C651F0E62}" dt="2022-05-24T06:48:16.334" v="1"/>
        <pc:sldMkLst>
          <pc:docMk/>
          <pc:sldMk cId="2957600891" sldId="532"/>
        </pc:sldMkLst>
      </pc:sldChg>
      <pc:sldChg chg="addSp delSp modSp mod addCm modCm">
        <pc:chgData name="Aschari  Eric" userId="f3cdf30d-ba72-471a-b3e9-4ec89a7b6fed" providerId="ADAL" clId="{86A4B173-BEF6-43E0-A2B7-039C651F0E62}" dt="2022-05-24T07:01:33.522" v="22"/>
        <pc:sldMkLst>
          <pc:docMk/>
          <pc:sldMk cId="2975400521" sldId="536"/>
        </pc:sldMkLst>
        <pc:spChg chg="add del mod">
          <ac:chgData name="Aschari  Eric" userId="f3cdf30d-ba72-471a-b3e9-4ec89a7b6fed" providerId="ADAL" clId="{86A4B173-BEF6-43E0-A2B7-039C651F0E62}" dt="2022-05-24T07:01:19.037" v="21" actId="478"/>
          <ac:spMkLst>
            <pc:docMk/>
            <pc:sldMk cId="2975400521" sldId="536"/>
            <ac:spMk id="6" creationId="{B1CF1A1F-B350-3926-7341-6F142291889E}"/>
          </ac:spMkLst>
        </pc:spChg>
      </pc:sldChg>
      <pc:sldChg chg="mod modShow">
        <pc:chgData name="Aschari  Eric" userId="f3cdf30d-ba72-471a-b3e9-4ec89a7b6fed" providerId="ADAL" clId="{86A4B173-BEF6-43E0-A2B7-039C651F0E62}" dt="2022-05-24T11:38:21.382" v="374" actId="729"/>
        <pc:sldMkLst>
          <pc:docMk/>
          <pc:sldMk cId="1920240946" sldId="539"/>
        </pc:sldMkLst>
      </pc:sldChg>
      <pc:sldChg chg="delSp modSp mod delAnim modAnim">
        <pc:chgData name="Aschari  Eric" userId="f3cdf30d-ba72-471a-b3e9-4ec89a7b6fed" providerId="ADAL" clId="{86A4B173-BEF6-43E0-A2B7-039C651F0E62}" dt="2022-05-24T11:47:31.670" v="389" actId="478"/>
        <pc:sldMkLst>
          <pc:docMk/>
          <pc:sldMk cId="2858875167" sldId="540"/>
        </pc:sldMkLst>
        <pc:spChg chg="del">
          <ac:chgData name="Aschari  Eric" userId="f3cdf30d-ba72-471a-b3e9-4ec89a7b6fed" providerId="ADAL" clId="{86A4B173-BEF6-43E0-A2B7-039C651F0E62}" dt="2022-05-24T11:47:31.670" v="389" actId="478"/>
          <ac:spMkLst>
            <pc:docMk/>
            <pc:sldMk cId="2858875167" sldId="540"/>
            <ac:spMk id="30" creationId="{9C9D8949-2377-4461-B778-6179CEB657BD}"/>
          </ac:spMkLst>
        </pc:spChg>
        <pc:picChg chg="mod">
          <ac:chgData name="Aschari  Eric" userId="f3cdf30d-ba72-471a-b3e9-4ec89a7b6fed" providerId="ADAL" clId="{86A4B173-BEF6-43E0-A2B7-039C651F0E62}" dt="2022-05-24T11:44:57.876" v="384" actId="14826"/>
          <ac:picMkLst>
            <pc:docMk/>
            <pc:sldMk cId="2858875167" sldId="540"/>
            <ac:picMk id="31" creationId="{16F9BBF4-3CE3-4A3F-8BD0-DE0768303037}"/>
          </ac:picMkLst>
        </pc:picChg>
        <pc:inkChg chg="del">
          <ac:chgData name="Aschari  Eric" userId="f3cdf30d-ba72-471a-b3e9-4ec89a7b6fed" providerId="ADAL" clId="{86A4B173-BEF6-43E0-A2B7-039C651F0E62}" dt="2022-05-24T11:44:34.885" v="383" actId="478"/>
          <ac:inkMkLst>
            <pc:docMk/>
            <pc:sldMk cId="2858875167" sldId="540"/>
            <ac:inkMk id="8" creationId="{E3CBE282-B0C6-47B7-A861-FB9F59624587}"/>
          </ac:inkMkLst>
        </pc:inkChg>
      </pc:sldChg>
      <pc:sldChg chg="addSp delSp modSp mod modAnim">
        <pc:chgData name="Aschari  Eric" userId="f3cdf30d-ba72-471a-b3e9-4ec89a7b6fed" providerId="ADAL" clId="{86A4B173-BEF6-43E0-A2B7-039C651F0E62}" dt="2022-05-24T11:59:46.819" v="537" actId="478"/>
        <pc:sldMkLst>
          <pc:docMk/>
          <pc:sldMk cId="3508343850" sldId="541"/>
        </pc:sldMkLst>
        <pc:spChg chg="add del mod">
          <ac:chgData name="Aschari  Eric" userId="f3cdf30d-ba72-471a-b3e9-4ec89a7b6fed" providerId="ADAL" clId="{86A4B173-BEF6-43E0-A2B7-039C651F0E62}" dt="2022-05-24T11:45:24.766" v="385" actId="478"/>
          <ac:spMkLst>
            <pc:docMk/>
            <pc:sldMk cId="3508343850" sldId="541"/>
            <ac:spMk id="3" creationId="{729F29BE-C2F8-5E55-F1CA-41C37AA3862A}"/>
          </ac:spMkLst>
        </pc:spChg>
        <pc:spChg chg="add del mod">
          <ac:chgData name="Aschari  Eric" userId="f3cdf30d-ba72-471a-b3e9-4ec89a7b6fed" providerId="ADAL" clId="{86A4B173-BEF6-43E0-A2B7-039C651F0E62}" dt="2022-05-24T10:38:48.402" v="87" actId="478"/>
          <ac:spMkLst>
            <pc:docMk/>
            <pc:sldMk cId="3508343850" sldId="541"/>
            <ac:spMk id="3" creationId="{7ADC09F0-EF34-87FB-0E84-A1DFC0DBE9AC}"/>
          </ac:spMkLst>
        </pc:spChg>
        <pc:inkChg chg="del">
          <ac:chgData name="Aschari  Eric" userId="f3cdf30d-ba72-471a-b3e9-4ec89a7b6fed" providerId="ADAL" clId="{86A4B173-BEF6-43E0-A2B7-039C651F0E62}" dt="2022-05-24T11:59:46.819" v="537" actId="478"/>
          <ac:inkMkLst>
            <pc:docMk/>
            <pc:sldMk cId="3508343850" sldId="541"/>
            <ac:inkMk id="7" creationId="{7F74E8A5-15A2-4B5C-BFF0-4977B49ACC17}"/>
          </ac:inkMkLst>
        </pc:inkChg>
      </pc:sldChg>
      <pc:sldChg chg="addSp delSp modSp mod">
        <pc:chgData name="Aschari  Eric" userId="f3cdf30d-ba72-471a-b3e9-4ec89a7b6fed" providerId="ADAL" clId="{86A4B173-BEF6-43E0-A2B7-039C651F0E62}" dt="2022-05-24T11:50:14.347" v="464" actId="14100"/>
        <pc:sldMkLst>
          <pc:docMk/>
          <pc:sldMk cId="2969457163" sldId="543"/>
        </pc:sldMkLst>
        <pc:spChg chg="mod">
          <ac:chgData name="Aschari  Eric" userId="f3cdf30d-ba72-471a-b3e9-4ec89a7b6fed" providerId="ADAL" clId="{86A4B173-BEF6-43E0-A2B7-039C651F0E62}" dt="2022-05-24T11:48:29.793" v="447" actId="20577"/>
          <ac:spMkLst>
            <pc:docMk/>
            <pc:sldMk cId="2969457163" sldId="543"/>
            <ac:spMk id="8" creationId="{D6DD3830-DAB4-EC93-9504-22B56DB1E150}"/>
          </ac:spMkLst>
        </pc:spChg>
        <pc:inkChg chg="del">
          <ac:chgData name="Aschari  Eric" userId="f3cdf30d-ba72-471a-b3e9-4ec89a7b6fed" providerId="ADAL" clId="{86A4B173-BEF6-43E0-A2B7-039C651F0E62}" dt="2022-05-24T11:48:47.930" v="451" actId="478"/>
          <ac:inkMkLst>
            <pc:docMk/>
            <pc:sldMk cId="2969457163" sldId="543"/>
            <ac:inkMk id="13" creationId="{9051C107-E224-4942-8650-1373128FD6BC}"/>
          </ac:inkMkLst>
        </pc:inkChg>
        <pc:inkChg chg="del">
          <ac:chgData name="Aschari  Eric" userId="f3cdf30d-ba72-471a-b3e9-4ec89a7b6fed" providerId="ADAL" clId="{86A4B173-BEF6-43E0-A2B7-039C651F0E62}" dt="2022-05-24T11:48:48.494" v="452" actId="478"/>
          <ac:inkMkLst>
            <pc:docMk/>
            <pc:sldMk cId="2969457163" sldId="543"/>
            <ac:inkMk id="14" creationId="{1CC6353D-664B-4EF2-8BCF-5F57183B4EF9}"/>
          </ac:inkMkLst>
        </pc:inkChg>
        <pc:inkChg chg="del">
          <ac:chgData name="Aschari  Eric" userId="f3cdf30d-ba72-471a-b3e9-4ec89a7b6fed" providerId="ADAL" clId="{86A4B173-BEF6-43E0-A2B7-039C651F0E62}" dt="2022-05-24T11:48:46.795" v="450" actId="478"/>
          <ac:inkMkLst>
            <pc:docMk/>
            <pc:sldMk cId="2969457163" sldId="543"/>
            <ac:inkMk id="15" creationId="{CA32A9CD-63E9-43F5-ABC2-78A1CB197EFD}"/>
          </ac:inkMkLst>
        </pc:inkChg>
        <pc:inkChg chg="del">
          <ac:chgData name="Aschari  Eric" userId="f3cdf30d-ba72-471a-b3e9-4ec89a7b6fed" providerId="ADAL" clId="{86A4B173-BEF6-43E0-A2B7-039C651F0E62}" dt="2022-05-24T11:48:45.056" v="449" actId="478"/>
          <ac:inkMkLst>
            <pc:docMk/>
            <pc:sldMk cId="2969457163" sldId="543"/>
            <ac:inkMk id="16" creationId="{B1099FD4-A942-47DB-97E2-4EE13505B59F}"/>
          </ac:inkMkLst>
        </pc:inkChg>
        <pc:inkChg chg="del">
          <ac:chgData name="Aschari  Eric" userId="f3cdf30d-ba72-471a-b3e9-4ec89a7b6fed" providerId="ADAL" clId="{86A4B173-BEF6-43E0-A2B7-039C651F0E62}" dt="2022-05-24T11:48:43.183" v="448" actId="478"/>
          <ac:inkMkLst>
            <pc:docMk/>
            <pc:sldMk cId="2969457163" sldId="543"/>
            <ac:inkMk id="17" creationId="{39ED4072-4CA2-411C-B652-EC58E5CDE34C}"/>
          </ac:inkMkLst>
        </pc:inkChg>
        <pc:cxnChg chg="add del mod">
          <ac:chgData name="Aschari  Eric" userId="f3cdf30d-ba72-471a-b3e9-4ec89a7b6fed" providerId="ADAL" clId="{86A4B173-BEF6-43E0-A2B7-039C651F0E62}" dt="2022-05-24T11:50:14.347" v="464" actId="14100"/>
          <ac:cxnSpMkLst>
            <pc:docMk/>
            <pc:sldMk cId="2969457163" sldId="543"/>
            <ac:cxnSpMk id="6" creationId="{9878F142-B8EA-CC03-0562-FE261EDC7ABE}"/>
          </ac:cxnSpMkLst>
        </pc:cxnChg>
      </pc:sldChg>
      <pc:sldChg chg="modAnim">
        <pc:chgData name="Aschari  Eric" userId="f3cdf30d-ba72-471a-b3e9-4ec89a7b6fed" providerId="ADAL" clId="{86A4B173-BEF6-43E0-A2B7-039C651F0E62}" dt="2022-05-24T11:51:20.145" v="465"/>
        <pc:sldMkLst>
          <pc:docMk/>
          <pc:sldMk cId="403308709" sldId="544"/>
        </pc:sldMkLst>
      </pc:sldChg>
      <pc:sldChg chg="delSp modSp mod modAnim">
        <pc:chgData name="Aschari  Eric" userId="f3cdf30d-ba72-471a-b3e9-4ec89a7b6fed" providerId="ADAL" clId="{86A4B173-BEF6-43E0-A2B7-039C651F0E62}" dt="2022-05-24T11:54:56.629" v="532" actId="20577"/>
        <pc:sldMkLst>
          <pc:docMk/>
          <pc:sldMk cId="282933794" sldId="545"/>
        </pc:sldMkLst>
        <pc:spChg chg="mod">
          <ac:chgData name="Aschari  Eric" userId="f3cdf30d-ba72-471a-b3e9-4ec89a7b6fed" providerId="ADAL" clId="{86A4B173-BEF6-43E0-A2B7-039C651F0E62}" dt="2022-05-24T11:54:56.629" v="532" actId="20577"/>
          <ac:spMkLst>
            <pc:docMk/>
            <pc:sldMk cId="282933794" sldId="545"/>
            <ac:spMk id="30" creationId="{9C9D8949-2377-4461-B778-6179CEB657BD}"/>
          </ac:spMkLst>
        </pc:spChg>
        <pc:inkChg chg="del">
          <ac:chgData name="Aschari  Eric" userId="f3cdf30d-ba72-471a-b3e9-4ec89a7b6fed" providerId="ADAL" clId="{86A4B173-BEF6-43E0-A2B7-039C651F0E62}" dt="2022-05-24T11:54:09.475" v="494" actId="478"/>
          <ac:inkMkLst>
            <pc:docMk/>
            <pc:sldMk cId="282933794" sldId="545"/>
            <ac:inkMk id="3" creationId="{1FD7FE09-1601-4224-A948-07C5640ED668}"/>
          </ac:inkMkLst>
        </pc:inkChg>
      </pc:sldChg>
      <pc:sldChg chg="delSp modSp mod">
        <pc:chgData name="Aschari  Eric" userId="f3cdf30d-ba72-471a-b3e9-4ec89a7b6fed" providerId="ADAL" clId="{86A4B173-BEF6-43E0-A2B7-039C651F0E62}" dt="2022-05-24T11:55:30.332" v="536" actId="478"/>
        <pc:sldMkLst>
          <pc:docMk/>
          <pc:sldMk cId="429041812" sldId="546"/>
        </pc:sldMkLst>
        <pc:spChg chg="mod">
          <ac:chgData name="Aschari  Eric" userId="f3cdf30d-ba72-471a-b3e9-4ec89a7b6fed" providerId="ADAL" clId="{86A4B173-BEF6-43E0-A2B7-039C651F0E62}" dt="2022-05-24T11:39:36.076" v="381" actId="20577"/>
          <ac:spMkLst>
            <pc:docMk/>
            <pc:sldMk cId="429041812" sldId="546"/>
            <ac:spMk id="8" creationId="{95C7769F-E3DF-F07B-96FD-53EF1A8B8B98}"/>
          </ac:spMkLst>
        </pc:spChg>
        <pc:inkChg chg="del">
          <ac:chgData name="Aschari  Eric" userId="f3cdf30d-ba72-471a-b3e9-4ec89a7b6fed" providerId="ADAL" clId="{86A4B173-BEF6-43E0-A2B7-039C651F0E62}" dt="2022-05-24T11:55:30.332" v="536" actId="478"/>
          <ac:inkMkLst>
            <pc:docMk/>
            <pc:sldMk cId="429041812" sldId="546"/>
            <ac:inkMk id="6" creationId="{3CB26F78-637A-4856-93D4-7698A827DFAA}"/>
          </ac:inkMkLst>
        </pc:inkChg>
      </pc:sldChg>
    </pc:docChg>
  </pc:docChgLst>
  <pc:docChgLst>
    <pc:chgData name="Meier  Dana" userId="S::danameie@ethz.ch::83c5db5c-748f-44c8-ad49-a5e332b6d8d8" providerId="AD" clId="Web-{D9CE191C-7BE3-4FAE-B1A5-F0B9DA383A08}"/>
    <pc:docChg chg="addSld delSld modSld">
      <pc:chgData name="Meier  Dana" userId="S::danameie@ethz.ch::83c5db5c-748f-44c8-ad49-a5e332b6d8d8" providerId="AD" clId="Web-{D9CE191C-7BE3-4FAE-B1A5-F0B9DA383A08}" dt="2021-12-02T14:56:20.568" v="510" actId="20577"/>
      <pc:docMkLst>
        <pc:docMk/>
      </pc:docMkLst>
      <pc:sldChg chg="modSp">
        <pc:chgData name="Meier  Dana" userId="S::danameie@ethz.ch::83c5db5c-748f-44c8-ad49-a5e332b6d8d8" providerId="AD" clId="Web-{D9CE191C-7BE3-4FAE-B1A5-F0B9DA383A08}" dt="2021-12-02T14:56:20.568" v="510" actId="20577"/>
        <pc:sldMkLst>
          <pc:docMk/>
          <pc:sldMk cId="2940462915" sldId="273"/>
        </pc:sldMkLst>
        <pc:spChg chg="mod">
          <ac:chgData name="Meier  Dana" userId="S::danameie@ethz.ch::83c5db5c-748f-44c8-ad49-a5e332b6d8d8" providerId="AD" clId="Web-{D9CE191C-7BE3-4FAE-B1A5-F0B9DA383A08}" dt="2021-12-02T14:56:20.568" v="510" actId="20577"/>
          <ac:spMkLst>
            <pc:docMk/>
            <pc:sldMk cId="2940462915" sldId="273"/>
            <ac:spMk id="6" creationId="{F925386E-5B21-1A45-B5F5-AB3B5975E95E}"/>
          </ac:spMkLst>
        </pc:spChg>
      </pc:sldChg>
      <pc:sldChg chg="modSp">
        <pc:chgData name="Meier  Dana" userId="S::danameie@ethz.ch::83c5db5c-748f-44c8-ad49-a5e332b6d8d8" providerId="AD" clId="Web-{D9CE191C-7BE3-4FAE-B1A5-F0B9DA383A08}" dt="2021-12-02T14:56:17.224" v="509" actId="20577"/>
        <pc:sldMkLst>
          <pc:docMk/>
          <pc:sldMk cId="1491138255" sldId="288"/>
        </pc:sldMkLst>
        <pc:spChg chg="mod">
          <ac:chgData name="Meier  Dana" userId="S::danameie@ethz.ch::83c5db5c-748f-44c8-ad49-a5e332b6d8d8" providerId="AD" clId="Web-{D9CE191C-7BE3-4FAE-B1A5-F0B9DA383A08}" dt="2021-12-02T14:56:17.224" v="509" actId="20577"/>
          <ac:spMkLst>
            <pc:docMk/>
            <pc:sldMk cId="1491138255" sldId="288"/>
            <ac:spMk id="6" creationId="{208A1022-3036-425C-B7D9-6DF56A09CA77}"/>
          </ac:spMkLst>
        </pc:spChg>
      </pc:sldChg>
      <pc:sldChg chg="modSp new">
        <pc:chgData name="Meier  Dana" userId="S::danameie@ethz.ch::83c5db5c-748f-44c8-ad49-a5e332b6d8d8" providerId="AD" clId="Web-{D9CE191C-7BE3-4FAE-B1A5-F0B9DA383A08}" dt="2021-12-02T14:55:57.755" v="506" actId="20577"/>
        <pc:sldMkLst>
          <pc:docMk/>
          <pc:sldMk cId="820242700" sldId="297"/>
        </pc:sldMkLst>
        <pc:spChg chg="mod">
          <ac:chgData name="Meier  Dana" userId="S::danameie@ethz.ch::83c5db5c-748f-44c8-ad49-a5e332b6d8d8" providerId="AD" clId="Web-{D9CE191C-7BE3-4FAE-B1A5-F0B9DA383A08}" dt="2021-12-02T14:54:33.879" v="441" actId="20577"/>
          <ac:spMkLst>
            <pc:docMk/>
            <pc:sldMk cId="820242700" sldId="297"/>
            <ac:spMk id="2" creationId="{0300AA04-A355-43BA-ACA5-505EC5D0D213}"/>
          </ac:spMkLst>
        </pc:spChg>
        <pc:spChg chg="mod">
          <ac:chgData name="Meier  Dana" userId="S::danameie@ethz.ch::83c5db5c-748f-44c8-ad49-a5e332b6d8d8" providerId="AD" clId="Web-{D9CE191C-7BE3-4FAE-B1A5-F0B9DA383A08}" dt="2021-12-02T14:55:57.755" v="506" actId="20577"/>
          <ac:spMkLst>
            <pc:docMk/>
            <pc:sldMk cId="820242700" sldId="297"/>
            <ac:spMk id="3" creationId="{7EBDB10E-08D2-47D7-9007-88AA89E12AA3}"/>
          </ac:spMkLst>
        </pc:spChg>
      </pc:sldChg>
      <pc:sldChg chg="modSp add replId">
        <pc:chgData name="Meier  Dana" userId="S::danameie@ethz.ch::83c5db5c-748f-44c8-ad49-a5e332b6d8d8" providerId="AD" clId="Web-{D9CE191C-7BE3-4FAE-B1A5-F0B9DA383A08}" dt="2021-12-02T14:55:18.505" v="480" actId="20577"/>
        <pc:sldMkLst>
          <pc:docMk/>
          <pc:sldMk cId="595154998" sldId="299"/>
        </pc:sldMkLst>
        <pc:spChg chg="mod">
          <ac:chgData name="Meier  Dana" userId="S::danameie@ethz.ch::83c5db5c-748f-44c8-ad49-a5e332b6d8d8" providerId="AD" clId="Web-{D9CE191C-7BE3-4FAE-B1A5-F0B9DA383A08}" dt="2021-12-02T14:55:00.567" v="457" actId="20577"/>
          <ac:spMkLst>
            <pc:docMk/>
            <pc:sldMk cId="595154998" sldId="299"/>
            <ac:spMk id="2" creationId="{0300AA04-A355-43BA-ACA5-505EC5D0D213}"/>
          </ac:spMkLst>
        </pc:spChg>
        <pc:spChg chg="mod">
          <ac:chgData name="Meier  Dana" userId="S::danameie@ethz.ch::83c5db5c-748f-44c8-ad49-a5e332b6d8d8" providerId="AD" clId="Web-{D9CE191C-7BE3-4FAE-B1A5-F0B9DA383A08}" dt="2021-12-02T14:55:18.505" v="480" actId="20577"/>
          <ac:spMkLst>
            <pc:docMk/>
            <pc:sldMk cId="595154998" sldId="299"/>
            <ac:spMk id="3" creationId="{7EBDB10E-08D2-47D7-9007-88AA89E12AA3}"/>
          </ac:spMkLst>
        </pc:spChg>
      </pc:sldChg>
      <pc:sldChg chg="modSp new del">
        <pc:chgData name="Meier  Dana" userId="S::danameie@ethz.ch::83c5db5c-748f-44c8-ad49-a5e332b6d8d8" providerId="AD" clId="Web-{D9CE191C-7BE3-4FAE-B1A5-F0B9DA383A08}" dt="2021-12-02T14:52:16.705" v="243"/>
        <pc:sldMkLst>
          <pc:docMk/>
          <pc:sldMk cId="1236183668" sldId="299"/>
        </pc:sldMkLst>
        <pc:spChg chg="mod">
          <ac:chgData name="Meier  Dana" userId="S::danameie@ethz.ch::83c5db5c-748f-44c8-ad49-a5e332b6d8d8" providerId="AD" clId="Web-{D9CE191C-7BE3-4FAE-B1A5-F0B9DA383A08}" dt="2021-12-02T14:51:57.079" v="226" actId="20577"/>
          <ac:spMkLst>
            <pc:docMk/>
            <pc:sldMk cId="1236183668" sldId="299"/>
            <ac:spMk id="2" creationId="{4DA89BB6-19DE-4DC9-A0C9-12E4EDE51060}"/>
          </ac:spMkLst>
        </pc:spChg>
        <pc:spChg chg="mod">
          <ac:chgData name="Meier  Dana" userId="S::danameie@ethz.ch::83c5db5c-748f-44c8-ad49-a5e332b6d8d8" providerId="AD" clId="Web-{D9CE191C-7BE3-4FAE-B1A5-F0B9DA383A08}" dt="2021-12-02T14:52:15.361" v="242" actId="20577"/>
          <ac:spMkLst>
            <pc:docMk/>
            <pc:sldMk cId="1236183668" sldId="299"/>
            <ac:spMk id="3" creationId="{7B3BDAE2-DCA6-4220-9549-C348B46E35E3}"/>
          </ac:spMkLst>
        </pc:spChg>
      </pc:sldChg>
    </pc:docChg>
  </pc:docChgLst>
  <pc:docChgLst>
    <pc:chgData name="Mastroddi  Giacomo" userId="33ce51eb-f460-4a43-bc87-3bc43ad9756d" providerId="ADAL" clId="{4C8D040E-4A0E-449A-88EC-B714D1B9FF27}"/>
    <pc:docChg chg="undo custSel addSld delSld modSld sldOrd">
      <pc:chgData name="Mastroddi  Giacomo" userId="33ce51eb-f460-4a43-bc87-3bc43ad9756d" providerId="ADAL" clId="{4C8D040E-4A0E-449A-88EC-B714D1B9FF27}" dt="2022-06-02T08:47:07.164" v="409"/>
      <pc:docMkLst>
        <pc:docMk/>
      </pc:docMkLst>
      <pc:sldChg chg="del">
        <pc:chgData name="Mastroddi  Giacomo" userId="33ce51eb-f460-4a43-bc87-3bc43ad9756d" providerId="ADAL" clId="{4C8D040E-4A0E-449A-88EC-B714D1B9FF27}" dt="2022-06-02T07:28:05.017" v="1" actId="2696"/>
        <pc:sldMkLst>
          <pc:docMk/>
          <pc:sldMk cId="844770657" sldId="585"/>
        </pc:sldMkLst>
      </pc:sldChg>
      <pc:sldChg chg="del">
        <pc:chgData name="Mastroddi  Giacomo" userId="33ce51eb-f460-4a43-bc87-3bc43ad9756d" providerId="ADAL" clId="{4C8D040E-4A0E-449A-88EC-B714D1B9FF27}" dt="2022-06-02T07:28:08.111" v="2" actId="2696"/>
        <pc:sldMkLst>
          <pc:docMk/>
          <pc:sldMk cId="1296755660" sldId="596"/>
        </pc:sldMkLst>
      </pc:sldChg>
      <pc:sldChg chg="modNotesTx">
        <pc:chgData name="Mastroddi  Giacomo" userId="33ce51eb-f460-4a43-bc87-3bc43ad9756d" providerId="ADAL" clId="{4C8D040E-4A0E-449A-88EC-B714D1B9FF27}" dt="2022-06-02T08:08:31.582" v="401" actId="20577"/>
        <pc:sldMkLst>
          <pc:docMk/>
          <pc:sldMk cId="1697634230" sldId="604"/>
        </pc:sldMkLst>
      </pc:sldChg>
      <pc:sldChg chg="modNotesTx">
        <pc:chgData name="Mastroddi  Giacomo" userId="33ce51eb-f460-4a43-bc87-3bc43ad9756d" providerId="ADAL" clId="{4C8D040E-4A0E-449A-88EC-B714D1B9FF27}" dt="2022-06-02T08:10:42.641" v="406" actId="20577"/>
        <pc:sldMkLst>
          <pc:docMk/>
          <pc:sldMk cId="966245972" sldId="606"/>
        </pc:sldMkLst>
      </pc:sldChg>
      <pc:sldChg chg="addSp delSp modSp mod">
        <pc:chgData name="Mastroddi  Giacomo" userId="33ce51eb-f460-4a43-bc87-3bc43ad9756d" providerId="ADAL" clId="{4C8D040E-4A0E-449A-88EC-B714D1B9FF27}" dt="2022-06-02T07:57:00.801" v="129" actId="554"/>
        <pc:sldMkLst>
          <pc:docMk/>
          <pc:sldMk cId="2670370544" sldId="660"/>
        </pc:sldMkLst>
        <pc:spChg chg="mod">
          <ac:chgData name="Mastroddi  Giacomo" userId="33ce51eb-f460-4a43-bc87-3bc43ad9756d" providerId="ADAL" clId="{4C8D040E-4A0E-449A-88EC-B714D1B9FF27}" dt="2022-06-02T07:57:00.801" v="129" actId="554"/>
          <ac:spMkLst>
            <pc:docMk/>
            <pc:sldMk cId="2670370544" sldId="660"/>
            <ac:spMk id="2" creationId="{3FDE9EFC-EA82-4D5F-E5E2-6D64BCE1D96D}"/>
          </ac:spMkLst>
        </pc:spChg>
        <pc:spChg chg="add del">
          <ac:chgData name="Mastroddi  Giacomo" userId="33ce51eb-f460-4a43-bc87-3bc43ad9756d" providerId="ADAL" clId="{4C8D040E-4A0E-449A-88EC-B714D1B9FF27}" dt="2022-06-02T07:54:56.871" v="118" actId="478"/>
          <ac:spMkLst>
            <pc:docMk/>
            <pc:sldMk cId="2670370544" sldId="660"/>
            <ac:spMk id="4" creationId="{0C28EBEF-BB61-D6E8-48BD-1C347535AD97}"/>
          </ac:spMkLst>
        </pc:spChg>
        <pc:spChg chg="add del">
          <ac:chgData name="Mastroddi  Giacomo" userId="33ce51eb-f460-4a43-bc87-3bc43ad9756d" providerId="ADAL" clId="{4C8D040E-4A0E-449A-88EC-B714D1B9FF27}" dt="2022-06-02T07:56:16.596" v="124" actId="478"/>
          <ac:spMkLst>
            <pc:docMk/>
            <pc:sldMk cId="2670370544" sldId="660"/>
            <ac:spMk id="5" creationId="{DA4EA4E2-452A-A42D-BB29-9F7CA0DD2A8F}"/>
          </ac:spMkLst>
        </pc:spChg>
        <pc:spChg chg="add del mod">
          <ac:chgData name="Mastroddi  Giacomo" userId="33ce51eb-f460-4a43-bc87-3bc43ad9756d" providerId="ADAL" clId="{4C8D040E-4A0E-449A-88EC-B714D1B9FF27}" dt="2022-06-02T07:54:54.041" v="117"/>
          <ac:spMkLst>
            <pc:docMk/>
            <pc:sldMk cId="2670370544" sldId="660"/>
            <ac:spMk id="25" creationId="{744B77C5-E9C5-A7E5-CDE3-771C3B3373FC}"/>
          </ac:spMkLst>
        </pc:spChg>
        <pc:spChg chg="add del mod">
          <ac:chgData name="Mastroddi  Giacomo" userId="33ce51eb-f460-4a43-bc87-3bc43ad9756d" providerId="ADAL" clId="{4C8D040E-4A0E-449A-88EC-B714D1B9FF27}" dt="2022-06-02T07:54:54.041" v="117"/>
          <ac:spMkLst>
            <pc:docMk/>
            <pc:sldMk cId="2670370544" sldId="660"/>
            <ac:spMk id="26" creationId="{EACDBD8B-0949-B2EA-671C-99B592D3D62A}"/>
          </ac:spMkLst>
        </pc:spChg>
        <pc:spChg chg="add mod">
          <ac:chgData name="Mastroddi  Giacomo" userId="33ce51eb-f460-4a43-bc87-3bc43ad9756d" providerId="ADAL" clId="{4C8D040E-4A0E-449A-88EC-B714D1B9FF27}" dt="2022-06-02T07:55:58.358" v="121" actId="6549"/>
          <ac:spMkLst>
            <pc:docMk/>
            <pc:sldMk cId="2670370544" sldId="660"/>
            <ac:spMk id="27" creationId="{E3CDEB16-AAAA-AB46-E04B-A8FD7C4D9B43}"/>
          </ac:spMkLst>
        </pc:spChg>
        <pc:spChg chg="add mod">
          <ac:chgData name="Mastroddi  Giacomo" userId="33ce51eb-f460-4a43-bc87-3bc43ad9756d" providerId="ADAL" clId="{4C8D040E-4A0E-449A-88EC-B714D1B9FF27}" dt="2022-06-02T07:56:14.574" v="123" actId="404"/>
          <ac:spMkLst>
            <pc:docMk/>
            <pc:sldMk cId="2670370544" sldId="660"/>
            <ac:spMk id="28" creationId="{66049FD0-BFD1-791B-6114-47822374D5A0}"/>
          </ac:spMkLst>
        </pc:spChg>
        <pc:spChg chg="add del mod">
          <ac:chgData name="Mastroddi  Giacomo" userId="33ce51eb-f460-4a43-bc87-3bc43ad9756d" providerId="ADAL" clId="{4C8D040E-4A0E-449A-88EC-B714D1B9FF27}" dt="2022-06-02T07:56:38.866" v="126" actId="478"/>
          <ac:spMkLst>
            <pc:docMk/>
            <pc:sldMk cId="2670370544" sldId="660"/>
            <ac:spMk id="29" creationId="{EE25DA9F-F615-8904-A6E2-F45BD9A1E9F9}"/>
          </ac:spMkLst>
        </pc:spChg>
      </pc:sldChg>
      <pc:sldChg chg="addSp delSp modSp add mod delAnim modAnim">
        <pc:chgData name="Mastroddi  Giacomo" userId="33ce51eb-f460-4a43-bc87-3bc43ad9756d" providerId="ADAL" clId="{4C8D040E-4A0E-449A-88EC-B714D1B9FF27}" dt="2022-06-02T07:51:23.301" v="113" actId="20577"/>
        <pc:sldMkLst>
          <pc:docMk/>
          <pc:sldMk cId="3016172017" sldId="661"/>
        </pc:sldMkLst>
        <pc:spChg chg="mod">
          <ac:chgData name="Mastroddi  Giacomo" userId="33ce51eb-f460-4a43-bc87-3bc43ad9756d" providerId="ADAL" clId="{4C8D040E-4A0E-449A-88EC-B714D1B9FF27}" dt="2022-06-02T07:28:42.518" v="3" actId="20577"/>
          <ac:spMkLst>
            <pc:docMk/>
            <pc:sldMk cId="3016172017" sldId="661"/>
            <ac:spMk id="25" creationId="{786E2E4E-77D3-6DBC-A583-E98B5DAE3706}"/>
          </ac:spMkLst>
        </pc:spChg>
        <pc:spChg chg="del mod">
          <ac:chgData name="Mastroddi  Giacomo" userId="33ce51eb-f460-4a43-bc87-3bc43ad9756d" providerId="ADAL" clId="{4C8D040E-4A0E-449A-88EC-B714D1B9FF27}" dt="2022-06-02T07:45:00.089" v="85" actId="478"/>
          <ac:spMkLst>
            <pc:docMk/>
            <pc:sldMk cId="3016172017" sldId="661"/>
            <ac:spMk id="30" creationId="{FE4464DB-4AA6-15B9-7DB4-9D8011B87721}"/>
          </ac:spMkLst>
        </pc:spChg>
        <pc:spChg chg="mod">
          <ac:chgData name="Mastroddi  Giacomo" userId="33ce51eb-f460-4a43-bc87-3bc43ad9756d" providerId="ADAL" clId="{4C8D040E-4A0E-449A-88EC-B714D1B9FF27}" dt="2022-06-02T07:51:23.301" v="113" actId="20577"/>
          <ac:spMkLst>
            <pc:docMk/>
            <pc:sldMk cId="3016172017" sldId="661"/>
            <ac:spMk id="33" creationId="{D494100C-C07D-545E-1B47-1FCE95E5F211}"/>
          </ac:spMkLst>
        </pc:spChg>
        <pc:spChg chg="add mod ord">
          <ac:chgData name="Mastroddi  Giacomo" userId="33ce51eb-f460-4a43-bc87-3bc43ad9756d" providerId="ADAL" clId="{4C8D040E-4A0E-449A-88EC-B714D1B9FF27}" dt="2022-06-02T07:45:55.909" v="86" actId="13244"/>
          <ac:spMkLst>
            <pc:docMk/>
            <pc:sldMk cId="3016172017" sldId="661"/>
            <ac:spMk id="43" creationId="{58416D45-914F-B71C-BA33-82E9CA417C7C}"/>
          </ac:spMkLst>
        </pc:spChg>
      </pc:sldChg>
      <pc:sldChg chg="modSp add mod ord modAnim modShow modNotesTx">
        <pc:chgData name="Mastroddi  Giacomo" userId="33ce51eb-f460-4a43-bc87-3bc43ad9756d" providerId="ADAL" clId="{4C8D040E-4A0E-449A-88EC-B714D1B9FF27}" dt="2022-06-02T08:47:07.164" v="409"/>
        <pc:sldMkLst>
          <pc:docMk/>
          <pc:sldMk cId="3977903843" sldId="662"/>
        </pc:sldMkLst>
        <pc:spChg chg="mod">
          <ac:chgData name="Mastroddi  Giacomo" userId="33ce51eb-f460-4a43-bc87-3bc43ad9756d" providerId="ADAL" clId="{4C8D040E-4A0E-449A-88EC-B714D1B9FF27}" dt="2022-06-02T07:36:52.589" v="44" actId="114"/>
          <ac:spMkLst>
            <pc:docMk/>
            <pc:sldMk cId="3977903843" sldId="662"/>
            <ac:spMk id="30" creationId="{FE4464DB-4AA6-15B9-7DB4-9D8011B87721}"/>
          </ac:spMkLst>
        </pc:spChg>
        <pc:spChg chg="mod">
          <ac:chgData name="Mastroddi  Giacomo" userId="33ce51eb-f460-4a43-bc87-3bc43ad9756d" providerId="ADAL" clId="{4C8D040E-4A0E-449A-88EC-B714D1B9FF27}" dt="2022-06-02T07:38:33.996" v="46" actId="20577"/>
          <ac:spMkLst>
            <pc:docMk/>
            <pc:sldMk cId="3977903843" sldId="662"/>
            <ac:spMk id="38" creationId="{34EF8B2E-2B64-915E-E542-6DE47A0C8CF1}"/>
          </ac:spMkLst>
        </pc:spChg>
        <pc:picChg chg="mod">
          <ac:chgData name="Mastroddi  Giacomo" userId="33ce51eb-f460-4a43-bc87-3bc43ad9756d" providerId="ADAL" clId="{4C8D040E-4A0E-449A-88EC-B714D1B9FF27}" dt="2022-06-02T07:40:16.296" v="53" actId="1076"/>
          <ac:picMkLst>
            <pc:docMk/>
            <pc:sldMk cId="3977903843" sldId="662"/>
            <ac:picMk id="6" creationId="{512D77D8-99D6-D9BD-E23E-7B19471D9ABF}"/>
          </ac:picMkLst>
        </pc:picChg>
        <pc:picChg chg="mod modCrop">
          <ac:chgData name="Mastroddi  Giacomo" userId="33ce51eb-f460-4a43-bc87-3bc43ad9756d" providerId="ADAL" clId="{4C8D040E-4A0E-449A-88EC-B714D1B9FF27}" dt="2022-06-02T07:40:32.274" v="61" actId="1036"/>
          <ac:picMkLst>
            <pc:docMk/>
            <pc:sldMk cId="3977903843" sldId="662"/>
            <ac:picMk id="23" creationId="{A796F402-DECD-69CB-5DCF-DAB490A7D4DE}"/>
          </ac:picMkLst>
        </pc:picChg>
        <pc:picChg chg="mod modCrop">
          <ac:chgData name="Mastroddi  Giacomo" userId="33ce51eb-f460-4a43-bc87-3bc43ad9756d" providerId="ADAL" clId="{4C8D040E-4A0E-449A-88EC-B714D1B9FF27}" dt="2022-06-02T07:39:35.912" v="48" actId="18131"/>
          <ac:picMkLst>
            <pc:docMk/>
            <pc:sldMk cId="3977903843" sldId="662"/>
            <ac:picMk id="24" creationId="{230283B7-2BEF-DFF9-BEDE-92C3BAF4604A}"/>
          </ac:picMkLst>
        </pc:picChg>
      </pc:sldChg>
    </pc:docChg>
  </pc:docChgLst>
  <pc:docChgLst>
    <pc:chgData name="Loggia  Serena" userId="e1d797a7-22fe-4a25-901a-9a04d4c2f2e8" providerId="ADAL" clId="{B4F65AF5-F351-494B-86C7-94069E1958BA}"/>
    <pc:docChg chg="undo redo custSel delSld modSld">
      <pc:chgData name="Loggia  Serena" userId="e1d797a7-22fe-4a25-901a-9a04d4c2f2e8" providerId="ADAL" clId="{B4F65AF5-F351-494B-86C7-94069E1958BA}" dt="2021-12-14T10:05:23.725" v="1484" actId="1076"/>
      <pc:docMkLst>
        <pc:docMk/>
      </pc:docMkLst>
      <pc:sldChg chg="modSp mod">
        <pc:chgData name="Loggia  Serena" userId="e1d797a7-22fe-4a25-901a-9a04d4c2f2e8" providerId="ADAL" clId="{B4F65AF5-F351-494B-86C7-94069E1958BA}" dt="2021-12-14T09:47:45.365" v="1112" actId="14100"/>
        <pc:sldMkLst>
          <pc:docMk/>
          <pc:sldMk cId="1577499883" sldId="256"/>
        </pc:sldMkLst>
        <pc:spChg chg="mod">
          <ac:chgData name="Loggia  Serena" userId="e1d797a7-22fe-4a25-901a-9a04d4c2f2e8" providerId="ADAL" clId="{B4F65AF5-F351-494B-86C7-94069E1958BA}" dt="2021-12-14T09:47:45.365" v="1112" actId="14100"/>
          <ac:spMkLst>
            <pc:docMk/>
            <pc:sldMk cId="1577499883" sldId="256"/>
            <ac:spMk id="2" creationId="{00000000-0000-0000-0000-000000000000}"/>
          </ac:spMkLst>
        </pc:spChg>
      </pc:sldChg>
      <pc:sldChg chg="addSp modSp mod">
        <pc:chgData name="Loggia  Serena" userId="e1d797a7-22fe-4a25-901a-9a04d4c2f2e8" providerId="ADAL" clId="{B4F65AF5-F351-494B-86C7-94069E1958BA}" dt="2021-12-14T09:49:17.877" v="1126" actId="20577"/>
        <pc:sldMkLst>
          <pc:docMk/>
          <pc:sldMk cId="453548674" sldId="303"/>
        </pc:sldMkLst>
        <pc:spChg chg="mod">
          <ac:chgData name="Loggia  Serena" userId="e1d797a7-22fe-4a25-901a-9a04d4c2f2e8" providerId="ADAL" clId="{B4F65AF5-F351-494B-86C7-94069E1958BA}" dt="2021-12-14T08:08:21.358" v="105" actId="1076"/>
          <ac:spMkLst>
            <pc:docMk/>
            <pc:sldMk cId="453548674" sldId="303"/>
            <ac:spMk id="2" creationId="{40AA1B93-2A0B-457B-B534-B95DFBF72B5A}"/>
          </ac:spMkLst>
        </pc:spChg>
        <pc:spChg chg="add mod">
          <ac:chgData name="Loggia  Serena" userId="e1d797a7-22fe-4a25-901a-9a04d4c2f2e8" providerId="ADAL" clId="{B4F65AF5-F351-494B-86C7-94069E1958BA}" dt="2021-12-14T08:08:57.971" v="115" actId="1076"/>
          <ac:spMkLst>
            <pc:docMk/>
            <pc:sldMk cId="453548674" sldId="303"/>
            <ac:spMk id="3" creationId="{CD934103-9CCA-CD49-8ABF-3F38E7CB4C13}"/>
          </ac:spMkLst>
        </pc:spChg>
        <pc:spChg chg="mod">
          <ac:chgData name="Loggia  Serena" userId="e1d797a7-22fe-4a25-901a-9a04d4c2f2e8" providerId="ADAL" clId="{B4F65AF5-F351-494B-86C7-94069E1958BA}" dt="2021-12-14T09:49:17.877" v="1126" actId="20577"/>
          <ac:spMkLst>
            <pc:docMk/>
            <pc:sldMk cId="453548674" sldId="303"/>
            <ac:spMk id="6" creationId="{208A1022-3036-425C-B7D9-6DF56A09CA77}"/>
          </ac:spMkLst>
        </pc:spChg>
        <pc:spChg chg="add mod">
          <ac:chgData name="Loggia  Serena" userId="e1d797a7-22fe-4a25-901a-9a04d4c2f2e8" providerId="ADAL" clId="{B4F65AF5-F351-494B-86C7-94069E1958BA}" dt="2021-12-14T09:13:27.139" v="1023" actId="1076"/>
          <ac:spMkLst>
            <pc:docMk/>
            <pc:sldMk cId="453548674" sldId="303"/>
            <ac:spMk id="7" creationId="{4F0C1001-387E-354A-93E6-B322433B70EC}"/>
          </ac:spMkLst>
        </pc:spChg>
      </pc:sldChg>
      <pc:sldChg chg="modSp mod">
        <pc:chgData name="Loggia  Serena" userId="e1d797a7-22fe-4a25-901a-9a04d4c2f2e8" providerId="ADAL" clId="{B4F65AF5-F351-494B-86C7-94069E1958BA}" dt="2021-12-14T10:01:07.105" v="1471" actId="14100"/>
        <pc:sldMkLst>
          <pc:docMk/>
          <pc:sldMk cId="945523181" sldId="304"/>
        </pc:sldMkLst>
        <pc:spChg chg="mod">
          <ac:chgData name="Loggia  Serena" userId="e1d797a7-22fe-4a25-901a-9a04d4c2f2e8" providerId="ADAL" clId="{B4F65AF5-F351-494B-86C7-94069E1958BA}" dt="2021-12-14T10:01:07.105" v="1471" actId="14100"/>
          <ac:spMkLst>
            <pc:docMk/>
            <pc:sldMk cId="945523181" sldId="304"/>
            <ac:spMk id="6" creationId="{208A1022-3036-425C-B7D9-6DF56A09CA77}"/>
          </ac:spMkLst>
        </pc:spChg>
        <pc:spChg chg="mod">
          <ac:chgData name="Loggia  Serena" userId="e1d797a7-22fe-4a25-901a-9a04d4c2f2e8" providerId="ADAL" clId="{B4F65AF5-F351-494B-86C7-94069E1958BA}" dt="2021-12-14T09:54:42.287" v="1153" actId="14100"/>
          <ac:spMkLst>
            <pc:docMk/>
            <pc:sldMk cId="945523181" sldId="304"/>
            <ac:spMk id="14" creationId="{7B00817C-885B-2E43-A8FE-F086A370D6EA}"/>
          </ac:spMkLst>
        </pc:spChg>
        <pc:spChg chg="mod">
          <ac:chgData name="Loggia  Serena" userId="e1d797a7-22fe-4a25-901a-9a04d4c2f2e8" providerId="ADAL" clId="{B4F65AF5-F351-494B-86C7-94069E1958BA}" dt="2021-12-14T09:55:13.095" v="1156" actId="1076"/>
          <ac:spMkLst>
            <pc:docMk/>
            <pc:sldMk cId="945523181" sldId="304"/>
            <ac:spMk id="15" creationId="{BB3D1D67-EBD7-5644-861E-9F9101B65E7C}"/>
          </ac:spMkLst>
        </pc:spChg>
      </pc:sldChg>
      <pc:sldChg chg="modSp del mod">
        <pc:chgData name="Loggia  Serena" userId="e1d797a7-22fe-4a25-901a-9a04d4c2f2e8" providerId="ADAL" clId="{B4F65AF5-F351-494B-86C7-94069E1958BA}" dt="2021-12-14T08:55:29.387" v="898" actId="2696"/>
        <pc:sldMkLst>
          <pc:docMk/>
          <pc:sldMk cId="2169970892" sldId="305"/>
        </pc:sldMkLst>
        <pc:spChg chg="mod">
          <ac:chgData name="Loggia  Serena" userId="e1d797a7-22fe-4a25-901a-9a04d4c2f2e8" providerId="ADAL" clId="{B4F65AF5-F351-494B-86C7-94069E1958BA}" dt="2021-12-14T08:47:24.216" v="689" actId="20577"/>
          <ac:spMkLst>
            <pc:docMk/>
            <pc:sldMk cId="2169970892" sldId="305"/>
            <ac:spMk id="6" creationId="{208A1022-3036-425C-B7D9-6DF56A09CA77}"/>
          </ac:spMkLst>
        </pc:spChg>
      </pc:sldChg>
      <pc:sldChg chg="modSp">
        <pc:chgData name="Loggia  Serena" userId="e1d797a7-22fe-4a25-901a-9a04d4c2f2e8" providerId="ADAL" clId="{B4F65AF5-F351-494B-86C7-94069E1958BA}" dt="2021-12-14T09:51:40.598" v="1134" actId="692"/>
        <pc:sldMkLst>
          <pc:docMk/>
          <pc:sldMk cId="3474517805" sldId="311"/>
        </pc:sldMkLst>
        <pc:graphicFrameChg chg="mod">
          <ac:chgData name="Loggia  Serena" userId="e1d797a7-22fe-4a25-901a-9a04d4c2f2e8" providerId="ADAL" clId="{B4F65AF5-F351-494B-86C7-94069E1958BA}" dt="2021-12-14T09:51:40.598" v="1134" actId="692"/>
          <ac:graphicFrameMkLst>
            <pc:docMk/>
            <pc:sldMk cId="3474517805" sldId="311"/>
            <ac:graphicFrameMk id="3" creationId="{64BA47D0-20E2-E840-B039-AF9E431724B4}"/>
          </ac:graphicFrameMkLst>
        </pc:graphicFrameChg>
      </pc:sldChg>
      <pc:sldChg chg="modSp mod">
        <pc:chgData name="Loggia  Serena" userId="e1d797a7-22fe-4a25-901a-9a04d4c2f2e8" providerId="ADAL" clId="{B4F65AF5-F351-494B-86C7-94069E1958BA}" dt="2021-12-14T09:15:46.967" v="1046"/>
        <pc:sldMkLst>
          <pc:docMk/>
          <pc:sldMk cId="3744074608" sldId="312"/>
        </pc:sldMkLst>
        <pc:spChg chg="mod">
          <ac:chgData name="Loggia  Serena" userId="e1d797a7-22fe-4a25-901a-9a04d4c2f2e8" providerId="ADAL" clId="{B4F65AF5-F351-494B-86C7-94069E1958BA}" dt="2021-12-14T09:15:46.967" v="1046"/>
          <ac:spMkLst>
            <pc:docMk/>
            <pc:sldMk cId="3744074608" sldId="312"/>
            <ac:spMk id="6" creationId="{208A1022-3036-425C-B7D9-6DF56A09CA77}"/>
          </ac:spMkLst>
        </pc:spChg>
      </pc:sldChg>
      <pc:sldChg chg="modSp mod">
        <pc:chgData name="Loggia  Serena" userId="e1d797a7-22fe-4a25-901a-9a04d4c2f2e8" providerId="ADAL" clId="{B4F65AF5-F351-494B-86C7-94069E1958BA}" dt="2021-12-14T10:05:23.725" v="1484" actId="1076"/>
        <pc:sldMkLst>
          <pc:docMk/>
          <pc:sldMk cId="548566965" sldId="313"/>
        </pc:sldMkLst>
        <pc:spChg chg="mod">
          <ac:chgData name="Loggia  Serena" userId="e1d797a7-22fe-4a25-901a-9a04d4c2f2e8" providerId="ADAL" clId="{B4F65AF5-F351-494B-86C7-94069E1958BA}" dt="2021-12-14T10:05:23.725" v="1484" actId="1076"/>
          <ac:spMkLst>
            <pc:docMk/>
            <pc:sldMk cId="548566965" sldId="313"/>
            <ac:spMk id="16" creationId="{A3365E5D-A13E-5245-A788-29DB75BDAD84}"/>
          </ac:spMkLst>
        </pc:spChg>
        <pc:spChg chg="mod">
          <ac:chgData name="Loggia  Serena" userId="e1d797a7-22fe-4a25-901a-9a04d4c2f2e8" providerId="ADAL" clId="{B4F65AF5-F351-494B-86C7-94069E1958BA}" dt="2021-12-14T10:05:23.725" v="1484" actId="1076"/>
          <ac:spMkLst>
            <pc:docMk/>
            <pc:sldMk cId="548566965" sldId="313"/>
            <ac:spMk id="17" creationId="{32758AF6-783F-9B48-83E5-691FD6380DA3}"/>
          </ac:spMkLst>
        </pc:spChg>
        <pc:spChg chg="mod">
          <ac:chgData name="Loggia  Serena" userId="e1d797a7-22fe-4a25-901a-9a04d4c2f2e8" providerId="ADAL" clId="{B4F65AF5-F351-494B-86C7-94069E1958BA}" dt="2021-12-14T10:05:23.725" v="1484" actId="1076"/>
          <ac:spMkLst>
            <pc:docMk/>
            <pc:sldMk cId="548566965" sldId="313"/>
            <ac:spMk id="18" creationId="{D7F1CEA5-F1FC-BD43-82BE-4AD576F6C45F}"/>
          </ac:spMkLst>
        </pc:spChg>
        <pc:graphicFrameChg chg="mod">
          <ac:chgData name="Loggia  Serena" userId="e1d797a7-22fe-4a25-901a-9a04d4c2f2e8" providerId="ADAL" clId="{B4F65AF5-F351-494B-86C7-94069E1958BA}" dt="2021-12-14T10:05:04.063" v="1483" actId="14100"/>
          <ac:graphicFrameMkLst>
            <pc:docMk/>
            <pc:sldMk cId="548566965" sldId="313"/>
            <ac:graphicFrameMk id="9" creationId="{A9C0C621-9F41-EE4D-9665-0AD1B3A6BAAB}"/>
          </ac:graphicFrameMkLst>
        </pc:graphicFrameChg>
      </pc:sldChg>
      <pc:sldChg chg="addSp modSp mod">
        <pc:chgData name="Loggia  Serena" userId="e1d797a7-22fe-4a25-901a-9a04d4c2f2e8" providerId="ADAL" clId="{B4F65AF5-F351-494B-86C7-94069E1958BA}" dt="2021-12-14T09:17:22.278" v="1047" actId="1076"/>
        <pc:sldMkLst>
          <pc:docMk/>
          <pc:sldMk cId="2077848854" sldId="314"/>
        </pc:sldMkLst>
        <pc:spChg chg="mod">
          <ac:chgData name="Loggia  Serena" userId="e1d797a7-22fe-4a25-901a-9a04d4c2f2e8" providerId="ADAL" clId="{B4F65AF5-F351-494B-86C7-94069E1958BA}" dt="2021-12-14T09:17:22.278" v="1047" actId="1076"/>
          <ac:spMkLst>
            <pc:docMk/>
            <pc:sldMk cId="2077848854" sldId="314"/>
            <ac:spMk id="12" creationId="{AF72D3F4-5CBE-884D-A1A4-53D72ED975FD}"/>
          </ac:spMkLst>
        </pc:spChg>
        <pc:spChg chg="mod">
          <ac:chgData name="Loggia  Serena" userId="e1d797a7-22fe-4a25-901a-9a04d4c2f2e8" providerId="ADAL" clId="{B4F65AF5-F351-494B-86C7-94069E1958BA}" dt="2021-12-14T08:50:44.928" v="718" actId="14100"/>
          <ac:spMkLst>
            <pc:docMk/>
            <pc:sldMk cId="2077848854" sldId="314"/>
            <ac:spMk id="14" creationId="{8C2C9A0E-B349-A14A-AF98-841A3B732691}"/>
          </ac:spMkLst>
        </pc:spChg>
        <pc:spChg chg="mod">
          <ac:chgData name="Loggia  Serena" userId="e1d797a7-22fe-4a25-901a-9a04d4c2f2e8" providerId="ADAL" clId="{B4F65AF5-F351-494B-86C7-94069E1958BA}" dt="2021-12-14T08:50:54.115" v="719" actId="1076"/>
          <ac:spMkLst>
            <pc:docMk/>
            <pc:sldMk cId="2077848854" sldId="314"/>
            <ac:spMk id="15" creationId="{262BAA26-EDCD-8042-BF82-BA6914FA6174}"/>
          </ac:spMkLst>
        </pc:spChg>
        <pc:spChg chg="mod">
          <ac:chgData name="Loggia  Serena" userId="e1d797a7-22fe-4a25-901a-9a04d4c2f2e8" providerId="ADAL" clId="{B4F65AF5-F351-494B-86C7-94069E1958BA}" dt="2021-12-14T08:52:25.041" v="771" actId="20577"/>
          <ac:spMkLst>
            <pc:docMk/>
            <pc:sldMk cId="2077848854" sldId="314"/>
            <ac:spMk id="16" creationId="{9C34D20A-E7A4-4745-91EB-51686470A5AF}"/>
          </ac:spMkLst>
        </pc:spChg>
        <pc:spChg chg="mod">
          <ac:chgData name="Loggia  Serena" userId="e1d797a7-22fe-4a25-901a-9a04d4c2f2e8" providerId="ADAL" clId="{B4F65AF5-F351-494B-86C7-94069E1958BA}" dt="2021-12-14T08:52:21.598" v="770" actId="20577"/>
          <ac:spMkLst>
            <pc:docMk/>
            <pc:sldMk cId="2077848854" sldId="314"/>
            <ac:spMk id="17" creationId="{42882B17-4916-B848-8991-CD59A112E508}"/>
          </ac:spMkLst>
        </pc:spChg>
        <pc:spChg chg="mod">
          <ac:chgData name="Loggia  Serena" userId="e1d797a7-22fe-4a25-901a-9a04d4c2f2e8" providerId="ADAL" clId="{B4F65AF5-F351-494B-86C7-94069E1958BA}" dt="2021-12-14T08:50:54.115" v="719" actId="1076"/>
          <ac:spMkLst>
            <pc:docMk/>
            <pc:sldMk cId="2077848854" sldId="314"/>
            <ac:spMk id="18" creationId="{C47425E2-AE4C-9C4F-ADA1-F882182EB2E9}"/>
          </ac:spMkLst>
        </pc:spChg>
        <pc:spChg chg="add mod">
          <ac:chgData name="Loggia  Serena" userId="e1d797a7-22fe-4a25-901a-9a04d4c2f2e8" providerId="ADAL" clId="{B4F65AF5-F351-494B-86C7-94069E1958BA}" dt="2021-12-14T08:51:15.110" v="723" actId="1076"/>
          <ac:spMkLst>
            <pc:docMk/>
            <pc:sldMk cId="2077848854" sldId="314"/>
            <ac:spMk id="19" creationId="{9FD39EB4-5835-0A42-84C1-5ED98783A679}"/>
          </ac:spMkLst>
        </pc:spChg>
      </pc:sldChg>
      <pc:sldChg chg="modSp mod">
        <pc:chgData name="Loggia  Serena" userId="e1d797a7-22fe-4a25-901a-9a04d4c2f2e8" providerId="ADAL" clId="{B4F65AF5-F351-494B-86C7-94069E1958BA}" dt="2021-12-14T10:03:39.413" v="1482" actId="20577"/>
        <pc:sldMkLst>
          <pc:docMk/>
          <pc:sldMk cId="1520484549" sldId="315"/>
        </pc:sldMkLst>
        <pc:spChg chg="mod">
          <ac:chgData name="Loggia  Serena" userId="e1d797a7-22fe-4a25-901a-9a04d4c2f2e8" providerId="ADAL" clId="{B4F65AF5-F351-494B-86C7-94069E1958BA}" dt="2021-12-14T09:12:46.193" v="1019" actId="20577"/>
          <ac:spMkLst>
            <pc:docMk/>
            <pc:sldMk cId="1520484549" sldId="315"/>
            <ac:spMk id="12" creationId="{AF72D3F4-5CBE-884D-A1A4-53D72ED975FD}"/>
          </ac:spMkLst>
        </pc:spChg>
        <pc:spChg chg="mod">
          <ac:chgData name="Loggia  Serena" userId="e1d797a7-22fe-4a25-901a-9a04d4c2f2e8" providerId="ADAL" clId="{B4F65AF5-F351-494B-86C7-94069E1958BA}" dt="2021-12-14T10:03:39.413" v="1482" actId="20577"/>
          <ac:spMkLst>
            <pc:docMk/>
            <pc:sldMk cId="1520484549" sldId="315"/>
            <ac:spMk id="53" creationId="{DB3912B8-F37A-7F4B-BBC7-946F211EBF1C}"/>
          </ac:spMkLst>
        </pc:spChg>
        <pc:spChg chg="mod">
          <ac:chgData name="Loggia  Serena" userId="e1d797a7-22fe-4a25-901a-9a04d4c2f2e8" providerId="ADAL" clId="{B4F65AF5-F351-494B-86C7-94069E1958BA}" dt="2021-12-14T10:03:30.490" v="1478" actId="20577"/>
          <ac:spMkLst>
            <pc:docMk/>
            <pc:sldMk cId="1520484549" sldId="315"/>
            <ac:spMk id="57" creationId="{639F52B0-07F3-AB49-A8E5-C27DD122A502}"/>
          </ac:spMkLst>
        </pc:spChg>
      </pc:sldChg>
    </pc:docChg>
  </pc:docChgLst>
  <pc:docChgLst>
    <pc:chgData name="Flurin Solèr" userId="ee80f6ed-b0d5-431f-a028-83f163a767c0" providerId="ADAL" clId="{749FCFCF-3A97-2B4E-84A9-90A2F5DBD370}"/>
    <pc:docChg chg="custSel addSld modSld">
      <pc:chgData name="Flurin Solèr" userId="ee80f6ed-b0d5-431f-a028-83f163a767c0" providerId="ADAL" clId="{749FCFCF-3A97-2B4E-84A9-90A2F5DBD370}" dt="2021-11-25T14:40:00.267" v="1576" actId="20577"/>
      <pc:docMkLst>
        <pc:docMk/>
      </pc:docMkLst>
      <pc:sldChg chg="addSp delSp modSp mod">
        <pc:chgData name="Flurin Solèr" userId="ee80f6ed-b0d5-431f-a028-83f163a767c0" providerId="ADAL" clId="{749FCFCF-3A97-2B4E-84A9-90A2F5DBD370}" dt="2021-11-25T14:23:12.043" v="168"/>
        <pc:sldMkLst>
          <pc:docMk/>
          <pc:sldMk cId="2537424942" sldId="292"/>
        </pc:sldMkLst>
        <pc:spChg chg="del mod">
          <ac:chgData name="Flurin Solèr" userId="ee80f6ed-b0d5-431f-a028-83f163a767c0" providerId="ADAL" clId="{749FCFCF-3A97-2B4E-84A9-90A2F5DBD370}" dt="2021-11-25T14:15:28.148" v="2"/>
          <ac:spMkLst>
            <pc:docMk/>
            <pc:sldMk cId="2537424942" sldId="292"/>
            <ac:spMk id="6" creationId="{C1652B69-79DE-4699-B983-A9596A2B0FF3}"/>
          </ac:spMkLst>
        </pc:spChg>
        <pc:spChg chg="add del mod">
          <ac:chgData name="Flurin Solèr" userId="ee80f6ed-b0d5-431f-a028-83f163a767c0" providerId="ADAL" clId="{749FCFCF-3A97-2B4E-84A9-90A2F5DBD370}" dt="2021-11-25T14:17:50.446" v="22"/>
          <ac:spMkLst>
            <pc:docMk/>
            <pc:sldMk cId="2537424942" sldId="292"/>
            <ac:spMk id="9" creationId="{489781F0-5C00-5549-87BC-1B69F17AE22D}"/>
          </ac:spMkLst>
        </pc:spChg>
        <pc:spChg chg="add del mod">
          <ac:chgData name="Flurin Solèr" userId="ee80f6ed-b0d5-431f-a028-83f163a767c0" providerId="ADAL" clId="{749FCFCF-3A97-2B4E-84A9-90A2F5DBD370}" dt="2021-11-25T14:20:16.005" v="24"/>
          <ac:spMkLst>
            <pc:docMk/>
            <pc:sldMk cId="2537424942" sldId="292"/>
            <ac:spMk id="13" creationId="{20270185-FCA6-194E-9D53-3BD62806C75B}"/>
          </ac:spMkLst>
        </pc:spChg>
        <pc:spChg chg="add del mod">
          <ac:chgData name="Flurin Solèr" userId="ee80f6ed-b0d5-431f-a028-83f163a767c0" providerId="ADAL" clId="{749FCFCF-3A97-2B4E-84A9-90A2F5DBD370}" dt="2021-11-25T14:23:12.043" v="168"/>
          <ac:spMkLst>
            <pc:docMk/>
            <pc:sldMk cId="2537424942" sldId="292"/>
            <ac:spMk id="19" creationId="{6309F636-8E53-1048-94F3-176889857FFD}"/>
          </ac:spMkLst>
        </pc:spChg>
        <pc:picChg chg="add del mod">
          <ac:chgData name="Flurin Solèr" userId="ee80f6ed-b0d5-431f-a028-83f163a767c0" providerId="ADAL" clId="{749FCFCF-3A97-2B4E-84A9-90A2F5DBD370}" dt="2021-11-25T14:16:17.524" v="21" actId="478"/>
          <ac:picMkLst>
            <pc:docMk/>
            <pc:sldMk cId="2537424942" sldId="292"/>
            <ac:picMk id="7" creationId="{4D213FD4-5D92-4E48-B817-B75550D8873F}"/>
          </ac:picMkLst>
        </pc:picChg>
        <pc:picChg chg="add del mod">
          <ac:chgData name="Flurin Solèr" userId="ee80f6ed-b0d5-431f-a028-83f163a767c0" providerId="ADAL" clId="{749FCFCF-3A97-2B4E-84A9-90A2F5DBD370}" dt="2021-11-25T14:20:09.640" v="23" actId="478"/>
          <ac:picMkLst>
            <pc:docMk/>
            <pc:sldMk cId="2537424942" sldId="292"/>
            <ac:picMk id="11" creationId="{F76DF345-8BC3-AC41-B9C8-A21BA2D087B4}"/>
          </ac:picMkLst>
        </pc:picChg>
        <pc:picChg chg="add del mod">
          <ac:chgData name="Flurin Solèr" userId="ee80f6ed-b0d5-431f-a028-83f163a767c0" providerId="ADAL" clId="{749FCFCF-3A97-2B4E-84A9-90A2F5DBD370}" dt="2021-11-25T14:23:10.683" v="167" actId="478"/>
          <ac:picMkLst>
            <pc:docMk/>
            <pc:sldMk cId="2537424942" sldId="292"/>
            <ac:picMk id="15" creationId="{B3E8C258-CEFB-3945-86CD-644C9CF55265}"/>
          </ac:picMkLst>
        </pc:picChg>
        <pc:picChg chg="add del mod">
          <ac:chgData name="Flurin Solèr" userId="ee80f6ed-b0d5-431f-a028-83f163a767c0" providerId="ADAL" clId="{749FCFCF-3A97-2B4E-84A9-90A2F5DBD370}" dt="2021-11-25T14:23:09.104" v="166" actId="478"/>
          <ac:picMkLst>
            <pc:docMk/>
            <pc:sldMk cId="2537424942" sldId="292"/>
            <ac:picMk id="17" creationId="{AF8F9C35-308E-9141-9F45-9B3328A923E2}"/>
          </ac:picMkLst>
        </pc:picChg>
        <pc:picChg chg="add mod">
          <ac:chgData name="Flurin Solèr" userId="ee80f6ed-b0d5-431f-a028-83f163a767c0" providerId="ADAL" clId="{749FCFCF-3A97-2B4E-84A9-90A2F5DBD370}" dt="2021-11-25T14:23:12.043" v="168"/>
          <ac:picMkLst>
            <pc:docMk/>
            <pc:sldMk cId="2537424942" sldId="292"/>
            <ac:picMk id="21" creationId="{515575ED-E907-C14B-96AB-21040DA1F309}"/>
          </ac:picMkLst>
        </pc:picChg>
      </pc:sldChg>
      <pc:sldChg chg="addSp delSp modSp new mod">
        <pc:chgData name="Flurin Solèr" userId="ee80f6ed-b0d5-431f-a028-83f163a767c0" providerId="ADAL" clId="{749FCFCF-3A97-2B4E-84A9-90A2F5DBD370}" dt="2021-11-25T14:16:05.096" v="18" actId="20577"/>
        <pc:sldMkLst>
          <pc:docMk/>
          <pc:sldMk cId="4141867316" sldId="304"/>
        </pc:sldMkLst>
        <pc:spChg chg="mod">
          <ac:chgData name="Flurin Solèr" userId="ee80f6ed-b0d5-431f-a028-83f163a767c0" providerId="ADAL" clId="{749FCFCF-3A97-2B4E-84A9-90A2F5DBD370}" dt="2021-11-25T14:16:05.096" v="18" actId="20577"/>
          <ac:spMkLst>
            <pc:docMk/>
            <pc:sldMk cId="4141867316" sldId="304"/>
            <ac:spMk id="2" creationId="{039FD754-A66C-F148-AD22-D960F88C6A61}"/>
          </ac:spMkLst>
        </pc:spChg>
        <pc:spChg chg="del">
          <ac:chgData name="Flurin Solèr" userId="ee80f6ed-b0d5-431f-a028-83f163a767c0" providerId="ADAL" clId="{749FCFCF-3A97-2B4E-84A9-90A2F5DBD370}" dt="2021-11-25T14:15:49.274" v="6"/>
          <ac:spMkLst>
            <pc:docMk/>
            <pc:sldMk cId="4141867316" sldId="304"/>
            <ac:spMk id="3" creationId="{57CF39EA-1ED6-5C40-853B-38F340967AF8}"/>
          </ac:spMkLst>
        </pc:spChg>
        <pc:spChg chg="add del mod">
          <ac:chgData name="Flurin Solèr" userId="ee80f6ed-b0d5-431f-a028-83f163a767c0" providerId="ADAL" clId="{749FCFCF-3A97-2B4E-84A9-90A2F5DBD370}" dt="2021-11-25T14:16:00.040" v="8" actId="478"/>
          <ac:spMkLst>
            <pc:docMk/>
            <pc:sldMk cId="4141867316" sldId="304"/>
            <ac:spMk id="8" creationId="{59311BA3-D3EF-5A40-BFC8-D57BDB4FD7B2}"/>
          </ac:spMkLst>
        </pc:spChg>
        <pc:picChg chg="add mod">
          <ac:chgData name="Flurin Solèr" userId="ee80f6ed-b0d5-431f-a028-83f163a767c0" providerId="ADAL" clId="{749FCFCF-3A97-2B4E-84A9-90A2F5DBD370}" dt="2021-11-25T14:15:49.274" v="6"/>
          <ac:picMkLst>
            <pc:docMk/>
            <pc:sldMk cId="4141867316" sldId="304"/>
            <ac:picMk id="7" creationId="{A11B1E9C-3CC3-E648-97B2-684E4E3D4EE3}"/>
          </ac:picMkLst>
        </pc:picChg>
      </pc:sldChg>
      <pc:sldChg chg="modSp new mod">
        <pc:chgData name="Flurin Solèr" userId="ee80f6ed-b0d5-431f-a028-83f163a767c0" providerId="ADAL" clId="{749FCFCF-3A97-2B4E-84A9-90A2F5DBD370}" dt="2021-11-25T14:32:47.790" v="910" actId="20577"/>
        <pc:sldMkLst>
          <pc:docMk/>
          <pc:sldMk cId="19950049" sldId="305"/>
        </pc:sldMkLst>
        <pc:spChg chg="mod">
          <ac:chgData name="Flurin Solèr" userId="ee80f6ed-b0d5-431f-a028-83f163a767c0" providerId="ADAL" clId="{749FCFCF-3A97-2B4E-84A9-90A2F5DBD370}" dt="2021-11-25T14:20:29.459" v="33" actId="20577"/>
          <ac:spMkLst>
            <pc:docMk/>
            <pc:sldMk cId="19950049" sldId="305"/>
            <ac:spMk id="2" creationId="{25E352FE-F2B2-1F44-8394-2229EB049560}"/>
          </ac:spMkLst>
        </pc:spChg>
        <pc:spChg chg="mod">
          <ac:chgData name="Flurin Solèr" userId="ee80f6ed-b0d5-431f-a028-83f163a767c0" providerId="ADAL" clId="{749FCFCF-3A97-2B4E-84A9-90A2F5DBD370}" dt="2021-11-25T14:32:47.790" v="910" actId="20577"/>
          <ac:spMkLst>
            <pc:docMk/>
            <pc:sldMk cId="19950049" sldId="305"/>
            <ac:spMk id="3" creationId="{35090F53-F011-E948-8F4E-79D438E0F2E5}"/>
          </ac:spMkLst>
        </pc:spChg>
      </pc:sldChg>
      <pc:sldChg chg="modSp new mod">
        <pc:chgData name="Flurin Solèr" userId="ee80f6ed-b0d5-431f-a028-83f163a767c0" providerId="ADAL" clId="{749FCFCF-3A97-2B4E-84A9-90A2F5DBD370}" dt="2021-11-25T14:40:00.267" v="1576" actId="20577"/>
        <pc:sldMkLst>
          <pc:docMk/>
          <pc:sldMk cId="2156262231" sldId="306"/>
        </pc:sldMkLst>
        <pc:spChg chg="mod">
          <ac:chgData name="Flurin Solèr" userId="ee80f6ed-b0d5-431f-a028-83f163a767c0" providerId="ADAL" clId="{749FCFCF-3A97-2B4E-84A9-90A2F5DBD370}" dt="2021-11-25T14:33:14.348" v="919" actId="20577"/>
          <ac:spMkLst>
            <pc:docMk/>
            <pc:sldMk cId="2156262231" sldId="306"/>
            <ac:spMk id="2" creationId="{02F2871B-671B-3C43-8615-DDBA255B9F0B}"/>
          </ac:spMkLst>
        </pc:spChg>
        <pc:spChg chg="mod">
          <ac:chgData name="Flurin Solèr" userId="ee80f6ed-b0d5-431f-a028-83f163a767c0" providerId="ADAL" clId="{749FCFCF-3A97-2B4E-84A9-90A2F5DBD370}" dt="2021-11-25T14:40:00.267" v="1576" actId="20577"/>
          <ac:spMkLst>
            <pc:docMk/>
            <pc:sldMk cId="2156262231" sldId="306"/>
            <ac:spMk id="3" creationId="{87F15C4C-C853-7346-A22D-798017DA3A0F}"/>
          </ac:spMkLst>
        </pc:spChg>
      </pc:sldChg>
    </pc:docChg>
  </pc:docChgLst>
  <pc:docChgLst>
    <pc:chgData name="Aschari  Eric" userId="f3cdf30d-ba72-471a-b3e9-4ec89a7b6fed" providerId="ADAL" clId="{9F4AB6A2-8C91-418A-9366-E4E240A01D20}"/>
    <pc:docChg chg="modSld">
      <pc:chgData name="Aschari  Eric" userId="f3cdf30d-ba72-471a-b3e9-4ec89a7b6fed" providerId="ADAL" clId="{9F4AB6A2-8C91-418A-9366-E4E240A01D20}" dt="2021-11-25T09:59:24.376" v="130" actId="20577"/>
      <pc:docMkLst>
        <pc:docMk/>
      </pc:docMkLst>
      <pc:sldChg chg="modSp mod">
        <pc:chgData name="Aschari  Eric" userId="f3cdf30d-ba72-471a-b3e9-4ec89a7b6fed" providerId="ADAL" clId="{9F4AB6A2-8C91-418A-9366-E4E240A01D20}" dt="2021-11-25T09:59:24.376" v="130" actId="20577"/>
        <pc:sldMkLst>
          <pc:docMk/>
          <pc:sldMk cId="2940462915" sldId="273"/>
        </pc:sldMkLst>
        <pc:spChg chg="mod">
          <ac:chgData name="Aschari  Eric" userId="f3cdf30d-ba72-471a-b3e9-4ec89a7b6fed" providerId="ADAL" clId="{9F4AB6A2-8C91-418A-9366-E4E240A01D20}" dt="2021-11-25T09:59:24.376" v="130" actId="20577"/>
          <ac:spMkLst>
            <pc:docMk/>
            <pc:sldMk cId="2940462915" sldId="273"/>
            <ac:spMk id="6" creationId="{F925386E-5B21-1A45-B5F5-AB3B5975E95E}"/>
          </ac:spMkLst>
        </pc:spChg>
      </pc:sldChg>
      <pc:sldChg chg="modSp mod">
        <pc:chgData name="Aschari  Eric" userId="f3cdf30d-ba72-471a-b3e9-4ec89a7b6fed" providerId="ADAL" clId="{9F4AB6A2-8C91-418A-9366-E4E240A01D20}" dt="2021-11-25T09:58:50.668" v="117" actId="114"/>
        <pc:sldMkLst>
          <pc:docMk/>
          <pc:sldMk cId="1491138255" sldId="288"/>
        </pc:sldMkLst>
        <pc:spChg chg="mod">
          <ac:chgData name="Aschari  Eric" userId="f3cdf30d-ba72-471a-b3e9-4ec89a7b6fed" providerId="ADAL" clId="{9F4AB6A2-8C91-418A-9366-E4E240A01D20}" dt="2021-11-25T09:58:50.668" v="117" actId="114"/>
          <ac:spMkLst>
            <pc:docMk/>
            <pc:sldMk cId="1491138255" sldId="288"/>
            <ac:spMk id="3" creationId="{1C4C9745-D085-4026-8822-82E9CC434D6D}"/>
          </ac:spMkLst>
        </pc:spChg>
      </pc:sldChg>
    </pc:docChg>
  </pc:docChgLst>
  <pc:docChgLst>
    <pc:chgData name="Flurin Solèr" userId="ee80f6ed-b0d5-431f-a028-83f163a767c0" providerId="ADAL" clId="{310E4921-98EE-C649-92C2-5711CC6BEDCE}"/>
    <pc:docChg chg="undo custSel addSld delSld modSld modMainMaster">
      <pc:chgData name="Flurin Solèr" userId="ee80f6ed-b0d5-431f-a028-83f163a767c0" providerId="ADAL" clId="{310E4921-98EE-C649-92C2-5711CC6BEDCE}" dt="2022-05-22T16:11:07.696" v="5536"/>
      <pc:docMkLst>
        <pc:docMk/>
      </pc:docMkLst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3905300968" sldId="257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733854662" sldId="266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453548674" sldId="303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3355224491" sldId="321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726771862" sldId="324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4195417144" sldId="330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3318743202" sldId="332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3466703579" sldId="345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3977775625" sldId="346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2819226809" sldId="347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3328486195" sldId="348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3211293622" sldId="349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3199677067" sldId="351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2420835815" sldId="356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3629574433" sldId="357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1917723053" sldId="358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813088508" sldId="365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189247823" sldId="366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4210853299" sldId="367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3487627400" sldId="368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3846966973" sldId="373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675423140" sldId="375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2480952376" sldId="376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3538796637" sldId="378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2644699097" sldId="380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4180657231" sldId="381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2687011537" sldId="382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497784267" sldId="386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659014628" sldId="387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2728513588" sldId="388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2801970231" sldId="389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3109301402" sldId="390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3651639291" sldId="393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1838715838" sldId="394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595654336" sldId="395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309067493" sldId="396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546853720" sldId="397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2121780061" sldId="398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2578363449" sldId="400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1479921670" sldId="402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3058242049" sldId="404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1304900384" sldId="406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4136666186" sldId="407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2561804504" sldId="408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2130034504" sldId="409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2450424798" sldId="410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3617633822" sldId="414"/>
        </pc:sldMkLst>
      </pc:sldChg>
      <pc:sldChg chg="addSp delSp modSp mod modTransition modNotesTx">
        <pc:chgData name="Flurin Solèr" userId="ee80f6ed-b0d5-431f-a028-83f163a767c0" providerId="ADAL" clId="{310E4921-98EE-C649-92C2-5711CC6BEDCE}" dt="2022-05-22T14:51:19.381" v="4905"/>
        <pc:sldMkLst>
          <pc:docMk/>
          <pc:sldMk cId="1066943484" sldId="415"/>
        </pc:sldMkLst>
        <pc:spChg chg="del">
          <ac:chgData name="Flurin Solèr" userId="ee80f6ed-b0d5-431f-a028-83f163a767c0" providerId="ADAL" clId="{310E4921-98EE-C649-92C2-5711CC6BEDCE}" dt="2022-05-22T09:45:30.187" v="3222"/>
          <ac:spMkLst>
            <pc:docMk/>
            <pc:sldMk cId="1066943484" sldId="415"/>
            <ac:spMk id="3" creationId="{7BB37183-5F31-A9DD-9165-65A33C69420C}"/>
          </ac:spMkLst>
        </pc:spChg>
        <pc:spChg chg="add del mod">
          <ac:chgData name="Flurin Solèr" userId="ee80f6ed-b0d5-431f-a028-83f163a767c0" providerId="ADAL" clId="{310E4921-98EE-C649-92C2-5711CC6BEDCE}" dt="2022-05-22T09:53:43.974" v="3298"/>
          <ac:spMkLst>
            <pc:docMk/>
            <pc:sldMk cId="1066943484" sldId="415"/>
            <ac:spMk id="11" creationId="{49E6DADD-CEAC-75B5-4E06-9B8006C0B260}"/>
          </ac:spMkLst>
        </pc:spChg>
        <pc:spChg chg="add del mod">
          <ac:chgData name="Flurin Solèr" userId="ee80f6ed-b0d5-431f-a028-83f163a767c0" providerId="ADAL" clId="{310E4921-98EE-C649-92C2-5711CC6BEDCE}" dt="2022-05-22T09:56:36.573" v="3323"/>
          <ac:spMkLst>
            <pc:docMk/>
            <pc:sldMk cId="1066943484" sldId="415"/>
            <ac:spMk id="21" creationId="{C98E74E6-711C-781C-F873-D4911F319B48}"/>
          </ac:spMkLst>
        </pc:spChg>
        <pc:spChg chg="add del mod">
          <ac:chgData name="Flurin Solèr" userId="ee80f6ed-b0d5-431f-a028-83f163a767c0" providerId="ADAL" clId="{310E4921-98EE-C649-92C2-5711CC6BEDCE}" dt="2022-05-22T09:57:03.396" v="3326"/>
          <ac:spMkLst>
            <pc:docMk/>
            <pc:sldMk cId="1066943484" sldId="415"/>
            <ac:spMk id="25" creationId="{3C54B3D1-3D89-4E11-A67B-F2811E1D43BD}"/>
          </ac:spMkLst>
        </pc:spChg>
        <pc:spChg chg="add del mod">
          <ac:chgData name="Flurin Solèr" userId="ee80f6ed-b0d5-431f-a028-83f163a767c0" providerId="ADAL" clId="{310E4921-98EE-C649-92C2-5711CC6BEDCE}" dt="2022-05-22T10:15:46.951" v="3397" actId="478"/>
          <ac:spMkLst>
            <pc:docMk/>
            <pc:sldMk cId="1066943484" sldId="415"/>
            <ac:spMk id="28" creationId="{DDE63798-F01B-1C76-405F-9E2A51939DE1}"/>
          </ac:spMkLst>
        </pc:spChg>
        <pc:spChg chg="add del mod">
          <ac:chgData name="Flurin Solèr" userId="ee80f6ed-b0d5-431f-a028-83f163a767c0" providerId="ADAL" clId="{310E4921-98EE-C649-92C2-5711CC6BEDCE}" dt="2022-05-22T10:15:45.441" v="3396" actId="478"/>
          <ac:spMkLst>
            <pc:docMk/>
            <pc:sldMk cId="1066943484" sldId="415"/>
            <ac:spMk id="29" creationId="{9FF421C7-E494-3BEB-820E-06C3B6FB6756}"/>
          </ac:spMkLst>
        </pc:spChg>
        <pc:spChg chg="add mod">
          <ac:chgData name="Flurin Solèr" userId="ee80f6ed-b0d5-431f-a028-83f163a767c0" providerId="ADAL" clId="{310E4921-98EE-C649-92C2-5711CC6BEDCE}" dt="2022-05-22T10:28:56.550" v="3534" actId="12788"/>
          <ac:spMkLst>
            <pc:docMk/>
            <pc:sldMk cId="1066943484" sldId="415"/>
            <ac:spMk id="39" creationId="{8B2693AC-CCE7-D8BD-8A08-A09D802BD3B6}"/>
          </ac:spMkLst>
        </pc:spChg>
        <pc:spChg chg="add mod">
          <ac:chgData name="Flurin Solèr" userId="ee80f6ed-b0d5-431f-a028-83f163a767c0" providerId="ADAL" clId="{310E4921-98EE-C649-92C2-5711CC6BEDCE}" dt="2022-05-22T10:36:42.814" v="3719" actId="465"/>
          <ac:spMkLst>
            <pc:docMk/>
            <pc:sldMk cId="1066943484" sldId="415"/>
            <ac:spMk id="40" creationId="{FD231C1D-0DDA-0F81-3157-EFC82C8FEEC5}"/>
          </ac:spMkLst>
        </pc:spChg>
        <pc:spChg chg="add mod">
          <ac:chgData name="Flurin Solèr" userId="ee80f6ed-b0d5-431f-a028-83f163a767c0" providerId="ADAL" clId="{310E4921-98EE-C649-92C2-5711CC6BEDCE}" dt="2022-05-22T10:36:42.814" v="3719" actId="465"/>
          <ac:spMkLst>
            <pc:docMk/>
            <pc:sldMk cId="1066943484" sldId="415"/>
            <ac:spMk id="41" creationId="{7A092ED3-A34C-5666-A0DD-507140D77EAE}"/>
          </ac:spMkLst>
        </pc:spChg>
        <pc:spChg chg="add mod">
          <ac:chgData name="Flurin Solèr" userId="ee80f6ed-b0d5-431f-a028-83f163a767c0" providerId="ADAL" clId="{310E4921-98EE-C649-92C2-5711CC6BEDCE}" dt="2022-05-22T10:36:42.814" v="3719" actId="465"/>
          <ac:spMkLst>
            <pc:docMk/>
            <pc:sldMk cId="1066943484" sldId="415"/>
            <ac:spMk id="42" creationId="{B04B59DC-C3D4-2F71-57F7-35536E51AA47}"/>
          </ac:spMkLst>
        </pc:spChg>
        <pc:graphicFrameChg chg="add del mod">
          <ac:chgData name="Flurin Solèr" userId="ee80f6ed-b0d5-431f-a028-83f163a767c0" providerId="ADAL" clId="{310E4921-98EE-C649-92C2-5711CC6BEDCE}" dt="2022-05-22T10:28:24.791" v="3527" actId="478"/>
          <ac:graphicFrameMkLst>
            <pc:docMk/>
            <pc:sldMk cId="1066943484" sldId="415"/>
            <ac:graphicFrameMk id="34" creationId="{0C6C2AB3-87A3-6DC7-6D55-F4EAFBA83202}"/>
          </ac:graphicFrameMkLst>
        </pc:graphicFrameChg>
        <pc:picChg chg="add del mod modCrop">
          <ac:chgData name="Flurin Solèr" userId="ee80f6ed-b0d5-431f-a028-83f163a767c0" providerId="ADAL" clId="{310E4921-98EE-C649-92C2-5711CC6BEDCE}" dt="2022-05-22T09:52:47.797" v="3297" actId="478"/>
          <ac:picMkLst>
            <pc:docMk/>
            <pc:sldMk cId="1066943484" sldId="415"/>
            <ac:picMk id="7" creationId="{CE50D077-AA4B-5272-B94E-546961916ED7}"/>
          </ac:picMkLst>
        </pc:picChg>
        <pc:picChg chg="add del mod modCrop">
          <ac:chgData name="Flurin Solèr" userId="ee80f6ed-b0d5-431f-a028-83f163a767c0" providerId="ADAL" clId="{310E4921-98EE-C649-92C2-5711CC6BEDCE}" dt="2022-05-22T09:52:46.887" v="3296" actId="478"/>
          <ac:picMkLst>
            <pc:docMk/>
            <pc:sldMk cId="1066943484" sldId="415"/>
            <ac:picMk id="9" creationId="{83F6891E-83FE-0F15-7FF0-80F2032842A7}"/>
          </ac:picMkLst>
        </pc:picChg>
        <pc:picChg chg="add del mod">
          <ac:chgData name="Flurin Solèr" userId="ee80f6ed-b0d5-431f-a028-83f163a767c0" providerId="ADAL" clId="{310E4921-98EE-C649-92C2-5711CC6BEDCE}" dt="2022-05-22T09:56:34.079" v="3322" actId="478"/>
          <ac:picMkLst>
            <pc:docMk/>
            <pc:sldMk cId="1066943484" sldId="415"/>
            <ac:picMk id="13" creationId="{F325B076-1184-CE0D-62B3-DA866D3E1019}"/>
          </ac:picMkLst>
        </pc:picChg>
        <pc:picChg chg="add mod">
          <ac:chgData name="Flurin Solèr" userId="ee80f6ed-b0d5-431f-a028-83f163a767c0" providerId="ADAL" clId="{310E4921-98EE-C649-92C2-5711CC6BEDCE}" dt="2022-05-22T10:29:16.463" v="3538" actId="12788"/>
          <ac:picMkLst>
            <pc:docMk/>
            <pc:sldMk cId="1066943484" sldId="415"/>
            <ac:picMk id="15" creationId="{175BED84-700F-045F-3C2B-7BB958207388}"/>
          </ac:picMkLst>
        </pc:picChg>
        <pc:picChg chg="add del mod">
          <ac:chgData name="Flurin Solèr" userId="ee80f6ed-b0d5-431f-a028-83f163a767c0" providerId="ADAL" clId="{310E4921-98EE-C649-92C2-5711CC6BEDCE}" dt="2022-05-22T09:54:35.971" v="3318" actId="478"/>
          <ac:picMkLst>
            <pc:docMk/>
            <pc:sldMk cId="1066943484" sldId="415"/>
            <ac:picMk id="17" creationId="{A68B1585-6B09-DA56-960D-ED4832B8D980}"/>
          </ac:picMkLst>
        </pc:picChg>
        <pc:picChg chg="add mod">
          <ac:chgData name="Flurin Solèr" userId="ee80f6ed-b0d5-431f-a028-83f163a767c0" providerId="ADAL" clId="{310E4921-98EE-C649-92C2-5711CC6BEDCE}" dt="2022-05-22T10:29:14.041" v="3537" actId="12788"/>
          <ac:picMkLst>
            <pc:docMk/>
            <pc:sldMk cId="1066943484" sldId="415"/>
            <ac:picMk id="19" creationId="{CB9CCDD7-EF4C-05FF-076A-0F391287F748}"/>
          </ac:picMkLst>
        </pc:picChg>
        <pc:picChg chg="add del mod">
          <ac:chgData name="Flurin Solèr" userId="ee80f6ed-b0d5-431f-a028-83f163a767c0" providerId="ADAL" clId="{310E4921-98EE-C649-92C2-5711CC6BEDCE}" dt="2022-05-22T09:57:01.069" v="3325" actId="478"/>
          <ac:picMkLst>
            <pc:docMk/>
            <pc:sldMk cId="1066943484" sldId="415"/>
            <ac:picMk id="23" creationId="{F50C1A64-B890-625C-6EFB-68BF0C5D8858}"/>
          </ac:picMkLst>
        </pc:picChg>
        <pc:picChg chg="add mod">
          <ac:chgData name="Flurin Solèr" userId="ee80f6ed-b0d5-431f-a028-83f163a767c0" providerId="ADAL" clId="{310E4921-98EE-C649-92C2-5711CC6BEDCE}" dt="2022-05-22T10:29:18.771" v="3539" actId="12788"/>
          <ac:picMkLst>
            <pc:docMk/>
            <pc:sldMk cId="1066943484" sldId="415"/>
            <ac:picMk id="27" creationId="{0FD20FF7-756C-08FB-90CE-6BCAF8811435}"/>
          </ac:picMkLst>
        </pc:picChg>
        <pc:picChg chg="add del mod">
          <ac:chgData name="Flurin Solèr" userId="ee80f6ed-b0d5-431f-a028-83f163a767c0" providerId="ADAL" clId="{310E4921-98EE-C649-92C2-5711CC6BEDCE}" dt="2022-05-22T10:14:01.133" v="3390" actId="478"/>
          <ac:picMkLst>
            <pc:docMk/>
            <pc:sldMk cId="1066943484" sldId="415"/>
            <ac:picMk id="31" creationId="{828C3BB7-8E1E-2B1D-33F9-10B09706368C}"/>
          </ac:picMkLst>
        </pc:picChg>
        <pc:picChg chg="add del mod">
          <ac:chgData name="Flurin Solèr" userId="ee80f6ed-b0d5-431f-a028-83f163a767c0" providerId="ADAL" clId="{310E4921-98EE-C649-92C2-5711CC6BEDCE}" dt="2022-05-22T10:28:25.718" v="3528" actId="478"/>
          <ac:picMkLst>
            <pc:docMk/>
            <pc:sldMk cId="1066943484" sldId="415"/>
            <ac:picMk id="33" creationId="{80248C3F-1891-745B-7F47-CC78DDFC4F54}"/>
          </ac:picMkLst>
        </pc:picChg>
        <pc:picChg chg="add del mod">
          <ac:chgData name="Flurin Solèr" userId="ee80f6ed-b0d5-431f-a028-83f163a767c0" providerId="ADAL" clId="{310E4921-98EE-C649-92C2-5711CC6BEDCE}" dt="2022-05-22T10:27:00.470" v="3459" actId="478"/>
          <ac:picMkLst>
            <pc:docMk/>
            <pc:sldMk cId="1066943484" sldId="415"/>
            <ac:picMk id="36" creationId="{264F776E-D590-B488-F452-937FA9339D11}"/>
          </ac:picMkLst>
        </pc:picChg>
        <pc:picChg chg="add del mod">
          <ac:chgData name="Flurin Solèr" userId="ee80f6ed-b0d5-431f-a028-83f163a767c0" providerId="ADAL" clId="{310E4921-98EE-C649-92C2-5711CC6BEDCE}" dt="2022-05-22T10:28:26.687" v="3529" actId="478"/>
          <ac:picMkLst>
            <pc:docMk/>
            <pc:sldMk cId="1066943484" sldId="415"/>
            <ac:picMk id="38" creationId="{599D513C-9AB2-990A-1A14-6EB2550B85D3}"/>
          </ac:picMkLst>
        </pc:picChg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1660723874" sldId="416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2779992721" sldId="417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1303705002" sldId="418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15256367" sldId="419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2303950722" sldId="421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1626579575" sldId="422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1427745342" sldId="423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3217869061" sldId="425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3363809623" sldId="426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3178137571" sldId="427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2583922521" sldId="428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382658054" sldId="429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1348581159" sldId="430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4144609195" sldId="431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3884439856" sldId="432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3140907318" sldId="434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265129596" sldId="435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1654266488" sldId="436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2079192135" sldId="437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2576824665" sldId="439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2122304919" sldId="440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2033430092" sldId="441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234750893" sldId="443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521221539" sldId="444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2300786885" sldId="445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2928508348" sldId="446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991955215" sldId="447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956252085" sldId="448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652386380" sldId="449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2596275945" sldId="450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61602791" sldId="451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3051178273" sldId="452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3666882301" sldId="453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421968052" sldId="454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1413717256" sldId="455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1135374317" sldId="457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3110346267" sldId="458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480242485" sldId="460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3795416894" sldId="461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2314237334" sldId="462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3194144853" sldId="463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705924540" sldId="464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3323140506" sldId="465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1119032196" sldId="468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527230625" sldId="469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1788426120" sldId="470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3443750462" sldId="471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3237866009" sldId="472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824562016" sldId="473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258260801" sldId="474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818586954" sldId="475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1248789423" sldId="477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4214207486" sldId="478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3272333378" sldId="479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826951187" sldId="480"/>
        </pc:sldMkLst>
      </pc:sldChg>
      <pc:sldChg chg="addSp delSp modSp new mod modTransition">
        <pc:chgData name="Flurin Solèr" userId="ee80f6ed-b0d5-431f-a028-83f163a767c0" providerId="ADAL" clId="{310E4921-98EE-C649-92C2-5711CC6BEDCE}" dt="2022-05-22T16:11:07.696" v="5536"/>
        <pc:sldMkLst>
          <pc:docMk/>
          <pc:sldMk cId="3375866112" sldId="481"/>
        </pc:sldMkLst>
        <pc:spChg chg="mod">
          <ac:chgData name="Flurin Solèr" userId="ee80f6ed-b0d5-431f-a028-83f163a767c0" providerId="ADAL" clId="{310E4921-98EE-C649-92C2-5711CC6BEDCE}" dt="2022-05-22T10:33:08.010" v="3627" actId="20577"/>
          <ac:spMkLst>
            <pc:docMk/>
            <pc:sldMk cId="3375866112" sldId="481"/>
            <ac:spMk id="2" creationId="{D6F25782-4DED-3073-B14F-4AEFC2C54F3F}"/>
          </ac:spMkLst>
        </pc:spChg>
        <pc:spChg chg="del">
          <ac:chgData name="Flurin Solèr" userId="ee80f6ed-b0d5-431f-a028-83f163a767c0" providerId="ADAL" clId="{310E4921-98EE-C649-92C2-5711CC6BEDCE}" dt="2022-05-22T10:29:27.937" v="3541" actId="478"/>
          <ac:spMkLst>
            <pc:docMk/>
            <pc:sldMk cId="3375866112" sldId="481"/>
            <ac:spMk id="3" creationId="{8899F2B4-CDE6-7E2D-F164-DC5420358D9A}"/>
          </ac:spMkLst>
        </pc:spChg>
        <pc:spChg chg="add del mod">
          <ac:chgData name="Flurin Solèr" userId="ee80f6ed-b0d5-431f-a028-83f163a767c0" providerId="ADAL" clId="{310E4921-98EE-C649-92C2-5711CC6BEDCE}" dt="2022-05-22T10:32:58.234" v="3600" actId="478"/>
          <ac:spMkLst>
            <pc:docMk/>
            <pc:sldMk cId="3375866112" sldId="481"/>
            <ac:spMk id="9" creationId="{3FA4932A-92E4-4F8C-DB92-131E03CBFBAC}"/>
          </ac:spMkLst>
        </pc:spChg>
        <pc:spChg chg="add mod">
          <ac:chgData name="Flurin Solèr" userId="ee80f6ed-b0d5-431f-a028-83f163a767c0" providerId="ADAL" clId="{310E4921-98EE-C649-92C2-5711CC6BEDCE}" dt="2022-05-22T10:38:19.340" v="3794" actId="1076"/>
          <ac:spMkLst>
            <pc:docMk/>
            <pc:sldMk cId="3375866112" sldId="481"/>
            <ac:spMk id="10" creationId="{A1338CF8-A2F8-AD55-A501-EB9EAFAE4161}"/>
          </ac:spMkLst>
        </pc:spChg>
        <pc:graphicFrameChg chg="add mod">
          <ac:chgData name="Flurin Solèr" userId="ee80f6ed-b0d5-431f-a028-83f163a767c0" providerId="ADAL" clId="{310E4921-98EE-C649-92C2-5711CC6BEDCE}" dt="2022-05-22T16:11:07.696" v="5536"/>
          <ac:graphicFrameMkLst>
            <pc:docMk/>
            <pc:sldMk cId="3375866112" sldId="481"/>
            <ac:graphicFrameMk id="7" creationId="{A23B2691-ABAC-35B6-140F-4EDC88271955}"/>
          </ac:graphicFrameMkLst>
        </pc:graphicFrameChg>
        <pc:picChg chg="add mod">
          <ac:chgData name="Flurin Solèr" userId="ee80f6ed-b0d5-431f-a028-83f163a767c0" providerId="ADAL" clId="{310E4921-98EE-C649-92C2-5711CC6BEDCE}" dt="2022-05-22T10:34:27.316" v="3642" actId="1076"/>
          <ac:picMkLst>
            <pc:docMk/>
            <pc:sldMk cId="3375866112" sldId="481"/>
            <ac:picMk id="6" creationId="{0A8A6C41-FE54-1B59-3601-A7B35C4A52EA}"/>
          </ac:picMkLst>
        </pc:picChg>
        <pc:picChg chg="add mod">
          <ac:chgData name="Flurin Solèr" userId="ee80f6ed-b0d5-431f-a028-83f163a767c0" providerId="ADAL" clId="{310E4921-98EE-C649-92C2-5711CC6BEDCE}" dt="2022-05-22T10:34:28.574" v="3643" actId="1076"/>
          <ac:picMkLst>
            <pc:docMk/>
            <pc:sldMk cId="3375866112" sldId="481"/>
            <ac:picMk id="8" creationId="{9B881FE4-975B-7A47-07B5-171756D8E67B}"/>
          </ac:picMkLst>
        </pc:picChg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3587060568" sldId="482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258297725" sldId="483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1299020803" sldId="484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3748486555" sldId="485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2335160203" sldId="486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1877620819" sldId="487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1230261609" sldId="488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3641399920" sldId="489"/>
        </pc:sldMkLst>
      </pc:sldChg>
      <pc:sldChg chg="addSp delSp modSp new mod modTransition modAnim modShow">
        <pc:chgData name="Flurin Solèr" userId="ee80f6ed-b0d5-431f-a028-83f163a767c0" providerId="ADAL" clId="{310E4921-98EE-C649-92C2-5711CC6BEDCE}" dt="2022-05-22T16:01:26.318" v="5427" actId="729"/>
        <pc:sldMkLst>
          <pc:docMk/>
          <pc:sldMk cId="3812275434" sldId="491"/>
        </pc:sldMkLst>
        <pc:spChg chg="mod">
          <ac:chgData name="Flurin Solèr" userId="ee80f6ed-b0d5-431f-a028-83f163a767c0" providerId="ADAL" clId="{310E4921-98EE-C649-92C2-5711CC6BEDCE}" dt="2022-05-22T12:10:04.683" v="3841" actId="20577"/>
          <ac:spMkLst>
            <pc:docMk/>
            <pc:sldMk cId="3812275434" sldId="491"/>
            <ac:spMk id="2" creationId="{8C2268A4-FDF8-D1BD-BBAA-21B1F510A411}"/>
          </ac:spMkLst>
        </pc:spChg>
        <pc:spChg chg="del">
          <ac:chgData name="Flurin Solèr" userId="ee80f6ed-b0d5-431f-a028-83f163a767c0" providerId="ADAL" clId="{310E4921-98EE-C649-92C2-5711CC6BEDCE}" dt="2022-05-22T12:12:39.893" v="3842" actId="478"/>
          <ac:spMkLst>
            <pc:docMk/>
            <pc:sldMk cId="3812275434" sldId="491"/>
            <ac:spMk id="3" creationId="{4A2A9EE0-577A-EC03-32D2-6F61D382CEDE}"/>
          </ac:spMkLst>
        </pc:spChg>
        <pc:spChg chg="add mod">
          <ac:chgData name="Flurin Solèr" userId="ee80f6ed-b0d5-431f-a028-83f163a767c0" providerId="ADAL" clId="{310E4921-98EE-C649-92C2-5711CC6BEDCE}" dt="2022-05-22T14:42:16.586" v="4878" actId="1076"/>
          <ac:spMkLst>
            <pc:docMk/>
            <pc:sldMk cId="3812275434" sldId="491"/>
            <ac:spMk id="6" creationId="{7AE59266-FE48-3BE1-E61B-41E60F84E018}"/>
          </ac:spMkLst>
        </pc:spChg>
        <pc:spChg chg="add mod">
          <ac:chgData name="Flurin Solèr" userId="ee80f6ed-b0d5-431f-a028-83f163a767c0" providerId="ADAL" clId="{310E4921-98EE-C649-92C2-5711CC6BEDCE}" dt="2022-05-22T13:50:50.417" v="4412" actId="1036"/>
          <ac:spMkLst>
            <pc:docMk/>
            <pc:sldMk cId="3812275434" sldId="491"/>
            <ac:spMk id="7" creationId="{79006591-8FD3-DA1E-D165-9411C06A95EE}"/>
          </ac:spMkLst>
        </pc:spChg>
        <pc:spChg chg="add del mod">
          <ac:chgData name="Flurin Solèr" userId="ee80f6ed-b0d5-431f-a028-83f163a767c0" providerId="ADAL" clId="{310E4921-98EE-C649-92C2-5711CC6BEDCE}" dt="2022-05-22T13:27:46.721" v="3921" actId="478"/>
          <ac:spMkLst>
            <pc:docMk/>
            <pc:sldMk cId="3812275434" sldId="491"/>
            <ac:spMk id="8" creationId="{A93E293F-C701-DC74-26A5-90370E031870}"/>
          </ac:spMkLst>
        </pc:spChg>
        <pc:spChg chg="add mod">
          <ac:chgData name="Flurin Solèr" userId="ee80f6ed-b0d5-431f-a028-83f163a767c0" providerId="ADAL" clId="{310E4921-98EE-C649-92C2-5711CC6BEDCE}" dt="2022-05-22T13:50:50.417" v="4412" actId="1036"/>
          <ac:spMkLst>
            <pc:docMk/>
            <pc:sldMk cId="3812275434" sldId="491"/>
            <ac:spMk id="9" creationId="{06A7A7A6-AD88-4929-ABE5-B961815B6CCA}"/>
          </ac:spMkLst>
        </pc:spChg>
        <pc:spChg chg="add del mod">
          <ac:chgData name="Flurin Solèr" userId="ee80f6ed-b0d5-431f-a028-83f163a767c0" providerId="ADAL" clId="{310E4921-98EE-C649-92C2-5711CC6BEDCE}" dt="2022-05-22T13:33:18.709" v="4008" actId="478"/>
          <ac:spMkLst>
            <pc:docMk/>
            <pc:sldMk cId="3812275434" sldId="491"/>
            <ac:spMk id="10" creationId="{A343B799-D708-A049-EB67-9E8D1F989151}"/>
          </ac:spMkLst>
        </pc:spChg>
        <pc:spChg chg="add del mod">
          <ac:chgData name="Flurin Solèr" userId="ee80f6ed-b0d5-431f-a028-83f163a767c0" providerId="ADAL" clId="{310E4921-98EE-C649-92C2-5711CC6BEDCE}" dt="2022-05-22T13:33:17.620" v="4007" actId="478"/>
          <ac:spMkLst>
            <pc:docMk/>
            <pc:sldMk cId="3812275434" sldId="491"/>
            <ac:spMk id="11" creationId="{97B04D67-DD1F-4F06-4AAA-FC59A47F4014}"/>
          </ac:spMkLst>
        </pc:spChg>
        <pc:spChg chg="add mod">
          <ac:chgData name="Flurin Solèr" userId="ee80f6ed-b0d5-431f-a028-83f163a767c0" providerId="ADAL" clId="{310E4921-98EE-C649-92C2-5711CC6BEDCE}" dt="2022-05-22T13:54:04.592" v="4505" actId="1035"/>
          <ac:spMkLst>
            <pc:docMk/>
            <pc:sldMk cId="3812275434" sldId="491"/>
            <ac:spMk id="12" creationId="{4896B00B-5CC5-BF19-8304-D3CAB996E52A}"/>
          </ac:spMkLst>
        </pc:spChg>
        <pc:spChg chg="add del mod">
          <ac:chgData name="Flurin Solèr" userId="ee80f6ed-b0d5-431f-a028-83f163a767c0" providerId="ADAL" clId="{310E4921-98EE-C649-92C2-5711CC6BEDCE}" dt="2022-05-22T13:51:49.929" v="4421" actId="478"/>
          <ac:spMkLst>
            <pc:docMk/>
            <pc:sldMk cId="3812275434" sldId="491"/>
            <ac:spMk id="34" creationId="{242F2BDE-EF5C-3D97-E302-4EC0C13F8C89}"/>
          </ac:spMkLst>
        </pc:spChg>
        <pc:spChg chg="add del mod">
          <ac:chgData name="Flurin Solèr" userId="ee80f6ed-b0d5-431f-a028-83f163a767c0" providerId="ADAL" clId="{310E4921-98EE-C649-92C2-5711CC6BEDCE}" dt="2022-05-22T13:51:52.290" v="4423" actId="478"/>
          <ac:spMkLst>
            <pc:docMk/>
            <pc:sldMk cId="3812275434" sldId="491"/>
            <ac:spMk id="39" creationId="{01C8B7F6-FF8B-365C-7DE8-FB9E0C5B5B58}"/>
          </ac:spMkLst>
        </pc:spChg>
        <pc:spChg chg="add mod">
          <ac:chgData name="Flurin Solèr" userId="ee80f6ed-b0d5-431f-a028-83f163a767c0" providerId="ADAL" clId="{310E4921-98EE-C649-92C2-5711CC6BEDCE}" dt="2022-05-22T13:54:04.592" v="4505" actId="1035"/>
          <ac:spMkLst>
            <pc:docMk/>
            <pc:sldMk cId="3812275434" sldId="491"/>
            <ac:spMk id="49" creationId="{11B236D8-50C6-64E9-0571-D43365D3129E}"/>
          </ac:spMkLst>
        </pc:spChg>
        <pc:spChg chg="add mod">
          <ac:chgData name="Flurin Solèr" userId="ee80f6ed-b0d5-431f-a028-83f163a767c0" providerId="ADAL" clId="{310E4921-98EE-C649-92C2-5711CC6BEDCE}" dt="2022-05-22T13:54:04.592" v="4505" actId="1035"/>
          <ac:spMkLst>
            <pc:docMk/>
            <pc:sldMk cId="3812275434" sldId="491"/>
            <ac:spMk id="51" creationId="{5F356A92-2020-0FFE-53D6-6A637B665CDC}"/>
          </ac:spMkLst>
        </pc:spChg>
        <pc:spChg chg="add mod">
          <ac:chgData name="Flurin Solèr" userId="ee80f6ed-b0d5-431f-a028-83f163a767c0" providerId="ADAL" clId="{310E4921-98EE-C649-92C2-5711CC6BEDCE}" dt="2022-05-22T13:44:04.915" v="4182" actId="1076"/>
          <ac:spMkLst>
            <pc:docMk/>
            <pc:sldMk cId="3812275434" sldId="491"/>
            <ac:spMk id="54" creationId="{8CD7A94A-461F-1CC9-4747-A53A49322A0E}"/>
          </ac:spMkLst>
        </pc:spChg>
        <pc:spChg chg="add mod">
          <ac:chgData name="Flurin Solèr" userId="ee80f6ed-b0d5-431f-a028-83f163a767c0" providerId="ADAL" clId="{310E4921-98EE-C649-92C2-5711CC6BEDCE}" dt="2022-05-22T13:44:01.557" v="4181" actId="1076"/>
          <ac:spMkLst>
            <pc:docMk/>
            <pc:sldMk cId="3812275434" sldId="491"/>
            <ac:spMk id="55" creationId="{4A599A15-149E-4A74-416A-F42DCEF0EF99}"/>
          </ac:spMkLst>
        </pc:spChg>
        <pc:spChg chg="add mod">
          <ac:chgData name="Flurin Solèr" userId="ee80f6ed-b0d5-431f-a028-83f163a767c0" providerId="ADAL" clId="{310E4921-98EE-C649-92C2-5711CC6BEDCE}" dt="2022-05-22T14:46:58.046" v="4890" actId="20577"/>
          <ac:spMkLst>
            <pc:docMk/>
            <pc:sldMk cId="3812275434" sldId="491"/>
            <ac:spMk id="67" creationId="{392863B5-AF0E-D411-07DE-120A45FF858A}"/>
          </ac:spMkLst>
        </pc:spChg>
        <pc:picChg chg="add del mod">
          <ac:chgData name="Flurin Solèr" userId="ee80f6ed-b0d5-431f-a028-83f163a767c0" providerId="ADAL" clId="{310E4921-98EE-C649-92C2-5711CC6BEDCE}" dt="2022-05-22T14:12:25.971" v="4673" actId="478"/>
          <ac:picMkLst>
            <pc:docMk/>
            <pc:sldMk cId="3812275434" sldId="491"/>
            <ac:picMk id="112" creationId="{8E585878-004E-D662-6F1E-3057B25FCCE5}"/>
          </ac:picMkLst>
        </pc:picChg>
        <pc:picChg chg="add mod">
          <ac:chgData name="Flurin Solèr" userId="ee80f6ed-b0d5-431f-a028-83f163a767c0" providerId="ADAL" clId="{310E4921-98EE-C649-92C2-5711CC6BEDCE}" dt="2022-05-22T14:29:04.285" v="4737" actId="1076"/>
          <ac:picMkLst>
            <pc:docMk/>
            <pc:sldMk cId="3812275434" sldId="491"/>
            <ac:picMk id="114" creationId="{2658B893-46C2-5EBD-B55F-5AF35A06F350}"/>
          </ac:picMkLst>
        </pc:picChg>
        <pc:picChg chg="add mod">
          <ac:chgData name="Flurin Solèr" userId="ee80f6ed-b0d5-431f-a028-83f163a767c0" providerId="ADAL" clId="{310E4921-98EE-C649-92C2-5711CC6BEDCE}" dt="2022-05-22T14:12:58.194" v="4691" actId="1038"/>
          <ac:picMkLst>
            <pc:docMk/>
            <pc:sldMk cId="3812275434" sldId="491"/>
            <ac:picMk id="116" creationId="{5C5EB6D3-8469-03CF-9C49-24083D1810A3}"/>
          </ac:picMkLst>
        </pc:picChg>
        <pc:picChg chg="add mod">
          <ac:chgData name="Flurin Solèr" userId="ee80f6ed-b0d5-431f-a028-83f163a767c0" providerId="ADAL" clId="{310E4921-98EE-C649-92C2-5711CC6BEDCE}" dt="2022-05-22T14:29:07.824" v="4738" actId="1076"/>
          <ac:picMkLst>
            <pc:docMk/>
            <pc:sldMk cId="3812275434" sldId="491"/>
            <ac:picMk id="118" creationId="{299D1CD4-82D6-D5D0-D7AD-6F9883CF1996}"/>
          </ac:picMkLst>
        </pc:picChg>
        <pc:picChg chg="add mod">
          <ac:chgData name="Flurin Solèr" userId="ee80f6ed-b0d5-431f-a028-83f163a767c0" providerId="ADAL" clId="{310E4921-98EE-C649-92C2-5711CC6BEDCE}" dt="2022-05-22T14:18:44.886" v="4710" actId="1076"/>
          <ac:picMkLst>
            <pc:docMk/>
            <pc:sldMk cId="3812275434" sldId="491"/>
            <ac:picMk id="120" creationId="{027BFBE4-1D41-E713-CD3A-7680BB259442}"/>
          </ac:picMkLst>
        </pc:picChg>
        <pc:picChg chg="add del mod">
          <ac:chgData name="Flurin Solèr" userId="ee80f6ed-b0d5-431f-a028-83f163a767c0" providerId="ADAL" clId="{310E4921-98EE-C649-92C2-5711CC6BEDCE}" dt="2022-05-22T14:25:57.240" v="4716" actId="478"/>
          <ac:picMkLst>
            <pc:docMk/>
            <pc:sldMk cId="3812275434" sldId="491"/>
            <ac:picMk id="122" creationId="{B2D02BF3-BA0E-A244-1D0A-D46FD50B45C1}"/>
          </ac:picMkLst>
        </pc:picChg>
        <pc:picChg chg="add del mod">
          <ac:chgData name="Flurin Solèr" userId="ee80f6ed-b0d5-431f-a028-83f163a767c0" providerId="ADAL" clId="{310E4921-98EE-C649-92C2-5711CC6BEDCE}" dt="2022-05-22T14:28:44.409" v="4735" actId="478"/>
          <ac:picMkLst>
            <pc:docMk/>
            <pc:sldMk cId="3812275434" sldId="491"/>
            <ac:picMk id="124" creationId="{918777CA-98E8-19DB-8D0C-A47D6152D18A}"/>
          </ac:picMkLst>
        </pc:picChg>
        <pc:picChg chg="add del mod">
          <ac:chgData name="Flurin Solèr" userId="ee80f6ed-b0d5-431f-a028-83f163a767c0" providerId="ADAL" clId="{310E4921-98EE-C649-92C2-5711CC6BEDCE}" dt="2022-05-22T14:27:54.122" v="4729" actId="478"/>
          <ac:picMkLst>
            <pc:docMk/>
            <pc:sldMk cId="3812275434" sldId="491"/>
            <ac:picMk id="126" creationId="{BA20BD9A-8C56-5B47-0262-51507B3DA555}"/>
          </ac:picMkLst>
        </pc:picChg>
        <pc:picChg chg="add mod">
          <ac:chgData name="Flurin Solèr" userId="ee80f6ed-b0d5-431f-a028-83f163a767c0" providerId="ADAL" clId="{310E4921-98EE-C649-92C2-5711CC6BEDCE}" dt="2022-05-22T14:28:46.404" v="4736" actId="1076"/>
          <ac:picMkLst>
            <pc:docMk/>
            <pc:sldMk cId="3812275434" sldId="491"/>
            <ac:picMk id="128" creationId="{7D7591F0-8CB1-F7E2-D250-1E5027EAA763}"/>
          </ac:picMkLst>
        </pc:picChg>
        <pc:picChg chg="add mod">
          <ac:chgData name="Flurin Solèr" userId="ee80f6ed-b0d5-431f-a028-83f163a767c0" providerId="ADAL" clId="{310E4921-98EE-C649-92C2-5711CC6BEDCE}" dt="2022-05-22T14:34:36.869" v="4796" actId="167"/>
          <ac:picMkLst>
            <pc:docMk/>
            <pc:sldMk cId="3812275434" sldId="491"/>
            <ac:picMk id="129" creationId="{F93EA129-07FD-BEDF-2020-7080020363F9}"/>
          </ac:picMkLst>
        </pc:picChg>
        <pc:picChg chg="add mod">
          <ac:chgData name="Flurin Solèr" userId="ee80f6ed-b0d5-431f-a028-83f163a767c0" providerId="ADAL" clId="{310E4921-98EE-C649-92C2-5711CC6BEDCE}" dt="2022-05-22T14:32:33.397" v="4777" actId="167"/>
          <ac:picMkLst>
            <pc:docMk/>
            <pc:sldMk cId="3812275434" sldId="491"/>
            <ac:picMk id="130" creationId="{E5C7FFDD-8538-B69F-44BE-02C4A2410141}"/>
          </ac:picMkLst>
        </pc:picChg>
        <pc:picChg chg="add mod">
          <ac:chgData name="Flurin Solèr" userId="ee80f6ed-b0d5-431f-a028-83f163a767c0" providerId="ADAL" clId="{310E4921-98EE-C649-92C2-5711CC6BEDCE}" dt="2022-05-22T14:31:04.006" v="4765" actId="167"/>
          <ac:picMkLst>
            <pc:docMk/>
            <pc:sldMk cId="3812275434" sldId="491"/>
            <ac:picMk id="131" creationId="{91A97794-A407-EE1D-BE09-61491C6164F2}"/>
          </ac:picMkLst>
        </pc:picChg>
        <pc:cxnChg chg="add mod">
          <ac:chgData name="Flurin Solèr" userId="ee80f6ed-b0d5-431f-a028-83f163a767c0" providerId="ADAL" clId="{310E4921-98EE-C649-92C2-5711CC6BEDCE}" dt="2022-05-22T14:42:16.586" v="4878" actId="1076"/>
          <ac:cxnSpMkLst>
            <pc:docMk/>
            <pc:sldMk cId="3812275434" sldId="491"/>
            <ac:cxnSpMk id="14" creationId="{779FF3A8-E380-50E5-704B-58AAB6365DEE}"/>
          </ac:cxnSpMkLst>
        </pc:cxnChg>
        <pc:cxnChg chg="add mod">
          <ac:chgData name="Flurin Solèr" userId="ee80f6ed-b0d5-431f-a028-83f163a767c0" providerId="ADAL" clId="{310E4921-98EE-C649-92C2-5711CC6BEDCE}" dt="2022-05-22T14:42:16.586" v="4878" actId="1076"/>
          <ac:cxnSpMkLst>
            <pc:docMk/>
            <pc:sldMk cId="3812275434" sldId="491"/>
            <ac:cxnSpMk id="15" creationId="{A2FF87DE-52B9-4B5C-EB62-44DF522DFA8B}"/>
          </ac:cxnSpMkLst>
        </pc:cxnChg>
        <pc:cxnChg chg="add mod">
          <ac:chgData name="Flurin Solèr" userId="ee80f6ed-b0d5-431f-a028-83f163a767c0" providerId="ADAL" clId="{310E4921-98EE-C649-92C2-5711CC6BEDCE}" dt="2022-05-22T13:54:04.592" v="4505" actId="1035"/>
          <ac:cxnSpMkLst>
            <pc:docMk/>
            <pc:sldMk cId="3812275434" sldId="491"/>
            <ac:cxnSpMk id="18" creationId="{8D03D39E-4EBC-59D3-DAF8-6F79518D1A95}"/>
          </ac:cxnSpMkLst>
        </pc:cxnChg>
        <pc:cxnChg chg="add mod">
          <ac:chgData name="Flurin Solèr" userId="ee80f6ed-b0d5-431f-a028-83f163a767c0" providerId="ADAL" clId="{310E4921-98EE-C649-92C2-5711CC6BEDCE}" dt="2022-05-22T13:54:04.592" v="4505" actId="1035"/>
          <ac:cxnSpMkLst>
            <pc:docMk/>
            <pc:sldMk cId="3812275434" sldId="491"/>
            <ac:cxnSpMk id="21" creationId="{4816B4BA-3745-7BE8-8756-C9516A82CB62}"/>
          </ac:cxnSpMkLst>
        </pc:cxnChg>
        <pc:cxnChg chg="add mod">
          <ac:chgData name="Flurin Solèr" userId="ee80f6ed-b0d5-431f-a028-83f163a767c0" providerId="ADAL" clId="{310E4921-98EE-C649-92C2-5711CC6BEDCE}" dt="2022-05-22T13:54:04.592" v="4505" actId="1035"/>
          <ac:cxnSpMkLst>
            <pc:docMk/>
            <pc:sldMk cId="3812275434" sldId="491"/>
            <ac:cxnSpMk id="25" creationId="{F2DA54F2-DCE9-D0AC-BDC3-9C78E341F08D}"/>
          </ac:cxnSpMkLst>
        </pc:cxnChg>
        <pc:cxnChg chg="add del mod">
          <ac:chgData name="Flurin Solèr" userId="ee80f6ed-b0d5-431f-a028-83f163a767c0" providerId="ADAL" clId="{310E4921-98EE-C649-92C2-5711CC6BEDCE}" dt="2022-05-22T13:51:48.173" v="4420" actId="478"/>
          <ac:cxnSpMkLst>
            <pc:docMk/>
            <pc:sldMk cId="3812275434" sldId="491"/>
            <ac:cxnSpMk id="31" creationId="{CB5DCA5B-EDFC-FEB6-6201-E37EB81B878B}"/>
          </ac:cxnSpMkLst>
        </pc:cxnChg>
        <pc:cxnChg chg="add del mod">
          <ac:chgData name="Flurin Solèr" userId="ee80f6ed-b0d5-431f-a028-83f163a767c0" providerId="ADAL" clId="{310E4921-98EE-C649-92C2-5711CC6BEDCE}" dt="2022-05-22T13:51:51.312" v="4422" actId="478"/>
          <ac:cxnSpMkLst>
            <pc:docMk/>
            <pc:sldMk cId="3812275434" sldId="491"/>
            <ac:cxnSpMk id="36" creationId="{EC46C43B-233F-671E-3602-DFBEF2525C7B}"/>
          </ac:cxnSpMkLst>
        </pc:cxnChg>
        <pc:cxnChg chg="add mod">
          <ac:chgData name="Flurin Solèr" userId="ee80f6ed-b0d5-431f-a028-83f163a767c0" providerId="ADAL" clId="{310E4921-98EE-C649-92C2-5711CC6BEDCE}" dt="2022-05-22T14:45:12.963" v="4886" actId="1076"/>
          <ac:cxnSpMkLst>
            <pc:docMk/>
            <pc:sldMk cId="3812275434" sldId="491"/>
            <ac:cxnSpMk id="56" creationId="{D2FF4960-DA73-CD61-FFA9-88074AAE3FF5}"/>
          </ac:cxnSpMkLst>
        </pc:cxnChg>
        <pc:cxnChg chg="add del mod">
          <ac:chgData name="Flurin Solèr" userId="ee80f6ed-b0d5-431f-a028-83f163a767c0" providerId="ADAL" clId="{310E4921-98EE-C649-92C2-5711CC6BEDCE}" dt="2022-05-22T13:37:20.788" v="4084" actId="478"/>
          <ac:cxnSpMkLst>
            <pc:docMk/>
            <pc:sldMk cId="3812275434" sldId="491"/>
            <ac:cxnSpMk id="59" creationId="{CF89D5C5-746B-2345-50BF-9887380E36F4}"/>
          </ac:cxnSpMkLst>
        </pc:cxnChg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1918041019" sldId="492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1945199792" sldId="493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3916381134" sldId="494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2815724293" sldId="495"/>
        </pc:sldMkLst>
      </pc:sldChg>
      <pc:sldChg chg="addSp delSp modSp add mod modTransition delAnim modAnim">
        <pc:chgData name="Flurin Solèr" userId="ee80f6ed-b0d5-431f-a028-83f163a767c0" providerId="ADAL" clId="{310E4921-98EE-C649-92C2-5711CC6BEDCE}" dt="2022-05-22T16:09:06.477" v="5521" actId="1076"/>
        <pc:sldMkLst>
          <pc:docMk/>
          <pc:sldMk cId="1305647414" sldId="496"/>
        </pc:sldMkLst>
        <pc:spChg chg="mod">
          <ac:chgData name="Flurin Solèr" userId="ee80f6ed-b0d5-431f-a028-83f163a767c0" providerId="ADAL" clId="{310E4921-98EE-C649-92C2-5711CC6BEDCE}" dt="2022-05-22T13:52:47.484" v="4480" actId="1037"/>
          <ac:spMkLst>
            <pc:docMk/>
            <pc:sldMk cId="1305647414" sldId="496"/>
            <ac:spMk id="6" creationId="{7AE59266-FE48-3BE1-E61B-41E60F84E018}"/>
          </ac:spMkLst>
        </pc:spChg>
        <pc:spChg chg="del">
          <ac:chgData name="Flurin Solèr" userId="ee80f6ed-b0d5-431f-a028-83f163a767c0" providerId="ADAL" clId="{310E4921-98EE-C649-92C2-5711CC6BEDCE}" dt="2022-05-22T13:39:10.934" v="4102" actId="478"/>
          <ac:spMkLst>
            <pc:docMk/>
            <pc:sldMk cId="1305647414" sldId="496"/>
            <ac:spMk id="7" creationId="{79006591-8FD3-DA1E-D165-9411C06A95EE}"/>
          </ac:spMkLst>
        </pc:spChg>
        <pc:spChg chg="del">
          <ac:chgData name="Flurin Solèr" userId="ee80f6ed-b0d5-431f-a028-83f163a767c0" providerId="ADAL" clId="{310E4921-98EE-C649-92C2-5711CC6BEDCE}" dt="2022-05-22T13:39:12.283" v="4103" actId="478"/>
          <ac:spMkLst>
            <pc:docMk/>
            <pc:sldMk cId="1305647414" sldId="496"/>
            <ac:spMk id="9" creationId="{06A7A7A6-AD88-4929-ABE5-B961815B6CCA}"/>
          </ac:spMkLst>
        </pc:spChg>
        <pc:spChg chg="del">
          <ac:chgData name="Flurin Solèr" userId="ee80f6ed-b0d5-431f-a028-83f163a767c0" providerId="ADAL" clId="{310E4921-98EE-C649-92C2-5711CC6BEDCE}" dt="2022-05-22T13:39:17.531" v="4108" actId="478"/>
          <ac:spMkLst>
            <pc:docMk/>
            <pc:sldMk cId="1305647414" sldId="496"/>
            <ac:spMk id="12" creationId="{4896B00B-5CC5-BF19-8304-D3CAB996E52A}"/>
          </ac:spMkLst>
        </pc:spChg>
        <pc:spChg chg="add mod">
          <ac:chgData name="Flurin Solèr" userId="ee80f6ed-b0d5-431f-a028-83f163a767c0" providerId="ADAL" clId="{310E4921-98EE-C649-92C2-5711CC6BEDCE}" dt="2022-05-22T14:44:18.491" v="4882" actId="1076"/>
          <ac:spMkLst>
            <pc:docMk/>
            <pc:sldMk cId="1305647414" sldId="496"/>
            <ac:spMk id="29" creationId="{B2AFB3D2-5ABD-B42D-8CC1-C30AE483D7E6}"/>
          </ac:spMkLst>
        </pc:spChg>
        <pc:spChg chg="add del mod">
          <ac:chgData name="Flurin Solèr" userId="ee80f6ed-b0d5-431f-a028-83f163a767c0" providerId="ADAL" clId="{310E4921-98EE-C649-92C2-5711CC6BEDCE}" dt="2022-05-22T13:41:38.509" v="4143" actId="478"/>
          <ac:spMkLst>
            <pc:docMk/>
            <pc:sldMk cId="1305647414" sldId="496"/>
            <ac:spMk id="33" creationId="{E60E665F-D72D-E01F-C681-4896375D2A62}"/>
          </ac:spMkLst>
        </pc:spChg>
        <pc:spChg chg="del">
          <ac:chgData name="Flurin Solèr" userId="ee80f6ed-b0d5-431f-a028-83f163a767c0" providerId="ADAL" clId="{310E4921-98EE-C649-92C2-5711CC6BEDCE}" dt="2022-05-22T13:39:25.852" v="4115" actId="478"/>
          <ac:spMkLst>
            <pc:docMk/>
            <pc:sldMk cId="1305647414" sldId="496"/>
            <ac:spMk id="34" creationId="{242F2BDE-EF5C-3D97-E302-4EC0C13F8C89}"/>
          </ac:spMkLst>
        </pc:spChg>
        <pc:spChg chg="add mod">
          <ac:chgData name="Flurin Solèr" userId="ee80f6ed-b0d5-431f-a028-83f163a767c0" providerId="ADAL" clId="{310E4921-98EE-C649-92C2-5711CC6BEDCE}" dt="2022-05-22T15:08:30.952" v="4967" actId="1035"/>
          <ac:spMkLst>
            <pc:docMk/>
            <pc:sldMk cId="1305647414" sldId="496"/>
            <ac:spMk id="35" creationId="{140B71D8-4A81-E0A4-D727-5A0EB2C4C8CA}"/>
          </ac:spMkLst>
        </pc:spChg>
        <pc:spChg chg="add mod">
          <ac:chgData name="Flurin Solèr" userId="ee80f6ed-b0d5-431f-a028-83f163a767c0" providerId="ADAL" clId="{310E4921-98EE-C649-92C2-5711CC6BEDCE}" dt="2022-05-22T15:08:30.952" v="4967" actId="1035"/>
          <ac:spMkLst>
            <pc:docMk/>
            <pc:sldMk cId="1305647414" sldId="496"/>
            <ac:spMk id="37" creationId="{DFE62C9B-36B1-5554-79C7-299C5D053AA4}"/>
          </ac:spMkLst>
        </pc:spChg>
        <pc:spChg chg="add mod">
          <ac:chgData name="Flurin Solèr" userId="ee80f6ed-b0d5-431f-a028-83f163a767c0" providerId="ADAL" clId="{310E4921-98EE-C649-92C2-5711CC6BEDCE}" dt="2022-05-22T15:08:30.952" v="4967" actId="1035"/>
          <ac:spMkLst>
            <pc:docMk/>
            <pc:sldMk cId="1305647414" sldId="496"/>
            <ac:spMk id="38" creationId="{E5931960-1E8A-FED0-142A-BC83293D4FE6}"/>
          </ac:spMkLst>
        </pc:spChg>
        <pc:spChg chg="del">
          <ac:chgData name="Flurin Solèr" userId="ee80f6ed-b0d5-431f-a028-83f163a767c0" providerId="ADAL" clId="{310E4921-98EE-C649-92C2-5711CC6BEDCE}" dt="2022-05-22T13:39:24.418" v="4114" actId="478"/>
          <ac:spMkLst>
            <pc:docMk/>
            <pc:sldMk cId="1305647414" sldId="496"/>
            <ac:spMk id="39" creationId="{01C8B7F6-FF8B-365C-7DE8-FB9E0C5B5B58}"/>
          </ac:spMkLst>
        </pc:spChg>
        <pc:spChg chg="del">
          <ac:chgData name="Flurin Solèr" userId="ee80f6ed-b0d5-431f-a028-83f163a767c0" providerId="ADAL" clId="{310E4921-98EE-C649-92C2-5711CC6BEDCE}" dt="2022-05-22T13:39:19.030" v="4109" actId="478"/>
          <ac:spMkLst>
            <pc:docMk/>
            <pc:sldMk cId="1305647414" sldId="496"/>
            <ac:spMk id="49" creationId="{11B236D8-50C6-64E9-0571-D43365D3129E}"/>
          </ac:spMkLst>
        </pc:spChg>
        <pc:spChg chg="del">
          <ac:chgData name="Flurin Solèr" userId="ee80f6ed-b0d5-431f-a028-83f163a767c0" providerId="ADAL" clId="{310E4921-98EE-C649-92C2-5711CC6BEDCE}" dt="2022-05-22T13:39:20.331" v="4110" actId="478"/>
          <ac:spMkLst>
            <pc:docMk/>
            <pc:sldMk cId="1305647414" sldId="496"/>
            <ac:spMk id="51" creationId="{5F356A92-2020-0FFE-53D6-6A637B665CDC}"/>
          </ac:spMkLst>
        </pc:spChg>
        <pc:spChg chg="add mod">
          <ac:chgData name="Flurin Solèr" userId="ee80f6ed-b0d5-431f-a028-83f163a767c0" providerId="ADAL" clId="{310E4921-98EE-C649-92C2-5711CC6BEDCE}" dt="2022-05-22T13:52:52.213" v="4487" actId="1038"/>
          <ac:spMkLst>
            <pc:docMk/>
            <pc:sldMk cId="1305647414" sldId="496"/>
            <ac:spMk id="52" creationId="{B2398FBE-7E9F-8E61-E261-97B976F33418}"/>
          </ac:spMkLst>
        </pc:spChg>
        <pc:spChg chg="del">
          <ac:chgData name="Flurin Solèr" userId="ee80f6ed-b0d5-431f-a028-83f163a767c0" providerId="ADAL" clId="{310E4921-98EE-C649-92C2-5711CC6BEDCE}" dt="2022-05-22T13:39:30.893" v="4118" actId="478"/>
          <ac:spMkLst>
            <pc:docMk/>
            <pc:sldMk cId="1305647414" sldId="496"/>
            <ac:spMk id="54" creationId="{8CD7A94A-461F-1CC9-4747-A53A49322A0E}"/>
          </ac:spMkLst>
        </pc:spChg>
        <pc:spChg chg="mod">
          <ac:chgData name="Flurin Solèr" userId="ee80f6ed-b0d5-431f-a028-83f163a767c0" providerId="ADAL" clId="{310E4921-98EE-C649-92C2-5711CC6BEDCE}" dt="2022-05-22T16:09:03.345" v="5520" actId="1076"/>
          <ac:spMkLst>
            <pc:docMk/>
            <pc:sldMk cId="1305647414" sldId="496"/>
            <ac:spMk id="55" creationId="{4A599A15-149E-4A74-416A-F42DCEF0EF99}"/>
          </ac:spMkLst>
        </pc:spChg>
        <pc:spChg chg="add mod">
          <ac:chgData name="Flurin Solèr" userId="ee80f6ed-b0d5-431f-a028-83f163a767c0" providerId="ADAL" clId="{310E4921-98EE-C649-92C2-5711CC6BEDCE}" dt="2022-05-22T13:56:56.620" v="4623" actId="1076"/>
          <ac:spMkLst>
            <pc:docMk/>
            <pc:sldMk cId="1305647414" sldId="496"/>
            <ac:spMk id="65" creationId="{3976B3E1-AA3C-4456-E6C2-09B32FB3D19E}"/>
          </ac:spMkLst>
        </pc:spChg>
        <pc:spChg chg="mod">
          <ac:chgData name="Flurin Solèr" userId="ee80f6ed-b0d5-431f-a028-83f163a767c0" providerId="ADAL" clId="{310E4921-98EE-C649-92C2-5711CC6BEDCE}" dt="2022-05-22T14:44:55.366" v="4884" actId="1076"/>
          <ac:spMkLst>
            <pc:docMk/>
            <pc:sldMk cId="1305647414" sldId="496"/>
            <ac:spMk id="67" creationId="{392863B5-AF0E-D411-07DE-120A45FF858A}"/>
          </ac:spMkLst>
        </pc:spChg>
        <pc:spChg chg="add mod">
          <ac:chgData name="Flurin Solèr" userId="ee80f6ed-b0d5-431f-a028-83f163a767c0" providerId="ADAL" clId="{310E4921-98EE-C649-92C2-5711CC6BEDCE}" dt="2022-05-22T13:56:56.620" v="4623" actId="1076"/>
          <ac:spMkLst>
            <pc:docMk/>
            <pc:sldMk cId="1305647414" sldId="496"/>
            <ac:spMk id="83" creationId="{0A43A6AD-B941-D48E-3C17-72BCEBB6FFE4}"/>
          </ac:spMkLst>
        </pc:spChg>
        <pc:spChg chg="add del mod">
          <ac:chgData name="Flurin Solèr" userId="ee80f6ed-b0d5-431f-a028-83f163a767c0" providerId="ADAL" clId="{310E4921-98EE-C649-92C2-5711CC6BEDCE}" dt="2022-05-22T13:52:21.543" v="4447" actId="478"/>
          <ac:spMkLst>
            <pc:docMk/>
            <pc:sldMk cId="1305647414" sldId="496"/>
            <ac:spMk id="103" creationId="{167F021C-CFBF-2812-2EA4-838F3FECB127}"/>
          </ac:spMkLst>
        </pc:spChg>
        <pc:spChg chg="add mod">
          <ac:chgData name="Flurin Solèr" userId="ee80f6ed-b0d5-431f-a028-83f163a767c0" providerId="ADAL" clId="{310E4921-98EE-C649-92C2-5711CC6BEDCE}" dt="2022-05-22T15:08:30.952" v="4967" actId="1035"/>
          <ac:spMkLst>
            <pc:docMk/>
            <pc:sldMk cId="1305647414" sldId="496"/>
            <ac:spMk id="114" creationId="{93D6FA14-A2C3-5766-0045-35E920B40EB6}"/>
          </ac:spMkLst>
        </pc:spChg>
        <pc:spChg chg="add del mod">
          <ac:chgData name="Flurin Solèr" userId="ee80f6ed-b0d5-431f-a028-83f163a767c0" providerId="ADAL" clId="{310E4921-98EE-C649-92C2-5711CC6BEDCE}" dt="2022-05-22T14:45:01.750" v="4885" actId="478"/>
          <ac:spMkLst>
            <pc:docMk/>
            <pc:sldMk cId="1305647414" sldId="496"/>
            <ac:spMk id="123" creationId="{504D6A32-83A3-A5CC-48F9-1BD4492C092B}"/>
          </ac:spMkLst>
        </pc:spChg>
        <pc:spChg chg="add mod">
          <ac:chgData name="Flurin Solèr" userId="ee80f6ed-b0d5-431f-a028-83f163a767c0" providerId="ADAL" clId="{310E4921-98EE-C649-92C2-5711CC6BEDCE}" dt="2022-05-22T16:09:06.477" v="5521" actId="1076"/>
          <ac:spMkLst>
            <pc:docMk/>
            <pc:sldMk cId="1305647414" sldId="496"/>
            <ac:spMk id="138" creationId="{599DEDD7-71FF-8CA5-4EAB-48F7F3C041A0}"/>
          </ac:spMkLst>
        </pc:spChg>
        <pc:picChg chg="add mod">
          <ac:chgData name="Flurin Solèr" userId="ee80f6ed-b0d5-431f-a028-83f163a767c0" providerId="ADAL" clId="{310E4921-98EE-C649-92C2-5711CC6BEDCE}" dt="2022-05-22T14:47:47.436" v="4895" actId="1076"/>
          <ac:picMkLst>
            <pc:docMk/>
            <pc:sldMk cId="1305647414" sldId="496"/>
            <ac:picMk id="124" creationId="{4349497A-2677-57F5-D62D-6448B8C8FE62}"/>
          </ac:picMkLst>
        </pc:picChg>
        <pc:picChg chg="add mod">
          <ac:chgData name="Flurin Solèr" userId="ee80f6ed-b0d5-431f-a028-83f163a767c0" providerId="ADAL" clId="{310E4921-98EE-C649-92C2-5711CC6BEDCE}" dt="2022-05-22T15:05:25.844" v="4939" actId="167"/>
          <ac:picMkLst>
            <pc:docMk/>
            <pc:sldMk cId="1305647414" sldId="496"/>
            <ac:picMk id="126" creationId="{32BF2FAA-9278-06F7-9F92-F92C2BAA487C}"/>
          </ac:picMkLst>
        </pc:picChg>
        <pc:picChg chg="add mod">
          <ac:chgData name="Flurin Solèr" userId="ee80f6ed-b0d5-431f-a028-83f163a767c0" providerId="ADAL" clId="{310E4921-98EE-C649-92C2-5711CC6BEDCE}" dt="2022-05-22T15:05:33.637" v="4941" actId="167"/>
          <ac:picMkLst>
            <pc:docMk/>
            <pc:sldMk cId="1305647414" sldId="496"/>
            <ac:picMk id="128" creationId="{27354BDD-CA54-D01C-62D7-1BB0D1E2CEB3}"/>
          </ac:picMkLst>
        </pc:picChg>
        <pc:picChg chg="add mod modCrop">
          <ac:chgData name="Flurin Solèr" userId="ee80f6ed-b0d5-431f-a028-83f163a767c0" providerId="ADAL" clId="{310E4921-98EE-C649-92C2-5711CC6BEDCE}" dt="2022-05-22T15:06:03.317" v="4950" actId="1076"/>
          <ac:picMkLst>
            <pc:docMk/>
            <pc:sldMk cId="1305647414" sldId="496"/>
            <ac:picMk id="129" creationId="{A2CADCC0-9B39-3392-FB94-103E8D25D911}"/>
          </ac:picMkLst>
        </pc:picChg>
        <pc:picChg chg="add mod">
          <ac:chgData name="Flurin Solèr" userId="ee80f6ed-b0d5-431f-a028-83f163a767c0" providerId="ADAL" clId="{310E4921-98EE-C649-92C2-5711CC6BEDCE}" dt="2022-05-22T15:22:06.538" v="5121" actId="167"/>
          <ac:picMkLst>
            <pc:docMk/>
            <pc:sldMk cId="1305647414" sldId="496"/>
            <ac:picMk id="131" creationId="{59124CE3-890A-F42F-9A37-29919B1C7807}"/>
          </ac:picMkLst>
        </pc:picChg>
        <pc:picChg chg="add mod">
          <ac:chgData name="Flurin Solèr" userId="ee80f6ed-b0d5-431f-a028-83f163a767c0" providerId="ADAL" clId="{310E4921-98EE-C649-92C2-5711CC6BEDCE}" dt="2022-05-22T15:08:41.780" v="4971" actId="1076"/>
          <ac:picMkLst>
            <pc:docMk/>
            <pc:sldMk cId="1305647414" sldId="496"/>
            <ac:picMk id="132" creationId="{0CD42DF2-53F7-0B9E-0CAD-B9DECC18260F}"/>
          </ac:picMkLst>
        </pc:picChg>
        <pc:picChg chg="add mod">
          <ac:chgData name="Flurin Solèr" userId="ee80f6ed-b0d5-431f-a028-83f163a767c0" providerId="ADAL" clId="{310E4921-98EE-C649-92C2-5711CC6BEDCE}" dt="2022-05-22T16:08:58.138" v="5517" actId="1076"/>
          <ac:picMkLst>
            <pc:docMk/>
            <pc:sldMk cId="1305647414" sldId="496"/>
            <ac:picMk id="134" creationId="{D9B22967-59DA-0D15-7922-83D2E61A7666}"/>
          </ac:picMkLst>
        </pc:picChg>
        <pc:picChg chg="add mod">
          <ac:chgData name="Flurin Solèr" userId="ee80f6ed-b0d5-431f-a028-83f163a767c0" providerId="ADAL" clId="{310E4921-98EE-C649-92C2-5711CC6BEDCE}" dt="2022-05-22T15:26:24.015" v="5132" actId="1076"/>
          <ac:picMkLst>
            <pc:docMk/>
            <pc:sldMk cId="1305647414" sldId="496"/>
            <ac:picMk id="135" creationId="{5079EEFC-CE5A-477B-151C-C6D9044B522D}"/>
          </ac:picMkLst>
        </pc:picChg>
        <pc:picChg chg="add mod">
          <ac:chgData name="Flurin Solèr" userId="ee80f6ed-b0d5-431f-a028-83f163a767c0" providerId="ADAL" clId="{310E4921-98EE-C649-92C2-5711CC6BEDCE}" dt="2022-05-22T16:09:00.578" v="5518" actId="1076"/>
          <ac:picMkLst>
            <pc:docMk/>
            <pc:sldMk cId="1305647414" sldId="496"/>
            <ac:picMk id="137" creationId="{67A95B26-CFFB-E1C3-6695-649CA486B2BC}"/>
          </ac:picMkLst>
        </pc:picChg>
        <pc:picChg chg="add mod">
          <ac:chgData name="Flurin Solèr" userId="ee80f6ed-b0d5-431f-a028-83f163a767c0" providerId="ADAL" clId="{310E4921-98EE-C649-92C2-5711CC6BEDCE}" dt="2022-05-22T15:33:12.901" v="5172" actId="1076"/>
          <ac:picMkLst>
            <pc:docMk/>
            <pc:sldMk cId="1305647414" sldId="496"/>
            <ac:picMk id="139" creationId="{232B2C01-D967-0155-5E76-ABF19DEC567B}"/>
          </ac:picMkLst>
        </pc:picChg>
        <pc:picChg chg="add mod">
          <ac:chgData name="Flurin Solèr" userId="ee80f6ed-b0d5-431f-a028-83f163a767c0" providerId="ADAL" clId="{310E4921-98EE-C649-92C2-5711CC6BEDCE}" dt="2022-05-22T15:43:26.421" v="5305" actId="167"/>
          <ac:picMkLst>
            <pc:docMk/>
            <pc:sldMk cId="1305647414" sldId="496"/>
            <ac:picMk id="141" creationId="{96A8787B-F513-2A6B-CAF5-E4F793D666F6}"/>
          </ac:picMkLst>
        </pc:picChg>
        <pc:picChg chg="add mod">
          <ac:chgData name="Flurin Solèr" userId="ee80f6ed-b0d5-431f-a028-83f163a767c0" providerId="ADAL" clId="{310E4921-98EE-C649-92C2-5711CC6BEDCE}" dt="2022-05-22T15:38:50.893" v="5240" actId="1076"/>
          <ac:picMkLst>
            <pc:docMk/>
            <pc:sldMk cId="1305647414" sldId="496"/>
            <ac:picMk id="142" creationId="{F65A4A2C-D3F5-61D8-EC67-D85CBE2F879A}"/>
          </ac:picMkLst>
        </pc:picChg>
        <pc:picChg chg="add mod">
          <ac:chgData name="Flurin Solèr" userId="ee80f6ed-b0d5-431f-a028-83f163a767c0" providerId="ADAL" clId="{310E4921-98EE-C649-92C2-5711CC6BEDCE}" dt="2022-05-22T15:38:53.513" v="5242" actId="1076"/>
          <ac:picMkLst>
            <pc:docMk/>
            <pc:sldMk cId="1305647414" sldId="496"/>
            <ac:picMk id="143" creationId="{DB959EE5-2CB1-0DBB-EB5E-458B5EA780DA}"/>
          </ac:picMkLst>
        </pc:picChg>
        <pc:picChg chg="add mod">
          <ac:chgData name="Flurin Solèr" userId="ee80f6ed-b0d5-431f-a028-83f163a767c0" providerId="ADAL" clId="{310E4921-98EE-C649-92C2-5711CC6BEDCE}" dt="2022-05-22T15:38:56.478" v="5244" actId="1076"/>
          <ac:picMkLst>
            <pc:docMk/>
            <pc:sldMk cId="1305647414" sldId="496"/>
            <ac:picMk id="144" creationId="{7DD5FE1B-3BAE-B1DF-8777-BB921574FD6A}"/>
          </ac:picMkLst>
        </pc:picChg>
        <pc:cxnChg chg="del mod">
          <ac:chgData name="Flurin Solèr" userId="ee80f6ed-b0d5-431f-a028-83f163a767c0" providerId="ADAL" clId="{310E4921-98EE-C649-92C2-5711CC6BEDCE}" dt="2022-05-22T13:39:21.855" v="4111" actId="478"/>
          <ac:cxnSpMkLst>
            <pc:docMk/>
            <pc:sldMk cId="1305647414" sldId="496"/>
            <ac:cxnSpMk id="14" creationId="{779FF3A8-E380-50E5-704B-58AAB6365DEE}"/>
          </ac:cxnSpMkLst>
        </pc:cxnChg>
        <pc:cxnChg chg="del mod">
          <ac:chgData name="Flurin Solèr" userId="ee80f6ed-b0d5-431f-a028-83f163a767c0" providerId="ADAL" clId="{310E4921-98EE-C649-92C2-5711CC6BEDCE}" dt="2022-05-22T13:39:22.581" v="4112" actId="478"/>
          <ac:cxnSpMkLst>
            <pc:docMk/>
            <pc:sldMk cId="1305647414" sldId="496"/>
            <ac:cxnSpMk id="15" creationId="{A2FF87DE-52B9-4B5C-EB62-44DF522DFA8B}"/>
          </ac:cxnSpMkLst>
        </pc:cxnChg>
        <pc:cxnChg chg="del mod">
          <ac:chgData name="Flurin Solèr" userId="ee80f6ed-b0d5-431f-a028-83f163a767c0" providerId="ADAL" clId="{310E4921-98EE-C649-92C2-5711CC6BEDCE}" dt="2022-05-22T13:39:16.206" v="4107" actId="478"/>
          <ac:cxnSpMkLst>
            <pc:docMk/>
            <pc:sldMk cId="1305647414" sldId="496"/>
            <ac:cxnSpMk id="18" creationId="{8D03D39E-4EBC-59D3-DAF8-6F79518D1A95}"/>
          </ac:cxnSpMkLst>
        </pc:cxnChg>
        <pc:cxnChg chg="del mod">
          <ac:chgData name="Flurin Solèr" userId="ee80f6ed-b0d5-431f-a028-83f163a767c0" providerId="ADAL" clId="{310E4921-98EE-C649-92C2-5711CC6BEDCE}" dt="2022-05-22T13:39:13.963" v="4104" actId="478"/>
          <ac:cxnSpMkLst>
            <pc:docMk/>
            <pc:sldMk cId="1305647414" sldId="496"/>
            <ac:cxnSpMk id="21" creationId="{4816B4BA-3745-7BE8-8756-C9516A82CB62}"/>
          </ac:cxnSpMkLst>
        </pc:cxnChg>
        <pc:cxnChg chg="del mod">
          <ac:chgData name="Flurin Solèr" userId="ee80f6ed-b0d5-431f-a028-83f163a767c0" providerId="ADAL" clId="{310E4921-98EE-C649-92C2-5711CC6BEDCE}" dt="2022-05-22T13:39:15.394" v="4106" actId="478"/>
          <ac:cxnSpMkLst>
            <pc:docMk/>
            <pc:sldMk cId="1305647414" sldId="496"/>
            <ac:cxnSpMk id="25" creationId="{F2DA54F2-DCE9-D0AC-BDC3-9C78E341F08D}"/>
          </ac:cxnSpMkLst>
        </pc:cxnChg>
        <pc:cxnChg chg="add mod">
          <ac:chgData name="Flurin Solèr" userId="ee80f6ed-b0d5-431f-a028-83f163a767c0" providerId="ADAL" clId="{310E4921-98EE-C649-92C2-5711CC6BEDCE}" dt="2022-05-22T14:44:18.491" v="4882" actId="1076"/>
          <ac:cxnSpMkLst>
            <pc:docMk/>
            <pc:sldMk cId="1305647414" sldId="496"/>
            <ac:cxnSpMk id="30" creationId="{9984D2AE-8C47-EA38-7D5D-AF63CDB78AA5}"/>
          </ac:cxnSpMkLst>
        </pc:cxnChg>
        <pc:cxnChg chg="del mod">
          <ac:chgData name="Flurin Solèr" userId="ee80f6ed-b0d5-431f-a028-83f163a767c0" providerId="ADAL" clId="{310E4921-98EE-C649-92C2-5711CC6BEDCE}" dt="2022-05-22T13:39:14.668" v="4105" actId="478"/>
          <ac:cxnSpMkLst>
            <pc:docMk/>
            <pc:sldMk cId="1305647414" sldId="496"/>
            <ac:cxnSpMk id="31" creationId="{CB5DCA5B-EDFC-FEB6-6201-E37EB81B878B}"/>
          </ac:cxnSpMkLst>
        </pc:cxnChg>
        <pc:cxnChg chg="del mod">
          <ac:chgData name="Flurin Solèr" userId="ee80f6ed-b0d5-431f-a028-83f163a767c0" providerId="ADAL" clId="{310E4921-98EE-C649-92C2-5711CC6BEDCE}" dt="2022-05-22T13:39:23.528" v="4113" actId="478"/>
          <ac:cxnSpMkLst>
            <pc:docMk/>
            <pc:sldMk cId="1305647414" sldId="496"/>
            <ac:cxnSpMk id="36" creationId="{EC46C43B-233F-671E-3602-DFBEF2525C7B}"/>
          </ac:cxnSpMkLst>
        </pc:cxnChg>
        <pc:cxnChg chg="add mod">
          <ac:chgData name="Flurin Solèr" userId="ee80f6ed-b0d5-431f-a028-83f163a767c0" providerId="ADAL" clId="{310E4921-98EE-C649-92C2-5711CC6BEDCE}" dt="2022-05-22T15:08:30.952" v="4967" actId="1035"/>
          <ac:cxnSpMkLst>
            <pc:docMk/>
            <pc:sldMk cId="1305647414" sldId="496"/>
            <ac:cxnSpMk id="40" creationId="{E2C91AC2-A80B-D4D5-51FB-02030DF4C20D}"/>
          </ac:cxnSpMkLst>
        </pc:cxnChg>
        <pc:cxnChg chg="add mod">
          <ac:chgData name="Flurin Solèr" userId="ee80f6ed-b0d5-431f-a028-83f163a767c0" providerId="ADAL" clId="{310E4921-98EE-C649-92C2-5711CC6BEDCE}" dt="2022-05-22T15:08:30.952" v="4967" actId="1035"/>
          <ac:cxnSpMkLst>
            <pc:docMk/>
            <pc:sldMk cId="1305647414" sldId="496"/>
            <ac:cxnSpMk id="41" creationId="{57ADF83A-4EAA-D5CA-A415-78C3211A61C4}"/>
          </ac:cxnSpMkLst>
        </pc:cxnChg>
        <pc:cxnChg chg="add mod">
          <ac:chgData name="Flurin Solèr" userId="ee80f6ed-b0d5-431f-a028-83f163a767c0" providerId="ADAL" clId="{310E4921-98EE-C649-92C2-5711CC6BEDCE}" dt="2022-05-22T15:08:30.952" v="4967" actId="1035"/>
          <ac:cxnSpMkLst>
            <pc:docMk/>
            <pc:sldMk cId="1305647414" sldId="496"/>
            <ac:cxnSpMk id="43" creationId="{216E0527-A5B2-89F3-BC2F-FFE9C2B60FF8}"/>
          </ac:cxnSpMkLst>
        </pc:cxnChg>
        <pc:cxnChg chg="add mod">
          <ac:chgData name="Flurin Solèr" userId="ee80f6ed-b0d5-431f-a028-83f163a767c0" providerId="ADAL" clId="{310E4921-98EE-C649-92C2-5711CC6BEDCE}" dt="2022-05-22T15:08:30.952" v="4967" actId="1035"/>
          <ac:cxnSpMkLst>
            <pc:docMk/>
            <pc:sldMk cId="1305647414" sldId="496"/>
            <ac:cxnSpMk id="53" creationId="{5FDF9663-8525-6D42-1EBD-1F781AEBC797}"/>
          </ac:cxnSpMkLst>
        </pc:cxnChg>
        <pc:cxnChg chg="mod">
          <ac:chgData name="Flurin Solèr" userId="ee80f6ed-b0d5-431f-a028-83f163a767c0" providerId="ADAL" clId="{310E4921-98EE-C649-92C2-5711CC6BEDCE}" dt="2022-05-22T14:44:55.366" v="4884" actId="1076"/>
          <ac:cxnSpMkLst>
            <pc:docMk/>
            <pc:sldMk cId="1305647414" sldId="496"/>
            <ac:cxnSpMk id="56" creationId="{D2FF4960-DA73-CD61-FFA9-88074AAE3FF5}"/>
          </ac:cxnSpMkLst>
        </pc:cxnChg>
        <pc:cxnChg chg="add mod">
          <ac:chgData name="Flurin Solèr" userId="ee80f6ed-b0d5-431f-a028-83f163a767c0" providerId="ADAL" clId="{310E4921-98EE-C649-92C2-5711CC6BEDCE}" dt="2022-05-22T15:08:30.952" v="4967" actId="1035"/>
          <ac:cxnSpMkLst>
            <pc:docMk/>
            <pc:sldMk cId="1305647414" sldId="496"/>
            <ac:cxnSpMk id="57" creationId="{854EDD36-5650-DF9A-0A5D-2804746F16C1}"/>
          </ac:cxnSpMkLst>
        </pc:cxnChg>
        <pc:cxnChg chg="add mod">
          <ac:chgData name="Flurin Solèr" userId="ee80f6ed-b0d5-431f-a028-83f163a767c0" providerId="ADAL" clId="{310E4921-98EE-C649-92C2-5711CC6BEDCE}" dt="2022-05-22T15:08:30.952" v="4967" actId="1035"/>
          <ac:cxnSpMkLst>
            <pc:docMk/>
            <pc:sldMk cId="1305647414" sldId="496"/>
            <ac:cxnSpMk id="58" creationId="{10FCE42E-94B4-681D-B91C-D5F1F5370E76}"/>
          </ac:cxnSpMkLst>
        </pc:cxnChg>
        <pc:cxnChg chg="add mod">
          <ac:chgData name="Flurin Solèr" userId="ee80f6ed-b0d5-431f-a028-83f163a767c0" providerId="ADAL" clId="{310E4921-98EE-C649-92C2-5711CC6BEDCE}" dt="2022-05-22T13:56:56.620" v="4623" actId="1076"/>
          <ac:cxnSpMkLst>
            <pc:docMk/>
            <pc:sldMk cId="1305647414" sldId="496"/>
            <ac:cxnSpMk id="84" creationId="{7740A395-5B22-EA02-F1EC-356EB8898BAA}"/>
          </ac:cxnSpMkLst>
        </pc:cxnChg>
        <pc:cxnChg chg="add mod">
          <ac:chgData name="Flurin Solèr" userId="ee80f6ed-b0d5-431f-a028-83f163a767c0" providerId="ADAL" clId="{310E4921-98EE-C649-92C2-5711CC6BEDCE}" dt="2022-05-22T13:56:56.620" v="4623" actId="1076"/>
          <ac:cxnSpMkLst>
            <pc:docMk/>
            <pc:sldMk cId="1305647414" sldId="496"/>
            <ac:cxnSpMk id="87" creationId="{634814C2-EB2C-87E5-D4BA-A60E8F8612A2}"/>
          </ac:cxnSpMkLst>
        </pc:cxnChg>
        <pc:cxnChg chg="add del mod">
          <ac:chgData name="Flurin Solèr" userId="ee80f6ed-b0d5-431f-a028-83f163a767c0" providerId="ADAL" clId="{310E4921-98EE-C649-92C2-5711CC6BEDCE}" dt="2022-05-22T13:51:44.606" v="4419" actId="478"/>
          <ac:cxnSpMkLst>
            <pc:docMk/>
            <pc:sldMk cId="1305647414" sldId="496"/>
            <ac:cxnSpMk id="90" creationId="{FB92874E-6A54-23FC-B8E5-E551F26FB2D2}"/>
          </ac:cxnSpMkLst>
        </pc:cxnChg>
        <pc:cxnChg chg="add mod">
          <ac:chgData name="Flurin Solèr" userId="ee80f6ed-b0d5-431f-a028-83f163a767c0" providerId="ADAL" clId="{310E4921-98EE-C649-92C2-5711CC6BEDCE}" dt="2022-05-22T13:53:12.197" v="4491" actId="1076"/>
          <ac:cxnSpMkLst>
            <pc:docMk/>
            <pc:sldMk cId="1305647414" sldId="496"/>
            <ac:cxnSpMk id="105" creationId="{D0B7B6D0-3C09-EBD0-F787-6A9E77FCDA60}"/>
          </ac:cxnSpMkLst>
        </pc:cxnChg>
        <pc:cxnChg chg="add mod">
          <ac:chgData name="Flurin Solèr" userId="ee80f6ed-b0d5-431f-a028-83f163a767c0" providerId="ADAL" clId="{310E4921-98EE-C649-92C2-5711CC6BEDCE}" dt="2022-05-22T15:08:30.952" v="4967" actId="1035"/>
          <ac:cxnSpMkLst>
            <pc:docMk/>
            <pc:sldMk cId="1305647414" sldId="496"/>
            <ac:cxnSpMk id="115" creationId="{1D7266EB-6B84-B0BA-2865-9F7A351E5AAE}"/>
          </ac:cxnSpMkLst>
        </pc:cxnChg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2179890566" sldId="498"/>
        </pc:sldMkLst>
      </pc:sldChg>
      <pc:sldChg chg="addSp delSp modSp new mod modTransition modAnim modShow">
        <pc:chgData name="Flurin Solèr" userId="ee80f6ed-b0d5-431f-a028-83f163a767c0" providerId="ADAL" clId="{310E4921-98EE-C649-92C2-5711CC6BEDCE}" dt="2022-05-22T16:10:38.185" v="5533" actId="729"/>
        <pc:sldMkLst>
          <pc:docMk/>
          <pc:sldMk cId="2979496760" sldId="499"/>
        </pc:sldMkLst>
        <pc:spChg chg="mod">
          <ac:chgData name="Flurin Solèr" userId="ee80f6ed-b0d5-431f-a028-83f163a767c0" providerId="ADAL" clId="{310E4921-98EE-C649-92C2-5711CC6BEDCE}" dt="2022-05-22T13:54:33.221" v="4511"/>
          <ac:spMkLst>
            <pc:docMk/>
            <pc:sldMk cId="2979496760" sldId="499"/>
            <ac:spMk id="2" creationId="{C0CAB0B5-94C4-C417-7635-D23DF0A6DEBD}"/>
          </ac:spMkLst>
        </pc:spChg>
        <pc:spChg chg="del">
          <ac:chgData name="Flurin Solèr" userId="ee80f6ed-b0d5-431f-a028-83f163a767c0" providerId="ADAL" clId="{310E4921-98EE-C649-92C2-5711CC6BEDCE}" dt="2022-05-22T13:54:41.494" v="4513" actId="478"/>
          <ac:spMkLst>
            <pc:docMk/>
            <pc:sldMk cId="2979496760" sldId="499"/>
            <ac:spMk id="3" creationId="{D9B94DDF-7EBF-B2FF-387C-9BEE8FEA4050}"/>
          </ac:spMkLst>
        </pc:spChg>
        <pc:spChg chg="add mod">
          <ac:chgData name="Flurin Solèr" userId="ee80f6ed-b0d5-431f-a028-83f163a767c0" providerId="ADAL" clId="{310E4921-98EE-C649-92C2-5711CC6BEDCE}" dt="2022-05-22T13:55:03.632" v="4522" actId="1076"/>
          <ac:spMkLst>
            <pc:docMk/>
            <pc:sldMk cId="2979496760" sldId="499"/>
            <ac:spMk id="6" creationId="{2DB2B0AE-4747-A1E3-279F-68F1F4FEF07E}"/>
          </ac:spMkLst>
        </pc:spChg>
        <pc:spChg chg="add mod">
          <ac:chgData name="Flurin Solèr" userId="ee80f6ed-b0d5-431f-a028-83f163a767c0" providerId="ADAL" clId="{310E4921-98EE-C649-92C2-5711CC6BEDCE}" dt="2022-05-22T13:54:39.038" v="4512"/>
          <ac:spMkLst>
            <pc:docMk/>
            <pc:sldMk cId="2979496760" sldId="499"/>
            <ac:spMk id="7" creationId="{90A1AA84-2DF4-BA5C-4ADC-A1E3F29A3C62}"/>
          </ac:spMkLst>
        </pc:spChg>
        <pc:spChg chg="add del mod">
          <ac:chgData name="Flurin Solèr" userId="ee80f6ed-b0d5-431f-a028-83f163a767c0" providerId="ADAL" clId="{310E4921-98EE-C649-92C2-5711CC6BEDCE}" dt="2022-05-22T13:54:42.741" v="4514" actId="478"/>
          <ac:spMkLst>
            <pc:docMk/>
            <pc:sldMk cId="2979496760" sldId="499"/>
            <ac:spMk id="8" creationId="{7A720B75-28A4-D4E3-3F04-C94BD2A7EDE2}"/>
          </ac:spMkLst>
        </pc:spChg>
        <pc:spChg chg="add mod">
          <ac:chgData name="Flurin Solèr" userId="ee80f6ed-b0d5-431f-a028-83f163a767c0" providerId="ADAL" clId="{310E4921-98EE-C649-92C2-5711CC6BEDCE}" dt="2022-05-22T15:43:10.653" v="5302" actId="12789"/>
          <ac:spMkLst>
            <pc:docMk/>
            <pc:sldMk cId="2979496760" sldId="499"/>
            <ac:spMk id="9" creationId="{7F6DE0C5-FA01-FE51-1C03-319B9A139B03}"/>
          </ac:spMkLst>
        </pc:spChg>
        <pc:spChg chg="add mod">
          <ac:chgData name="Flurin Solèr" userId="ee80f6ed-b0d5-431f-a028-83f163a767c0" providerId="ADAL" clId="{310E4921-98EE-C649-92C2-5711CC6BEDCE}" dt="2022-05-22T15:43:10.653" v="5302" actId="12789"/>
          <ac:spMkLst>
            <pc:docMk/>
            <pc:sldMk cId="2979496760" sldId="499"/>
            <ac:spMk id="15" creationId="{7AB05D69-921B-B5BD-7B8F-38782F4AD79A}"/>
          </ac:spMkLst>
        </pc:spChg>
        <pc:spChg chg="add del mod">
          <ac:chgData name="Flurin Solèr" userId="ee80f6ed-b0d5-431f-a028-83f163a767c0" providerId="ADAL" clId="{310E4921-98EE-C649-92C2-5711CC6BEDCE}" dt="2022-05-22T13:54:54.195" v="4519" actId="478"/>
          <ac:spMkLst>
            <pc:docMk/>
            <pc:sldMk cId="2979496760" sldId="499"/>
            <ac:spMk id="16" creationId="{FAAC2682-B7D5-CE1B-7385-327EA5F24C78}"/>
          </ac:spMkLst>
        </pc:spChg>
        <pc:spChg chg="add del mod">
          <ac:chgData name="Flurin Solèr" userId="ee80f6ed-b0d5-431f-a028-83f163a767c0" providerId="ADAL" clId="{310E4921-98EE-C649-92C2-5711CC6BEDCE}" dt="2022-05-22T13:55:22.848" v="4527" actId="478"/>
          <ac:spMkLst>
            <pc:docMk/>
            <pc:sldMk cId="2979496760" sldId="499"/>
            <ac:spMk id="18" creationId="{5599C1D4-800A-C24D-1155-BE665E59391E}"/>
          </ac:spMkLst>
        </pc:spChg>
        <pc:spChg chg="add del mod">
          <ac:chgData name="Flurin Solèr" userId="ee80f6ed-b0d5-431f-a028-83f163a767c0" providerId="ADAL" clId="{310E4921-98EE-C649-92C2-5711CC6BEDCE}" dt="2022-05-22T13:55:16.904" v="4524" actId="478"/>
          <ac:spMkLst>
            <pc:docMk/>
            <pc:sldMk cId="2979496760" sldId="499"/>
            <ac:spMk id="24" creationId="{41F91DC9-339B-A85C-B7FC-E429F861F53C}"/>
          </ac:spMkLst>
        </pc:spChg>
        <pc:spChg chg="add mod">
          <ac:chgData name="Flurin Solèr" userId="ee80f6ed-b0d5-431f-a028-83f163a767c0" providerId="ADAL" clId="{310E4921-98EE-C649-92C2-5711CC6BEDCE}" dt="2022-05-22T13:55:50.851" v="4587" actId="1037"/>
          <ac:spMkLst>
            <pc:docMk/>
            <pc:sldMk cId="2979496760" sldId="499"/>
            <ac:spMk id="26" creationId="{7E7D13D7-2AE1-8D93-6F82-F9A759F00F95}"/>
          </ac:spMkLst>
        </pc:spChg>
        <pc:spChg chg="add del mod">
          <ac:chgData name="Flurin Solèr" userId="ee80f6ed-b0d5-431f-a028-83f163a767c0" providerId="ADAL" clId="{310E4921-98EE-C649-92C2-5711CC6BEDCE}" dt="2022-05-22T13:55:18.741" v="4525" actId="478"/>
          <ac:spMkLst>
            <pc:docMk/>
            <pc:sldMk cId="2979496760" sldId="499"/>
            <ac:spMk id="27" creationId="{20188CCA-BA3E-E1D3-A99D-3D951216C4A5}"/>
          </ac:spMkLst>
        </pc:spChg>
        <pc:spChg chg="add del mod">
          <ac:chgData name="Flurin Solèr" userId="ee80f6ed-b0d5-431f-a028-83f163a767c0" providerId="ADAL" clId="{310E4921-98EE-C649-92C2-5711CC6BEDCE}" dt="2022-05-22T15:42:56.121" v="5297" actId="478"/>
          <ac:spMkLst>
            <pc:docMk/>
            <pc:sldMk cId="2979496760" sldId="499"/>
            <ac:spMk id="29" creationId="{B7A42E4F-BC4F-E478-C831-E617317B0B1C}"/>
          </ac:spMkLst>
        </pc:spChg>
        <pc:spChg chg="add mod">
          <ac:chgData name="Flurin Solèr" userId="ee80f6ed-b0d5-431f-a028-83f163a767c0" providerId="ADAL" clId="{310E4921-98EE-C649-92C2-5711CC6BEDCE}" dt="2022-05-22T16:01:20.207" v="5426" actId="20577"/>
          <ac:spMkLst>
            <pc:docMk/>
            <pc:sldMk cId="2979496760" sldId="499"/>
            <ac:spMk id="30" creationId="{D08EAA3C-0226-6BD0-343F-EF323983D0EC}"/>
          </ac:spMkLst>
        </pc:spChg>
        <pc:spChg chg="add del mod">
          <ac:chgData name="Flurin Solèr" userId="ee80f6ed-b0d5-431f-a028-83f163a767c0" providerId="ADAL" clId="{310E4921-98EE-C649-92C2-5711CC6BEDCE}" dt="2022-05-22T13:55:32.010" v="4532" actId="478"/>
          <ac:spMkLst>
            <pc:docMk/>
            <pc:sldMk cId="2979496760" sldId="499"/>
            <ac:spMk id="31" creationId="{2FB9C72C-F2EC-5DD0-A655-EF0D492CD8DC}"/>
          </ac:spMkLst>
        </pc:spChg>
        <pc:spChg chg="add mod">
          <ac:chgData name="Flurin Solèr" userId="ee80f6ed-b0d5-431f-a028-83f163a767c0" providerId="ADAL" clId="{310E4921-98EE-C649-92C2-5711CC6BEDCE}" dt="2022-05-22T13:55:13.711" v="4523"/>
          <ac:spMkLst>
            <pc:docMk/>
            <pc:sldMk cId="2979496760" sldId="499"/>
            <ac:spMk id="35" creationId="{07780BC5-8A66-9AAB-5400-2998FCF66BA0}"/>
          </ac:spMkLst>
        </pc:spChg>
        <pc:spChg chg="add mod">
          <ac:chgData name="Flurin Solèr" userId="ee80f6ed-b0d5-431f-a028-83f163a767c0" providerId="ADAL" clId="{310E4921-98EE-C649-92C2-5711CC6BEDCE}" dt="2022-05-22T13:56:51.371" v="4622" actId="1076"/>
          <ac:spMkLst>
            <pc:docMk/>
            <pc:sldMk cId="2979496760" sldId="499"/>
            <ac:spMk id="39" creationId="{9C821602-9ABD-14DD-BF37-61B1A50D9988}"/>
          </ac:spMkLst>
        </pc:spChg>
        <pc:spChg chg="add mod">
          <ac:chgData name="Flurin Solèr" userId="ee80f6ed-b0d5-431f-a028-83f163a767c0" providerId="ADAL" clId="{310E4921-98EE-C649-92C2-5711CC6BEDCE}" dt="2022-05-22T13:56:51.371" v="4622" actId="1076"/>
          <ac:spMkLst>
            <pc:docMk/>
            <pc:sldMk cId="2979496760" sldId="499"/>
            <ac:spMk id="40" creationId="{385E1659-86E5-9AF4-8869-EC12F6D14BFB}"/>
          </ac:spMkLst>
        </pc:spChg>
        <pc:spChg chg="add mod">
          <ac:chgData name="Flurin Solèr" userId="ee80f6ed-b0d5-431f-a028-83f163a767c0" providerId="ADAL" clId="{310E4921-98EE-C649-92C2-5711CC6BEDCE}" dt="2022-05-22T13:56:16.264" v="4614" actId="1076"/>
          <ac:spMkLst>
            <pc:docMk/>
            <pc:sldMk cId="2979496760" sldId="499"/>
            <ac:spMk id="45" creationId="{BB790127-2888-7EFA-C491-F316E34F5049}"/>
          </ac:spMkLst>
        </pc:spChg>
        <pc:spChg chg="add mod">
          <ac:chgData name="Flurin Solèr" userId="ee80f6ed-b0d5-431f-a028-83f163a767c0" providerId="ADAL" clId="{310E4921-98EE-C649-92C2-5711CC6BEDCE}" dt="2022-05-22T13:57:31.283" v="4655" actId="1038"/>
          <ac:spMkLst>
            <pc:docMk/>
            <pc:sldMk cId="2979496760" sldId="499"/>
            <ac:spMk id="54" creationId="{EF29EA42-7D98-ABEB-AA03-6EF305E1400B}"/>
          </ac:spMkLst>
        </pc:spChg>
        <pc:spChg chg="add mod">
          <ac:chgData name="Flurin Solèr" userId="ee80f6ed-b0d5-431f-a028-83f163a767c0" providerId="ADAL" clId="{310E4921-98EE-C649-92C2-5711CC6BEDCE}" dt="2022-05-22T13:57:31.283" v="4655" actId="1038"/>
          <ac:spMkLst>
            <pc:docMk/>
            <pc:sldMk cId="2979496760" sldId="499"/>
            <ac:spMk id="55" creationId="{CAAB222A-DD79-2D93-159D-4CE08E9A81B8}"/>
          </ac:spMkLst>
        </pc:spChg>
        <pc:spChg chg="add mod">
          <ac:chgData name="Flurin Solèr" userId="ee80f6ed-b0d5-431f-a028-83f163a767c0" providerId="ADAL" clId="{310E4921-98EE-C649-92C2-5711CC6BEDCE}" dt="2022-05-22T15:43:10.653" v="5302" actId="12789"/>
          <ac:spMkLst>
            <pc:docMk/>
            <pc:sldMk cId="2979496760" sldId="499"/>
            <ac:spMk id="61" creationId="{05CA7CCF-B63A-8BC2-2E88-548632BA6588}"/>
          </ac:spMkLst>
        </pc:spChg>
        <pc:picChg chg="add mod">
          <ac:chgData name="Flurin Solèr" userId="ee80f6ed-b0d5-431f-a028-83f163a767c0" providerId="ADAL" clId="{310E4921-98EE-C649-92C2-5711CC6BEDCE}" dt="2022-05-22T15:43:03.832" v="5301" actId="1076"/>
          <ac:picMkLst>
            <pc:docMk/>
            <pc:sldMk cId="2979496760" sldId="499"/>
            <ac:picMk id="56" creationId="{5A7C21E5-E036-B543-A78A-4BC28765B996}"/>
          </ac:picMkLst>
        </pc:picChg>
        <pc:picChg chg="add mod">
          <ac:chgData name="Flurin Solèr" userId="ee80f6ed-b0d5-431f-a028-83f163a767c0" providerId="ADAL" clId="{310E4921-98EE-C649-92C2-5711CC6BEDCE}" dt="2022-05-22T15:40:16.358" v="5270" actId="1076"/>
          <ac:picMkLst>
            <pc:docMk/>
            <pc:sldMk cId="2979496760" sldId="499"/>
            <ac:picMk id="57" creationId="{72CB95AC-30AF-8312-E854-C49CBCBF163D}"/>
          </ac:picMkLst>
        </pc:picChg>
        <pc:picChg chg="add del mod">
          <ac:chgData name="Flurin Solèr" userId="ee80f6ed-b0d5-431f-a028-83f163a767c0" providerId="ADAL" clId="{310E4921-98EE-C649-92C2-5711CC6BEDCE}" dt="2022-05-22T15:42:59.742" v="5300" actId="478"/>
          <ac:picMkLst>
            <pc:docMk/>
            <pc:sldMk cId="2979496760" sldId="499"/>
            <ac:picMk id="58" creationId="{F8E920CD-6CE6-50CD-F6A2-D3BE1985D4E9}"/>
          </ac:picMkLst>
        </pc:picChg>
        <pc:picChg chg="add mod">
          <ac:chgData name="Flurin Solèr" userId="ee80f6ed-b0d5-431f-a028-83f163a767c0" providerId="ADAL" clId="{310E4921-98EE-C649-92C2-5711CC6BEDCE}" dt="2022-05-22T15:40:25.521" v="5274" actId="1076"/>
          <ac:picMkLst>
            <pc:docMk/>
            <pc:sldMk cId="2979496760" sldId="499"/>
            <ac:picMk id="59" creationId="{9C9F4D94-0F8A-92EE-DCA4-30F8BAECF4A0}"/>
          </ac:picMkLst>
        </pc:picChg>
        <pc:picChg chg="add mod">
          <ac:chgData name="Flurin Solèr" userId="ee80f6ed-b0d5-431f-a028-83f163a767c0" providerId="ADAL" clId="{310E4921-98EE-C649-92C2-5711CC6BEDCE}" dt="2022-05-22T15:40:30.966" v="5276" actId="1076"/>
          <ac:picMkLst>
            <pc:docMk/>
            <pc:sldMk cId="2979496760" sldId="499"/>
            <ac:picMk id="60" creationId="{1BC8CAFB-A088-09C8-1B4E-B9E9758A9E7D}"/>
          </ac:picMkLst>
        </pc:picChg>
        <pc:picChg chg="add del mod">
          <ac:chgData name="Flurin Solèr" userId="ee80f6ed-b0d5-431f-a028-83f163a767c0" providerId="ADAL" clId="{310E4921-98EE-C649-92C2-5711CC6BEDCE}" dt="2022-05-22T15:42:30.548" v="5292" actId="478"/>
          <ac:picMkLst>
            <pc:docMk/>
            <pc:sldMk cId="2979496760" sldId="499"/>
            <ac:picMk id="66" creationId="{5FA207BC-255C-FADE-014B-C4176509DD51}"/>
          </ac:picMkLst>
        </pc:picChg>
        <pc:picChg chg="add mod">
          <ac:chgData name="Flurin Solèr" userId="ee80f6ed-b0d5-431f-a028-83f163a767c0" providerId="ADAL" clId="{310E4921-98EE-C649-92C2-5711CC6BEDCE}" dt="2022-05-22T15:42:41.659" v="5294" actId="1076"/>
          <ac:picMkLst>
            <pc:docMk/>
            <pc:sldMk cId="2979496760" sldId="499"/>
            <ac:picMk id="67" creationId="{8A74DDDF-42B3-7270-0458-D5CAB994BF9F}"/>
          </ac:picMkLst>
        </pc:picChg>
        <pc:picChg chg="add mod">
          <ac:chgData name="Flurin Solèr" userId="ee80f6ed-b0d5-431f-a028-83f163a767c0" providerId="ADAL" clId="{310E4921-98EE-C649-92C2-5711CC6BEDCE}" dt="2022-05-22T15:42:26.711" v="5290" actId="1076"/>
          <ac:picMkLst>
            <pc:docMk/>
            <pc:sldMk cId="2979496760" sldId="499"/>
            <ac:picMk id="68" creationId="{45640FB9-4D51-4B03-742A-A4B749D61B0B}"/>
          </ac:picMkLst>
        </pc:picChg>
        <pc:picChg chg="add mod">
          <ac:chgData name="Flurin Solèr" userId="ee80f6ed-b0d5-431f-a028-83f163a767c0" providerId="ADAL" clId="{310E4921-98EE-C649-92C2-5711CC6BEDCE}" dt="2022-05-22T15:42:52.699" v="5296" actId="1076"/>
          <ac:picMkLst>
            <pc:docMk/>
            <pc:sldMk cId="2979496760" sldId="499"/>
            <ac:picMk id="69" creationId="{5EEFEAD6-DA4F-33D0-1A21-203EC5CFF45C}"/>
          </ac:picMkLst>
        </pc:picChg>
        <pc:picChg chg="add mod">
          <ac:chgData name="Flurin Solèr" userId="ee80f6ed-b0d5-431f-a028-83f163a767c0" providerId="ADAL" clId="{310E4921-98EE-C649-92C2-5711CC6BEDCE}" dt="2022-05-22T15:43:17.095" v="5304" actId="1076"/>
          <ac:picMkLst>
            <pc:docMk/>
            <pc:sldMk cId="2979496760" sldId="499"/>
            <ac:picMk id="70" creationId="{E35A708F-11DD-6337-0BA9-3993DB81BDC6}"/>
          </ac:picMkLst>
        </pc:picChg>
        <pc:picChg chg="add mod">
          <ac:chgData name="Flurin Solèr" userId="ee80f6ed-b0d5-431f-a028-83f163a767c0" providerId="ADAL" clId="{310E4921-98EE-C649-92C2-5711CC6BEDCE}" dt="2022-05-22T15:43:31.197" v="5306"/>
          <ac:picMkLst>
            <pc:docMk/>
            <pc:sldMk cId="2979496760" sldId="499"/>
            <ac:picMk id="73" creationId="{7868559B-6804-6D39-7392-3B5515F15F64}"/>
          </ac:picMkLst>
        </pc:picChg>
        <pc:picChg chg="add mod">
          <ac:chgData name="Flurin Solèr" userId="ee80f6ed-b0d5-431f-a028-83f163a767c0" providerId="ADAL" clId="{310E4921-98EE-C649-92C2-5711CC6BEDCE}" dt="2022-05-22T15:44:21.642" v="5312" actId="1076"/>
          <ac:picMkLst>
            <pc:docMk/>
            <pc:sldMk cId="2979496760" sldId="499"/>
            <ac:picMk id="74" creationId="{FBF44AF1-BB94-F187-54F1-F5BFA3A0043C}"/>
          </ac:picMkLst>
        </pc:picChg>
        <pc:cxnChg chg="add mod">
          <ac:chgData name="Flurin Solèr" userId="ee80f6ed-b0d5-431f-a028-83f163a767c0" providerId="ADAL" clId="{310E4921-98EE-C649-92C2-5711CC6BEDCE}" dt="2022-05-22T13:55:03.632" v="4522" actId="1076"/>
          <ac:cxnSpMkLst>
            <pc:docMk/>
            <pc:sldMk cId="2979496760" sldId="499"/>
            <ac:cxnSpMk id="10" creationId="{D9C1E9D0-2590-D9C6-3E5B-FC8E4B46C233}"/>
          </ac:cxnSpMkLst>
        </pc:cxnChg>
        <pc:cxnChg chg="add del mod">
          <ac:chgData name="Flurin Solèr" userId="ee80f6ed-b0d5-431f-a028-83f163a767c0" providerId="ADAL" clId="{310E4921-98EE-C649-92C2-5711CC6BEDCE}" dt="2022-05-22T13:54:43.777" v="4515" actId="478"/>
          <ac:cxnSpMkLst>
            <pc:docMk/>
            <pc:sldMk cId="2979496760" sldId="499"/>
            <ac:cxnSpMk id="11" creationId="{B66E05FF-53B7-37B4-C835-82A5061C9A51}"/>
          </ac:cxnSpMkLst>
        </pc:cxnChg>
        <pc:cxnChg chg="add mod">
          <ac:chgData name="Flurin Solèr" userId="ee80f6ed-b0d5-431f-a028-83f163a767c0" providerId="ADAL" clId="{310E4921-98EE-C649-92C2-5711CC6BEDCE}" dt="2022-05-22T15:43:10.653" v="5302" actId="12789"/>
          <ac:cxnSpMkLst>
            <pc:docMk/>
            <pc:sldMk cId="2979496760" sldId="499"/>
            <ac:cxnSpMk id="12" creationId="{12967F41-BA40-5CAF-2596-0537E5368EBD}"/>
          </ac:cxnSpMkLst>
        </pc:cxnChg>
        <pc:cxnChg chg="add mod">
          <ac:chgData name="Flurin Solèr" userId="ee80f6ed-b0d5-431f-a028-83f163a767c0" providerId="ADAL" clId="{310E4921-98EE-C649-92C2-5711CC6BEDCE}" dt="2022-05-22T15:43:10.653" v="5302" actId="12789"/>
          <ac:cxnSpMkLst>
            <pc:docMk/>
            <pc:sldMk cId="2979496760" sldId="499"/>
            <ac:cxnSpMk id="13" creationId="{12D04B4A-33CB-7025-62E5-95A88FAA6674}"/>
          </ac:cxnSpMkLst>
        </pc:cxnChg>
        <pc:cxnChg chg="add del mod">
          <ac:chgData name="Flurin Solèr" userId="ee80f6ed-b0d5-431f-a028-83f163a767c0" providerId="ADAL" clId="{310E4921-98EE-C649-92C2-5711CC6BEDCE}" dt="2022-05-22T13:54:55.660" v="4520" actId="478"/>
          <ac:cxnSpMkLst>
            <pc:docMk/>
            <pc:sldMk cId="2979496760" sldId="499"/>
            <ac:cxnSpMk id="14" creationId="{60DCC76D-E6DF-CD35-3687-EAE7397B7B36}"/>
          </ac:cxnSpMkLst>
        </pc:cxnChg>
        <pc:cxnChg chg="add mod">
          <ac:chgData name="Flurin Solèr" userId="ee80f6ed-b0d5-431f-a028-83f163a767c0" providerId="ADAL" clId="{310E4921-98EE-C649-92C2-5711CC6BEDCE}" dt="2022-05-22T13:55:50.851" v="4587" actId="1037"/>
          <ac:cxnSpMkLst>
            <pc:docMk/>
            <pc:sldMk cId="2979496760" sldId="499"/>
            <ac:cxnSpMk id="17" creationId="{8BAFB191-9E3F-9FFD-D2A0-91BBBEF8BEC2}"/>
          </ac:cxnSpMkLst>
        </pc:cxnChg>
        <pc:cxnChg chg="add del mod">
          <ac:chgData name="Flurin Solèr" userId="ee80f6ed-b0d5-431f-a028-83f163a767c0" providerId="ADAL" clId="{310E4921-98EE-C649-92C2-5711CC6BEDCE}" dt="2022-05-22T13:55:24.329" v="4528" actId="478"/>
          <ac:cxnSpMkLst>
            <pc:docMk/>
            <pc:sldMk cId="2979496760" sldId="499"/>
            <ac:cxnSpMk id="25" creationId="{385D5879-3788-15B1-5A32-96E20EF517C9}"/>
          </ac:cxnSpMkLst>
        </pc:cxnChg>
        <pc:cxnChg chg="add del mod">
          <ac:chgData name="Flurin Solèr" userId="ee80f6ed-b0d5-431f-a028-83f163a767c0" providerId="ADAL" clId="{310E4921-98EE-C649-92C2-5711CC6BEDCE}" dt="2022-05-22T13:55:20.053" v="4526" actId="478"/>
          <ac:cxnSpMkLst>
            <pc:docMk/>
            <pc:sldMk cId="2979496760" sldId="499"/>
            <ac:cxnSpMk id="28" creationId="{4FB1DDC4-DAB7-F916-FAFD-47F6A7C64E77}"/>
          </ac:cxnSpMkLst>
        </pc:cxnChg>
        <pc:cxnChg chg="add del mod">
          <ac:chgData name="Flurin Solèr" userId="ee80f6ed-b0d5-431f-a028-83f163a767c0" providerId="ADAL" clId="{310E4921-98EE-C649-92C2-5711CC6BEDCE}" dt="2022-05-22T15:42:58.764" v="5299" actId="478"/>
          <ac:cxnSpMkLst>
            <pc:docMk/>
            <pc:sldMk cId="2979496760" sldId="499"/>
            <ac:cxnSpMk id="32" creationId="{6AB7B025-03EC-1285-9D7B-552E80A68664}"/>
          </ac:cxnSpMkLst>
        </pc:cxnChg>
        <pc:cxnChg chg="add mod">
          <ac:chgData name="Flurin Solèr" userId="ee80f6ed-b0d5-431f-a028-83f163a767c0" providerId="ADAL" clId="{310E4921-98EE-C649-92C2-5711CC6BEDCE}" dt="2022-05-22T13:56:09.735" v="4611" actId="1037"/>
          <ac:cxnSpMkLst>
            <pc:docMk/>
            <pc:sldMk cId="2979496760" sldId="499"/>
            <ac:cxnSpMk id="33" creationId="{D0B1BD7E-CAD0-A2DC-B4C7-1C7755E23F62}"/>
          </ac:cxnSpMkLst>
        </pc:cxnChg>
        <pc:cxnChg chg="add del mod">
          <ac:chgData name="Flurin Solèr" userId="ee80f6ed-b0d5-431f-a028-83f163a767c0" providerId="ADAL" clId="{310E4921-98EE-C649-92C2-5711CC6BEDCE}" dt="2022-05-22T13:55:31.127" v="4531" actId="478"/>
          <ac:cxnSpMkLst>
            <pc:docMk/>
            <pc:sldMk cId="2979496760" sldId="499"/>
            <ac:cxnSpMk id="34" creationId="{D80C844D-B68A-D553-0DE0-7DCFD29B54E8}"/>
          </ac:cxnSpMkLst>
        </pc:cxnChg>
        <pc:cxnChg chg="add del mod">
          <ac:chgData name="Flurin Solèr" userId="ee80f6ed-b0d5-431f-a028-83f163a767c0" providerId="ADAL" clId="{310E4921-98EE-C649-92C2-5711CC6BEDCE}" dt="2022-05-22T15:42:57.641" v="5298" actId="478"/>
          <ac:cxnSpMkLst>
            <pc:docMk/>
            <pc:sldMk cId="2979496760" sldId="499"/>
            <ac:cxnSpMk id="36" creationId="{91A005A4-9653-FD40-AA79-83A7058D97D4}"/>
          </ac:cxnSpMkLst>
        </pc:cxnChg>
        <pc:cxnChg chg="add mod">
          <ac:chgData name="Flurin Solèr" userId="ee80f6ed-b0d5-431f-a028-83f163a767c0" providerId="ADAL" clId="{310E4921-98EE-C649-92C2-5711CC6BEDCE}" dt="2022-05-22T13:56:09.735" v="4611" actId="1037"/>
          <ac:cxnSpMkLst>
            <pc:docMk/>
            <pc:sldMk cId="2979496760" sldId="499"/>
            <ac:cxnSpMk id="37" creationId="{F018444D-036C-4758-BD77-171AFD18B14B}"/>
          </ac:cxnSpMkLst>
        </pc:cxnChg>
        <pc:cxnChg chg="add del mod">
          <ac:chgData name="Flurin Solèr" userId="ee80f6ed-b0d5-431f-a028-83f163a767c0" providerId="ADAL" clId="{310E4921-98EE-C649-92C2-5711CC6BEDCE}" dt="2022-05-22T13:55:30.089" v="4530" actId="478"/>
          <ac:cxnSpMkLst>
            <pc:docMk/>
            <pc:sldMk cId="2979496760" sldId="499"/>
            <ac:cxnSpMk id="38" creationId="{7587D3A4-79A5-C20F-3788-949D72B2FE7A}"/>
          </ac:cxnSpMkLst>
        </pc:cxnChg>
        <pc:cxnChg chg="add mod">
          <ac:chgData name="Flurin Solèr" userId="ee80f6ed-b0d5-431f-a028-83f163a767c0" providerId="ADAL" clId="{310E4921-98EE-C649-92C2-5711CC6BEDCE}" dt="2022-05-22T13:56:51.371" v="4622" actId="1076"/>
          <ac:cxnSpMkLst>
            <pc:docMk/>
            <pc:sldMk cId="2979496760" sldId="499"/>
            <ac:cxnSpMk id="41" creationId="{69AC79D2-53A3-F7FC-7076-A35D64025C78}"/>
          </ac:cxnSpMkLst>
        </pc:cxnChg>
        <pc:cxnChg chg="add mod">
          <ac:chgData name="Flurin Solèr" userId="ee80f6ed-b0d5-431f-a028-83f163a767c0" providerId="ADAL" clId="{310E4921-98EE-C649-92C2-5711CC6BEDCE}" dt="2022-05-22T13:56:51.371" v="4622" actId="1076"/>
          <ac:cxnSpMkLst>
            <pc:docMk/>
            <pc:sldMk cId="2979496760" sldId="499"/>
            <ac:cxnSpMk id="42" creationId="{29A34EB1-FC42-1F9F-3C1A-57FBC42D2D52}"/>
          </ac:cxnSpMkLst>
        </pc:cxnChg>
        <pc:cxnChg chg="add mod">
          <ac:chgData name="Flurin Solèr" userId="ee80f6ed-b0d5-431f-a028-83f163a767c0" providerId="ADAL" clId="{310E4921-98EE-C649-92C2-5711CC6BEDCE}" dt="2022-05-22T13:56:22.242" v="4617" actId="14100"/>
          <ac:cxnSpMkLst>
            <pc:docMk/>
            <pc:sldMk cId="2979496760" sldId="499"/>
            <ac:cxnSpMk id="46" creationId="{0EF85438-FD08-F61B-C015-C659C7B5EBA0}"/>
          </ac:cxnSpMkLst>
        </pc:cxnChg>
        <pc:cxnChg chg="add mod">
          <ac:chgData name="Flurin Solèr" userId="ee80f6ed-b0d5-431f-a028-83f163a767c0" providerId="ADAL" clId="{310E4921-98EE-C649-92C2-5711CC6BEDCE}" dt="2022-05-22T13:56:29.817" v="4621" actId="14100"/>
          <ac:cxnSpMkLst>
            <pc:docMk/>
            <pc:sldMk cId="2979496760" sldId="499"/>
            <ac:cxnSpMk id="49" creationId="{ABA92914-AC99-EF5A-6B92-632A49DD8273}"/>
          </ac:cxnSpMkLst>
        </pc:cxnChg>
        <pc:cxnChg chg="add mod">
          <ac:chgData name="Flurin Solèr" userId="ee80f6ed-b0d5-431f-a028-83f163a767c0" providerId="ADAL" clId="{310E4921-98EE-C649-92C2-5711CC6BEDCE}" dt="2022-05-22T15:43:10.653" v="5302" actId="12789"/>
          <ac:cxnSpMkLst>
            <pc:docMk/>
            <pc:sldMk cId="2979496760" sldId="499"/>
            <ac:cxnSpMk id="63" creationId="{1651154F-63B1-FA57-3355-0EB2E6D3698A}"/>
          </ac:cxnSpMkLst>
        </pc:cxnChg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336090735" sldId="500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2727719606" sldId="501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2444766574" sldId="502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2509945208" sldId="503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1809133236" sldId="504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2185868040" sldId="505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2129674227" sldId="506"/>
        </pc:sldMkLst>
      </pc:sldChg>
      <pc:sldChg chg="modTransition">
        <pc:chgData name="Flurin Solèr" userId="ee80f6ed-b0d5-431f-a028-83f163a767c0" providerId="ADAL" clId="{310E4921-98EE-C649-92C2-5711CC6BEDCE}" dt="2022-05-22T14:51:19.381" v="4905"/>
        <pc:sldMkLst>
          <pc:docMk/>
          <pc:sldMk cId="1594553856" sldId="507"/>
        </pc:sldMkLst>
      </pc:sldChg>
      <pc:sldChg chg="add mod modAnim modShow">
        <pc:chgData name="Flurin Solèr" userId="ee80f6ed-b0d5-431f-a028-83f163a767c0" providerId="ADAL" clId="{310E4921-98EE-C649-92C2-5711CC6BEDCE}" dt="2022-05-22T16:01:29.050" v="5428" actId="729"/>
        <pc:sldMkLst>
          <pc:docMk/>
          <pc:sldMk cId="188136863" sldId="515"/>
        </pc:sldMkLst>
      </pc:sldChg>
      <pc:sldChg chg="add modAnim">
        <pc:chgData name="Flurin Solèr" userId="ee80f6ed-b0d5-431f-a028-83f163a767c0" providerId="ADAL" clId="{310E4921-98EE-C649-92C2-5711CC6BEDCE}" dt="2022-05-22T16:03:52.308" v="5457"/>
        <pc:sldMkLst>
          <pc:docMk/>
          <pc:sldMk cId="1436957014" sldId="516"/>
        </pc:sldMkLst>
      </pc:sldChg>
      <pc:sldChg chg="modSp add del mod">
        <pc:chgData name="Flurin Solèr" userId="ee80f6ed-b0d5-431f-a028-83f163a767c0" providerId="ADAL" clId="{310E4921-98EE-C649-92C2-5711CC6BEDCE}" dt="2022-05-22T16:05:38.842" v="5468" actId="2696"/>
        <pc:sldMkLst>
          <pc:docMk/>
          <pc:sldMk cId="2683479392" sldId="517"/>
        </pc:sldMkLst>
        <pc:spChg chg="mod">
          <ac:chgData name="Flurin Solèr" userId="ee80f6ed-b0d5-431f-a028-83f163a767c0" providerId="ADAL" clId="{310E4921-98EE-C649-92C2-5711CC6BEDCE}" dt="2022-05-22T16:05:15.563" v="5465" actId="1076"/>
          <ac:spMkLst>
            <pc:docMk/>
            <pc:sldMk cId="2683479392" sldId="517"/>
            <ac:spMk id="138" creationId="{599DEDD7-71FF-8CA5-4EAB-48F7F3C041A0}"/>
          </ac:spMkLst>
        </pc:spChg>
        <pc:picChg chg="mod">
          <ac:chgData name="Flurin Solèr" userId="ee80f6ed-b0d5-431f-a028-83f163a767c0" providerId="ADAL" clId="{310E4921-98EE-C649-92C2-5711CC6BEDCE}" dt="2022-05-22T16:05:18.928" v="5467" actId="1076"/>
          <ac:picMkLst>
            <pc:docMk/>
            <pc:sldMk cId="2683479392" sldId="517"/>
            <ac:picMk id="134" creationId="{D9B22967-59DA-0D15-7922-83D2E61A7666}"/>
          </ac:picMkLst>
        </pc:picChg>
        <pc:picChg chg="mod">
          <ac:chgData name="Flurin Solèr" userId="ee80f6ed-b0d5-431f-a028-83f163a767c0" providerId="ADAL" clId="{310E4921-98EE-C649-92C2-5711CC6BEDCE}" dt="2022-05-22T16:05:11.567" v="5463" actId="1076"/>
          <ac:picMkLst>
            <pc:docMk/>
            <pc:sldMk cId="2683479392" sldId="517"/>
            <ac:picMk id="137" creationId="{67A95B26-CFFB-E1C3-6695-649CA486B2BC}"/>
          </ac:picMkLst>
        </pc:picChg>
      </pc:sldChg>
      <pc:sldChg chg="delSp add mod">
        <pc:chgData name="Flurin Solèr" userId="ee80f6ed-b0d5-431f-a028-83f163a767c0" providerId="ADAL" clId="{310E4921-98EE-C649-92C2-5711CC6BEDCE}" dt="2022-05-22T16:09:59.273" v="5532" actId="478"/>
        <pc:sldMkLst>
          <pc:docMk/>
          <pc:sldMk cId="2790265590" sldId="517"/>
        </pc:sldMkLst>
        <pc:picChg chg="del">
          <ac:chgData name="Flurin Solèr" userId="ee80f6ed-b0d5-431f-a028-83f163a767c0" providerId="ADAL" clId="{310E4921-98EE-C649-92C2-5711CC6BEDCE}" dt="2022-05-22T16:09:54.247" v="5527" actId="478"/>
          <ac:picMkLst>
            <pc:docMk/>
            <pc:sldMk cId="2790265590" sldId="517"/>
            <ac:picMk id="56" creationId="{5A7C21E5-E036-B543-A78A-4BC28765B996}"/>
          </ac:picMkLst>
        </pc:picChg>
        <pc:picChg chg="del">
          <ac:chgData name="Flurin Solèr" userId="ee80f6ed-b0d5-431f-a028-83f163a767c0" providerId="ADAL" clId="{310E4921-98EE-C649-92C2-5711CC6BEDCE}" dt="2022-05-22T16:09:56.218" v="5529" actId="478"/>
          <ac:picMkLst>
            <pc:docMk/>
            <pc:sldMk cId="2790265590" sldId="517"/>
            <ac:picMk id="57" creationId="{72CB95AC-30AF-8312-E854-C49CBCBF163D}"/>
          </ac:picMkLst>
        </pc:picChg>
        <pc:picChg chg="del">
          <ac:chgData name="Flurin Solèr" userId="ee80f6ed-b0d5-431f-a028-83f163a767c0" providerId="ADAL" clId="{310E4921-98EE-C649-92C2-5711CC6BEDCE}" dt="2022-05-22T16:09:59.273" v="5532" actId="478"/>
          <ac:picMkLst>
            <pc:docMk/>
            <pc:sldMk cId="2790265590" sldId="517"/>
            <ac:picMk id="59" creationId="{9C9F4D94-0F8A-92EE-DCA4-30F8BAECF4A0}"/>
          </ac:picMkLst>
        </pc:picChg>
        <pc:picChg chg="del">
          <ac:chgData name="Flurin Solèr" userId="ee80f6ed-b0d5-431f-a028-83f163a767c0" providerId="ADAL" clId="{310E4921-98EE-C649-92C2-5711CC6BEDCE}" dt="2022-05-22T16:09:58.231" v="5531" actId="478"/>
          <ac:picMkLst>
            <pc:docMk/>
            <pc:sldMk cId="2790265590" sldId="517"/>
            <ac:picMk id="60" creationId="{1BC8CAFB-A088-09C8-1B4E-B9E9758A9E7D}"/>
          </ac:picMkLst>
        </pc:picChg>
        <pc:picChg chg="del">
          <ac:chgData name="Flurin Solèr" userId="ee80f6ed-b0d5-431f-a028-83f163a767c0" providerId="ADAL" clId="{310E4921-98EE-C649-92C2-5711CC6BEDCE}" dt="2022-05-22T16:09:52.562" v="5526" actId="478"/>
          <ac:picMkLst>
            <pc:docMk/>
            <pc:sldMk cId="2790265590" sldId="517"/>
            <ac:picMk id="67" creationId="{8A74DDDF-42B3-7270-0458-D5CAB994BF9F}"/>
          </ac:picMkLst>
        </pc:picChg>
        <pc:picChg chg="del">
          <ac:chgData name="Flurin Solèr" userId="ee80f6ed-b0d5-431f-a028-83f163a767c0" providerId="ADAL" clId="{310E4921-98EE-C649-92C2-5711CC6BEDCE}" dt="2022-05-22T16:09:51.676" v="5525" actId="478"/>
          <ac:picMkLst>
            <pc:docMk/>
            <pc:sldMk cId="2790265590" sldId="517"/>
            <ac:picMk id="68" creationId="{45640FB9-4D51-4B03-742A-A4B749D61B0B}"/>
          </ac:picMkLst>
        </pc:picChg>
        <pc:picChg chg="del">
          <ac:chgData name="Flurin Solèr" userId="ee80f6ed-b0d5-431f-a028-83f163a767c0" providerId="ADAL" clId="{310E4921-98EE-C649-92C2-5711CC6BEDCE}" dt="2022-05-22T16:09:49.725" v="5523" actId="478"/>
          <ac:picMkLst>
            <pc:docMk/>
            <pc:sldMk cId="2790265590" sldId="517"/>
            <ac:picMk id="69" creationId="{5EEFEAD6-DA4F-33D0-1A21-203EC5CFF45C}"/>
          </ac:picMkLst>
        </pc:picChg>
        <pc:picChg chg="del">
          <ac:chgData name="Flurin Solèr" userId="ee80f6ed-b0d5-431f-a028-83f163a767c0" providerId="ADAL" clId="{310E4921-98EE-C649-92C2-5711CC6BEDCE}" dt="2022-05-22T16:09:50.615" v="5524" actId="478"/>
          <ac:picMkLst>
            <pc:docMk/>
            <pc:sldMk cId="2790265590" sldId="517"/>
            <ac:picMk id="70" creationId="{E35A708F-11DD-6337-0BA9-3993DB81BDC6}"/>
          </ac:picMkLst>
        </pc:picChg>
        <pc:picChg chg="del">
          <ac:chgData name="Flurin Solèr" userId="ee80f6ed-b0d5-431f-a028-83f163a767c0" providerId="ADAL" clId="{310E4921-98EE-C649-92C2-5711CC6BEDCE}" dt="2022-05-22T16:09:57.224" v="5530" actId="478"/>
          <ac:picMkLst>
            <pc:docMk/>
            <pc:sldMk cId="2790265590" sldId="517"/>
            <ac:picMk id="73" creationId="{7868559B-6804-6D39-7392-3B5515F15F64}"/>
          </ac:picMkLst>
        </pc:picChg>
        <pc:picChg chg="del">
          <ac:chgData name="Flurin Solèr" userId="ee80f6ed-b0d5-431f-a028-83f163a767c0" providerId="ADAL" clId="{310E4921-98EE-C649-92C2-5711CC6BEDCE}" dt="2022-05-22T16:09:55.169" v="5528" actId="478"/>
          <ac:picMkLst>
            <pc:docMk/>
            <pc:sldMk cId="2790265590" sldId="517"/>
            <ac:picMk id="74" creationId="{FBF44AF1-BB94-F187-54F1-F5BFA3A0043C}"/>
          </ac:picMkLst>
        </pc:picChg>
      </pc:sldChg>
      <pc:sldMasterChg chg="modTransition modSldLayout">
        <pc:chgData name="Flurin Solèr" userId="ee80f6ed-b0d5-431f-a028-83f163a767c0" providerId="ADAL" clId="{310E4921-98EE-C649-92C2-5711CC6BEDCE}" dt="2022-05-22T14:51:19.381" v="4905"/>
        <pc:sldMasterMkLst>
          <pc:docMk/>
          <pc:sldMasterMk cId="1066431050" sldId="2147483775"/>
        </pc:sldMasterMkLst>
        <pc:sldLayoutChg chg="modTransition">
          <pc:chgData name="Flurin Solèr" userId="ee80f6ed-b0d5-431f-a028-83f163a767c0" providerId="ADAL" clId="{310E4921-98EE-C649-92C2-5711CC6BEDCE}" dt="2022-05-22T14:51:19.381" v="4905"/>
          <pc:sldLayoutMkLst>
            <pc:docMk/>
            <pc:sldMasterMk cId="1066431050" sldId="2147483775"/>
            <pc:sldLayoutMk cId="1421973369" sldId="2147483776"/>
          </pc:sldLayoutMkLst>
        </pc:sldLayoutChg>
        <pc:sldLayoutChg chg="modTransition">
          <pc:chgData name="Flurin Solèr" userId="ee80f6ed-b0d5-431f-a028-83f163a767c0" providerId="ADAL" clId="{310E4921-98EE-C649-92C2-5711CC6BEDCE}" dt="2022-05-22T14:51:19.381" v="4905"/>
          <pc:sldLayoutMkLst>
            <pc:docMk/>
            <pc:sldMasterMk cId="1066431050" sldId="2147483775"/>
            <pc:sldLayoutMk cId="3622690212" sldId="2147483779"/>
          </pc:sldLayoutMkLst>
        </pc:sldLayoutChg>
        <pc:sldLayoutChg chg="modTransition">
          <pc:chgData name="Flurin Solèr" userId="ee80f6ed-b0d5-431f-a028-83f163a767c0" providerId="ADAL" clId="{310E4921-98EE-C649-92C2-5711CC6BEDCE}" dt="2022-05-22T14:51:19.381" v="4905"/>
          <pc:sldLayoutMkLst>
            <pc:docMk/>
            <pc:sldMasterMk cId="1066431050" sldId="2147483775"/>
            <pc:sldLayoutMk cId="3513261249" sldId="2147483782"/>
          </pc:sldLayoutMkLst>
        </pc:sldLayoutChg>
        <pc:sldLayoutChg chg="modTransition">
          <pc:chgData name="Flurin Solèr" userId="ee80f6ed-b0d5-431f-a028-83f163a767c0" providerId="ADAL" clId="{310E4921-98EE-C649-92C2-5711CC6BEDCE}" dt="2022-05-22T14:51:19.381" v="4905"/>
          <pc:sldLayoutMkLst>
            <pc:docMk/>
            <pc:sldMasterMk cId="1066431050" sldId="2147483775"/>
            <pc:sldLayoutMk cId="1153178358" sldId="2147483783"/>
          </pc:sldLayoutMkLst>
        </pc:sldLayoutChg>
        <pc:sldLayoutChg chg="modTransition">
          <pc:chgData name="Flurin Solèr" userId="ee80f6ed-b0d5-431f-a028-83f163a767c0" providerId="ADAL" clId="{310E4921-98EE-C649-92C2-5711CC6BEDCE}" dt="2022-05-22T14:51:19.381" v="4905"/>
          <pc:sldLayoutMkLst>
            <pc:docMk/>
            <pc:sldMasterMk cId="1066431050" sldId="2147483775"/>
            <pc:sldLayoutMk cId="2107390515" sldId="2147483784"/>
          </pc:sldLayoutMkLst>
        </pc:sldLayoutChg>
        <pc:sldLayoutChg chg="modTransition">
          <pc:chgData name="Flurin Solèr" userId="ee80f6ed-b0d5-431f-a028-83f163a767c0" providerId="ADAL" clId="{310E4921-98EE-C649-92C2-5711CC6BEDCE}" dt="2022-05-22T14:51:19.381" v="4905"/>
          <pc:sldLayoutMkLst>
            <pc:docMk/>
            <pc:sldMasterMk cId="1066431050" sldId="2147483775"/>
            <pc:sldLayoutMk cId="2717168433" sldId="2147483785"/>
          </pc:sldLayoutMkLst>
        </pc:sldLayoutChg>
        <pc:sldLayoutChg chg="modTransition">
          <pc:chgData name="Flurin Solèr" userId="ee80f6ed-b0d5-431f-a028-83f163a767c0" providerId="ADAL" clId="{310E4921-98EE-C649-92C2-5711CC6BEDCE}" dt="2022-05-22T14:51:19.381" v="4905"/>
          <pc:sldLayoutMkLst>
            <pc:docMk/>
            <pc:sldMasterMk cId="1066431050" sldId="2147483775"/>
            <pc:sldLayoutMk cId="1888657860" sldId="2147483786"/>
          </pc:sldLayoutMkLst>
        </pc:sldLayoutChg>
        <pc:sldLayoutChg chg="modTransition">
          <pc:chgData name="Flurin Solèr" userId="ee80f6ed-b0d5-431f-a028-83f163a767c0" providerId="ADAL" clId="{310E4921-98EE-C649-92C2-5711CC6BEDCE}" dt="2022-05-22T14:51:19.381" v="4905"/>
          <pc:sldLayoutMkLst>
            <pc:docMk/>
            <pc:sldMasterMk cId="1066431050" sldId="2147483775"/>
            <pc:sldLayoutMk cId="3434938885" sldId="2147483787"/>
          </pc:sldLayoutMkLst>
        </pc:sldLayoutChg>
        <pc:sldLayoutChg chg="modTransition">
          <pc:chgData name="Flurin Solèr" userId="ee80f6ed-b0d5-431f-a028-83f163a767c0" providerId="ADAL" clId="{310E4921-98EE-C649-92C2-5711CC6BEDCE}" dt="2022-05-22T14:51:19.381" v="4905"/>
          <pc:sldLayoutMkLst>
            <pc:docMk/>
            <pc:sldMasterMk cId="1066431050" sldId="2147483775"/>
            <pc:sldLayoutMk cId="4282743419" sldId="2147483788"/>
          </pc:sldLayoutMkLst>
        </pc:sldLayoutChg>
        <pc:sldLayoutChg chg="modTransition">
          <pc:chgData name="Flurin Solèr" userId="ee80f6ed-b0d5-431f-a028-83f163a767c0" providerId="ADAL" clId="{310E4921-98EE-C649-92C2-5711CC6BEDCE}" dt="2022-05-22T14:51:19.381" v="4905"/>
          <pc:sldLayoutMkLst>
            <pc:docMk/>
            <pc:sldMasterMk cId="1066431050" sldId="2147483775"/>
            <pc:sldLayoutMk cId="553763469" sldId="2147483789"/>
          </pc:sldLayoutMkLst>
        </pc:sldLayoutChg>
        <pc:sldLayoutChg chg="modTransition">
          <pc:chgData name="Flurin Solèr" userId="ee80f6ed-b0d5-431f-a028-83f163a767c0" providerId="ADAL" clId="{310E4921-98EE-C649-92C2-5711CC6BEDCE}" dt="2022-05-22T14:51:19.381" v="4905"/>
          <pc:sldLayoutMkLst>
            <pc:docMk/>
            <pc:sldMasterMk cId="1066431050" sldId="2147483775"/>
            <pc:sldLayoutMk cId="1572600326" sldId="2147483790"/>
          </pc:sldLayoutMkLst>
        </pc:sldLayoutChg>
        <pc:sldLayoutChg chg="modTransition">
          <pc:chgData name="Flurin Solèr" userId="ee80f6ed-b0d5-431f-a028-83f163a767c0" providerId="ADAL" clId="{310E4921-98EE-C649-92C2-5711CC6BEDCE}" dt="2022-05-22T14:51:19.381" v="4905"/>
          <pc:sldLayoutMkLst>
            <pc:docMk/>
            <pc:sldMasterMk cId="1066431050" sldId="2147483775"/>
            <pc:sldLayoutMk cId="1000127156" sldId="2147483791"/>
          </pc:sldLayoutMkLst>
        </pc:sldLayoutChg>
        <pc:sldLayoutChg chg="modTransition">
          <pc:chgData name="Flurin Solèr" userId="ee80f6ed-b0d5-431f-a028-83f163a767c0" providerId="ADAL" clId="{310E4921-98EE-C649-92C2-5711CC6BEDCE}" dt="2022-05-22T14:51:19.381" v="4905"/>
          <pc:sldLayoutMkLst>
            <pc:docMk/>
            <pc:sldMasterMk cId="1066431050" sldId="2147483775"/>
            <pc:sldLayoutMk cId="232482747" sldId="2147483792"/>
          </pc:sldLayoutMkLst>
        </pc:sldLayoutChg>
        <pc:sldLayoutChg chg="modTransition">
          <pc:chgData name="Flurin Solèr" userId="ee80f6ed-b0d5-431f-a028-83f163a767c0" providerId="ADAL" clId="{310E4921-98EE-C649-92C2-5711CC6BEDCE}" dt="2022-05-22T14:51:19.381" v="4905"/>
          <pc:sldLayoutMkLst>
            <pc:docMk/>
            <pc:sldMasterMk cId="1066431050" sldId="2147483775"/>
            <pc:sldLayoutMk cId="139197967" sldId="2147483853"/>
          </pc:sldLayoutMkLst>
        </pc:sldLayoutChg>
        <pc:sldLayoutChg chg="modTransition">
          <pc:chgData name="Flurin Solèr" userId="ee80f6ed-b0d5-431f-a028-83f163a767c0" providerId="ADAL" clId="{310E4921-98EE-C649-92C2-5711CC6BEDCE}" dt="2022-05-22T14:51:19.381" v="4905"/>
          <pc:sldLayoutMkLst>
            <pc:docMk/>
            <pc:sldMasterMk cId="1066431050" sldId="2147483775"/>
            <pc:sldLayoutMk cId="3653604667" sldId="2147483854"/>
          </pc:sldLayoutMkLst>
        </pc:sldLayoutChg>
        <pc:sldLayoutChg chg="modTransition">
          <pc:chgData name="Flurin Solèr" userId="ee80f6ed-b0d5-431f-a028-83f163a767c0" providerId="ADAL" clId="{310E4921-98EE-C649-92C2-5711CC6BEDCE}" dt="2022-05-22T14:51:19.381" v="4905"/>
          <pc:sldLayoutMkLst>
            <pc:docMk/>
            <pc:sldMasterMk cId="1066431050" sldId="2147483775"/>
            <pc:sldLayoutMk cId="1547858928" sldId="2147483857"/>
          </pc:sldLayoutMkLst>
        </pc:sldLayoutChg>
        <pc:sldLayoutChg chg="modTransition">
          <pc:chgData name="Flurin Solèr" userId="ee80f6ed-b0d5-431f-a028-83f163a767c0" providerId="ADAL" clId="{310E4921-98EE-C649-92C2-5711CC6BEDCE}" dt="2022-05-22T14:51:19.381" v="4905"/>
          <pc:sldLayoutMkLst>
            <pc:docMk/>
            <pc:sldMasterMk cId="1066431050" sldId="2147483775"/>
            <pc:sldLayoutMk cId="79772603" sldId="2147483858"/>
          </pc:sldLayoutMkLst>
        </pc:sldLayoutChg>
        <pc:sldLayoutChg chg="modTransition">
          <pc:chgData name="Flurin Solèr" userId="ee80f6ed-b0d5-431f-a028-83f163a767c0" providerId="ADAL" clId="{310E4921-98EE-C649-92C2-5711CC6BEDCE}" dt="2022-05-22T14:51:19.381" v="4905"/>
          <pc:sldLayoutMkLst>
            <pc:docMk/>
            <pc:sldMasterMk cId="1066431050" sldId="2147483775"/>
            <pc:sldLayoutMk cId="1707893285" sldId="2147483859"/>
          </pc:sldLayoutMkLst>
        </pc:sldLayoutChg>
        <pc:sldLayoutChg chg="modTransition">
          <pc:chgData name="Flurin Solèr" userId="ee80f6ed-b0d5-431f-a028-83f163a767c0" providerId="ADAL" clId="{310E4921-98EE-C649-92C2-5711CC6BEDCE}" dt="2022-05-22T14:51:19.381" v="4905"/>
          <pc:sldLayoutMkLst>
            <pc:docMk/>
            <pc:sldMasterMk cId="1066431050" sldId="2147483775"/>
            <pc:sldLayoutMk cId="326125226" sldId="2147483860"/>
          </pc:sldLayoutMkLst>
        </pc:sldLayoutChg>
        <pc:sldLayoutChg chg="modTransition">
          <pc:chgData name="Flurin Solèr" userId="ee80f6ed-b0d5-431f-a028-83f163a767c0" providerId="ADAL" clId="{310E4921-98EE-C649-92C2-5711CC6BEDCE}" dt="2022-05-22T14:51:19.381" v="4905"/>
          <pc:sldLayoutMkLst>
            <pc:docMk/>
            <pc:sldMasterMk cId="1066431050" sldId="2147483775"/>
            <pc:sldLayoutMk cId="2579288024" sldId="2147483861"/>
          </pc:sldLayoutMkLst>
        </pc:sldLayoutChg>
        <pc:sldLayoutChg chg="modTransition">
          <pc:chgData name="Flurin Solèr" userId="ee80f6ed-b0d5-431f-a028-83f163a767c0" providerId="ADAL" clId="{310E4921-98EE-C649-92C2-5711CC6BEDCE}" dt="2022-05-22T14:51:19.381" v="4905"/>
          <pc:sldLayoutMkLst>
            <pc:docMk/>
            <pc:sldMasterMk cId="1066431050" sldId="2147483775"/>
            <pc:sldLayoutMk cId="3738548852" sldId="2147483862"/>
          </pc:sldLayoutMkLst>
        </pc:sldLayoutChg>
        <pc:sldLayoutChg chg="modTransition">
          <pc:chgData name="Flurin Solèr" userId="ee80f6ed-b0d5-431f-a028-83f163a767c0" providerId="ADAL" clId="{310E4921-98EE-C649-92C2-5711CC6BEDCE}" dt="2022-05-22T14:51:19.381" v="4905"/>
          <pc:sldLayoutMkLst>
            <pc:docMk/>
            <pc:sldMasterMk cId="1066431050" sldId="2147483775"/>
            <pc:sldLayoutMk cId="3323805304" sldId="2147483863"/>
          </pc:sldLayoutMkLst>
        </pc:sldLayoutChg>
        <pc:sldLayoutChg chg="modTransition">
          <pc:chgData name="Flurin Solèr" userId="ee80f6ed-b0d5-431f-a028-83f163a767c0" providerId="ADAL" clId="{310E4921-98EE-C649-92C2-5711CC6BEDCE}" dt="2022-05-22T14:51:19.381" v="4905"/>
          <pc:sldLayoutMkLst>
            <pc:docMk/>
            <pc:sldMasterMk cId="1066431050" sldId="2147483775"/>
            <pc:sldLayoutMk cId="3157537926" sldId="2147483864"/>
          </pc:sldLayoutMkLst>
        </pc:sldLayoutChg>
        <pc:sldLayoutChg chg="modTransition">
          <pc:chgData name="Flurin Solèr" userId="ee80f6ed-b0d5-431f-a028-83f163a767c0" providerId="ADAL" clId="{310E4921-98EE-C649-92C2-5711CC6BEDCE}" dt="2022-05-22T14:51:19.381" v="4905"/>
          <pc:sldLayoutMkLst>
            <pc:docMk/>
            <pc:sldMasterMk cId="1066431050" sldId="2147483775"/>
            <pc:sldLayoutMk cId="2229699357" sldId="2147483865"/>
          </pc:sldLayoutMkLst>
        </pc:sldLayoutChg>
      </pc:sldMasterChg>
    </pc:docChg>
  </pc:docChgLst>
  <pc:docChgLst>
    <pc:chgData name="Muttoni  Marco" userId="S::mmuttoni@ethz.ch::b5eed146-5579-4061-831b-abaa668430a0" providerId="AD" clId="Web-{003940B7-0122-4ABC-B8DE-2E59DAE6E2F5}"/>
    <pc:docChg chg="modSld">
      <pc:chgData name="Muttoni  Marco" userId="S::mmuttoni@ethz.ch::b5eed146-5579-4061-831b-abaa668430a0" providerId="AD" clId="Web-{003940B7-0122-4ABC-B8DE-2E59DAE6E2F5}" dt="2022-03-07T18:04:56.315" v="23"/>
      <pc:docMkLst>
        <pc:docMk/>
      </pc:docMkLst>
      <pc:sldChg chg="addSp delSp modSp">
        <pc:chgData name="Muttoni  Marco" userId="S::mmuttoni@ethz.ch::b5eed146-5579-4061-831b-abaa668430a0" providerId="AD" clId="Web-{003940B7-0122-4ABC-B8DE-2E59DAE6E2F5}" dt="2022-03-07T18:04:56.315" v="23"/>
        <pc:sldMkLst>
          <pc:docMk/>
          <pc:sldMk cId="2420835815" sldId="356"/>
        </pc:sldMkLst>
        <pc:spChg chg="add del">
          <ac:chgData name="Muttoni  Marco" userId="S::mmuttoni@ethz.ch::b5eed146-5579-4061-831b-abaa668430a0" providerId="AD" clId="Web-{003940B7-0122-4ABC-B8DE-2E59DAE6E2F5}" dt="2022-03-07T18:04:49.581" v="22"/>
          <ac:spMkLst>
            <pc:docMk/>
            <pc:sldMk cId="2420835815" sldId="356"/>
            <ac:spMk id="7" creationId="{8B677A93-10DA-4157-B47B-47F28CFC2B5F}"/>
          </ac:spMkLst>
        </pc:spChg>
        <pc:picChg chg="add del mod ord modCrop">
          <ac:chgData name="Muttoni  Marco" userId="S::mmuttoni@ethz.ch::b5eed146-5579-4061-831b-abaa668430a0" providerId="AD" clId="Web-{003940B7-0122-4ABC-B8DE-2E59DAE6E2F5}" dt="2022-03-07T18:02:20.984" v="21"/>
          <ac:picMkLst>
            <pc:docMk/>
            <pc:sldMk cId="2420835815" sldId="356"/>
            <ac:picMk id="3" creationId="{82F80B69-C4FB-4D58-9675-59AF8E0C5C8D}"/>
          </ac:picMkLst>
        </pc:picChg>
        <pc:picChg chg="add mod ord modCrop">
          <ac:chgData name="Muttoni  Marco" userId="S::mmuttoni@ethz.ch::b5eed146-5579-4061-831b-abaa668430a0" providerId="AD" clId="Web-{003940B7-0122-4ABC-B8DE-2E59DAE6E2F5}" dt="2022-03-07T18:04:49.581" v="22"/>
          <ac:picMkLst>
            <pc:docMk/>
            <pc:sldMk cId="2420835815" sldId="356"/>
            <ac:picMk id="11" creationId="{B114D4DF-7A48-4C0E-93F0-EF4757CEF504}"/>
          </ac:picMkLst>
        </pc:picChg>
        <pc:inkChg chg="add del">
          <ac:chgData name="Muttoni  Marco" userId="S::mmuttoni@ethz.ch::b5eed146-5579-4061-831b-abaa668430a0" providerId="AD" clId="Web-{003940B7-0122-4ABC-B8DE-2E59DAE6E2F5}" dt="2022-03-07T18:04:56.315" v="23"/>
          <ac:inkMkLst>
            <pc:docMk/>
            <pc:sldMk cId="2420835815" sldId="356"/>
            <ac:inkMk id="2" creationId="{10DEB936-E99B-4536-AEDC-D8245BEFA436}"/>
          </ac:inkMkLst>
        </pc:inkChg>
        <pc:inkChg chg="add del">
          <ac:chgData name="Muttoni  Marco" userId="S::mmuttoni@ethz.ch::b5eed146-5579-4061-831b-abaa668430a0" providerId="AD" clId="Web-{003940B7-0122-4ABC-B8DE-2E59DAE6E2F5}" dt="2022-03-07T18:02:19.906" v="20"/>
          <ac:inkMkLst>
            <pc:docMk/>
            <pc:sldMk cId="2420835815" sldId="356"/>
            <ac:inkMk id="8" creationId="{159213F9-E9FA-4D70-9EF3-F1A61719387E}"/>
          </ac:inkMkLst>
        </pc:inkChg>
        <pc:inkChg chg="add del">
          <ac:chgData name="Muttoni  Marco" userId="S::mmuttoni@ethz.ch::b5eed146-5579-4061-831b-abaa668430a0" providerId="AD" clId="Web-{003940B7-0122-4ABC-B8DE-2E59DAE6E2F5}" dt="2022-03-07T18:02:18.797" v="19"/>
          <ac:inkMkLst>
            <pc:docMk/>
            <pc:sldMk cId="2420835815" sldId="356"/>
            <ac:inkMk id="9" creationId="{B0F5F898-4CA0-41EE-802B-D2D85F3163B3}"/>
          </ac:inkMkLst>
        </pc:inkChg>
        <pc:inkChg chg="add del">
          <ac:chgData name="Muttoni  Marco" userId="S::mmuttoni@ethz.ch::b5eed146-5579-4061-831b-abaa668430a0" providerId="AD" clId="Web-{003940B7-0122-4ABC-B8DE-2E59DAE6E2F5}" dt="2022-03-07T18:02:17.703" v="18"/>
          <ac:inkMkLst>
            <pc:docMk/>
            <pc:sldMk cId="2420835815" sldId="356"/>
            <ac:inkMk id="10" creationId="{6F85B19C-A6AD-43CB-B99F-E2BB588185CE}"/>
          </ac:inkMkLst>
        </pc:inkChg>
      </pc:sldChg>
      <pc:sldChg chg="addSp delSp modSp">
        <pc:chgData name="Muttoni  Marco" userId="S::mmuttoni@ethz.ch::b5eed146-5579-4061-831b-abaa668430a0" providerId="AD" clId="Web-{003940B7-0122-4ABC-B8DE-2E59DAE6E2F5}" dt="2022-03-07T18:00:19.982" v="6"/>
        <pc:sldMkLst>
          <pc:docMk/>
          <pc:sldMk cId="2576368456" sldId="384"/>
        </pc:sldMkLst>
        <pc:spChg chg="add del mod">
          <ac:chgData name="Muttoni  Marco" userId="S::mmuttoni@ethz.ch::b5eed146-5579-4061-831b-abaa668430a0" providerId="AD" clId="Web-{003940B7-0122-4ABC-B8DE-2E59DAE6E2F5}" dt="2022-03-07T17:59:33.935" v="1"/>
          <ac:spMkLst>
            <pc:docMk/>
            <pc:sldMk cId="2576368456" sldId="384"/>
            <ac:spMk id="7" creationId="{971B44FF-9217-4A70-90F7-C39D277F7430}"/>
          </ac:spMkLst>
        </pc:spChg>
        <pc:picChg chg="add del mod modCrop">
          <ac:chgData name="Muttoni  Marco" userId="S::mmuttoni@ethz.ch::b5eed146-5579-4061-831b-abaa668430a0" providerId="AD" clId="Web-{003940B7-0122-4ABC-B8DE-2E59DAE6E2F5}" dt="2022-03-07T18:00:10.545" v="3"/>
          <ac:picMkLst>
            <pc:docMk/>
            <pc:sldMk cId="2576368456" sldId="384"/>
            <ac:picMk id="3" creationId="{E21140BA-084F-49BE-9D84-7C6B19073364}"/>
          </ac:picMkLst>
        </pc:picChg>
        <pc:inkChg chg="add">
          <ac:chgData name="Muttoni  Marco" userId="S::mmuttoni@ethz.ch::b5eed146-5579-4061-831b-abaa668430a0" providerId="AD" clId="Web-{003940B7-0122-4ABC-B8DE-2E59DAE6E2F5}" dt="2022-03-07T18:00:10.810" v="4"/>
          <ac:inkMkLst>
            <pc:docMk/>
            <pc:sldMk cId="2576368456" sldId="384"/>
            <ac:inkMk id="8" creationId="{4BAE5A84-FB24-43A8-9890-DA0FB4099DFE}"/>
          </ac:inkMkLst>
        </pc:inkChg>
        <pc:inkChg chg="add">
          <ac:chgData name="Muttoni  Marco" userId="S::mmuttoni@ethz.ch::b5eed146-5579-4061-831b-abaa668430a0" providerId="AD" clId="Web-{003940B7-0122-4ABC-B8DE-2E59DAE6E2F5}" dt="2022-03-07T18:00:18.279" v="5"/>
          <ac:inkMkLst>
            <pc:docMk/>
            <pc:sldMk cId="2576368456" sldId="384"/>
            <ac:inkMk id="9" creationId="{B907EF38-14C5-4EDD-A678-B48868B31FA8}"/>
          </ac:inkMkLst>
        </pc:inkChg>
        <pc:inkChg chg="add">
          <ac:chgData name="Muttoni  Marco" userId="S::mmuttoni@ethz.ch::b5eed146-5579-4061-831b-abaa668430a0" providerId="AD" clId="Web-{003940B7-0122-4ABC-B8DE-2E59DAE6E2F5}" dt="2022-03-07T18:00:19.982" v="6"/>
          <ac:inkMkLst>
            <pc:docMk/>
            <pc:sldMk cId="2576368456" sldId="384"/>
            <ac:inkMk id="10" creationId="{9017C10B-AD12-4917-8E98-2FAB5C3FD364}"/>
          </ac:inkMkLst>
        </pc:inkChg>
      </pc:sldChg>
    </pc:docChg>
  </pc:docChgLst>
  <pc:docChgLst>
    <pc:chgData name="Eberle  Yannik" userId="S::yeberle@ethz.ch::e12d76f2-085d-4057-9c47-59d95091124a" providerId="AD" clId="Web-{7C18E5B7-FE15-4905-AA0D-B3AF4D6B5543}"/>
    <pc:docChg chg="modSld">
      <pc:chgData name="Eberle  Yannik" userId="S::yeberle@ethz.ch::e12d76f2-085d-4057-9c47-59d95091124a" providerId="AD" clId="Web-{7C18E5B7-FE15-4905-AA0D-B3AF4D6B5543}" dt="2022-06-02T05:43:35.791" v="1" actId="20577"/>
      <pc:docMkLst>
        <pc:docMk/>
      </pc:docMkLst>
      <pc:sldChg chg="modSp">
        <pc:chgData name="Eberle  Yannik" userId="S::yeberle@ethz.ch::e12d76f2-085d-4057-9c47-59d95091124a" providerId="AD" clId="Web-{7C18E5B7-FE15-4905-AA0D-B3AF4D6B5543}" dt="2022-06-02T05:43:35.791" v="1" actId="20577"/>
        <pc:sldMkLst>
          <pc:docMk/>
          <pc:sldMk cId="1788426120" sldId="470"/>
        </pc:sldMkLst>
        <pc:spChg chg="mod">
          <ac:chgData name="Eberle  Yannik" userId="S::yeberle@ethz.ch::e12d76f2-085d-4057-9c47-59d95091124a" providerId="AD" clId="Web-{7C18E5B7-FE15-4905-AA0D-B3AF4D6B5543}" dt="2022-06-02T05:43:35.791" v="1" actId="20577"/>
          <ac:spMkLst>
            <pc:docMk/>
            <pc:sldMk cId="1788426120" sldId="470"/>
            <ac:spMk id="10" creationId="{379C34C7-9349-211A-F469-46EE613C8D38}"/>
          </ac:spMkLst>
        </pc:spChg>
      </pc:sldChg>
    </pc:docChg>
  </pc:docChgLst>
  <pc:docChgLst>
    <pc:chgData name="Meier  Dana" userId="S::danameie@ethz.ch::83c5db5c-748f-44c8-ad49-a5e332b6d8d8" providerId="AD" clId="Web-{1978E38B-54B2-4A9D-9484-7F9C781A26BA}"/>
    <pc:docChg chg="modSld">
      <pc:chgData name="Meier  Dana" userId="S::danameie@ethz.ch::83c5db5c-748f-44c8-ad49-a5e332b6d8d8" providerId="AD" clId="Web-{1978E38B-54B2-4A9D-9484-7F9C781A26BA}" dt="2022-03-04T15:34:24.401" v="54" actId="1076"/>
      <pc:docMkLst>
        <pc:docMk/>
      </pc:docMkLst>
      <pc:sldChg chg="addSp delSp modSp">
        <pc:chgData name="Meier  Dana" userId="S::danameie@ethz.ch::83c5db5c-748f-44c8-ad49-a5e332b6d8d8" providerId="AD" clId="Web-{1978E38B-54B2-4A9D-9484-7F9C781A26BA}" dt="2022-03-04T15:28:29.661" v="20" actId="1076"/>
        <pc:sldMkLst>
          <pc:docMk/>
          <pc:sldMk cId="1226814430" sldId="296"/>
        </pc:sldMkLst>
        <pc:picChg chg="del">
          <ac:chgData name="Meier  Dana" userId="S::danameie@ethz.ch::83c5db5c-748f-44c8-ad49-a5e332b6d8d8" providerId="AD" clId="Web-{1978E38B-54B2-4A9D-9484-7F9C781A26BA}" dt="2022-03-04T15:28:08.536" v="13"/>
          <ac:picMkLst>
            <pc:docMk/>
            <pc:sldMk cId="1226814430" sldId="296"/>
            <ac:picMk id="6" creationId="{3CD717B1-7D48-4935-8766-AE631ECA74E4}"/>
          </ac:picMkLst>
        </pc:picChg>
        <pc:picChg chg="add mod">
          <ac:chgData name="Meier  Dana" userId="S::danameie@ethz.ch::83c5db5c-748f-44c8-ad49-a5e332b6d8d8" providerId="AD" clId="Web-{1978E38B-54B2-4A9D-9484-7F9C781A26BA}" dt="2022-03-04T15:28:29.661" v="20" actId="1076"/>
          <ac:picMkLst>
            <pc:docMk/>
            <pc:sldMk cId="1226814430" sldId="296"/>
            <ac:picMk id="7" creationId="{B1498462-1CB9-40ED-932B-44F243968C4A}"/>
          </ac:picMkLst>
        </pc:picChg>
      </pc:sldChg>
      <pc:sldChg chg="addSp modSp">
        <pc:chgData name="Meier  Dana" userId="S::danameie@ethz.ch::83c5db5c-748f-44c8-ad49-a5e332b6d8d8" providerId="AD" clId="Web-{1978E38B-54B2-4A9D-9484-7F9C781A26BA}" dt="2022-03-04T15:34:24.401" v="54" actId="1076"/>
        <pc:sldMkLst>
          <pc:docMk/>
          <pc:sldMk cId="1153660278" sldId="323"/>
        </pc:sldMkLst>
        <pc:spChg chg="mod">
          <ac:chgData name="Meier  Dana" userId="S::danameie@ethz.ch::83c5db5c-748f-44c8-ad49-a5e332b6d8d8" providerId="AD" clId="Web-{1978E38B-54B2-4A9D-9484-7F9C781A26BA}" dt="2022-03-04T15:34:22.542" v="53" actId="20577"/>
          <ac:spMkLst>
            <pc:docMk/>
            <pc:sldMk cId="1153660278" sldId="323"/>
            <ac:spMk id="6" creationId="{208A1022-3036-425C-B7D9-6DF56A09CA77}"/>
          </ac:spMkLst>
        </pc:spChg>
        <pc:picChg chg="add mod">
          <ac:chgData name="Meier  Dana" userId="S::danameie@ethz.ch::83c5db5c-748f-44c8-ad49-a5e332b6d8d8" providerId="AD" clId="Web-{1978E38B-54B2-4A9D-9484-7F9C781A26BA}" dt="2022-03-04T15:34:24.401" v="54" actId="1076"/>
          <ac:picMkLst>
            <pc:docMk/>
            <pc:sldMk cId="1153660278" sldId="323"/>
            <ac:picMk id="7" creationId="{AB7AC140-8B39-4F77-85F8-34E2011092C8}"/>
          </ac:picMkLst>
        </pc:picChg>
      </pc:sldChg>
      <pc:sldChg chg="addSp delSp modSp">
        <pc:chgData name="Meier  Dana" userId="S::danameie@ethz.ch::83c5db5c-748f-44c8-ad49-a5e332b6d8d8" providerId="AD" clId="Web-{1978E38B-54B2-4A9D-9484-7F9C781A26BA}" dt="2022-03-04T15:29:25.850" v="21"/>
        <pc:sldMkLst>
          <pc:docMk/>
          <pc:sldMk cId="726771862" sldId="324"/>
        </pc:sldMkLst>
        <pc:spChg chg="add del mod">
          <ac:chgData name="Meier  Dana" userId="S::danameie@ethz.ch::83c5db5c-748f-44c8-ad49-a5e332b6d8d8" providerId="AD" clId="Web-{1978E38B-54B2-4A9D-9484-7F9C781A26BA}" dt="2022-03-04T15:29:25.850" v="21"/>
          <ac:spMkLst>
            <pc:docMk/>
            <pc:sldMk cId="726771862" sldId="324"/>
            <ac:spMk id="8" creationId="{BB511E97-86E5-4671-96E4-B57B8FD52622}"/>
          </ac:spMkLst>
        </pc:spChg>
        <pc:picChg chg="del mod">
          <ac:chgData name="Meier  Dana" userId="S::danameie@ethz.ch::83c5db5c-748f-44c8-ad49-a5e332b6d8d8" providerId="AD" clId="Web-{1978E38B-54B2-4A9D-9484-7F9C781A26BA}" dt="2022-03-04T15:27:50.145" v="7"/>
          <ac:picMkLst>
            <pc:docMk/>
            <pc:sldMk cId="726771862" sldId="324"/>
            <ac:picMk id="7" creationId="{71BE3252-253B-9A46-9996-9651BBFFFE19}"/>
          </ac:picMkLst>
        </pc:picChg>
        <pc:picChg chg="del">
          <ac:chgData name="Meier  Dana" userId="S::danameie@ethz.ch::83c5db5c-748f-44c8-ad49-a5e332b6d8d8" providerId="AD" clId="Web-{1978E38B-54B2-4A9D-9484-7F9C781A26BA}" dt="2022-03-04T15:28:14.052" v="15"/>
          <ac:picMkLst>
            <pc:docMk/>
            <pc:sldMk cId="726771862" sldId="324"/>
            <ac:picMk id="9" creationId="{8CC08021-658D-5C4A-A91D-E3B66710312E}"/>
          </ac:picMkLst>
        </pc:picChg>
        <pc:picChg chg="add">
          <ac:chgData name="Meier  Dana" userId="S::danameie@ethz.ch::83c5db5c-748f-44c8-ad49-a5e332b6d8d8" providerId="AD" clId="Web-{1978E38B-54B2-4A9D-9484-7F9C781A26BA}" dt="2022-03-04T15:28:10.473" v="14"/>
          <ac:picMkLst>
            <pc:docMk/>
            <pc:sldMk cId="726771862" sldId="324"/>
            <ac:picMk id="10" creationId="{DD0C2807-6067-42C9-AC9B-5E755DD22D3E}"/>
          </ac:picMkLst>
        </pc:picChg>
      </pc:sldChg>
      <pc:sldChg chg="addSp modSp">
        <pc:chgData name="Meier  Dana" userId="S::danameie@ethz.ch::83c5db5c-748f-44c8-ad49-a5e332b6d8d8" providerId="AD" clId="Web-{1978E38B-54B2-4A9D-9484-7F9C781A26BA}" dt="2022-03-04T15:23:55.329" v="5" actId="1076"/>
        <pc:sldMkLst>
          <pc:docMk/>
          <pc:sldMk cId="2175386372" sldId="327"/>
        </pc:sldMkLst>
        <pc:picChg chg="add mod">
          <ac:chgData name="Meier  Dana" userId="S::danameie@ethz.ch::83c5db5c-748f-44c8-ad49-a5e332b6d8d8" providerId="AD" clId="Web-{1978E38B-54B2-4A9D-9484-7F9C781A26BA}" dt="2022-03-04T15:23:55.329" v="5" actId="1076"/>
          <ac:picMkLst>
            <pc:docMk/>
            <pc:sldMk cId="2175386372" sldId="327"/>
            <ac:picMk id="3" creationId="{8B588111-E41D-4AC5-8B74-06FE2C56E553}"/>
          </ac:picMkLst>
        </pc:picChg>
      </pc:sldChg>
    </pc:docChg>
  </pc:docChgLst>
  <pc:docChgLst>
    <pc:chgData name="Aschari  Eric" userId="S::ascharie@ethz.ch::f3cdf30d-ba72-471a-b3e9-4ec89a7b6fed" providerId="AD" clId="Web-{0EFFC187-A315-4AB7-8AF0-43B75EE8DD8E}"/>
    <pc:docChg chg="modSld">
      <pc:chgData name="Aschari  Eric" userId="S::ascharie@ethz.ch::f3cdf30d-ba72-471a-b3e9-4ec89a7b6fed" providerId="AD" clId="Web-{0EFFC187-A315-4AB7-8AF0-43B75EE8DD8E}" dt="2021-11-25T15:13:45.172" v="145" actId="20577"/>
      <pc:docMkLst>
        <pc:docMk/>
      </pc:docMkLst>
      <pc:sldChg chg="modSp">
        <pc:chgData name="Aschari  Eric" userId="S::ascharie@ethz.ch::f3cdf30d-ba72-471a-b3e9-4ec89a7b6fed" providerId="AD" clId="Web-{0EFFC187-A315-4AB7-8AF0-43B75EE8DD8E}" dt="2021-11-25T15:12:41.718" v="96" actId="20577"/>
        <pc:sldMkLst>
          <pc:docMk/>
          <pc:sldMk cId="2940462915" sldId="273"/>
        </pc:sldMkLst>
        <pc:spChg chg="mod">
          <ac:chgData name="Aschari  Eric" userId="S::ascharie@ethz.ch::f3cdf30d-ba72-471a-b3e9-4ec89a7b6fed" providerId="AD" clId="Web-{0EFFC187-A315-4AB7-8AF0-43B75EE8DD8E}" dt="2021-11-25T15:12:41.718" v="96" actId="20577"/>
          <ac:spMkLst>
            <pc:docMk/>
            <pc:sldMk cId="2940462915" sldId="273"/>
            <ac:spMk id="6" creationId="{F925386E-5B21-1A45-B5F5-AB3B5975E95E}"/>
          </ac:spMkLst>
        </pc:spChg>
      </pc:sldChg>
      <pc:sldChg chg="modSp">
        <pc:chgData name="Aschari  Eric" userId="S::ascharie@ethz.ch::f3cdf30d-ba72-471a-b3e9-4ec89a7b6fed" providerId="AD" clId="Web-{0EFFC187-A315-4AB7-8AF0-43B75EE8DD8E}" dt="2021-11-25T15:13:45.172" v="145" actId="20577"/>
        <pc:sldMkLst>
          <pc:docMk/>
          <pc:sldMk cId="1491138255" sldId="288"/>
        </pc:sldMkLst>
        <pc:spChg chg="mod">
          <ac:chgData name="Aschari  Eric" userId="S::ascharie@ethz.ch::f3cdf30d-ba72-471a-b3e9-4ec89a7b6fed" providerId="AD" clId="Web-{0EFFC187-A315-4AB7-8AF0-43B75EE8DD8E}" dt="2021-11-25T15:13:45.172" v="145" actId="20577"/>
          <ac:spMkLst>
            <pc:docMk/>
            <pc:sldMk cId="1491138255" sldId="288"/>
            <ac:spMk id="3" creationId="{1C4C9745-D085-4026-8822-82E9CC434D6D}"/>
          </ac:spMkLst>
        </pc:spChg>
      </pc:sldChg>
    </pc:docChg>
  </pc:docChgLst>
  <pc:docChgLst>
    <pc:chgData name="Aschari  Eric" userId="S::ascharie@ethz.ch::f3cdf30d-ba72-471a-b3e9-4ec89a7b6fed" providerId="AD" clId="Web-{8F036399-D7F3-4BC4-BA45-BD206B528669}"/>
    <pc:docChg chg="modSld">
      <pc:chgData name="Aschari  Eric" userId="S::ascharie@ethz.ch::f3cdf30d-ba72-471a-b3e9-4ec89a7b6fed" providerId="AD" clId="Web-{8F036399-D7F3-4BC4-BA45-BD206B528669}" dt="2021-12-01T22:38:57.723" v="2" actId="20577"/>
      <pc:docMkLst>
        <pc:docMk/>
      </pc:docMkLst>
      <pc:sldChg chg="modSp">
        <pc:chgData name="Aschari  Eric" userId="S::ascharie@ethz.ch::f3cdf30d-ba72-471a-b3e9-4ec89a7b6fed" providerId="AD" clId="Web-{8F036399-D7F3-4BC4-BA45-BD206B528669}" dt="2021-12-01T22:38:57.723" v="2" actId="20577"/>
        <pc:sldMkLst>
          <pc:docMk/>
          <pc:sldMk cId="1491138255" sldId="288"/>
        </pc:sldMkLst>
        <pc:spChg chg="mod">
          <ac:chgData name="Aschari  Eric" userId="S::ascharie@ethz.ch::f3cdf30d-ba72-471a-b3e9-4ec89a7b6fed" providerId="AD" clId="Web-{8F036399-D7F3-4BC4-BA45-BD206B528669}" dt="2021-12-01T22:38:57.723" v="2" actId="20577"/>
          <ac:spMkLst>
            <pc:docMk/>
            <pc:sldMk cId="1491138255" sldId="288"/>
            <ac:spMk id="3" creationId="{1C4C9745-D085-4026-8822-82E9CC434D6D}"/>
          </ac:spMkLst>
        </pc:spChg>
      </pc:sldChg>
    </pc:docChg>
  </pc:docChgLst>
  <pc:docChgLst>
    <pc:chgData name="Aschari  Eric" userId="S::ascharie@ethz.ch::f3cdf30d-ba72-471a-b3e9-4ec89a7b6fed" providerId="AD" clId="Web-{C0C2A85F-8B7B-4EC9-8DD8-7E263F8595DC}"/>
    <pc:docChg chg="addSld delSld modSld">
      <pc:chgData name="Aschari  Eric" userId="S::ascharie@ethz.ch::f3cdf30d-ba72-471a-b3e9-4ec89a7b6fed" providerId="AD" clId="Web-{C0C2A85F-8B7B-4EC9-8DD8-7E263F8595DC}" dt="2022-03-07T14:44:14.578" v="58"/>
      <pc:docMkLst>
        <pc:docMk/>
      </pc:docMkLst>
      <pc:sldChg chg="addSp delSp modSp">
        <pc:chgData name="Aschari  Eric" userId="S::ascharie@ethz.ch::f3cdf30d-ba72-471a-b3e9-4ec89a7b6fed" providerId="AD" clId="Web-{C0C2A85F-8B7B-4EC9-8DD8-7E263F8595DC}" dt="2022-03-07T14:44:01.625" v="56" actId="1076"/>
        <pc:sldMkLst>
          <pc:docMk/>
          <pc:sldMk cId="1176035122" sldId="337"/>
        </pc:sldMkLst>
        <pc:spChg chg="mod">
          <ac:chgData name="Aschari  Eric" userId="S::ascharie@ethz.ch::f3cdf30d-ba72-471a-b3e9-4ec89a7b6fed" providerId="AD" clId="Web-{C0C2A85F-8B7B-4EC9-8DD8-7E263F8595DC}" dt="2022-03-07T14:43:39.844" v="54" actId="20577"/>
          <ac:spMkLst>
            <pc:docMk/>
            <pc:sldMk cId="1176035122" sldId="337"/>
            <ac:spMk id="2" creationId="{5C250C27-7B40-4D55-AA9F-02D57AA5C993}"/>
          </ac:spMkLst>
        </pc:spChg>
        <pc:spChg chg="add mod">
          <ac:chgData name="Aschari  Eric" userId="S::ascharie@ethz.ch::f3cdf30d-ba72-471a-b3e9-4ec89a7b6fed" providerId="AD" clId="Web-{C0C2A85F-8B7B-4EC9-8DD8-7E263F8595DC}" dt="2022-03-07T14:42:23.514" v="50" actId="1076"/>
          <ac:spMkLst>
            <pc:docMk/>
            <pc:sldMk cId="1176035122" sldId="337"/>
            <ac:spMk id="9" creationId="{A5FEA92D-045B-4FDB-8E9D-5824195E8CF4}"/>
          </ac:spMkLst>
        </pc:spChg>
        <pc:spChg chg="add mod">
          <ac:chgData name="Aschari  Eric" userId="S::ascharie@ethz.ch::f3cdf30d-ba72-471a-b3e9-4ec89a7b6fed" providerId="AD" clId="Web-{C0C2A85F-8B7B-4EC9-8DD8-7E263F8595DC}" dt="2022-03-07T14:42:18.889" v="49" actId="1076"/>
          <ac:spMkLst>
            <pc:docMk/>
            <pc:sldMk cId="1176035122" sldId="337"/>
            <ac:spMk id="13" creationId="{E72D7ACB-159E-4F08-9946-3B5F7BECA59D}"/>
          </ac:spMkLst>
        </pc:spChg>
        <pc:grpChg chg="add mod">
          <ac:chgData name="Aschari  Eric" userId="S::ascharie@ethz.ch::f3cdf30d-ba72-471a-b3e9-4ec89a7b6fed" providerId="AD" clId="Web-{C0C2A85F-8B7B-4EC9-8DD8-7E263F8595DC}" dt="2022-03-07T14:44:01.547" v="55" actId="1076"/>
          <ac:grpSpMkLst>
            <pc:docMk/>
            <pc:sldMk cId="1176035122" sldId="337"/>
            <ac:grpSpMk id="14" creationId="{DD1CCA66-DD15-4B2E-9535-4778B0032579}"/>
          </ac:grpSpMkLst>
        </pc:grpChg>
        <pc:grpChg chg="add mod">
          <ac:chgData name="Aschari  Eric" userId="S::ascharie@ethz.ch::f3cdf30d-ba72-471a-b3e9-4ec89a7b6fed" providerId="AD" clId="Web-{C0C2A85F-8B7B-4EC9-8DD8-7E263F8595DC}" dt="2022-03-07T14:44:01.625" v="56" actId="1076"/>
          <ac:grpSpMkLst>
            <pc:docMk/>
            <pc:sldMk cId="1176035122" sldId="337"/>
            <ac:grpSpMk id="15" creationId="{51457A72-0E80-4876-88E1-02689D826934}"/>
          </ac:grpSpMkLst>
        </pc:grpChg>
        <pc:picChg chg="add del mod">
          <ac:chgData name="Aschari  Eric" userId="S::ascharie@ethz.ch::f3cdf30d-ba72-471a-b3e9-4ec89a7b6fed" providerId="AD" clId="Web-{C0C2A85F-8B7B-4EC9-8DD8-7E263F8595DC}" dt="2022-03-07T14:38:07.104" v="9"/>
          <ac:picMkLst>
            <pc:docMk/>
            <pc:sldMk cId="1176035122" sldId="337"/>
            <ac:picMk id="3" creationId="{95A8C0C8-7A5C-4432-959F-6D4DCEC16189}"/>
          </ac:picMkLst>
        </pc:picChg>
        <pc:picChg chg="del">
          <ac:chgData name="Aschari  Eric" userId="S::ascharie@ethz.ch::f3cdf30d-ba72-471a-b3e9-4ec89a7b6fed" providerId="AD" clId="Web-{C0C2A85F-8B7B-4EC9-8DD8-7E263F8595DC}" dt="2022-03-07T14:37:58.072" v="5"/>
          <ac:picMkLst>
            <pc:docMk/>
            <pc:sldMk cId="1176035122" sldId="337"/>
            <ac:picMk id="7" creationId="{0DA616E8-0A1C-4CA6-BDEF-7B214D842A42}"/>
          </ac:picMkLst>
        </pc:picChg>
        <pc:picChg chg="add mod">
          <ac:chgData name="Aschari  Eric" userId="S::ascharie@ethz.ch::f3cdf30d-ba72-471a-b3e9-4ec89a7b6fed" providerId="AD" clId="Web-{C0C2A85F-8B7B-4EC9-8DD8-7E263F8595DC}" dt="2022-03-07T14:41:56.170" v="43" actId="1076"/>
          <ac:picMkLst>
            <pc:docMk/>
            <pc:sldMk cId="1176035122" sldId="337"/>
            <ac:picMk id="8" creationId="{AE460C98-C9DB-4FAD-A3E4-4BBAC4FBDE5E}"/>
          </ac:picMkLst>
        </pc:picChg>
        <pc:picChg chg="add mod">
          <ac:chgData name="Aschari  Eric" userId="S::ascharie@ethz.ch::f3cdf30d-ba72-471a-b3e9-4ec89a7b6fed" providerId="AD" clId="Web-{C0C2A85F-8B7B-4EC9-8DD8-7E263F8595DC}" dt="2022-03-07T14:41:59.123" v="44" actId="1076"/>
          <ac:picMkLst>
            <pc:docMk/>
            <pc:sldMk cId="1176035122" sldId="337"/>
            <ac:picMk id="11" creationId="{0E7F8AF5-CBD8-4BAA-90AC-CBF366C3CAED}"/>
          </ac:picMkLst>
        </pc:picChg>
      </pc:sldChg>
      <pc:sldChg chg="delSp del">
        <pc:chgData name="Aschari  Eric" userId="S::ascharie@ethz.ch::f3cdf30d-ba72-471a-b3e9-4ec89a7b6fed" providerId="AD" clId="Web-{C0C2A85F-8B7B-4EC9-8DD8-7E263F8595DC}" dt="2022-03-07T14:33:15.005" v="4"/>
        <pc:sldMkLst>
          <pc:docMk/>
          <pc:sldMk cId="1322221738" sldId="338"/>
        </pc:sldMkLst>
        <pc:picChg chg="del">
          <ac:chgData name="Aschari  Eric" userId="S::ascharie@ethz.ch::f3cdf30d-ba72-471a-b3e9-4ec89a7b6fed" providerId="AD" clId="Web-{C0C2A85F-8B7B-4EC9-8DD8-7E263F8595DC}" dt="2022-03-07T14:33:02.630" v="2"/>
          <ac:picMkLst>
            <pc:docMk/>
            <pc:sldMk cId="1322221738" sldId="338"/>
            <ac:picMk id="7" creationId="{95D232C8-B1FC-4515-9EED-1272DDCD0556}"/>
          </ac:picMkLst>
        </pc:picChg>
      </pc:sldChg>
      <pc:sldChg chg="del">
        <pc:chgData name="Aschari  Eric" userId="S::ascharie@ethz.ch::f3cdf30d-ba72-471a-b3e9-4ec89a7b6fed" providerId="AD" clId="Web-{C0C2A85F-8B7B-4EC9-8DD8-7E263F8595DC}" dt="2022-03-07T14:33:12.974" v="3"/>
        <pc:sldMkLst>
          <pc:docMk/>
          <pc:sldMk cId="52509442" sldId="340"/>
        </pc:sldMkLst>
      </pc:sldChg>
      <pc:sldChg chg="del">
        <pc:chgData name="Aschari  Eric" userId="S::ascharie@ethz.ch::f3cdf30d-ba72-471a-b3e9-4ec89a7b6fed" providerId="AD" clId="Web-{C0C2A85F-8B7B-4EC9-8DD8-7E263F8595DC}" dt="2022-03-07T14:32:49.348" v="0"/>
        <pc:sldMkLst>
          <pc:docMk/>
          <pc:sldMk cId="3434444762" sldId="341"/>
        </pc:sldMkLst>
      </pc:sldChg>
      <pc:sldChg chg="modSp">
        <pc:chgData name="Aschari  Eric" userId="S::ascharie@ethz.ch::f3cdf30d-ba72-471a-b3e9-4ec89a7b6fed" providerId="AD" clId="Web-{C0C2A85F-8B7B-4EC9-8DD8-7E263F8595DC}" dt="2022-03-07T14:32:54.552" v="1" actId="20577"/>
        <pc:sldMkLst>
          <pc:docMk/>
          <pc:sldMk cId="3868539335" sldId="355"/>
        </pc:sldMkLst>
        <pc:spChg chg="mod">
          <ac:chgData name="Aschari  Eric" userId="S::ascharie@ethz.ch::f3cdf30d-ba72-471a-b3e9-4ec89a7b6fed" providerId="AD" clId="Web-{C0C2A85F-8B7B-4EC9-8DD8-7E263F8595DC}" dt="2022-03-07T14:32:54.552" v="1" actId="20577"/>
          <ac:spMkLst>
            <pc:docMk/>
            <pc:sldMk cId="3868539335" sldId="355"/>
            <ac:spMk id="6" creationId="{8E624F74-35F5-4BA5-B251-855CA8B69338}"/>
          </ac:spMkLst>
        </pc:spChg>
      </pc:sldChg>
      <pc:sldChg chg="new del">
        <pc:chgData name="Aschari  Eric" userId="S::ascharie@ethz.ch::f3cdf30d-ba72-471a-b3e9-4ec89a7b6fed" providerId="AD" clId="Web-{C0C2A85F-8B7B-4EC9-8DD8-7E263F8595DC}" dt="2022-03-07T14:44:14.578" v="58"/>
        <pc:sldMkLst>
          <pc:docMk/>
          <pc:sldMk cId="550828862" sldId="365"/>
        </pc:sldMkLst>
      </pc:sldChg>
    </pc:docChg>
  </pc:docChgLst>
  <pc:docChgLst>
    <pc:chgData name="Muttoni  Marco" userId="S::mmuttoni@ethz.ch::b5eed146-5579-4061-831b-abaa668430a0" providerId="AD" clId="Web-{7EFBD88C-36A9-407B-954E-7A99C3A87DC3}"/>
    <pc:docChg chg="addSld delSld modSld">
      <pc:chgData name="Muttoni  Marco" userId="S::mmuttoni@ethz.ch::b5eed146-5579-4061-831b-abaa668430a0" providerId="AD" clId="Web-{7EFBD88C-36A9-407B-954E-7A99C3A87DC3}" dt="2022-03-07T17:56:26.841" v="225"/>
      <pc:docMkLst>
        <pc:docMk/>
      </pc:docMkLst>
      <pc:sldChg chg="modSp">
        <pc:chgData name="Muttoni  Marco" userId="S::mmuttoni@ethz.ch::b5eed146-5579-4061-831b-abaa668430a0" providerId="AD" clId="Web-{7EFBD88C-36A9-407B-954E-7A99C3A87DC3}" dt="2022-03-07T17:18:03.071" v="174" actId="1076"/>
        <pc:sldMkLst>
          <pc:docMk/>
          <pc:sldMk cId="4195417144" sldId="330"/>
        </pc:sldMkLst>
        <pc:spChg chg="mod">
          <ac:chgData name="Muttoni  Marco" userId="S::mmuttoni@ethz.ch::b5eed146-5579-4061-831b-abaa668430a0" providerId="AD" clId="Web-{7EFBD88C-36A9-407B-954E-7A99C3A87DC3}" dt="2022-03-07T17:17:56.743" v="173" actId="20577"/>
          <ac:spMkLst>
            <pc:docMk/>
            <pc:sldMk cId="4195417144" sldId="330"/>
            <ac:spMk id="6" creationId="{208A1022-3036-425C-B7D9-6DF56A09CA77}"/>
          </ac:spMkLst>
        </pc:spChg>
        <pc:picChg chg="mod">
          <ac:chgData name="Muttoni  Marco" userId="S::mmuttoni@ethz.ch::b5eed146-5579-4061-831b-abaa668430a0" providerId="AD" clId="Web-{7EFBD88C-36A9-407B-954E-7A99C3A87DC3}" dt="2022-03-07T17:18:03.071" v="174" actId="1076"/>
          <ac:picMkLst>
            <pc:docMk/>
            <pc:sldMk cId="4195417144" sldId="330"/>
            <ac:picMk id="8" creationId="{1C3FD3DA-020A-CB46-8ECB-32BA3C8E6A28}"/>
          </ac:picMkLst>
        </pc:picChg>
      </pc:sldChg>
      <pc:sldChg chg="addSp modSp">
        <pc:chgData name="Muttoni  Marco" userId="S::mmuttoni@ethz.ch::b5eed146-5579-4061-831b-abaa668430a0" providerId="AD" clId="Web-{7EFBD88C-36A9-407B-954E-7A99C3A87DC3}" dt="2022-03-07T17:34:49.148" v="208" actId="1076"/>
        <pc:sldMkLst>
          <pc:docMk/>
          <pc:sldMk cId="3318743202" sldId="332"/>
        </pc:sldMkLst>
        <pc:spChg chg="add mod">
          <ac:chgData name="Muttoni  Marco" userId="S::mmuttoni@ethz.ch::b5eed146-5579-4061-831b-abaa668430a0" providerId="AD" clId="Web-{7EFBD88C-36A9-407B-954E-7A99C3A87DC3}" dt="2022-03-07T17:15:20.116" v="109" actId="20577"/>
          <ac:spMkLst>
            <pc:docMk/>
            <pc:sldMk cId="3318743202" sldId="332"/>
            <ac:spMk id="3" creationId="{10B633CF-C971-4620-A513-7960FD07AA9D}"/>
          </ac:spMkLst>
        </pc:spChg>
        <pc:spChg chg="add mod">
          <ac:chgData name="Muttoni  Marco" userId="S::mmuttoni@ethz.ch::b5eed146-5579-4061-831b-abaa668430a0" providerId="AD" clId="Web-{7EFBD88C-36A9-407B-954E-7A99C3A87DC3}" dt="2022-03-07T17:15:50.366" v="125" actId="14100"/>
          <ac:spMkLst>
            <pc:docMk/>
            <pc:sldMk cId="3318743202" sldId="332"/>
            <ac:spMk id="8" creationId="{E0BDCE7A-BDE8-4375-BA49-6F4A90B1C32A}"/>
          </ac:spMkLst>
        </pc:spChg>
        <pc:spChg chg="mod">
          <ac:chgData name="Muttoni  Marco" userId="S::mmuttoni@ethz.ch::b5eed146-5579-4061-831b-abaa668430a0" providerId="AD" clId="Web-{7EFBD88C-36A9-407B-954E-7A99C3A87DC3}" dt="2022-03-07T17:34:49.148" v="208" actId="1076"/>
          <ac:spMkLst>
            <pc:docMk/>
            <pc:sldMk cId="3318743202" sldId="332"/>
            <ac:spMk id="9" creationId="{CD710C87-E6DC-4310-82F2-B26CC16ECB07}"/>
          </ac:spMkLst>
        </pc:spChg>
        <pc:picChg chg="mod">
          <ac:chgData name="Muttoni  Marco" userId="S::mmuttoni@ethz.ch::b5eed146-5579-4061-831b-abaa668430a0" providerId="AD" clId="Web-{7EFBD88C-36A9-407B-954E-7A99C3A87DC3}" dt="2022-03-07T17:15:15.538" v="107" actId="1076"/>
          <ac:picMkLst>
            <pc:docMk/>
            <pc:sldMk cId="3318743202" sldId="332"/>
            <ac:picMk id="6" creationId="{E6D2C76F-ACC1-46AB-B5A9-43A83C563ED2}"/>
          </ac:picMkLst>
        </pc:picChg>
      </pc:sldChg>
      <pc:sldChg chg="addSp delSp modSp">
        <pc:chgData name="Muttoni  Marco" userId="S::mmuttoni@ethz.ch::b5eed146-5579-4061-831b-abaa668430a0" providerId="AD" clId="Web-{7EFBD88C-36A9-407B-954E-7A99C3A87DC3}" dt="2022-03-07T17:34:26.179" v="204" actId="20577"/>
        <pc:sldMkLst>
          <pc:docMk/>
          <pc:sldMk cId="860351150" sldId="333"/>
        </pc:sldMkLst>
        <pc:spChg chg="mod">
          <ac:chgData name="Muttoni  Marco" userId="S::mmuttoni@ethz.ch::b5eed146-5579-4061-831b-abaa668430a0" providerId="AD" clId="Web-{7EFBD88C-36A9-407B-954E-7A99C3A87DC3}" dt="2022-03-07T17:34:26.179" v="204" actId="20577"/>
          <ac:spMkLst>
            <pc:docMk/>
            <pc:sldMk cId="860351150" sldId="333"/>
            <ac:spMk id="2" creationId="{CBBD42B5-A518-4D70-B22D-18E1359DFDF8}"/>
          </ac:spMkLst>
        </pc:spChg>
        <pc:spChg chg="add del mod">
          <ac:chgData name="Muttoni  Marco" userId="S::mmuttoni@ethz.ch::b5eed146-5579-4061-831b-abaa668430a0" providerId="AD" clId="Web-{7EFBD88C-36A9-407B-954E-7A99C3A87DC3}" dt="2022-03-07T17:33:34.991" v="177"/>
          <ac:spMkLst>
            <pc:docMk/>
            <pc:sldMk cId="860351150" sldId="333"/>
            <ac:spMk id="6" creationId="{27087A27-58AE-4394-BAA0-EDEBC19BB3A4}"/>
          </ac:spMkLst>
        </pc:spChg>
        <pc:graphicFrameChg chg="del">
          <ac:chgData name="Muttoni  Marco" userId="S::mmuttoni@ethz.ch::b5eed146-5579-4061-831b-abaa668430a0" providerId="AD" clId="Web-{7EFBD88C-36A9-407B-954E-7A99C3A87DC3}" dt="2022-03-07T17:18:22.712" v="175"/>
          <ac:graphicFrameMkLst>
            <pc:docMk/>
            <pc:sldMk cId="860351150" sldId="333"/>
            <ac:graphicFrameMk id="10" creationId="{4C9A1EBA-1AB9-43A5-940E-EE39D6B6FA30}"/>
          </ac:graphicFrameMkLst>
        </pc:graphicFrameChg>
        <pc:picChg chg="add mod ord">
          <ac:chgData name="Muttoni  Marco" userId="S::mmuttoni@ethz.ch::b5eed146-5579-4061-831b-abaa668430a0" providerId="AD" clId="Web-{7EFBD88C-36A9-407B-954E-7A99C3A87DC3}" dt="2022-03-07T17:33:34.991" v="177"/>
          <ac:picMkLst>
            <pc:docMk/>
            <pc:sldMk cId="860351150" sldId="333"/>
            <ac:picMk id="7" creationId="{2A58B5BD-C589-4E4B-922E-E29943F3A303}"/>
          </ac:picMkLst>
        </pc:picChg>
      </pc:sldChg>
      <pc:sldChg chg="delSp del">
        <pc:chgData name="Muttoni  Marco" userId="S::mmuttoni@ethz.ch::b5eed146-5579-4061-831b-abaa668430a0" providerId="AD" clId="Web-{7EFBD88C-36A9-407B-954E-7A99C3A87DC3}" dt="2022-03-07T17:34:04.226" v="178"/>
        <pc:sldMkLst>
          <pc:docMk/>
          <pc:sldMk cId="2464157965" sldId="334"/>
        </pc:sldMkLst>
        <pc:spChg chg="del">
          <ac:chgData name="Muttoni  Marco" userId="S::mmuttoni@ethz.ch::b5eed146-5579-4061-831b-abaa668430a0" providerId="AD" clId="Web-{7EFBD88C-36A9-407B-954E-7A99C3A87DC3}" dt="2022-03-07T17:18:37.681" v="176"/>
          <ac:spMkLst>
            <pc:docMk/>
            <pc:sldMk cId="2464157965" sldId="334"/>
            <ac:spMk id="8" creationId="{625F858F-C82A-FD45-B54F-AD4734875617}"/>
          </ac:spMkLst>
        </pc:spChg>
      </pc:sldChg>
      <pc:sldChg chg="addSp delSp modSp add replId">
        <pc:chgData name="Muttoni  Marco" userId="S::mmuttoni@ethz.ch::b5eed146-5579-4061-831b-abaa668430a0" providerId="AD" clId="Web-{7EFBD88C-36A9-407B-954E-7A99C3A87DC3}" dt="2022-03-07T17:56:26.841" v="225"/>
        <pc:sldMkLst>
          <pc:docMk/>
          <pc:sldMk cId="2576368456" sldId="384"/>
        </pc:sldMkLst>
        <pc:spChg chg="del">
          <ac:chgData name="Muttoni  Marco" userId="S::mmuttoni@ethz.ch::b5eed146-5579-4061-831b-abaa668430a0" providerId="AD" clId="Web-{7EFBD88C-36A9-407B-954E-7A99C3A87DC3}" dt="2022-03-07T17:37:22.229" v="219"/>
          <ac:spMkLst>
            <pc:docMk/>
            <pc:sldMk cId="2576368456" sldId="384"/>
            <ac:spMk id="3" creationId="{10B633CF-C971-4620-A513-7960FD07AA9D}"/>
          </ac:spMkLst>
        </pc:spChg>
        <pc:spChg chg="del mod">
          <ac:chgData name="Muttoni  Marco" userId="S::mmuttoni@ethz.ch::b5eed146-5579-4061-831b-abaa668430a0" providerId="AD" clId="Web-{7EFBD88C-36A9-407B-954E-7A99C3A87DC3}" dt="2022-03-07T17:36:58.150" v="213"/>
          <ac:spMkLst>
            <pc:docMk/>
            <pc:sldMk cId="2576368456" sldId="384"/>
            <ac:spMk id="8" creationId="{E0BDCE7A-BDE8-4375-BA49-6F4A90B1C32A}"/>
          </ac:spMkLst>
        </pc:spChg>
        <pc:spChg chg="del mod">
          <ac:chgData name="Muttoni  Marco" userId="S::mmuttoni@ethz.ch::b5eed146-5579-4061-831b-abaa668430a0" providerId="AD" clId="Web-{7EFBD88C-36A9-407B-954E-7A99C3A87DC3}" dt="2022-03-07T17:37:10.385" v="217"/>
          <ac:spMkLst>
            <pc:docMk/>
            <pc:sldMk cId="2576368456" sldId="384"/>
            <ac:spMk id="9" creationId="{CD710C87-E6DC-4310-82F2-B26CC16ECB07}"/>
          </ac:spMkLst>
        </pc:spChg>
        <pc:spChg chg="add del mod">
          <ac:chgData name="Muttoni  Marco" userId="S::mmuttoni@ethz.ch::b5eed146-5579-4061-831b-abaa668430a0" providerId="AD" clId="Web-{7EFBD88C-36A9-407B-954E-7A99C3A87DC3}" dt="2022-03-07T17:55:59.778" v="221"/>
          <ac:spMkLst>
            <pc:docMk/>
            <pc:sldMk cId="2576368456" sldId="384"/>
            <ac:spMk id="10" creationId="{2A701437-9158-419C-8D8F-C50191F448BC}"/>
          </ac:spMkLst>
        </pc:spChg>
        <pc:picChg chg="add mod ord">
          <ac:chgData name="Muttoni  Marco" userId="S::mmuttoni@ethz.ch::b5eed146-5579-4061-831b-abaa668430a0" providerId="AD" clId="Web-{7EFBD88C-36A9-407B-954E-7A99C3A87DC3}" dt="2022-03-07T17:55:59.778" v="221"/>
          <ac:picMkLst>
            <pc:docMk/>
            <pc:sldMk cId="2576368456" sldId="384"/>
            <ac:picMk id="3" creationId="{E21140BA-084F-49BE-9D84-7C6B19073364}"/>
          </ac:picMkLst>
        </pc:picChg>
        <pc:picChg chg="del">
          <ac:chgData name="Muttoni  Marco" userId="S::mmuttoni@ethz.ch::b5eed146-5579-4061-831b-abaa668430a0" providerId="AD" clId="Web-{7EFBD88C-36A9-407B-954E-7A99C3A87DC3}" dt="2022-03-07T17:36:55.635" v="210"/>
          <ac:picMkLst>
            <pc:docMk/>
            <pc:sldMk cId="2576368456" sldId="384"/>
            <ac:picMk id="6" creationId="{E6D2C76F-ACC1-46AB-B5A9-43A83C563ED2}"/>
          </ac:picMkLst>
        </pc:picChg>
        <pc:inkChg chg="add del">
          <ac:chgData name="Muttoni  Marco" userId="S::mmuttoni@ethz.ch::b5eed146-5579-4061-831b-abaa668430a0" providerId="AD" clId="Web-{7EFBD88C-36A9-407B-954E-7A99C3A87DC3}" dt="2022-03-07T17:56:24.701" v="224"/>
          <ac:inkMkLst>
            <pc:docMk/>
            <pc:sldMk cId="2576368456" sldId="384"/>
            <ac:inkMk id="6" creationId="{8827580D-EA57-455C-8305-9863A2CBC7D4}"/>
          </ac:inkMkLst>
        </pc:inkChg>
        <pc:inkChg chg="add del">
          <ac:chgData name="Muttoni  Marco" userId="S::mmuttoni@ethz.ch::b5eed146-5579-4061-831b-abaa668430a0" providerId="AD" clId="Web-{7EFBD88C-36A9-407B-954E-7A99C3A87DC3}" dt="2022-03-07T17:56:26.841" v="225"/>
          <ac:inkMkLst>
            <pc:docMk/>
            <pc:sldMk cId="2576368456" sldId="384"/>
            <ac:inkMk id="7" creationId="{3925F035-404A-419E-B9CB-7DF7BB3DC13B}"/>
          </ac:inkMkLst>
        </pc:inkChg>
      </pc:sldChg>
    </pc:docChg>
  </pc:docChgLst>
  <pc:docChgLst>
    <pc:chgData name="Aschari  Eric" userId="S::ascharie@ethz.ch::f3cdf30d-ba72-471a-b3e9-4ec89a7b6fed" providerId="AD" clId="Web-{B0F6CA1C-E564-48F9-9CB6-52375C0F12A1}"/>
    <pc:docChg chg="addSld modSld">
      <pc:chgData name="Aschari  Eric" userId="S::ascharie@ethz.ch::f3cdf30d-ba72-471a-b3e9-4ec89a7b6fed" providerId="AD" clId="Web-{B0F6CA1C-E564-48F9-9CB6-52375C0F12A1}" dt="2021-12-01T23:03:18.409" v="11"/>
      <pc:docMkLst>
        <pc:docMk/>
      </pc:docMkLst>
      <pc:sldChg chg="addSp delSp modSp">
        <pc:chgData name="Aschari  Eric" userId="S::ascharie@ethz.ch::f3cdf30d-ba72-471a-b3e9-4ec89a7b6fed" providerId="AD" clId="Web-{B0F6CA1C-E564-48F9-9CB6-52375C0F12A1}" dt="2021-12-01T23:02:40.706" v="1"/>
        <pc:sldMkLst>
          <pc:docMk/>
          <pc:sldMk cId="86220797" sldId="295"/>
        </pc:sldMkLst>
        <pc:spChg chg="add del">
          <ac:chgData name="Aschari  Eric" userId="S::ascharie@ethz.ch::f3cdf30d-ba72-471a-b3e9-4ec89a7b6fed" providerId="AD" clId="Web-{B0F6CA1C-E564-48F9-9CB6-52375C0F12A1}" dt="2021-12-01T23:02:40.706" v="1"/>
          <ac:spMkLst>
            <pc:docMk/>
            <pc:sldMk cId="86220797" sldId="295"/>
            <ac:spMk id="3" creationId="{614D965F-E45D-468A-98CD-5CF76DD690DA}"/>
          </ac:spMkLst>
        </pc:spChg>
        <pc:picChg chg="add del mod ord">
          <ac:chgData name="Aschari  Eric" userId="S::ascharie@ethz.ch::f3cdf30d-ba72-471a-b3e9-4ec89a7b6fed" providerId="AD" clId="Web-{B0F6CA1C-E564-48F9-9CB6-52375C0F12A1}" dt="2021-12-01T23:02:40.706" v="1"/>
          <ac:picMkLst>
            <pc:docMk/>
            <pc:sldMk cId="86220797" sldId="295"/>
            <ac:picMk id="6" creationId="{D225FE3E-3274-4289-8236-0D347B8ED402}"/>
          </ac:picMkLst>
        </pc:picChg>
      </pc:sldChg>
      <pc:sldChg chg="addSp delSp modSp new">
        <pc:chgData name="Aschari  Eric" userId="S::ascharie@ethz.ch::f3cdf30d-ba72-471a-b3e9-4ec89a7b6fed" providerId="AD" clId="Web-{B0F6CA1C-E564-48F9-9CB6-52375C0F12A1}" dt="2021-12-01T23:03:18.409" v="11"/>
        <pc:sldMkLst>
          <pc:docMk/>
          <pc:sldMk cId="1226814430" sldId="296"/>
        </pc:sldMkLst>
        <pc:spChg chg="del">
          <ac:chgData name="Aschari  Eric" userId="S::ascharie@ethz.ch::f3cdf30d-ba72-471a-b3e9-4ec89a7b6fed" providerId="AD" clId="Web-{B0F6CA1C-E564-48F9-9CB6-52375C0F12A1}" dt="2021-12-01T23:02:50.581" v="3"/>
          <ac:spMkLst>
            <pc:docMk/>
            <pc:sldMk cId="1226814430" sldId="296"/>
            <ac:spMk id="2" creationId="{0B787FB5-7BFE-4489-89D4-E7929C075553}"/>
          </ac:spMkLst>
        </pc:spChg>
        <pc:spChg chg="del mod">
          <ac:chgData name="Aschari  Eric" userId="S::ascharie@ethz.ch::f3cdf30d-ba72-471a-b3e9-4ec89a7b6fed" providerId="AD" clId="Web-{B0F6CA1C-E564-48F9-9CB6-52375C0F12A1}" dt="2021-12-01T23:02:52.659" v="6"/>
          <ac:spMkLst>
            <pc:docMk/>
            <pc:sldMk cId="1226814430" sldId="296"/>
            <ac:spMk id="3" creationId="{6BA0CD08-B884-4332-8DC5-DF81CFA40C44}"/>
          </ac:spMkLst>
        </pc:spChg>
        <pc:spChg chg="mod">
          <ac:chgData name="Aschari  Eric" userId="S::ascharie@ethz.ch::f3cdf30d-ba72-471a-b3e9-4ec89a7b6fed" providerId="AD" clId="Web-{B0F6CA1C-E564-48F9-9CB6-52375C0F12A1}" dt="2021-12-01T23:03:14.519" v="10"/>
          <ac:spMkLst>
            <pc:docMk/>
            <pc:sldMk cId="1226814430" sldId="296"/>
            <ac:spMk id="4" creationId="{508F29C7-8685-4852-BCE0-D965D372EDF3}"/>
          </ac:spMkLst>
        </pc:spChg>
        <pc:spChg chg="mod">
          <ac:chgData name="Aschari  Eric" userId="S::ascharie@ethz.ch::f3cdf30d-ba72-471a-b3e9-4ec89a7b6fed" providerId="AD" clId="Web-{B0F6CA1C-E564-48F9-9CB6-52375C0F12A1}" dt="2021-12-01T23:03:14.519" v="10"/>
          <ac:spMkLst>
            <pc:docMk/>
            <pc:sldMk cId="1226814430" sldId="296"/>
            <ac:spMk id="5" creationId="{C6FB4426-C6AC-4AA1-898F-4F8836976800}"/>
          </ac:spMkLst>
        </pc:spChg>
        <pc:spChg chg="add del">
          <ac:chgData name="Aschari  Eric" userId="S::ascharie@ethz.ch::f3cdf30d-ba72-471a-b3e9-4ec89a7b6fed" providerId="AD" clId="Web-{B0F6CA1C-E564-48F9-9CB6-52375C0F12A1}" dt="2021-12-01T23:03:18.409" v="11"/>
          <ac:spMkLst>
            <pc:docMk/>
            <pc:sldMk cId="1226814430" sldId="296"/>
            <ac:spMk id="11" creationId="{9086EA5B-91FC-45C2-9F31-20A8F703E645}"/>
          </ac:spMkLst>
        </pc:spChg>
        <pc:picChg chg="add mod ord">
          <ac:chgData name="Aschari  Eric" userId="S::ascharie@ethz.ch::f3cdf30d-ba72-471a-b3e9-4ec89a7b6fed" providerId="AD" clId="Web-{B0F6CA1C-E564-48F9-9CB6-52375C0F12A1}" dt="2021-12-01T23:03:14.519" v="10"/>
          <ac:picMkLst>
            <pc:docMk/>
            <pc:sldMk cId="1226814430" sldId="296"/>
            <ac:picMk id="6" creationId="{3CD717B1-7D48-4935-8766-AE631ECA74E4}"/>
          </ac:picMkLst>
        </pc:picChg>
      </pc:sldChg>
    </pc:docChg>
  </pc:docChgLst>
  <pc:docChgLst>
    <pc:chgData name="Eberle  Yannik" userId="S::yeberle@ethz.ch::e12d76f2-085d-4057-9c47-59d95091124a" providerId="AD" clId="Web-{79A58642-5388-4851-972B-161CE7EA31B3}"/>
    <pc:docChg chg="modSld">
      <pc:chgData name="Eberle  Yannik" userId="S::yeberle@ethz.ch::e12d76f2-085d-4057-9c47-59d95091124a" providerId="AD" clId="Web-{79A58642-5388-4851-972B-161CE7EA31B3}" dt="2022-05-24T11:46:53.897" v="1"/>
      <pc:docMkLst>
        <pc:docMk/>
      </pc:docMkLst>
      <pc:sldChg chg="addAnim modAnim">
        <pc:chgData name="Eberle  Yannik" userId="S::yeberle@ethz.ch::e12d76f2-085d-4057-9c47-59d95091124a" providerId="AD" clId="Web-{79A58642-5388-4851-972B-161CE7EA31B3}" dt="2022-05-24T11:46:53.897" v="1"/>
        <pc:sldMkLst>
          <pc:docMk/>
          <pc:sldMk cId="1119032196" sldId="468"/>
        </pc:sldMkLst>
      </pc:sldChg>
    </pc:docChg>
  </pc:docChgLst>
  <pc:docChgLst>
    <pc:chgData name="Flurin Solèr" userId="ee80f6ed-b0d5-431f-a028-83f163a767c0" providerId="ADAL" clId="{1F514716-C182-F343-BF30-1A2F109BF976}"/>
    <pc:docChg chg="undo redo custSel modSld">
      <pc:chgData name="Flurin Solèr" userId="ee80f6ed-b0d5-431f-a028-83f163a767c0" providerId="ADAL" clId="{1F514716-C182-F343-BF30-1A2F109BF976}" dt="2022-06-01T16:50:55.678" v="1806" actId="12788"/>
      <pc:docMkLst>
        <pc:docMk/>
      </pc:docMkLst>
      <pc:sldChg chg="modSp mod">
        <pc:chgData name="Flurin Solèr" userId="ee80f6ed-b0d5-431f-a028-83f163a767c0" providerId="ADAL" clId="{1F514716-C182-F343-BF30-1A2F109BF976}" dt="2022-06-01T16:41:33.462" v="1775" actId="1076"/>
        <pc:sldMkLst>
          <pc:docMk/>
          <pc:sldMk cId="726771862" sldId="324"/>
        </pc:sldMkLst>
        <pc:picChg chg="mod">
          <ac:chgData name="Flurin Solèr" userId="ee80f6ed-b0d5-431f-a028-83f163a767c0" providerId="ADAL" clId="{1F514716-C182-F343-BF30-1A2F109BF976}" dt="2022-06-01T16:41:33.462" v="1775" actId="1076"/>
          <ac:picMkLst>
            <pc:docMk/>
            <pc:sldMk cId="726771862" sldId="324"/>
            <ac:picMk id="7" creationId="{4C7F6953-11F1-7DAC-F62C-47A3DF103E71}"/>
          </ac:picMkLst>
        </pc:pic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4257793840" sldId="387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4257793840" sldId="387"/>
            <ac:spMk id="6" creationId="{23FAC0B1-2B9B-95F1-AF77-FA58A3CAFF7F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877025427" sldId="394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877025427" sldId="394"/>
            <ac:spMk id="2" creationId="{379D7721-9854-2A19-B392-2223FAAD05B5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635162718" sldId="400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635162718" sldId="400"/>
            <ac:spMk id="6" creationId="{23FAC0B1-2B9B-95F1-AF77-FA58A3CAFF7F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881966002" sldId="401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881966002" sldId="401"/>
            <ac:spMk id="6" creationId="{23FAC0B1-2B9B-95F1-AF77-FA58A3CAFF7F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3617633822" sldId="414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617633822" sldId="414"/>
            <ac:spMk id="2" creationId="{8F6B254C-8E0D-81C2-244F-B71FCE5C09BE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617633822" sldId="414"/>
            <ac:spMk id="4" creationId="{5E173315-7B89-36F9-39B8-53E3CA1ECBA8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617633822" sldId="414"/>
            <ac:spMk id="5" creationId="{04261D83-8AB2-9487-2CB3-8152C1C0CB8C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617633822" sldId="414"/>
            <ac:spMk id="23" creationId="{24E2E2A5-96D8-4588-8E3E-A837F3214A05}"/>
          </ac:spMkLst>
        </pc:spChg>
      </pc:sldChg>
      <pc:sldChg chg="modSp modNotesTx">
        <pc:chgData name="Flurin Solèr" userId="ee80f6ed-b0d5-431f-a028-83f163a767c0" providerId="ADAL" clId="{1F514716-C182-F343-BF30-1A2F109BF976}" dt="2022-06-01T16:20:45.417" v="1761"/>
        <pc:sldMkLst>
          <pc:docMk/>
          <pc:sldMk cId="1066943484" sldId="415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066943484" sldId="415"/>
            <ac:spMk id="2" creationId="{01752BEC-065E-7432-2DF9-1ED07078BC7B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066943484" sldId="415"/>
            <ac:spMk id="4" creationId="{F70C42A5-73D3-CA17-4107-BD0E03CA0362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066943484" sldId="415"/>
            <ac:spMk id="5" creationId="{C54BCE8E-2CA0-2487-BD11-39F75CCA29E9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2779992721" sldId="417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779992721" sldId="417"/>
            <ac:spMk id="4" creationId="{E12C2FEF-39AE-6737-78A2-693B263CE51D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779992721" sldId="417"/>
            <ac:spMk id="5" creationId="{D8B73672-7FFC-40CC-BC53-ED7511437C64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779992721" sldId="417"/>
            <ac:spMk id="6" creationId="{488DA9FE-D119-4161-EA1A-C7B6C8C5D081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779992721" sldId="417"/>
            <ac:spMk id="7" creationId="{A78A1761-7D21-D466-C04B-971C2DF6880A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1303705002" sldId="418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303705002" sldId="418"/>
            <ac:spMk id="3" creationId="{019B81DD-2523-3996-F442-845B448A0963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303705002" sldId="418"/>
            <ac:spMk id="4" creationId="{63810DF5-616A-EFB7-FEA5-0556ABFDFDAA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303705002" sldId="418"/>
            <ac:spMk id="6" creationId="{F06D725B-173D-450D-0C39-15A7413ECA14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15256367" sldId="419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5256367" sldId="419"/>
            <ac:spMk id="3" creationId="{AB4989BB-C5BD-614D-6A4F-E16905F37A0D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5256367" sldId="419"/>
            <ac:spMk id="4" creationId="{12E5CE9D-8FC6-376E-BDB7-9F417C235BDA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5256367" sldId="419"/>
            <ac:spMk id="6" creationId="{B93DA932-0043-B7C3-43B6-153BC4F2DCA9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5256367" sldId="419"/>
            <ac:spMk id="7" creationId="{2FD855C6-0B49-503E-E37D-762FCD3EA986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2583922521" sldId="428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583922521" sldId="428"/>
            <ac:spMk id="2" creationId="{40E720BC-F3F4-73EC-804C-D88D9231D0BF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583922521" sldId="428"/>
            <ac:spMk id="4" creationId="{03FD722B-5ACC-58B8-7B0E-8D17D9C45D3B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583922521" sldId="428"/>
            <ac:spMk id="5" creationId="{A595DE2C-E306-301B-49F8-367F1937FDD8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421968052" sldId="454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421968052" sldId="454"/>
            <ac:spMk id="2" creationId="{C48965BD-B85A-F3CC-C68C-4F48C942E3E9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421968052" sldId="454"/>
            <ac:spMk id="3" creationId="{ECD3761E-B5EC-0FC7-E7F1-8566E24265B9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421968052" sldId="454"/>
            <ac:spMk id="4" creationId="{0C580FBD-F294-A24B-69C4-13E937F901F4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421968052" sldId="454"/>
            <ac:spMk id="5" creationId="{515D60EE-3A0E-7AF5-B8CC-F1A79987893F}"/>
          </ac:spMkLst>
        </pc:spChg>
      </pc:sldChg>
      <pc:sldChg chg="modSp mod modClrScheme chgLayout">
        <pc:chgData name="Flurin Solèr" userId="ee80f6ed-b0d5-431f-a028-83f163a767c0" providerId="ADAL" clId="{1F514716-C182-F343-BF30-1A2F109BF976}" dt="2022-06-01T16:34:18.446" v="1765" actId="700"/>
        <pc:sldMkLst>
          <pc:docMk/>
          <pc:sldMk cId="3323140506" sldId="465"/>
        </pc:sldMkLst>
        <pc:spChg chg="mod ord">
          <ac:chgData name="Flurin Solèr" userId="ee80f6ed-b0d5-431f-a028-83f163a767c0" providerId="ADAL" clId="{1F514716-C182-F343-BF30-1A2F109BF976}" dt="2022-06-01T16:34:18.446" v="1765" actId="700"/>
          <ac:spMkLst>
            <pc:docMk/>
            <pc:sldMk cId="3323140506" sldId="465"/>
            <ac:spMk id="2" creationId="{2A6EA66E-18E5-4FF7-859F-36D6F3D896F2}"/>
          </ac:spMkLst>
        </pc:spChg>
        <pc:spChg chg="mod ord">
          <ac:chgData name="Flurin Solèr" userId="ee80f6ed-b0d5-431f-a028-83f163a767c0" providerId="ADAL" clId="{1F514716-C182-F343-BF30-1A2F109BF976}" dt="2022-06-01T16:34:18.446" v="1765" actId="700"/>
          <ac:spMkLst>
            <pc:docMk/>
            <pc:sldMk cId="3323140506" sldId="465"/>
            <ac:spMk id="3" creationId="{6178FDDC-F8E5-D68C-B4EA-210BC25DD177}"/>
          </ac:spMkLst>
        </pc:spChg>
        <pc:spChg chg="mod ord">
          <ac:chgData name="Flurin Solèr" userId="ee80f6ed-b0d5-431f-a028-83f163a767c0" providerId="ADAL" clId="{1F514716-C182-F343-BF30-1A2F109BF976}" dt="2022-06-01T16:34:18.446" v="1765" actId="700"/>
          <ac:spMkLst>
            <pc:docMk/>
            <pc:sldMk cId="3323140506" sldId="465"/>
            <ac:spMk id="4" creationId="{017D4344-2F37-EAAD-73BB-BA3E83D23037}"/>
          </ac:spMkLst>
        </pc:spChg>
        <pc:spChg chg="mod ord">
          <ac:chgData name="Flurin Solèr" userId="ee80f6ed-b0d5-431f-a028-83f163a767c0" providerId="ADAL" clId="{1F514716-C182-F343-BF30-1A2F109BF976}" dt="2022-06-01T16:34:18.446" v="1765" actId="700"/>
          <ac:spMkLst>
            <pc:docMk/>
            <pc:sldMk cId="3323140506" sldId="465"/>
            <ac:spMk id="5" creationId="{DD6ECB01-E86B-B217-638C-51F0A3D68490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1119032196" sldId="468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119032196" sldId="468"/>
            <ac:spMk id="2" creationId="{40E720BC-F3F4-73EC-804C-D88D9231D0BF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119032196" sldId="468"/>
            <ac:spMk id="3" creationId="{C455D4F4-BD43-895A-3D86-C071D9939F81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119032196" sldId="468"/>
            <ac:spMk id="4" creationId="{03FD722B-5ACC-58B8-7B0E-8D17D9C45D3B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119032196" sldId="468"/>
            <ac:spMk id="5" creationId="{A595DE2C-E306-301B-49F8-367F1937FDD8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527230625" sldId="469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527230625" sldId="469"/>
            <ac:spMk id="2" creationId="{8F6B254C-8E0D-81C2-244F-B71FCE5C09BE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1788426120" sldId="470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788426120" sldId="470"/>
            <ac:spMk id="2" creationId="{40E720BC-F3F4-73EC-804C-D88D9231D0BF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788426120" sldId="470"/>
            <ac:spMk id="4" creationId="{03FD722B-5ACC-58B8-7B0E-8D17D9C45D3B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788426120" sldId="470"/>
            <ac:spMk id="5" creationId="{A595DE2C-E306-301B-49F8-367F1937FDD8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3237866009" sldId="472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237866009" sldId="472"/>
            <ac:spMk id="2" creationId="{E1DBB5C6-EC9D-4ADC-B51A-E34CAE26FFF8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237866009" sldId="472"/>
            <ac:spMk id="3" creationId="{8B117488-C073-4EF0-8013-6E3CB59E961E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237866009" sldId="472"/>
            <ac:spMk id="4" creationId="{472A5BC7-86F6-4F09-8FC3-818168BC8E3F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237866009" sldId="472"/>
            <ac:spMk id="5" creationId="{785A3CEF-FE1D-4AC0-9B50-BC28F988672A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824562016" sldId="473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824562016" sldId="473"/>
            <ac:spMk id="2" creationId="{4519073C-568E-F7F8-7494-E8AA24B43B60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824562016" sldId="473"/>
            <ac:spMk id="3" creationId="{B772B709-1FEE-140A-81D8-D5E94828A2C1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824562016" sldId="473"/>
            <ac:spMk id="4" creationId="{90E8B31A-6119-615D-8008-F9441440F344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824562016" sldId="473"/>
            <ac:spMk id="5" creationId="{D2C67DC0-542B-566B-191B-CA98B10098E6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3375866112" sldId="481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375866112" sldId="481"/>
            <ac:spMk id="2" creationId="{D6F25782-4DED-3073-B14F-4AEFC2C54F3F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375866112" sldId="481"/>
            <ac:spMk id="4" creationId="{0F10A8F9-571B-F95E-FFF8-AAFEFD49CB49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375866112" sldId="481"/>
            <ac:spMk id="5" creationId="{8B77EFD3-E41D-24E3-AEA3-99569378BDD7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3916381134" sldId="494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916381134" sldId="494"/>
            <ac:spMk id="4" creationId="{92C9DF44-71A9-908B-9B17-FA0FAC5B9C58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916381134" sldId="494"/>
            <ac:spMk id="5" creationId="{C2819109-D5E5-589B-DE7D-1DCF29D77C1F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916381134" sldId="494"/>
            <ac:spMk id="8" creationId="{BAE559BA-25D4-947B-D97F-13E2283339E6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916381134" sldId="494"/>
            <ac:spMk id="9" creationId="{57AAC91B-FC5F-ADAD-9CB4-558E6FB499E7}"/>
          </ac:spMkLst>
        </pc:spChg>
      </pc:sldChg>
      <pc:sldChg chg="modSp modNotesTx">
        <pc:chgData name="Flurin Solèr" userId="ee80f6ed-b0d5-431f-a028-83f163a767c0" providerId="ADAL" clId="{1F514716-C182-F343-BF30-1A2F109BF976}" dt="2022-06-01T16:20:45.417" v="1761"/>
        <pc:sldMkLst>
          <pc:docMk/>
          <pc:sldMk cId="1305647414" sldId="496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305647414" sldId="496"/>
            <ac:spMk id="2" creationId="{8C2268A4-FDF8-D1BD-BBAA-21B1F510A411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305647414" sldId="496"/>
            <ac:spMk id="4" creationId="{C29784AC-FE13-0653-6C6F-A28C9098C044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305647414" sldId="496"/>
            <ac:spMk id="5" creationId="{CC4ED439-CDA3-369C-FBEC-8CA4FB6C6753}"/>
          </ac:spMkLst>
        </pc:spChg>
      </pc:sldChg>
      <pc:sldChg chg="modSp modAnim modNotesTx">
        <pc:chgData name="Flurin Solèr" userId="ee80f6ed-b0d5-431f-a028-83f163a767c0" providerId="ADAL" clId="{1F514716-C182-F343-BF30-1A2F109BF976}" dt="2022-06-01T16:20:45.417" v="1761"/>
        <pc:sldMkLst>
          <pc:docMk/>
          <pc:sldMk cId="2979496760" sldId="499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979496760" sldId="499"/>
            <ac:spMk id="2" creationId="{C0CAB0B5-94C4-C417-7635-D23DF0A6DEBD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979496760" sldId="499"/>
            <ac:spMk id="4" creationId="{E850A5AF-E03C-ADAC-9E68-8D4C1B0D2608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979496760" sldId="499"/>
            <ac:spMk id="5" creationId="{51E76F95-6E10-BDA9-32EF-792D89C82ECC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336090735" sldId="500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36090735" sldId="500"/>
            <ac:spMk id="4" creationId="{92C9DF44-71A9-908B-9B17-FA0FAC5B9C58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36090735" sldId="500"/>
            <ac:spMk id="5" creationId="{C2819109-D5E5-589B-DE7D-1DCF29D77C1F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36090735" sldId="500"/>
            <ac:spMk id="8" creationId="{BAE559BA-25D4-947B-D97F-13E2283339E6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36090735" sldId="500"/>
            <ac:spMk id="9" creationId="{57AAC91B-FC5F-ADAD-9CB4-558E6FB499E7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2727719606" sldId="501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727719606" sldId="501"/>
            <ac:spMk id="4" creationId="{92C9DF44-71A9-908B-9B17-FA0FAC5B9C58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727719606" sldId="501"/>
            <ac:spMk id="5" creationId="{C2819109-D5E5-589B-DE7D-1DCF29D77C1F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727719606" sldId="501"/>
            <ac:spMk id="8" creationId="{BAE559BA-25D4-947B-D97F-13E2283339E6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727719606" sldId="501"/>
            <ac:spMk id="9" creationId="{57AAC91B-FC5F-ADAD-9CB4-558E6FB499E7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2444766574" sldId="502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444766574" sldId="502"/>
            <ac:spMk id="4" creationId="{92C9DF44-71A9-908B-9B17-FA0FAC5B9C58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444766574" sldId="502"/>
            <ac:spMk id="5" creationId="{C2819109-D5E5-589B-DE7D-1DCF29D77C1F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444766574" sldId="502"/>
            <ac:spMk id="8" creationId="{BAE559BA-25D4-947B-D97F-13E2283339E6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444766574" sldId="502"/>
            <ac:spMk id="9" creationId="{57AAC91B-FC5F-ADAD-9CB4-558E6FB499E7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206857664" sldId="524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06857664" sldId="524"/>
            <ac:spMk id="2" creationId="{40E720BC-F3F4-73EC-804C-D88D9231D0BF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06857664" sldId="524"/>
            <ac:spMk id="4" creationId="{03FD722B-5ACC-58B8-7B0E-8D17D9C45D3B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06857664" sldId="524"/>
            <ac:spMk id="5" creationId="{A595DE2C-E306-301B-49F8-367F1937FDD8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429041812" sldId="546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429041812" sldId="546"/>
            <ac:spMk id="2" creationId="{40E720BC-F3F4-73EC-804C-D88D9231D0BF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429041812" sldId="546"/>
            <ac:spMk id="4" creationId="{03FD722B-5ACC-58B8-7B0E-8D17D9C45D3B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429041812" sldId="546"/>
            <ac:spMk id="5" creationId="{A595DE2C-E306-301B-49F8-367F1937FDD8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2771225790" sldId="547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771225790" sldId="547"/>
            <ac:spMk id="2" creationId="{40E720BC-F3F4-73EC-804C-D88D9231D0BF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771225790" sldId="547"/>
            <ac:spMk id="4" creationId="{03FD722B-5ACC-58B8-7B0E-8D17D9C45D3B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771225790" sldId="547"/>
            <ac:spMk id="5" creationId="{A595DE2C-E306-301B-49F8-367F1937FDD8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3134610124" sldId="565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134610124" sldId="565"/>
            <ac:spMk id="2" creationId="{6AA5123C-EAF9-4A64-B314-1C78B3016698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134610124" sldId="565"/>
            <ac:spMk id="4" creationId="{A85070BF-D553-4A70-83FB-FA459A3FDF52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134610124" sldId="565"/>
            <ac:spMk id="5" creationId="{C7D47391-929B-4762-9836-C9A66FF7A50A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1089344566" sldId="566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089344566" sldId="566"/>
            <ac:spMk id="2" creationId="{33426065-C4E4-4B5A-AA0E-F11A38195E37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089344566" sldId="566"/>
            <ac:spMk id="4" creationId="{A9F6C11C-37F3-435B-B439-93D8843540C3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089344566" sldId="566"/>
            <ac:spMk id="5" creationId="{572C805D-90BD-4C84-AC50-B5F74EE2829A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1692493031" sldId="567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692493031" sldId="567"/>
            <ac:spMk id="2" creationId="{0BBD1F83-F68E-4CCB-9A75-444D2E9B29CC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692493031" sldId="567"/>
            <ac:spMk id="3" creationId="{0AB2AB7B-3159-467A-85D3-3474C01671D0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692493031" sldId="567"/>
            <ac:spMk id="4" creationId="{D560258F-92EC-4610-9629-51635FFE9BCF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692493031" sldId="567"/>
            <ac:spMk id="5" creationId="{0ABCD0C4-994A-462B-B3D8-D4A76E6279E7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113832277" sldId="569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13832277" sldId="569"/>
            <ac:spMk id="2" creationId="{0BBD1F83-F68E-4CCB-9A75-444D2E9B29CC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13832277" sldId="569"/>
            <ac:spMk id="4" creationId="{D560258F-92EC-4610-9629-51635FFE9BCF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13832277" sldId="569"/>
            <ac:spMk id="5" creationId="{0ABCD0C4-994A-462B-B3D8-D4A76E6279E7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3108847255" sldId="570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108847255" sldId="570"/>
            <ac:spMk id="2" creationId="{0BBD1F83-F68E-4CCB-9A75-444D2E9B29CC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108847255" sldId="570"/>
            <ac:spMk id="4" creationId="{D560258F-92EC-4610-9629-51635FFE9BCF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108847255" sldId="570"/>
            <ac:spMk id="5" creationId="{0ABCD0C4-994A-462B-B3D8-D4A76E6279E7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418527979" sldId="571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418527979" sldId="571"/>
            <ac:spMk id="2" creationId="{0BBD1F83-F68E-4CCB-9A75-444D2E9B29CC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418527979" sldId="571"/>
            <ac:spMk id="3" creationId="{0AB2AB7B-3159-467A-85D3-3474C01671D0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418527979" sldId="571"/>
            <ac:spMk id="4" creationId="{D560258F-92EC-4610-9629-51635FFE9BCF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418527979" sldId="571"/>
            <ac:spMk id="5" creationId="{0ABCD0C4-994A-462B-B3D8-D4A76E6279E7}"/>
          </ac:spMkLst>
        </pc:spChg>
      </pc:sldChg>
      <pc:sldChg chg="modNotesTx">
        <pc:chgData name="Flurin Solèr" userId="ee80f6ed-b0d5-431f-a028-83f163a767c0" providerId="ADAL" clId="{1F514716-C182-F343-BF30-1A2F109BF976}" dt="2022-06-01T08:01:38.568" v="1" actId="20577"/>
        <pc:sldMkLst>
          <pc:docMk/>
          <pc:sldMk cId="1283499672" sldId="582"/>
        </pc:sldMkLst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3057358028" sldId="583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057358028" sldId="583"/>
            <ac:spMk id="4" creationId="{4CF4E97E-1864-40CC-9941-E8600AA3F77A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057358028" sldId="583"/>
            <ac:spMk id="5" creationId="{2E015176-81B7-4053-A9B0-FEA61E8A12DB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057358028" sldId="583"/>
            <ac:spMk id="6" creationId="{5DEAC53D-904A-49D0-92C1-B43F4814FF51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761830786" sldId="584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761830786" sldId="584"/>
            <ac:spMk id="2" creationId="{0BBD1F83-F68E-4CCB-9A75-444D2E9B29CC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761830786" sldId="584"/>
            <ac:spMk id="3" creationId="{0AB2AB7B-3159-467A-85D3-3474C01671D0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761830786" sldId="584"/>
            <ac:spMk id="4" creationId="{D560258F-92EC-4610-9629-51635FFE9BCF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761830786" sldId="584"/>
            <ac:spMk id="5" creationId="{0ABCD0C4-994A-462B-B3D8-D4A76E6279E7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844770657" sldId="585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844770657" sldId="585"/>
            <ac:spMk id="2" creationId="{7CFA64B8-C86E-4DEF-BF37-5D3F1B322EBD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844770657" sldId="585"/>
            <ac:spMk id="4" creationId="{EE2CBEDD-282A-4B1E-8E90-38E524B67221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844770657" sldId="585"/>
            <ac:spMk id="5" creationId="{3F67A379-4712-4E3A-BD5F-528342521D94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1973823798" sldId="590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973823798" sldId="590"/>
            <ac:spMk id="2" creationId="{40E720BC-F3F4-73EC-804C-D88D9231D0BF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973823798" sldId="590"/>
            <ac:spMk id="3" creationId="{C455D4F4-BD43-895A-3D86-C071D9939F81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973823798" sldId="590"/>
            <ac:spMk id="4" creationId="{03FD722B-5ACC-58B8-7B0E-8D17D9C45D3B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973823798" sldId="590"/>
            <ac:spMk id="5" creationId="{A595DE2C-E306-301B-49F8-367F1937FDD8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2294753967" sldId="595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294753967" sldId="595"/>
            <ac:spMk id="2" creationId="{475F2ED8-0D28-4B18-B462-D19E396A435E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294753967" sldId="595"/>
            <ac:spMk id="3" creationId="{D917B2A4-F721-4145-868C-7F46D9F91522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294753967" sldId="595"/>
            <ac:spMk id="4" creationId="{CD3C6DFF-0066-4FCC-8A11-0B97BAA6AEB0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294753967" sldId="595"/>
            <ac:spMk id="5" creationId="{EDDB5646-7A96-4B60-BEB5-7DC7851F5FCF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1296755660" sldId="596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296755660" sldId="596"/>
            <ac:spMk id="2" creationId="{7CFA64B8-C86E-4DEF-BF37-5D3F1B322EBD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296755660" sldId="596"/>
            <ac:spMk id="4" creationId="{EE2CBEDD-282A-4B1E-8E90-38E524B67221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296755660" sldId="596"/>
            <ac:spMk id="5" creationId="{3F67A379-4712-4E3A-BD5F-528342521D94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3406311365" sldId="597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406311365" sldId="597"/>
            <ac:spMk id="4" creationId="{5948182F-AB43-E21F-1699-4FBECF7C1E13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406311365" sldId="597"/>
            <ac:spMk id="5" creationId="{B874B201-5D45-84D3-F47F-B65ED5ADC675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4168238439" sldId="601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4168238439" sldId="601"/>
            <ac:spMk id="4" creationId="{6365BFCB-E353-7EE0-AD88-610FD5196588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4168238439" sldId="601"/>
            <ac:spMk id="5" creationId="{092FB571-8EA4-3C6B-BA32-60D0C12BD94B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4168238439" sldId="601"/>
            <ac:spMk id="10" creationId="{86228FC0-5523-7B7B-674F-E37D9A9BAA02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1697634230" sldId="604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697634230" sldId="604"/>
            <ac:spMk id="4" creationId="{D8CDB9D0-E14E-0B0C-89C8-3B1F4308FEAC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697634230" sldId="604"/>
            <ac:spMk id="5" creationId="{49786A30-1447-45E2-9C6A-78DC6919FE5C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697634230" sldId="604"/>
            <ac:spMk id="10" creationId="{92D5D793-F91F-942E-3468-0D6C36DC8202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2513734638" sldId="605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513734638" sldId="605"/>
            <ac:spMk id="4" creationId="{6365BFCB-E353-7EE0-AD88-610FD5196588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513734638" sldId="605"/>
            <ac:spMk id="5" creationId="{092FB571-8EA4-3C6B-BA32-60D0C12BD94B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513734638" sldId="605"/>
            <ac:spMk id="10" creationId="{86228FC0-5523-7B7B-674F-E37D9A9BAA02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966245972" sldId="606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966245972" sldId="606"/>
            <ac:spMk id="4" creationId="{BBD99630-4913-95CF-8817-12D14CFF507B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966245972" sldId="606"/>
            <ac:spMk id="5" creationId="{DA1B5864-8E8D-5E13-F363-ADDF24367F30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966245972" sldId="606"/>
            <ac:spMk id="6" creationId="{D72159A7-D9D1-4CF1-DDC8-92334E36BD86}"/>
          </ac:spMkLst>
        </pc:spChg>
        <pc:picChg chg="mod">
          <ac:chgData name="Flurin Solèr" userId="ee80f6ed-b0d5-431f-a028-83f163a767c0" providerId="ADAL" clId="{1F514716-C182-F343-BF30-1A2F109BF976}" dt="2022-06-01T16:20:45.417" v="1761"/>
          <ac:picMkLst>
            <pc:docMk/>
            <pc:sldMk cId="966245972" sldId="606"/>
            <ac:picMk id="17" creationId="{47BD67C2-AC67-D790-4C80-D40CD71F4016}"/>
          </ac:picMkLst>
        </pc:pic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1042526589" sldId="607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042526589" sldId="607"/>
            <ac:spMk id="4" creationId="{BBFD4BE8-38B1-F9C0-0851-7F7279A33813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042526589" sldId="607"/>
            <ac:spMk id="5" creationId="{BE039D36-1FFC-6540-A302-BE0E5A0F396F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042526589" sldId="607"/>
            <ac:spMk id="6" creationId="{B54971E4-A46C-AA98-FC05-0DC9FE259EE9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3672161355" sldId="609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672161355" sldId="609"/>
            <ac:spMk id="2" creationId="{6EB4978D-106F-547D-778E-48AA0AC3ACED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672161355" sldId="609"/>
            <ac:spMk id="4" creationId="{6D61A7D3-42C7-2D99-BCF5-2E76777310C9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672161355" sldId="609"/>
            <ac:spMk id="5" creationId="{21266824-FA3F-3E90-201C-CBEFD3B9D587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14218429" sldId="611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4218429" sldId="611"/>
            <ac:spMk id="2" creationId="{6EB4978D-106F-547D-778E-48AA0AC3ACED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4218429" sldId="611"/>
            <ac:spMk id="4" creationId="{6D61A7D3-42C7-2D99-BCF5-2E76777310C9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4218429" sldId="611"/>
            <ac:spMk id="5" creationId="{21266824-FA3F-3E90-201C-CBEFD3B9D587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3433832392" sldId="612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433832392" sldId="612"/>
            <ac:spMk id="2" creationId="{6EB4978D-106F-547D-778E-48AA0AC3ACED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433832392" sldId="612"/>
            <ac:spMk id="4" creationId="{6D61A7D3-42C7-2D99-BCF5-2E76777310C9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433832392" sldId="612"/>
            <ac:spMk id="5" creationId="{21266824-FA3F-3E90-201C-CBEFD3B9D587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3863800499" sldId="613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863800499" sldId="613"/>
            <ac:spMk id="2" creationId="{40E720BC-F3F4-73EC-804C-D88D9231D0BF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863800499" sldId="613"/>
            <ac:spMk id="4" creationId="{03FD722B-5ACC-58B8-7B0E-8D17D9C45D3B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863800499" sldId="613"/>
            <ac:spMk id="5" creationId="{A595DE2C-E306-301B-49F8-367F1937FDD8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502585596" sldId="614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502585596" sldId="614"/>
            <ac:spMk id="6" creationId="{6EA5A639-5BBC-4A51-81D4-78989DF096CD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502585596" sldId="614"/>
            <ac:spMk id="7" creationId="{7148416D-AB18-437B-8603-8DF3A9D41764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2423925353" sldId="616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423925353" sldId="616"/>
            <ac:spMk id="4" creationId="{92C9DF44-71A9-908B-9B17-FA0FAC5B9C58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423925353" sldId="616"/>
            <ac:spMk id="5" creationId="{C2819109-D5E5-589B-DE7D-1DCF29D77C1F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423925353" sldId="616"/>
            <ac:spMk id="8" creationId="{BAE559BA-25D4-947B-D97F-13E2283339E6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423925353" sldId="616"/>
            <ac:spMk id="9" creationId="{57AAC91B-FC5F-ADAD-9CB4-558E6FB499E7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4034805006" sldId="617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4034805006" sldId="617"/>
            <ac:spMk id="2" creationId="{38F65C66-F550-FE36-5D5C-0C2AB4EE8A60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4034805006" sldId="617"/>
            <ac:spMk id="3" creationId="{01C8F104-D4B7-28B8-9653-036063BC1D41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4034805006" sldId="617"/>
            <ac:spMk id="4" creationId="{4B1ADF6F-1127-D337-55AA-E9999062D992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4034805006" sldId="617"/>
            <ac:spMk id="7" creationId="{16E571E9-B332-CC97-BC57-FEDB9A2C7A94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1477015921" sldId="618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477015921" sldId="618"/>
            <ac:spMk id="3" creationId="{01C8F104-D4B7-28B8-9653-036063BC1D41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477015921" sldId="618"/>
            <ac:spMk id="4" creationId="{4B1ADF6F-1127-D337-55AA-E9999062D992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477015921" sldId="618"/>
            <ac:spMk id="7" creationId="{16E571E9-B332-CC97-BC57-FEDB9A2C7A94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477015921" sldId="618"/>
            <ac:spMk id="10" creationId="{A2DE4574-7559-B27D-B972-DAD8D25E01D2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3711171671" sldId="619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711171671" sldId="619"/>
            <ac:spMk id="2" creationId="{B043B8BD-4351-E6A9-E92C-EE9E21D47EEE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711171671" sldId="619"/>
            <ac:spMk id="3" creationId="{01C8F104-D4B7-28B8-9653-036063BC1D41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711171671" sldId="619"/>
            <ac:spMk id="4" creationId="{4B1ADF6F-1127-D337-55AA-E9999062D992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711171671" sldId="619"/>
            <ac:spMk id="7" creationId="{16E571E9-B332-CC97-BC57-FEDB9A2C7A94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3121370035" sldId="622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121370035" sldId="622"/>
            <ac:spMk id="2" creationId="{142EA8DB-337A-81EF-A757-BBB59CA73EA4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121370035" sldId="622"/>
            <ac:spMk id="4" creationId="{E1BEE414-62D4-5718-7BAC-346013BB0E6B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121370035" sldId="622"/>
            <ac:spMk id="5" creationId="{CAD20115-987A-3965-DF51-958F6F21E14D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121370035" sldId="622"/>
            <ac:spMk id="9" creationId="{13C0B7AE-12A0-8080-2383-550918F4E5DF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1351032267" sldId="623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351032267" sldId="623"/>
            <ac:spMk id="2" creationId="{40E720BC-F3F4-73EC-804C-D88D9231D0BF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351032267" sldId="623"/>
            <ac:spMk id="4" creationId="{03FD722B-5ACC-58B8-7B0E-8D17D9C45D3B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351032267" sldId="623"/>
            <ac:spMk id="5" creationId="{A595DE2C-E306-301B-49F8-367F1937FDD8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662963300" sldId="624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662963300" sldId="624"/>
            <ac:spMk id="4" creationId="{0C28EBEF-BB61-D6E8-48BD-1C347535AD97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662963300" sldId="624"/>
            <ac:spMk id="5" creationId="{DA4EA4E2-452A-A42D-BB29-9F7CA0DD2A8F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992832519" sldId="626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992832519" sldId="626"/>
            <ac:spMk id="4" creationId="{92C9DF44-71A9-908B-9B17-FA0FAC5B9C58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992832519" sldId="626"/>
            <ac:spMk id="5" creationId="{C2819109-D5E5-589B-DE7D-1DCF29D77C1F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992832519" sldId="626"/>
            <ac:spMk id="8" creationId="{BAE559BA-25D4-947B-D97F-13E2283339E6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992832519" sldId="626"/>
            <ac:spMk id="9" creationId="{57AAC91B-FC5F-ADAD-9CB4-558E6FB499E7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3959817502" sldId="627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959817502" sldId="627"/>
            <ac:spMk id="3" creationId="{F43ED68C-874F-142A-305E-8A3DFA5D62E3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959817502" sldId="627"/>
            <ac:spMk id="4" creationId="{39D1FA2D-6A18-BD61-5734-5AD4F0484D1D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2512450358" sldId="628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512450358" sldId="628"/>
            <ac:spMk id="3" creationId="{F43ED68C-874F-142A-305E-8A3DFA5D62E3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512450358" sldId="628"/>
            <ac:spMk id="4" creationId="{39D1FA2D-6A18-BD61-5734-5AD4F0484D1D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3089952597" sldId="629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089952597" sldId="629"/>
            <ac:spMk id="3" creationId="{F43ED68C-874F-142A-305E-8A3DFA5D62E3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089952597" sldId="629"/>
            <ac:spMk id="4" creationId="{39D1FA2D-6A18-BD61-5734-5AD4F0484D1D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089952597" sldId="629"/>
            <ac:spMk id="6" creationId="{4A1018B5-C277-40AC-EA18-B053C42BB81F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3308486148" sldId="630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308486148" sldId="630"/>
            <ac:spMk id="2" creationId="{40533DE9-B145-3AC5-0AFA-B76F71130F70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308486148" sldId="630"/>
            <ac:spMk id="4" creationId="{1C450F9E-EB6F-1396-598C-6B4C6C6E5DBE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308486148" sldId="630"/>
            <ac:spMk id="5" creationId="{027C2A51-7646-69ED-FBEF-72C6C0566534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802559226" sldId="631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802559226" sldId="631"/>
            <ac:spMk id="2" creationId="{74BDBDF2-96E1-B4C5-8DC1-58CD9ED05E8F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802559226" sldId="631"/>
            <ac:spMk id="3" creationId="{2D617726-E5C1-3C9F-85E5-DE96F356A64B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802559226" sldId="631"/>
            <ac:spMk id="4" creationId="{688EDBB3-403D-0224-C3E9-C126AC96568D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802559226" sldId="631"/>
            <ac:spMk id="5" creationId="{DDA21612-434B-EE30-A16D-D246272E6005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658424138" sldId="632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658424138" sldId="632"/>
            <ac:spMk id="2" creationId="{71877FBD-C00E-BB04-39DE-7C8845DE9143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658424138" sldId="632"/>
            <ac:spMk id="3" creationId="{00133450-DB85-AFCA-B031-F53BB70542E4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658424138" sldId="632"/>
            <ac:spMk id="4" creationId="{16C17CE1-9665-69A9-921B-5A785AD3841A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658424138" sldId="632"/>
            <ac:spMk id="5" creationId="{57805A53-88CA-50B2-E489-E570D5B568F9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53525020" sldId="635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53525020" sldId="635"/>
            <ac:spMk id="2" creationId="{77C8A16B-23C4-51E5-B091-830103EB3C24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53525020" sldId="635"/>
            <ac:spMk id="4" creationId="{30AA79E1-0C54-DDC8-88D2-B78DC97DBCD3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53525020" sldId="635"/>
            <ac:spMk id="5" creationId="{C8A05F82-6E1E-11CE-1491-3410F52969BE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53525020" sldId="635"/>
            <ac:spMk id="10" creationId="{A2DC8E4A-286D-3BEF-6D10-A6E7885BA3F5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3669268851" sldId="636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669268851" sldId="636"/>
            <ac:spMk id="2" creationId="{6EB4978D-106F-547D-778E-48AA0AC3ACED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669268851" sldId="636"/>
            <ac:spMk id="4" creationId="{6D61A7D3-42C7-2D99-BCF5-2E76777310C9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669268851" sldId="636"/>
            <ac:spMk id="5" creationId="{21266824-FA3F-3E90-201C-CBEFD3B9D587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315632856" sldId="637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15632856" sldId="637"/>
            <ac:spMk id="4" creationId="{6365BFCB-E353-7EE0-AD88-610FD5196588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15632856" sldId="637"/>
            <ac:spMk id="5" creationId="{092FB571-8EA4-3C6B-BA32-60D0C12BD94B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15632856" sldId="637"/>
            <ac:spMk id="10" creationId="{86228FC0-5523-7B7B-674F-E37D9A9BAA02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2451380582" sldId="638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451380582" sldId="638"/>
            <ac:spMk id="2" creationId="{6EB4978D-106F-547D-778E-48AA0AC3ACED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451380582" sldId="638"/>
            <ac:spMk id="4" creationId="{6D61A7D3-42C7-2D99-BCF5-2E76777310C9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451380582" sldId="638"/>
            <ac:spMk id="5" creationId="{21266824-FA3F-3E90-201C-CBEFD3B9D587}"/>
          </ac:spMkLst>
        </pc:spChg>
      </pc:sldChg>
      <pc:sldChg chg="modSp modNotesTx">
        <pc:chgData name="Flurin Solèr" userId="ee80f6ed-b0d5-431f-a028-83f163a767c0" providerId="ADAL" clId="{1F514716-C182-F343-BF30-1A2F109BF976}" dt="2022-06-01T16:20:45.417" v="1761"/>
        <pc:sldMkLst>
          <pc:docMk/>
          <pc:sldMk cId="803780633" sldId="643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803780633" sldId="643"/>
            <ac:spMk id="2" creationId="{8C2268A4-FDF8-D1BD-BBAA-21B1F510A411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803780633" sldId="643"/>
            <ac:spMk id="4" creationId="{C29784AC-FE13-0653-6C6F-A28C9098C044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803780633" sldId="643"/>
            <ac:spMk id="5" creationId="{CC4ED439-CDA3-369C-FBEC-8CA4FB6C6753}"/>
          </ac:spMkLst>
        </pc:spChg>
      </pc:sldChg>
      <pc:sldChg chg="modSp modNotesTx">
        <pc:chgData name="Flurin Solèr" userId="ee80f6ed-b0d5-431f-a028-83f163a767c0" providerId="ADAL" clId="{1F514716-C182-F343-BF30-1A2F109BF976}" dt="2022-06-01T16:20:45.417" v="1761"/>
        <pc:sldMkLst>
          <pc:docMk/>
          <pc:sldMk cId="738523084" sldId="644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738523084" sldId="644"/>
            <ac:spMk id="2" creationId="{6D4F7EE6-D331-D3FF-14C0-2C3E91F25A2B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738523084" sldId="644"/>
            <ac:spMk id="4" creationId="{32E6F90C-43E5-0155-62A5-596A2C3E3C43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738523084" sldId="644"/>
            <ac:spMk id="5" creationId="{6EB6882F-50C7-0757-85A1-A23EC4154E3E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2445958380" sldId="645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445958380" sldId="645"/>
            <ac:spMk id="2" creationId="{3A0029F3-8B8E-DB5D-48D9-3CFB12E98F92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445958380" sldId="645"/>
            <ac:spMk id="4" creationId="{C3B4EE9E-5803-79F8-80D6-44A24C3DE2A7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445958380" sldId="645"/>
            <ac:spMk id="5" creationId="{51B02B80-9371-8596-9A8E-201B69AF3AD1}"/>
          </ac:spMkLst>
        </pc:spChg>
      </pc:sldChg>
      <pc:sldChg chg="modSp mod modClrScheme chgLayout">
        <pc:chgData name="Flurin Solèr" userId="ee80f6ed-b0d5-431f-a028-83f163a767c0" providerId="ADAL" clId="{1F514716-C182-F343-BF30-1A2F109BF976}" dt="2022-06-01T16:50:55.678" v="1806" actId="12788"/>
        <pc:sldMkLst>
          <pc:docMk/>
          <pc:sldMk cId="2407134747" sldId="646"/>
        </pc:sldMkLst>
        <pc:spChg chg="mod ord">
          <ac:chgData name="Flurin Solèr" userId="ee80f6ed-b0d5-431f-a028-83f163a767c0" providerId="ADAL" clId="{1F514716-C182-F343-BF30-1A2F109BF976}" dt="2022-06-01T16:34:50.482" v="1767" actId="700"/>
          <ac:spMkLst>
            <pc:docMk/>
            <pc:sldMk cId="2407134747" sldId="646"/>
            <ac:spMk id="4" creationId="{37661369-B12E-5E1D-588C-FA41F3C779C2}"/>
          </ac:spMkLst>
        </pc:spChg>
        <pc:spChg chg="mod ord">
          <ac:chgData name="Flurin Solèr" userId="ee80f6ed-b0d5-431f-a028-83f163a767c0" providerId="ADAL" clId="{1F514716-C182-F343-BF30-1A2F109BF976}" dt="2022-06-01T16:34:50.482" v="1767" actId="700"/>
          <ac:spMkLst>
            <pc:docMk/>
            <pc:sldMk cId="2407134747" sldId="646"/>
            <ac:spMk id="5" creationId="{F0B3312E-83D0-58D4-A09B-A3AB5D97E03E}"/>
          </ac:spMkLst>
        </pc:spChg>
        <pc:picChg chg="mod ord modCrop">
          <ac:chgData name="Flurin Solèr" userId="ee80f6ed-b0d5-431f-a028-83f163a767c0" providerId="ADAL" clId="{1F514716-C182-F343-BF30-1A2F109BF976}" dt="2022-06-01T16:50:55.678" v="1806" actId="12788"/>
          <ac:picMkLst>
            <pc:docMk/>
            <pc:sldMk cId="2407134747" sldId="646"/>
            <ac:picMk id="6" creationId="{74881E71-CCF0-F518-02E1-26F66BA0BE09}"/>
          </ac:picMkLst>
        </pc:picChg>
      </pc:sldChg>
      <pc:sldChg chg="modSp mod modClrScheme chgLayout">
        <pc:chgData name="Flurin Solèr" userId="ee80f6ed-b0d5-431f-a028-83f163a767c0" providerId="ADAL" clId="{1F514716-C182-F343-BF30-1A2F109BF976}" dt="2022-06-01T16:49:46.532" v="1796" actId="12788"/>
        <pc:sldMkLst>
          <pc:docMk/>
          <pc:sldMk cId="3271059802" sldId="647"/>
        </pc:sldMkLst>
        <pc:spChg chg="mod ord">
          <ac:chgData name="Flurin Solèr" userId="ee80f6ed-b0d5-431f-a028-83f163a767c0" providerId="ADAL" clId="{1F514716-C182-F343-BF30-1A2F109BF976}" dt="2022-06-01T16:34:41.585" v="1766" actId="700"/>
          <ac:spMkLst>
            <pc:docMk/>
            <pc:sldMk cId="3271059802" sldId="647"/>
            <ac:spMk id="4" creationId="{90A33277-6240-A360-9BDB-CB7AD78E6B15}"/>
          </ac:spMkLst>
        </pc:spChg>
        <pc:spChg chg="mod ord">
          <ac:chgData name="Flurin Solèr" userId="ee80f6ed-b0d5-431f-a028-83f163a767c0" providerId="ADAL" clId="{1F514716-C182-F343-BF30-1A2F109BF976}" dt="2022-06-01T16:34:41.585" v="1766" actId="700"/>
          <ac:spMkLst>
            <pc:docMk/>
            <pc:sldMk cId="3271059802" sldId="647"/>
            <ac:spMk id="5" creationId="{28D0B9F1-FE82-D670-7E0A-E86D086CBDBF}"/>
          </ac:spMkLst>
        </pc:spChg>
        <pc:picChg chg="mod ord">
          <ac:chgData name="Flurin Solèr" userId="ee80f6ed-b0d5-431f-a028-83f163a767c0" providerId="ADAL" clId="{1F514716-C182-F343-BF30-1A2F109BF976}" dt="2022-06-01T16:49:46.532" v="1796" actId="12788"/>
          <ac:picMkLst>
            <pc:docMk/>
            <pc:sldMk cId="3271059802" sldId="647"/>
            <ac:picMk id="6" creationId="{2BA93171-30ED-D450-6E68-2C9044ABDB6E}"/>
          </ac:picMkLst>
        </pc:picChg>
      </pc:sldChg>
      <pc:sldChg chg="addSp delSp modSp mod modClrScheme delAnim modAnim chgLayout">
        <pc:chgData name="Flurin Solèr" userId="ee80f6ed-b0d5-431f-a028-83f163a767c0" providerId="ADAL" clId="{1F514716-C182-F343-BF30-1A2F109BF976}" dt="2022-06-01T16:49:26.288" v="1793" actId="12788"/>
        <pc:sldMkLst>
          <pc:docMk/>
          <pc:sldMk cId="351277742" sldId="648"/>
        </pc:sldMkLst>
        <pc:spChg chg="add mod">
          <ac:chgData name="Flurin Solèr" userId="ee80f6ed-b0d5-431f-a028-83f163a767c0" providerId="ADAL" clId="{1F514716-C182-F343-BF30-1A2F109BF976}" dt="2022-06-01T16:48:27.409" v="1785" actId="478"/>
          <ac:spMkLst>
            <pc:docMk/>
            <pc:sldMk cId="351277742" sldId="648"/>
            <ac:spMk id="3" creationId="{A8C576B9-08E2-5E33-AAE0-1F5DBF796692}"/>
          </ac:spMkLst>
        </pc:spChg>
        <pc:spChg chg="mod ord">
          <ac:chgData name="Flurin Solèr" userId="ee80f6ed-b0d5-431f-a028-83f163a767c0" providerId="ADAL" clId="{1F514716-C182-F343-BF30-1A2F109BF976}" dt="2022-06-01T16:48:22.959" v="1784" actId="700"/>
          <ac:spMkLst>
            <pc:docMk/>
            <pc:sldMk cId="351277742" sldId="648"/>
            <ac:spMk id="4" creationId="{B8A1E9ED-B8DA-92AD-ABC9-0912E757ACC0}"/>
          </ac:spMkLst>
        </pc:spChg>
        <pc:spChg chg="mod ord">
          <ac:chgData name="Flurin Solèr" userId="ee80f6ed-b0d5-431f-a028-83f163a767c0" providerId="ADAL" clId="{1F514716-C182-F343-BF30-1A2F109BF976}" dt="2022-06-01T16:48:22.959" v="1784" actId="700"/>
          <ac:spMkLst>
            <pc:docMk/>
            <pc:sldMk cId="351277742" sldId="648"/>
            <ac:spMk id="5" creationId="{2DA87625-7EDD-1ADF-67A7-633DFA8E0EBB}"/>
          </ac:spMkLst>
        </pc:spChg>
        <pc:picChg chg="del mod ord">
          <ac:chgData name="Flurin Solèr" userId="ee80f6ed-b0d5-431f-a028-83f163a767c0" providerId="ADAL" clId="{1F514716-C182-F343-BF30-1A2F109BF976}" dt="2022-06-01T16:48:27.409" v="1785" actId="478"/>
          <ac:picMkLst>
            <pc:docMk/>
            <pc:sldMk cId="351277742" sldId="648"/>
            <ac:picMk id="6" creationId="{BC9BA22A-9DE1-F4BC-0258-983D73E22EC4}"/>
          </ac:picMkLst>
        </pc:picChg>
        <pc:picChg chg="add mod">
          <ac:chgData name="Flurin Solèr" userId="ee80f6ed-b0d5-431f-a028-83f163a767c0" providerId="ADAL" clId="{1F514716-C182-F343-BF30-1A2F109BF976}" dt="2022-06-01T16:49:26.288" v="1793" actId="12788"/>
          <ac:picMkLst>
            <pc:docMk/>
            <pc:sldMk cId="351277742" sldId="648"/>
            <ac:picMk id="7" creationId="{7E7AB01A-55BC-5FD4-CA2D-9416306AC7B8}"/>
          </ac:picMkLst>
        </pc:pic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2550158020" sldId="651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550158020" sldId="651"/>
            <ac:spMk id="2" creationId="{71877FBD-C00E-BB04-39DE-7C8845DE9143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550158020" sldId="651"/>
            <ac:spMk id="3" creationId="{00133450-DB85-AFCA-B031-F53BB70542E4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550158020" sldId="651"/>
            <ac:spMk id="4" creationId="{16C17CE1-9665-69A9-921B-5A785AD3841A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550158020" sldId="651"/>
            <ac:spMk id="5" creationId="{57805A53-88CA-50B2-E489-E570D5B568F9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4144411525" sldId="652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4144411525" sldId="652"/>
            <ac:spMk id="2" creationId="{71877FBD-C00E-BB04-39DE-7C8845DE9143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4144411525" sldId="652"/>
            <ac:spMk id="4" creationId="{16C17CE1-9665-69A9-921B-5A785AD3841A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4144411525" sldId="652"/>
            <ac:spMk id="5" creationId="{57805A53-88CA-50B2-E489-E570D5B568F9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2010877707" sldId="653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010877707" sldId="653"/>
            <ac:spMk id="2" creationId="{71877FBD-C00E-BB04-39DE-7C8845DE9143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010877707" sldId="653"/>
            <ac:spMk id="3" creationId="{00133450-DB85-AFCA-B031-F53BB70542E4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010877707" sldId="653"/>
            <ac:spMk id="4" creationId="{16C17CE1-9665-69A9-921B-5A785AD3841A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2010877707" sldId="653"/>
            <ac:spMk id="5" creationId="{57805A53-88CA-50B2-E489-E570D5B568F9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1337561249" sldId="654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337561249" sldId="654"/>
            <ac:spMk id="2" creationId="{71877FBD-C00E-BB04-39DE-7C8845DE9143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337561249" sldId="654"/>
            <ac:spMk id="3" creationId="{00133450-DB85-AFCA-B031-F53BB70542E4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337561249" sldId="654"/>
            <ac:spMk id="4" creationId="{16C17CE1-9665-69A9-921B-5A785AD3841A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337561249" sldId="654"/>
            <ac:spMk id="5" creationId="{57805A53-88CA-50B2-E489-E570D5B568F9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3601848430" sldId="655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601848430" sldId="655"/>
            <ac:spMk id="2" creationId="{71877FBD-C00E-BB04-39DE-7C8845DE9143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601848430" sldId="655"/>
            <ac:spMk id="3" creationId="{00133450-DB85-AFCA-B031-F53BB70542E4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601848430" sldId="655"/>
            <ac:spMk id="4" creationId="{16C17CE1-9665-69A9-921B-5A785AD3841A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3601848430" sldId="655"/>
            <ac:spMk id="5" creationId="{57805A53-88CA-50B2-E489-E570D5B568F9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1492615527" sldId="656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492615527" sldId="656"/>
            <ac:spMk id="2" creationId="{71877FBD-C00E-BB04-39DE-7C8845DE9143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492615527" sldId="656"/>
            <ac:spMk id="3" creationId="{00133450-DB85-AFCA-B031-F53BB70542E4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492615527" sldId="656"/>
            <ac:spMk id="4" creationId="{16C17CE1-9665-69A9-921B-5A785AD3841A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492615527" sldId="656"/>
            <ac:spMk id="5" creationId="{57805A53-88CA-50B2-E489-E570D5B568F9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660687300" sldId="657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660687300" sldId="657"/>
            <ac:spMk id="2" creationId="{71877FBD-C00E-BB04-39DE-7C8845DE9143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660687300" sldId="657"/>
            <ac:spMk id="3" creationId="{00133450-DB85-AFCA-B031-F53BB70542E4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660687300" sldId="657"/>
            <ac:spMk id="4" creationId="{16C17CE1-9665-69A9-921B-5A785AD3841A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660687300" sldId="657"/>
            <ac:spMk id="5" creationId="{57805A53-88CA-50B2-E489-E570D5B568F9}"/>
          </ac:spMkLst>
        </pc:spChg>
      </pc:sldChg>
      <pc:sldChg chg="modSp">
        <pc:chgData name="Flurin Solèr" userId="ee80f6ed-b0d5-431f-a028-83f163a767c0" providerId="ADAL" clId="{1F514716-C182-F343-BF30-1A2F109BF976}" dt="2022-06-01T16:20:45.417" v="1761"/>
        <pc:sldMkLst>
          <pc:docMk/>
          <pc:sldMk cId="1383704006" sldId="658"/>
        </pc:sldMkLst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383704006" sldId="658"/>
            <ac:spMk id="2" creationId="{71877FBD-C00E-BB04-39DE-7C8845DE9143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383704006" sldId="658"/>
            <ac:spMk id="3" creationId="{00133450-DB85-AFCA-B031-F53BB70542E4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383704006" sldId="658"/>
            <ac:spMk id="4" creationId="{16C17CE1-9665-69A9-921B-5A785AD3841A}"/>
          </ac:spMkLst>
        </pc:spChg>
        <pc:spChg chg="mod">
          <ac:chgData name="Flurin Solèr" userId="ee80f6ed-b0d5-431f-a028-83f163a767c0" providerId="ADAL" clId="{1F514716-C182-F343-BF30-1A2F109BF976}" dt="2022-06-01T16:20:45.417" v="1761"/>
          <ac:spMkLst>
            <pc:docMk/>
            <pc:sldMk cId="1383704006" sldId="658"/>
            <ac:spMk id="5" creationId="{57805A53-88CA-50B2-E489-E570D5B568F9}"/>
          </ac:spMkLst>
        </pc:spChg>
      </pc:sldChg>
    </pc:docChg>
  </pc:docChgLst>
  <pc:docChgLst>
    <pc:chgData name="Meier  Dana" userId="S::danameie@ethz.ch::83c5db5c-748f-44c8-ad49-a5e332b6d8d8" providerId="AD" clId="Web-{B1FD23DB-F015-4998-9509-7B2D014DD958}"/>
    <pc:docChg chg="modSld">
      <pc:chgData name="Meier  Dana" userId="S::danameie@ethz.ch::83c5db5c-748f-44c8-ad49-a5e332b6d8d8" providerId="AD" clId="Web-{B1FD23DB-F015-4998-9509-7B2D014DD958}" dt="2022-03-04T15:46:09.631" v="55" actId="14100"/>
      <pc:docMkLst>
        <pc:docMk/>
      </pc:docMkLst>
      <pc:sldChg chg="modSp">
        <pc:chgData name="Meier  Dana" userId="S::danameie@ethz.ch::83c5db5c-748f-44c8-ad49-a5e332b6d8d8" providerId="AD" clId="Web-{B1FD23DB-F015-4998-9509-7B2D014DD958}" dt="2022-03-04T15:42:07.034" v="21" actId="20577"/>
        <pc:sldMkLst>
          <pc:docMk/>
          <pc:sldMk cId="287134446" sldId="322"/>
        </pc:sldMkLst>
        <pc:spChg chg="mod">
          <ac:chgData name="Meier  Dana" userId="S::danameie@ethz.ch::83c5db5c-748f-44c8-ad49-a5e332b6d8d8" providerId="AD" clId="Web-{B1FD23DB-F015-4998-9509-7B2D014DD958}" dt="2022-03-04T15:42:07.034" v="21" actId="20577"/>
          <ac:spMkLst>
            <pc:docMk/>
            <pc:sldMk cId="287134446" sldId="322"/>
            <ac:spMk id="6" creationId="{208A1022-3036-425C-B7D9-6DF56A09CA77}"/>
          </ac:spMkLst>
        </pc:spChg>
      </pc:sldChg>
      <pc:sldChg chg="modSp">
        <pc:chgData name="Meier  Dana" userId="S::danameie@ethz.ch::83c5db5c-748f-44c8-ad49-a5e332b6d8d8" providerId="AD" clId="Web-{B1FD23DB-F015-4998-9509-7B2D014DD958}" dt="2022-03-04T15:41:26.299" v="18" actId="20577"/>
        <pc:sldMkLst>
          <pc:docMk/>
          <pc:sldMk cId="1153660278" sldId="323"/>
        </pc:sldMkLst>
        <pc:spChg chg="mod">
          <ac:chgData name="Meier  Dana" userId="S::danameie@ethz.ch::83c5db5c-748f-44c8-ad49-a5e332b6d8d8" providerId="AD" clId="Web-{B1FD23DB-F015-4998-9509-7B2D014DD958}" dt="2022-03-04T15:41:26.299" v="18" actId="20577"/>
          <ac:spMkLst>
            <pc:docMk/>
            <pc:sldMk cId="1153660278" sldId="323"/>
            <ac:spMk id="6" creationId="{208A1022-3036-425C-B7D9-6DF56A09CA77}"/>
          </ac:spMkLst>
        </pc:spChg>
      </pc:sldChg>
      <pc:sldChg chg="addSp delSp modSp">
        <pc:chgData name="Meier  Dana" userId="S::danameie@ethz.ch::83c5db5c-748f-44c8-ad49-a5e332b6d8d8" providerId="AD" clId="Web-{B1FD23DB-F015-4998-9509-7B2D014DD958}" dt="2022-03-04T15:46:09.631" v="55" actId="14100"/>
        <pc:sldMkLst>
          <pc:docMk/>
          <pc:sldMk cId="3466703579" sldId="345"/>
        </pc:sldMkLst>
        <pc:spChg chg="del">
          <ac:chgData name="Meier  Dana" userId="S::danameie@ethz.ch::83c5db5c-748f-44c8-ad49-a5e332b6d8d8" providerId="AD" clId="Web-{B1FD23DB-F015-4998-9509-7B2D014DD958}" dt="2022-03-04T15:43:41.129" v="22"/>
          <ac:spMkLst>
            <pc:docMk/>
            <pc:sldMk cId="3466703579" sldId="345"/>
            <ac:spMk id="3" creationId="{833C0058-6E06-42BF-9A96-C37C71EE668D}"/>
          </ac:spMkLst>
        </pc:spChg>
        <pc:spChg chg="add mod">
          <ac:chgData name="Meier  Dana" userId="S::danameie@ethz.ch::83c5db5c-748f-44c8-ad49-a5e332b6d8d8" providerId="AD" clId="Web-{B1FD23DB-F015-4998-9509-7B2D014DD958}" dt="2022-03-04T15:43:51.942" v="27" actId="20577"/>
          <ac:spMkLst>
            <pc:docMk/>
            <pc:sldMk cId="3466703579" sldId="345"/>
            <ac:spMk id="7" creationId="{D3C69CB2-5306-4B71-B4C5-F935A4341279}"/>
          </ac:spMkLst>
        </pc:spChg>
        <pc:spChg chg="add mod">
          <ac:chgData name="Meier  Dana" userId="S::danameie@ethz.ch::83c5db5c-748f-44c8-ad49-a5e332b6d8d8" providerId="AD" clId="Web-{B1FD23DB-F015-4998-9509-7B2D014DD958}" dt="2022-03-04T15:45:00.521" v="35" actId="20577"/>
          <ac:spMkLst>
            <pc:docMk/>
            <pc:sldMk cId="3466703579" sldId="345"/>
            <ac:spMk id="9" creationId="{1D4EA64F-F447-4380-B4A6-3D7796E11740}"/>
          </ac:spMkLst>
        </pc:spChg>
        <pc:spChg chg="add mod">
          <ac:chgData name="Meier  Dana" userId="S::danameie@ethz.ch::83c5db5c-748f-44c8-ad49-a5e332b6d8d8" providerId="AD" clId="Web-{B1FD23DB-F015-4998-9509-7B2D014DD958}" dt="2022-03-04T15:46:09.631" v="55" actId="14100"/>
          <ac:spMkLst>
            <pc:docMk/>
            <pc:sldMk cId="3466703579" sldId="345"/>
            <ac:spMk id="10" creationId="{5E202CCF-5EEA-4B81-B312-17D3E85B1EA3}"/>
          </ac:spMkLst>
        </pc:spChg>
        <pc:picChg chg="add mod ord">
          <ac:chgData name="Meier  Dana" userId="S::danameie@ethz.ch::83c5db5c-748f-44c8-ad49-a5e332b6d8d8" providerId="AD" clId="Web-{B1FD23DB-F015-4998-9509-7B2D014DD958}" dt="2022-03-04T15:43:44.676" v="23" actId="1076"/>
          <ac:picMkLst>
            <pc:docMk/>
            <pc:sldMk cId="3466703579" sldId="345"/>
            <ac:picMk id="8" creationId="{BCED9CB4-E1A6-49D3-8FD1-AF72D89A4390}"/>
          </ac:picMkLst>
        </pc:picChg>
      </pc:sldChg>
    </pc:docChg>
  </pc:docChgLst>
  <pc:docChgLst>
    <pc:chgData name="Turner-Hehlen  Fiona" userId="161747a9-966e-466c-89bc-04869e318322" providerId="ADAL" clId="{F151842C-4E3B-A042-AEB5-A84F217A619D}"/>
    <pc:docChg chg="custSel modSld">
      <pc:chgData name="Turner-Hehlen  Fiona" userId="161747a9-966e-466c-89bc-04869e318322" providerId="ADAL" clId="{F151842C-4E3B-A042-AEB5-A84F217A619D}" dt="2022-06-01T17:22:44.182" v="843" actId="20577"/>
      <pc:docMkLst>
        <pc:docMk/>
      </pc:docMkLst>
      <pc:sldChg chg="modSp">
        <pc:chgData name="Turner-Hehlen  Fiona" userId="161747a9-966e-466c-89bc-04869e318322" providerId="ADAL" clId="{F151842C-4E3B-A042-AEB5-A84F217A619D}" dt="2022-06-01T12:25:33.132" v="22" actId="20577"/>
        <pc:sldMkLst>
          <pc:docMk/>
          <pc:sldMk cId="421968052" sldId="454"/>
        </pc:sldMkLst>
        <pc:spChg chg="mod">
          <ac:chgData name="Turner-Hehlen  Fiona" userId="161747a9-966e-466c-89bc-04869e318322" providerId="ADAL" clId="{F151842C-4E3B-A042-AEB5-A84F217A619D}" dt="2022-06-01T12:25:33.132" v="22" actId="20577"/>
          <ac:spMkLst>
            <pc:docMk/>
            <pc:sldMk cId="421968052" sldId="454"/>
            <ac:spMk id="3" creationId="{ECD3761E-B5EC-0FC7-E7F1-8566E24265B9}"/>
          </ac:spMkLst>
        </pc:spChg>
      </pc:sldChg>
      <pc:sldChg chg="modAnim">
        <pc:chgData name="Turner-Hehlen  Fiona" userId="161747a9-966e-466c-89bc-04869e318322" providerId="ADAL" clId="{F151842C-4E3B-A042-AEB5-A84F217A619D}" dt="2022-06-01T09:53:26.020" v="0"/>
        <pc:sldMkLst>
          <pc:docMk/>
          <pc:sldMk cId="824562016" sldId="473"/>
        </pc:sldMkLst>
      </pc:sldChg>
      <pc:sldChg chg="modSp">
        <pc:chgData name="Turner-Hehlen  Fiona" userId="161747a9-966e-466c-89bc-04869e318322" providerId="ADAL" clId="{F151842C-4E3B-A042-AEB5-A84F217A619D}" dt="2022-06-01T10:14:08.257" v="2" actId="20577"/>
        <pc:sldMkLst>
          <pc:docMk/>
          <pc:sldMk cId="206857664" sldId="524"/>
        </pc:sldMkLst>
        <pc:spChg chg="mod">
          <ac:chgData name="Turner-Hehlen  Fiona" userId="161747a9-966e-466c-89bc-04869e318322" providerId="ADAL" clId="{F151842C-4E3B-A042-AEB5-A84F217A619D}" dt="2022-06-01T10:14:05.605" v="1" actId="20577"/>
          <ac:spMkLst>
            <pc:docMk/>
            <pc:sldMk cId="206857664" sldId="524"/>
            <ac:spMk id="3" creationId="{34E26B0C-9373-4EFA-AF8F-693985D717EF}"/>
          </ac:spMkLst>
        </pc:spChg>
        <pc:spChg chg="mod">
          <ac:chgData name="Turner-Hehlen  Fiona" userId="161747a9-966e-466c-89bc-04869e318322" providerId="ADAL" clId="{F151842C-4E3B-A042-AEB5-A84F217A619D}" dt="2022-06-01T10:14:08.257" v="2" actId="20577"/>
          <ac:spMkLst>
            <pc:docMk/>
            <pc:sldMk cId="206857664" sldId="524"/>
            <ac:spMk id="9" creationId="{096BA9C9-91A1-40AD-8F86-8182E1674567}"/>
          </ac:spMkLst>
        </pc:spChg>
      </pc:sldChg>
      <pc:sldChg chg="modSp">
        <pc:chgData name="Turner-Hehlen  Fiona" userId="161747a9-966e-466c-89bc-04869e318322" providerId="ADAL" clId="{F151842C-4E3B-A042-AEB5-A84F217A619D}" dt="2022-06-01T10:45:07.599" v="8" actId="20577"/>
        <pc:sldMkLst>
          <pc:docMk/>
          <pc:sldMk cId="2771225790" sldId="547"/>
        </pc:sldMkLst>
        <pc:spChg chg="mod">
          <ac:chgData name="Turner-Hehlen  Fiona" userId="161747a9-966e-466c-89bc-04869e318322" providerId="ADAL" clId="{F151842C-4E3B-A042-AEB5-A84F217A619D}" dt="2022-06-01T10:45:07.599" v="8" actId="20577"/>
          <ac:spMkLst>
            <pc:docMk/>
            <pc:sldMk cId="2771225790" sldId="547"/>
            <ac:spMk id="24" creationId="{82C16EFF-C215-44F0-8AA2-4DDB36DDDB08}"/>
          </ac:spMkLst>
        </pc:spChg>
      </pc:sldChg>
      <pc:sldChg chg="addSp delSp modSp mod delAnim">
        <pc:chgData name="Turner-Hehlen  Fiona" userId="161747a9-966e-466c-89bc-04869e318322" providerId="ADAL" clId="{F151842C-4E3B-A042-AEB5-A84F217A619D}" dt="2022-06-01T13:11:12.977" v="43" actId="1076"/>
        <pc:sldMkLst>
          <pc:docMk/>
          <pc:sldMk cId="3057358028" sldId="583"/>
        </pc:sldMkLst>
        <pc:picChg chg="add mod modCrop">
          <ac:chgData name="Turner-Hehlen  Fiona" userId="161747a9-966e-466c-89bc-04869e318322" providerId="ADAL" clId="{F151842C-4E3B-A042-AEB5-A84F217A619D}" dt="2022-06-01T13:11:12.977" v="43" actId="1076"/>
          <ac:picMkLst>
            <pc:docMk/>
            <pc:sldMk cId="3057358028" sldId="583"/>
            <ac:picMk id="3" creationId="{FD851C71-C5AE-C28E-DA0C-F55B7E7262FD}"/>
          </ac:picMkLst>
        </pc:picChg>
        <pc:picChg chg="del">
          <ac:chgData name="Turner-Hehlen  Fiona" userId="161747a9-966e-466c-89bc-04869e318322" providerId="ADAL" clId="{F151842C-4E3B-A042-AEB5-A84F217A619D}" dt="2022-06-01T13:10:00.015" v="23" actId="478"/>
          <ac:picMkLst>
            <pc:docMk/>
            <pc:sldMk cId="3057358028" sldId="583"/>
            <ac:picMk id="9" creationId="{265AE291-68A5-4FC9-B198-AA42BDC997B7}"/>
          </ac:picMkLst>
        </pc:picChg>
        <pc:picChg chg="add mod modCrop">
          <ac:chgData name="Turner-Hehlen  Fiona" userId="161747a9-966e-466c-89bc-04869e318322" providerId="ADAL" clId="{F151842C-4E3B-A042-AEB5-A84F217A619D}" dt="2022-06-01T13:11:05.964" v="41" actId="1076"/>
          <ac:picMkLst>
            <pc:docMk/>
            <pc:sldMk cId="3057358028" sldId="583"/>
            <ac:picMk id="12" creationId="{6BA94898-F773-E574-E0F5-E74A130D008B}"/>
          </ac:picMkLst>
        </pc:picChg>
      </pc:sldChg>
      <pc:sldChg chg="modSp modNotesTx">
        <pc:chgData name="Turner-Hehlen  Fiona" userId="161747a9-966e-466c-89bc-04869e318322" providerId="ADAL" clId="{F151842C-4E3B-A042-AEB5-A84F217A619D}" dt="2022-06-01T17:22:44.182" v="843" actId="20577"/>
        <pc:sldMkLst>
          <pc:docMk/>
          <pc:sldMk cId="1042526589" sldId="607"/>
        </pc:sldMkLst>
        <pc:spChg chg="mod">
          <ac:chgData name="Turner-Hehlen  Fiona" userId="161747a9-966e-466c-89bc-04869e318322" providerId="ADAL" clId="{F151842C-4E3B-A042-AEB5-A84F217A619D}" dt="2022-06-01T17:11:40.275" v="71" actId="20577"/>
          <ac:spMkLst>
            <pc:docMk/>
            <pc:sldMk cId="1042526589" sldId="607"/>
            <ac:spMk id="12" creationId="{00DA585B-9021-35B6-1169-C792579EBB4B}"/>
          </ac:spMkLst>
        </pc:spChg>
      </pc:sldChg>
    </pc:docChg>
  </pc:docChgLst>
  <pc:docChgLst>
    <pc:chgData name="Aschari  Eric" userId="S::ascharie@ethz.ch::f3cdf30d-ba72-471a-b3e9-4ec89a7b6fed" providerId="AD" clId="Web-{A89EC4AA-E052-4436-9703-5501C6592F2F}"/>
    <pc:docChg chg="modSld">
      <pc:chgData name="Aschari  Eric" userId="S::ascharie@ethz.ch::f3cdf30d-ba72-471a-b3e9-4ec89a7b6fed" providerId="AD" clId="Web-{A89EC4AA-E052-4436-9703-5501C6592F2F}" dt="2021-12-03T09:28:38.521" v="7" actId="20577"/>
      <pc:docMkLst>
        <pc:docMk/>
      </pc:docMkLst>
      <pc:sldChg chg="modSp">
        <pc:chgData name="Aschari  Eric" userId="S::ascharie@ethz.ch::f3cdf30d-ba72-471a-b3e9-4ec89a7b6fed" providerId="AD" clId="Web-{A89EC4AA-E052-4436-9703-5501C6592F2F}" dt="2021-12-03T09:28:38.521" v="7" actId="20577"/>
        <pc:sldMkLst>
          <pc:docMk/>
          <pc:sldMk cId="1491138255" sldId="288"/>
        </pc:sldMkLst>
        <pc:spChg chg="mod">
          <ac:chgData name="Aschari  Eric" userId="S::ascharie@ethz.ch::f3cdf30d-ba72-471a-b3e9-4ec89a7b6fed" providerId="AD" clId="Web-{A89EC4AA-E052-4436-9703-5501C6592F2F}" dt="2021-12-03T09:28:38.521" v="7" actId="20577"/>
          <ac:spMkLst>
            <pc:docMk/>
            <pc:sldMk cId="1491138255" sldId="288"/>
            <ac:spMk id="6" creationId="{208A1022-3036-425C-B7D9-6DF56A09CA77}"/>
          </ac:spMkLst>
        </pc:spChg>
      </pc:sldChg>
    </pc:docChg>
  </pc:docChgLst>
  <pc:docChgLst>
    <pc:chgData name="Fiona Turner-Hehlen" userId="161747a9-966e-466c-89bc-04869e318322" providerId="ADAL" clId="{F51F30A8-E953-7E41-976E-D025554592F4}"/>
    <pc:docChg chg="custSel modSld">
      <pc:chgData name="Fiona Turner-Hehlen" userId="161747a9-966e-466c-89bc-04869e318322" providerId="ADAL" clId="{F51F30A8-E953-7E41-976E-D025554592F4}" dt="2021-11-25T15:21:01.717" v="686" actId="20578"/>
      <pc:docMkLst>
        <pc:docMk/>
      </pc:docMkLst>
      <pc:sldChg chg="delSp mod">
        <pc:chgData name="Fiona Turner-Hehlen" userId="161747a9-966e-466c-89bc-04869e318322" providerId="ADAL" clId="{F51F30A8-E953-7E41-976E-D025554592F4}" dt="2021-11-25T14:34:33.846" v="0" actId="478"/>
        <pc:sldMkLst>
          <pc:docMk/>
          <pc:sldMk cId="1577499883" sldId="256"/>
        </pc:sldMkLst>
        <pc:spChg chg="del">
          <ac:chgData name="Fiona Turner-Hehlen" userId="161747a9-966e-466c-89bc-04869e318322" providerId="ADAL" clId="{F51F30A8-E953-7E41-976E-D025554592F4}" dt="2021-11-25T14:34:33.846" v="0" actId="478"/>
          <ac:spMkLst>
            <pc:docMk/>
            <pc:sldMk cId="1577499883" sldId="256"/>
            <ac:spMk id="5" creationId="{0C86E766-C195-489C-AEC1-4712A41F7D2E}"/>
          </ac:spMkLst>
        </pc:spChg>
      </pc:sldChg>
      <pc:sldChg chg="modSp">
        <pc:chgData name="Fiona Turner-Hehlen" userId="161747a9-966e-466c-89bc-04869e318322" providerId="ADAL" clId="{F51F30A8-E953-7E41-976E-D025554592F4}" dt="2021-11-25T15:21:01.717" v="686" actId="20578"/>
        <pc:sldMkLst>
          <pc:docMk/>
          <pc:sldMk cId="806172185" sldId="286"/>
        </pc:sldMkLst>
        <pc:spChg chg="mod">
          <ac:chgData name="Fiona Turner-Hehlen" userId="161747a9-966e-466c-89bc-04869e318322" providerId="ADAL" clId="{F51F30A8-E953-7E41-976E-D025554592F4}" dt="2021-11-25T15:21:01.717" v="686" actId="20578"/>
          <ac:spMkLst>
            <pc:docMk/>
            <pc:sldMk cId="806172185" sldId="286"/>
            <ac:spMk id="6" creationId="{F925386E-5B21-1A45-B5F5-AB3B5975E95E}"/>
          </ac:spMkLst>
        </pc:spChg>
      </pc:sldChg>
      <pc:sldChg chg="modSp mod">
        <pc:chgData name="Fiona Turner-Hehlen" userId="161747a9-966e-466c-89bc-04869e318322" providerId="ADAL" clId="{F51F30A8-E953-7E41-976E-D025554592F4}" dt="2021-11-25T15:10:19.940" v="2" actId="20577"/>
        <pc:sldMkLst>
          <pc:docMk/>
          <pc:sldMk cId="2142060654" sldId="301"/>
        </pc:sldMkLst>
        <pc:spChg chg="mod">
          <ac:chgData name="Fiona Turner-Hehlen" userId="161747a9-966e-466c-89bc-04869e318322" providerId="ADAL" clId="{F51F30A8-E953-7E41-976E-D025554592F4}" dt="2021-11-25T15:10:19.940" v="2" actId="20577"/>
          <ac:spMkLst>
            <pc:docMk/>
            <pc:sldMk cId="2142060654" sldId="301"/>
            <ac:spMk id="6" creationId="{7FFD922A-98AE-2C43-8850-82DD5E8CC633}"/>
          </ac:spMkLst>
        </pc:spChg>
      </pc:sldChg>
      <pc:sldChg chg="modSp mod">
        <pc:chgData name="Fiona Turner-Hehlen" userId="161747a9-966e-466c-89bc-04869e318322" providerId="ADAL" clId="{F51F30A8-E953-7E41-976E-D025554592F4}" dt="2021-11-25T15:15:24.045" v="685" actId="20577"/>
        <pc:sldMkLst>
          <pc:docMk/>
          <pc:sldMk cId="1102788395" sldId="303"/>
        </pc:sldMkLst>
        <pc:spChg chg="mod">
          <ac:chgData name="Fiona Turner-Hehlen" userId="161747a9-966e-466c-89bc-04869e318322" providerId="ADAL" clId="{F51F30A8-E953-7E41-976E-D025554592F4}" dt="2021-11-25T15:15:24.045" v="685" actId="20577"/>
          <ac:spMkLst>
            <pc:docMk/>
            <pc:sldMk cId="1102788395" sldId="303"/>
            <ac:spMk id="6" creationId="{DE36B2B0-0D6B-424C-8F77-A28249EFE08F}"/>
          </ac:spMkLst>
        </pc:spChg>
      </pc:sldChg>
    </pc:docChg>
  </pc:docChgLst>
  <pc:docChgLst>
    <pc:chgData name="Loggia  Serena" userId="e1d797a7-22fe-4a25-901a-9a04d4c2f2e8" providerId="ADAL" clId="{C69476CD-E5B9-4145-A10B-59561EE8F9C6}"/>
    <pc:docChg chg="undo redo custSel modSld">
      <pc:chgData name="Loggia  Serena" userId="e1d797a7-22fe-4a25-901a-9a04d4c2f2e8" providerId="ADAL" clId="{C69476CD-E5B9-4145-A10B-59561EE8F9C6}" dt="2021-12-22T08:39:26.410" v="244" actId="20577"/>
      <pc:docMkLst>
        <pc:docMk/>
      </pc:docMkLst>
      <pc:sldChg chg="delSp modSp mod">
        <pc:chgData name="Loggia  Serena" userId="e1d797a7-22fe-4a25-901a-9a04d4c2f2e8" providerId="ADAL" clId="{C69476CD-E5B9-4145-A10B-59561EE8F9C6}" dt="2021-12-19T10:36:56.922" v="45" actId="255"/>
        <pc:sldMkLst>
          <pc:docMk/>
          <pc:sldMk cId="453548674" sldId="303"/>
        </pc:sldMkLst>
        <pc:spChg chg="del">
          <ac:chgData name="Loggia  Serena" userId="e1d797a7-22fe-4a25-901a-9a04d4c2f2e8" providerId="ADAL" clId="{C69476CD-E5B9-4145-A10B-59561EE8F9C6}" dt="2021-12-19T10:33:52.229" v="8" actId="478"/>
          <ac:spMkLst>
            <pc:docMk/>
            <pc:sldMk cId="453548674" sldId="303"/>
            <ac:spMk id="3" creationId="{CD934103-9CCA-CD49-8ABF-3F38E7CB4C13}"/>
          </ac:spMkLst>
        </pc:spChg>
        <pc:spChg chg="mod">
          <ac:chgData name="Loggia  Serena" userId="e1d797a7-22fe-4a25-901a-9a04d4c2f2e8" providerId="ADAL" clId="{C69476CD-E5B9-4145-A10B-59561EE8F9C6}" dt="2021-12-19T10:36:56.922" v="45" actId="255"/>
          <ac:spMkLst>
            <pc:docMk/>
            <pc:sldMk cId="453548674" sldId="303"/>
            <ac:spMk id="6" creationId="{208A1022-3036-425C-B7D9-6DF56A09CA77}"/>
          </ac:spMkLst>
        </pc:spChg>
        <pc:spChg chg="del mod">
          <ac:chgData name="Loggia  Serena" userId="e1d797a7-22fe-4a25-901a-9a04d4c2f2e8" providerId="ADAL" clId="{C69476CD-E5B9-4145-A10B-59561EE8F9C6}" dt="2021-12-19T10:34:17.388" v="10" actId="478"/>
          <ac:spMkLst>
            <pc:docMk/>
            <pc:sldMk cId="453548674" sldId="303"/>
            <ac:spMk id="7" creationId="{4F0C1001-387E-354A-93E6-B322433B70EC}"/>
          </ac:spMkLst>
        </pc:spChg>
      </pc:sldChg>
      <pc:sldChg chg="delSp modSp mod">
        <pc:chgData name="Loggia  Serena" userId="e1d797a7-22fe-4a25-901a-9a04d4c2f2e8" providerId="ADAL" clId="{C69476CD-E5B9-4145-A10B-59561EE8F9C6}" dt="2021-12-22T08:39:26.410" v="244" actId="20577"/>
        <pc:sldMkLst>
          <pc:docMk/>
          <pc:sldMk cId="945523181" sldId="304"/>
        </pc:sldMkLst>
        <pc:spChg chg="mod">
          <ac:chgData name="Loggia  Serena" userId="e1d797a7-22fe-4a25-901a-9a04d4c2f2e8" providerId="ADAL" clId="{C69476CD-E5B9-4145-A10B-59561EE8F9C6}" dt="2021-12-20T12:37:19.568" v="221" actId="20577"/>
          <ac:spMkLst>
            <pc:docMk/>
            <pc:sldMk cId="945523181" sldId="304"/>
            <ac:spMk id="6" creationId="{208A1022-3036-425C-B7D9-6DF56A09CA77}"/>
          </ac:spMkLst>
        </pc:spChg>
        <pc:spChg chg="mod">
          <ac:chgData name="Loggia  Serena" userId="e1d797a7-22fe-4a25-901a-9a04d4c2f2e8" providerId="ADAL" clId="{C69476CD-E5B9-4145-A10B-59561EE8F9C6}" dt="2021-12-22T08:39:26.410" v="244" actId="20577"/>
          <ac:spMkLst>
            <pc:docMk/>
            <pc:sldMk cId="945523181" sldId="304"/>
            <ac:spMk id="9" creationId="{D5559DF0-3827-BB4E-99D3-226694EFBD3D}"/>
          </ac:spMkLst>
        </pc:spChg>
        <pc:spChg chg="mod">
          <ac:chgData name="Loggia  Serena" userId="e1d797a7-22fe-4a25-901a-9a04d4c2f2e8" providerId="ADAL" clId="{C69476CD-E5B9-4145-A10B-59561EE8F9C6}" dt="2021-12-20T12:37:36.365" v="223" actId="1076"/>
          <ac:spMkLst>
            <pc:docMk/>
            <pc:sldMk cId="945523181" sldId="304"/>
            <ac:spMk id="11" creationId="{5F08644D-14B2-8C49-95FA-DEC1F9CB3B7F}"/>
          </ac:spMkLst>
        </pc:spChg>
        <pc:spChg chg="mod">
          <ac:chgData name="Loggia  Serena" userId="e1d797a7-22fe-4a25-901a-9a04d4c2f2e8" providerId="ADAL" clId="{C69476CD-E5B9-4145-A10B-59561EE8F9C6}" dt="2021-12-19T10:42:35.084" v="86" actId="20577"/>
          <ac:spMkLst>
            <pc:docMk/>
            <pc:sldMk cId="945523181" sldId="304"/>
            <ac:spMk id="12" creationId="{92C95049-D89D-004D-B12E-FAD452087EC1}"/>
          </ac:spMkLst>
        </pc:spChg>
        <pc:spChg chg="mod">
          <ac:chgData name="Loggia  Serena" userId="e1d797a7-22fe-4a25-901a-9a04d4c2f2e8" providerId="ADAL" clId="{C69476CD-E5B9-4145-A10B-59561EE8F9C6}" dt="2021-12-19T10:42:09.998" v="78" actId="20577"/>
          <ac:spMkLst>
            <pc:docMk/>
            <pc:sldMk cId="945523181" sldId="304"/>
            <ac:spMk id="13" creationId="{DD34F2D5-5135-3146-A3CB-7BEA86ECABA7}"/>
          </ac:spMkLst>
        </pc:spChg>
        <pc:spChg chg="mod">
          <ac:chgData name="Loggia  Serena" userId="e1d797a7-22fe-4a25-901a-9a04d4c2f2e8" providerId="ADAL" clId="{C69476CD-E5B9-4145-A10B-59561EE8F9C6}" dt="2021-12-19T10:42:29.863" v="84" actId="20577"/>
          <ac:spMkLst>
            <pc:docMk/>
            <pc:sldMk cId="945523181" sldId="304"/>
            <ac:spMk id="15" creationId="{BB3D1D67-EBD7-5644-861E-9F9101B65E7C}"/>
          </ac:spMkLst>
        </pc:spChg>
        <pc:spChg chg="del mod">
          <ac:chgData name="Loggia  Serena" userId="e1d797a7-22fe-4a25-901a-9a04d4c2f2e8" providerId="ADAL" clId="{C69476CD-E5B9-4145-A10B-59561EE8F9C6}" dt="2021-12-20T12:37:26.976" v="222" actId="478"/>
          <ac:spMkLst>
            <pc:docMk/>
            <pc:sldMk cId="945523181" sldId="304"/>
            <ac:spMk id="16" creationId="{2FBEB806-E1D8-0148-90B4-F5C5D5D916C1}"/>
          </ac:spMkLst>
        </pc:spChg>
      </pc:sldChg>
      <pc:sldChg chg="delSp modSp mod">
        <pc:chgData name="Loggia  Serena" userId="e1d797a7-22fe-4a25-901a-9a04d4c2f2e8" providerId="ADAL" clId="{C69476CD-E5B9-4145-A10B-59561EE8F9C6}" dt="2021-12-20T12:38:20.228" v="229" actId="1076"/>
        <pc:sldMkLst>
          <pc:docMk/>
          <pc:sldMk cId="1721472978" sldId="306"/>
        </pc:sldMkLst>
        <pc:spChg chg="mod">
          <ac:chgData name="Loggia  Serena" userId="e1d797a7-22fe-4a25-901a-9a04d4c2f2e8" providerId="ADAL" clId="{C69476CD-E5B9-4145-A10B-59561EE8F9C6}" dt="2021-12-20T12:38:04.305" v="227" actId="20577"/>
          <ac:spMkLst>
            <pc:docMk/>
            <pc:sldMk cId="1721472978" sldId="306"/>
            <ac:spMk id="15" creationId="{D0E00A30-0E07-5444-9B29-51023D4D90A7}"/>
          </ac:spMkLst>
        </pc:spChg>
        <pc:spChg chg="mod">
          <ac:chgData name="Loggia  Serena" userId="e1d797a7-22fe-4a25-901a-9a04d4c2f2e8" providerId="ADAL" clId="{C69476CD-E5B9-4145-A10B-59561EE8F9C6}" dt="2021-12-20T12:38:20.228" v="229" actId="1076"/>
          <ac:spMkLst>
            <pc:docMk/>
            <pc:sldMk cId="1721472978" sldId="306"/>
            <ac:spMk id="16" creationId="{BB2CAE98-0FC0-2941-A6B1-C7E0BD853E80}"/>
          </ac:spMkLst>
        </pc:spChg>
        <pc:spChg chg="mod">
          <ac:chgData name="Loggia  Serena" userId="e1d797a7-22fe-4a25-901a-9a04d4c2f2e8" providerId="ADAL" clId="{C69476CD-E5B9-4145-A10B-59561EE8F9C6}" dt="2021-12-19T10:43:52.470" v="88"/>
          <ac:spMkLst>
            <pc:docMk/>
            <pc:sldMk cId="1721472978" sldId="306"/>
            <ac:spMk id="17" creationId="{0A5D7C0C-BE5A-B34B-81A1-C0CA3D1E8975}"/>
          </ac:spMkLst>
        </pc:spChg>
        <pc:spChg chg="del">
          <ac:chgData name="Loggia  Serena" userId="e1d797a7-22fe-4a25-901a-9a04d4c2f2e8" providerId="ADAL" clId="{C69476CD-E5B9-4145-A10B-59561EE8F9C6}" dt="2021-12-20T12:38:00.253" v="226" actId="478"/>
          <ac:spMkLst>
            <pc:docMk/>
            <pc:sldMk cId="1721472978" sldId="306"/>
            <ac:spMk id="18" creationId="{A752E9CE-BAB1-964D-BBA5-550071FB2C5B}"/>
          </ac:spMkLst>
        </pc:spChg>
        <pc:spChg chg="mod">
          <ac:chgData name="Loggia  Serena" userId="e1d797a7-22fe-4a25-901a-9a04d4c2f2e8" providerId="ADAL" clId="{C69476CD-E5B9-4145-A10B-59561EE8F9C6}" dt="2021-12-20T12:37:52.890" v="224" actId="20577"/>
          <ac:spMkLst>
            <pc:docMk/>
            <pc:sldMk cId="1721472978" sldId="306"/>
            <ac:spMk id="21" creationId="{CA253A0D-7446-4F48-A889-38E03F47F3D5}"/>
          </ac:spMkLst>
        </pc:spChg>
        <pc:spChg chg="mod">
          <ac:chgData name="Loggia  Serena" userId="e1d797a7-22fe-4a25-901a-9a04d4c2f2e8" providerId="ADAL" clId="{C69476CD-E5B9-4145-A10B-59561EE8F9C6}" dt="2021-12-20T12:38:16.036" v="228" actId="1076"/>
          <ac:spMkLst>
            <pc:docMk/>
            <pc:sldMk cId="1721472978" sldId="306"/>
            <ac:spMk id="22" creationId="{7DA6C77E-CAC0-8E4F-8BBD-7629560B74CC}"/>
          </ac:spMkLst>
        </pc:spChg>
        <pc:spChg chg="mod">
          <ac:chgData name="Loggia  Serena" userId="e1d797a7-22fe-4a25-901a-9a04d4c2f2e8" providerId="ADAL" clId="{C69476CD-E5B9-4145-A10B-59561EE8F9C6}" dt="2021-12-19T10:43:47.721" v="87"/>
          <ac:spMkLst>
            <pc:docMk/>
            <pc:sldMk cId="1721472978" sldId="306"/>
            <ac:spMk id="23" creationId="{35273FA6-0EB7-5143-B6A1-52282F149605}"/>
          </ac:spMkLst>
        </pc:spChg>
        <pc:spChg chg="del">
          <ac:chgData name="Loggia  Serena" userId="e1d797a7-22fe-4a25-901a-9a04d4c2f2e8" providerId="ADAL" clId="{C69476CD-E5B9-4145-A10B-59561EE8F9C6}" dt="2021-12-20T12:37:57.093" v="225" actId="478"/>
          <ac:spMkLst>
            <pc:docMk/>
            <pc:sldMk cId="1721472978" sldId="306"/>
            <ac:spMk id="24" creationId="{63A10CBC-A651-A44B-9B16-2FE2E4F9B3B3}"/>
          </ac:spMkLst>
        </pc:spChg>
        <pc:spChg chg="mod">
          <ac:chgData name="Loggia  Serena" userId="e1d797a7-22fe-4a25-901a-9a04d4c2f2e8" providerId="ADAL" clId="{C69476CD-E5B9-4145-A10B-59561EE8F9C6}" dt="2021-12-19T10:44:05.969" v="91" actId="20577"/>
          <ac:spMkLst>
            <pc:docMk/>
            <pc:sldMk cId="1721472978" sldId="306"/>
            <ac:spMk id="39" creationId="{156B24B4-B995-5F44-963B-A778A60CF3D7}"/>
          </ac:spMkLst>
        </pc:spChg>
      </pc:sldChg>
      <pc:sldChg chg="delSp modSp mod">
        <pc:chgData name="Loggia  Serena" userId="e1d797a7-22fe-4a25-901a-9a04d4c2f2e8" providerId="ADAL" clId="{C69476CD-E5B9-4145-A10B-59561EE8F9C6}" dt="2021-12-20T12:38:42.225" v="232" actId="1076"/>
        <pc:sldMkLst>
          <pc:docMk/>
          <pc:sldMk cId="2077848854" sldId="314"/>
        </pc:sldMkLst>
        <pc:spChg chg="mod">
          <ac:chgData name="Loggia  Serena" userId="e1d797a7-22fe-4a25-901a-9a04d4c2f2e8" providerId="ADAL" clId="{C69476CD-E5B9-4145-A10B-59561EE8F9C6}" dt="2021-12-20T12:38:35.036" v="231" actId="1076"/>
          <ac:spMkLst>
            <pc:docMk/>
            <pc:sldMk cId="2077848854" sldId="314"/>
            <ac:spMk id="16" creationId="{9C34D20A-E7A4-4745-91EB-51686470A5AF}"/>
          </ac:spMkLst>
        </pc:spChg>
        <pc:spChg chg="mod">
          <ac:chgData name="Loggia  Serena" userId="e1d797a7-22fe-4a25-901a-9a04d4c2f2e8" providerId="ADAL" clId="{C69476CD-E5B9-4145-A10B-59561EE8F9C6}" dt="2021-12-20T12:38:42.225" v="232" actId="1076"/>
          <ac:spMkLst>
            <pc:docMk/>
            <pc:sldMk cId="2077848854" sldId="314"/>
            <ac:spMk id="17" creationId="{42882B17-4916-B848-8991-CD59A112E508}"/>
          </ac:spMkLst>
        </pc:spChg>
        <pc:spChg chg="del">
          <ac:chgData name="Loggia  Serena" userId="e1d797a7-22fe-4a25-901a-9a04d4c2f2e8" providerId="ADAL" clId="{C69476CD-E5B9-4145-A10B-59561EE8F9C6}" dt="2021-12-20T12:38:29.446" v="230" actId="478"/>
          <ac:spMkLst>
            <pc:docMk/>
            <pc:sldMk cId="2077848854" sldId="314"/>
            <ac:spMk id="18" creationId="{C47425E2-AE4C-9C4F-ADA1-F882182EB2E9}"/>
          </ac:spMkLst>
        </pc:spChg>
        <pc:spChg chg="mod">
          <ac:chgData name="Loggia  Serena" userId="e1d797a7-22fe-4a25-901a-9a04d4c2f2e8" providerId="ADAL" clId="{C69476CD-E5B9-4145-A10B-59561EE8F9C6}" dt="2021-12-19T10:44:21.443" v="92"/>
          <ac:spMkLst>
            <pc:docMk/>
            <pc:sldMk cId="2077848854" sldId="314"/>
            <ac:spMk id="19" creationId="{9FD39EB4-5835-0A42-84C1-5ED98783A679}"/>
          </ac:spMkLst>
        </pc:spChg>
      </pc:sldChg>
      <pc:sldChg chg="delSp modSp mod">
        <pc:chgData name="Loggia  Serena" userId="e1d797a7-22fe-4a25-901a-9a04d4c2f2e8" providerId="ADAL" clId="{C69476CD-E5B9-4145-A10B-59561EE8F9C6}" dt="2021-12-20T12:39:37.724" v="240" actId="1076"/>
        <pc:sldMkLst>
          <pc:docMk/>
          <pc:sldMk cId="1520484549" sldId="315"/>
        </pc:sldMkLst>
        <pc:spChg chg="mod">
          <ac:chgData name="Loggia  Serena" userId="e1d797a7-22fe-4a25-901a-9a04d4c2f2e8" providerId="ADAL" clId="{C69476CD-E5B9-4145-A10B-59561EE8F9C6}" dt="2021-12-20T12:39:27.417" v="238" actId="20577"/>
          <ac:spMkLst>
            <pc:docMk/>
            <pc:sldMk cId="1520484549" sldId="315"/>
            <ac:spMk id="24" creationId="{DD8CB039-3487-A247-B12D-4604B89FE8EC}"/>
          </ac:spMkLst>
        </pc:spChg>
        <pc:spChg chg="mod">
          <ac:chgData name="Loggia  Serena" userId="e1d797a7-22fe-4a25-901a-9a04d4c2f2e8" providerId="ADAL" clId="{C69476CD-E5B9-4145-A10B-59561EE8F9C6}" dt="2021-12-20T12:39:17.826" v="236" actId="1076"/>
          <ac:spMkLst>
            <pc:docMk/>
            <pc:sldMk cId="1520484549" sldId="315"/>
            <ac:spMk id="33" creationId="{2C0F6DAA-95C9-004E-BC6C-8891DEE175D6}"/>
          </ac:spMkLst>
        </pc:spChg>
        <pc:spChg chg="mod">
          <ac:chgData name="Loggia  Serena" userId="e1d797a7-22fe-4a25-901a-9a04d4c2f2e8" providerId="ADAL" clId="{C69476CD-E5B9-4145-A10B-59561EE8F9C6}" dt="2021-12-19T10:44:29.176" v="93"/>
          <ac:spMkLst>
            <pc:docMk/>
            <pc:sldMk cId="1520484549" sldId="315"/>
            <ac:spMk id="34" creationId="{DADD48F3-C82B-0E40-B739-9930A572E9C2}"/>
          </ac:spMkLst>
        </pc:spChg>
        <pc:spChg chg="mod">
          <ac:chgData name="Loggia  Serena" userId="e1d797a7-22fe-4a25-901a-9a04d4c2f2e8" providerId="ADAL" clId="{C69476CD-E5B9-4145-A10B-59561EE8F9C6}" dt="2021-12-20T12:39:13.290" v="235" actId="1076"/>
          <ac:spMkLst>
            <pc:docMk/>
            <pc:sldMk cId="1520484549" sldId="315"/>
            <ac:spMk id="45" creationId="{DBCD883F-0BB4-A646-9B59-1AFFC52B716E}"/>
          </ac:spMkLst>
        </pc:spChg>
        <pc:spChg chg="del">
          <ac:chgData name="Loggia  Serena" userId="e1d797a7-22fe-4a25-901a-9a04d4c2f2e8" providerId="ADAL" clId="{C69476CD-E5B9-4145-A10B-59561EE8F9C6}" dt="2021-12-20T12:38:50.750" v="233" actId="478"/>
          <ac:spMkLst>
            <pc:docMk/>
            <pc:sldMk cId="1520484549" sldId="315"/>
            <ac:spMk id="54" creationId="{64CBEE60-D444-7748-9472-19FCF51AE2B3}"/>
          </ac:spMkLst>
        </pc:spChg>
        <pc:spChg chg="mod">
          <ac:chgData name="Loggia  Serena" userId="e1d797a7-22fe-4a25-901a-9a04d4c2f2e8" providerId="ADAL" clId="{C69476CD-E5B9-4145-A10B-59561EE8F9C6}" dt="2021-12-20T12:39:31.026" v="239" actId="20577"/>
          <ac:spMkLst>
            <pc:docMk/>
            <pc:sldMk cId="1520484549" sldId="315"/>
            <ac:spMk id="56" creationId="{5A4C3395-6D85-B741-B1A9-01967193F0BD}"/>
          </ac:spMkLst>
        </pc:spChg>
        <pc:spChg chg="mod">
          <ac:chgData name="Loggia  Serena" userId="e1d797a7-22fe-4a25-901a-9a04d4c2f2e8" providerId="ADAL" clId="{C69476CD-E5B9-4145-A10B-59561EE8F9C6}" dt="2021-12-20T12:39:37.724" v="240" actId="1076"/>
          <ac:spMkLst>
            <pc:docMk/>
            <pc:sldMk cId="1520484549" sldId="315"/>
            <ac:spMk id="57" creationId="{639F52B0-07F3-AB49-A8E5-C27DD122A502}"/>
          </ac:spMkLst>
        </pc:spChg>
        <pc:spChg chg="mod">
          <ac:chgData name="Loggia  Serena" userId="e1d797a7-22fe-4a25-901a-9a04d4c2f2e8" providerId="ADAL" clId="{C69476CD-E5B9-4145-A10B-59561EE8F9C6}" dt="2021-12-19T10:44:37.421" v="94"/>
          <ac:spMkLst>
            <pc:docMk/>
            <pc:sldMk cId="1520484549" sldId="315"/>
            <ac:spMk id="58" creationId="{6984F6C9-A92B-DA4C-9EC9-22300F71F3C0}"/>
          </ac:spMkLst>
        </pc:spChg>
        <pc:spChg chg="del">
          <ac:chgData name="Loggia  Serena" userId="e1d797a7-22fe-4a25-901a-9a04d4c2f2e8" providerId="ADAL" clId="{C69476CD-E5B9-4145-A10B-59561EE8F9C6}" dt="2021-12-20T12:39:23.589" v="237" actId="478"/>
          <ac:spMkLst>
            <pc:docMk/>
            <pc:sldMk cId="1520484549" sldId="315"/>
            <ac:spMk id="60" creationId="{5474FEAC-5239-0941-9460-C9E6BFAD5412}"/>
          </ac:spMkLst>
        </pc:spChg>
      </pc:sldChg>
      <pc:sldChg chg="modSp mod">
        <pc:chgData name="Loggia  Serena" userId="e1d797a7-22fe-4a25-901a-9a04d4c2f2e8" providerId="ADAL" clId="{C69476CD-E5B9-4145-A10B-59561EE8F9C6}" dt="2021-12-19T10:46:21.868" v="120" actId="20577"/>
        <pc:sldMkLst>
          <pc:docMk/>
          <pc:sldMk cId="400400722" sldId="316"/>
        </pc:sldMkLst>
        <pc:spChg chg="mod">
          <ac:chgData name="Loggia  Serena" userId="e1d797a7-22fe-4a25-901a-9a04d4c2f2e8" providerId="ADAL" clId="{C69476CD-E5B9-4145-A10B-59561EE8F9C6}" dt="2021-12-19T10:45:03.958" v="95" actId="20577"/>
          <ac:spMkLst>
            <pc:docMk/>
            <pc:sldMk cId="400400722" sldId="316"/>
            <ac:spMk id="27" creationId="{3F74EE3A-A7C8-1140-A293-7C07D9FB2080}"/>
          </ac:spMkLst>
        </pc:spChg>
        <pc:spChg chg="mod">
          <ac:chgData name="Loggia  Serena" userId="e1d797a7-22fe-4a25-901a-9a04d4c2f2e8" providerId="ADAL" clId="{C69476CD-E5B9-4145-A10B-59561EE8F9C6}" dt="2021-12-19T10:46:21.868" v="120" actId="20577"/>
          <ac:spMkLst>
            <pc:docMk/>
            <pc:sldMk cId="400400722" sldId="316"/>
            <ac:spMk id="32" creationId="{9CAD0329-7934-6548-8C8B-EDCD802AC87D}"/>
          </ac:spMkLst>
        </pc:spChg>
      </pc:sldChg>
      <pc:sldChg chg="delSp modSp mod">
        <pc:chgData name="Loggia  Serena" userId="e1d797a7-22fe-4a25-901a-9a04d4c2f2e8" providerId="ADAL" clId="{C69476CD-E5B9-4145-A10B-59561EE8F9C6}" dt="2021-12-20T12:40:01.611" v="243" actId="1076"/>
        <pc:sldMkLst>
          <pc:docMk/>
          <pc:sldMk cId="954166916" sldId="317"/>
        </pc:sldMkLst>
        <pc:spChg chg="mod">
          <ac:chgData name="Loggia  Serena" userId="e1d797a7-22fe-4a25-901a-9a04d4c2f2e8" providerId="ADAL" clId="{C69476CD-E5B9-4145-A10B-59561EE8F9C6}" dt="2021-12-20T12:39:57.489" v="242" actId="20577"/>
          <ac:spMkLst>
            <pc:docMk/>
            <pc:sldMk cId="954166916" sldId="317"/>
            <ac:spMk id="15" creationId="{A3A309F4-E8A3-4041-806B-0B31EEC16641}"/>
          </ac:spMkLst>
        </pc:spChg>
        <pc:spChg chg="mod">
          <ac:chgData name="Loggia  Serena" userId="e1d797a7-22fe-4a25-901a-9a04d4c2f2e8" providerId="ADAL" clId="{C69476CD-E5B9-4145-A10B-59561EE8F9C6}" dt="2021-12-20T12:40:01.611" v="243" actId="1076"/>
          <ac:spMkLst>
            <pc:docMk/>
            <pc:sldMk cId="954166916" sldId="317"/>
            <ac:spMk id="16" creationId="{C56F7D09-1E9B-E541-A744-3231AD41160A}"/>
          </ac:spMkLst>
        </pc:spChg>
        <pc:spChg chg="del">
          <ac:chgData name="Loggia  Serena" userId="e1d797a7-22fe-4a25-901a-9a04d4c2f2e8" providerId="ADAL" clId="{C69476CD-E5B9-4145-A10B-59561EE8F9C6}" dt="2021-12-20T12:39:54.349" v="241" actId="478"/>
          <ac:spMkLst>
            <pc:docMk/>
            <pc:sldMk cId="954166916" sldId="317"/>
            <ac:spMk id="19" creationId="{3B10D151-143C-1541-A2D5-57F16EE773EE}"/>
          </ac:spMkLst>
        </pc:spChg>
      </pc:sldChg>
    </pc:docChg>
  </pc:docChgLst>
  <pc:docChgLst>
    <pc:chgData name="Eberle  Yannik" userId="S::yeberle@ethz.ch::e12d76f2-085d-4057-9c47-59d95091124a" providerId="AD" clId="Web-{D70FFAA0-994A-4431-968D-97D489C2A4D0}"/>
    <pc:docChg chg="modSld">
      <pc:chgData name="Eberle  Yannik" userId="S::yeberle@ethz.ch::e12d76f2-085d-4057-9c47-59d95091124a" providerId="AD" clId="Web-{D70FFAA0-994A-4431-968D-97D489C2A4D0}" dt="2021-11-18T17:54:23.845" v="72" actId="20577"/>
      <pc:docMkLst>
        <pc:docMk/>
      </pc:docMkLst>
      <pc:sldChg chg="modSp">
        <pc:chgData name="Eberle  Yannik" userId="S::yeberle@ethz.ch::e12d76f2-085d-4057-9c47-59d95091124a" providerId="AD" clId="Web-{D70FFAA0-994A-4431-968D-97D489C2A4D0}" dt="2021-11-18T17:52:04.781" v="50" actId="20577"/>
        <pc:sldMkLst>
          <pc:docMk/>
          <pc:sldMk cId="2977125349" sldId="298"/>
        </pc:sldMkLst>
        <pc:spChg chg="mod">
          <ac:chgData name="Eberle  Yannik" userId="S::yeberle@ethz.ch::e12d76f2-085d-4057-9c47-59d95091124a" providerId="AD" clId="Web-{D70FFAA0-994A-4431-968D-97D489C2A4D0}" dt="2021-11-18T17:52:04.781" v="50" actId="20577"/>
          <ac:spMkLst>
            <pc:docMk/>
            <pc:sldMk cId="2977125349" sldId="298"/>
            <ac:spMk id="3" creationId="{0BADE82E-C2E5-B348-A472-C2D30C6CA46D}"/>
          </ac:spMkLst>
        </pc:spChg>
      </pc:sldChg>
      <pc:sldChg chg="modSp">
        <pc:chgData name="Eberle  Yannik" userId="S::yeberle@ethz.ch::e12d76f2-085d-4057-9c47-59d95091124a" providerId="AD" clId="Web-{D70FFAA0-994A-4431-968D-97D489C2A4D0}" dt="2021-11-18T17:54:23.845" v="72" actId="20577"/>
        <pc:sldMkLst>
          <pc:docMk/>
          <pc:sldMk cId="3527684743" sldId="303"/>
        </pc:sldMkLst>
        <pc:spChg chg="mod">
          <ac:chgData name="Eberle  Yannik" userId="S::yeberle@ethz.ch::e12d76f2-085d-4057-9c47-59d95091124a" providerId="AD" clId="Web-{D70FFAA0-994A-4431-968D-97D489C2A4D0}" dt="2021-11-18T17:51:10.218" v="39" actId="20577"/>
          <ac:spMkLst>
            <pc:docMk/>
            <pc:sldMk cId="3527684743" sldId="303"/>
            <ac:spMk id="3" creationId="{5B5F2C47-3E89-4E50-BB16-955C31448B0C}"/>
          </ac:spMkLst>
        </pc:spChg>
        <pc:spChg chg="mod">
          <ac:chgData name="Eberle  Yannik" userId="S::yeberle@ethz.ch::e12d76f2-085d-4057-9c47-59d95091124a" providerId="AD" clId="Web-{D70FFAA0-994A-4431-968D-97D489C2A4D0}" dt="2021-11-18T17:54:23.845" v="72" actId="20577"/>
          <ac:spMkLst>
            <pc:docMk/>
            <pc:sldMk cId="3527684743" sldId="303"/>
            <ac:spMk id="6" creationId="{D9EBB508-AF5D-47BF-AE59-C6AC7269BD82}"/>
          </ac:spMkLst>
        </pc:spChg>
        <pc:spChg chg="mod">
          <ac:chgData name="Eberle  Yannik" userId="S::yeberle@ethz.ch::e12d76f2-085d-4057-9c47-59d95091124a" providerId="AD" clId="Web-{D70FFAA0-994A-4431-968D-97D489C2A4D0}" dt="2021-11-18T17:50:10.248" v="12" actId="1076"/>
          <ac:spMkLst>
            <pc:docMk/>
            <pc:sldMk cId="3527684743" sldId="303"/>
            <ac:spMk id="7" creationId="{A5B6C306-8B42-4139-A8C0-343D75D190BC}"/>
          </ac:spMkLst>
        </pc:spChg>
      </pc:sldChg>
    </pc:docChg>
  </pc:docChgLst>
  <pc:docChgLst>
    <pc:chgData name="Meier  Dana" userId="S::danameie@ethz.ch::83c5db5c-748f-44c8-ad49-a5e332b6d8d8" providerId="AD" clId="Web-{52D7FD8F-3A6A-498B-B72F-51F969600594}"/>
    <pc:docChg chg="delSld">
      <pc:chgData name="Meier  Dana" userId="S::danameie@ethz.ch::83c5db5c-748f-44c8-ad49-a5e332b6d8d8" providerId="AD" clId="Web-{52D7FD8F-3A6A-498B-B72F-51F969600594}" dt="2022-05-25T11:25:26.617" v="41"/>
      <pc:docMkLst>
        <pc:docMk/>
      </pc:docMkLst>
      <pc:sldChg chg="del">
        <pc:chgData name="Meier  Dana" userId="S::danameie@ethz.ch::83c5db5c-748f-44c8-ad49-a5e332b6d8d8" providerId="AD" clId="Web-{52D7FD8F-3A6A-498B-B72F-51F969600594}" dt="2022-05-25T11:24:27.054" v="31"/>
        <pc:sldMkLst>
          <pc:docMk/>
          <pc:sldMk cId="733854662" sldId="266"/>
        </pc:sldMkLst>
      </pc:sldChg>
      <pc:sldChg chg="del">
        <pc:chgData name="Meier  Dana" userId="S::danameie@ethz.ch::83c5db5c-748f-44c8-ad49-a5e332b6d8d8" providerId="AD" clId="Web-{52D7FD8F-3A6A-498B-B72F-51F969600594}" dt="2022-05-25T11:24:27.085" v="36"/>
        <pc:sldMkLst>
          <pc:docMk/>
          <pc:sldMk cId="453548674" sldId="303"/>
        </pc:sldMkLst>
      </pc:sldChg>
      <pc:sldChg chg="del">
        <pc:chgData name="Meier  Dana" userId="S::danameie@ethz.ch::83c5db5c-748f-44c8-ad49-a5e332b6d8d8" providerId="AD" clId="Web-{52D7FD8F-3A6A-498B-B72F-51F969600594}" dt="2022-05-25T11:24:27.054" v="32"/>
        <pc:sldMkLst>
          <pc:docMk/>
          <pc:sldMk cId="3355224491" sldId="321"/>
        </pc:sldMkLst>
      </pc:sldChg>
      <pc:sldChg chg="del">
        <pc:chgData name="Meier  Dana" userId="S::danameie@ethz.ch::83c5db5c-748f-44c8-ad49-a5e332b6d8d8" providerId="AD" clId="Web-{52D7FD8F-3A6A-498B-B72F-51F969600594}" dt="2022-05-25T11:24:26.851" v="0"/>
        <pc:sldMkLst>
          <pc:docMk/>
          <pc:sldMk cId="726771862" sldId="324"/>
        </pc:sldMkLst>
      </pc:sldChg>
      <pc:sldChg chg="del">
        <pc:chgData name="Meier  Dana" userId="S::danameie@ethz.ch::83c5db5c-748f-44c8-ad49-a5e332b6d8d8" providerId="AD" clId="Web-{52D7FD8F-3A6A-498B-B72F-51F969600594}" dt="2022-05-25T11:24:26.898" v="7"/>
        <pc:sldMkLst>
          <pc:docMk/>
          <pc:sldMk cId="4195417144" sldId="330"/>
        </pc:sldMkLst>
      </pc:sldChg>
      <pc:sldChg chg="del">
        <pc:chgData name="Meier  Dana" userId="S::danameie@ethz.ch::83c5db5c-748f-44c8-ad49-a5e332b6d8d8" providerId="AD" clId="Web-{52D7FD8F-3A6A-498B-B72F-51F969600594}" dt="2022-05-25T11:24:26.882" v="6"/>
        <pc:sldMkLst>
          <pc:docMk/>
          <pc:sldMk cId="3318743202" sldId="332"/>
        </pc:sldMkLst>
      </pc:sldChg>
      <pc:sldChg chg="del">
        <pc:chgData name="Meier  Dana" userId="S::danameie@ethz.ch::83c5db5c-748f-44c8-ad49-a5e332b6d8d8" providerId="AD" clId="Web-{52D7FD8F-3A6A-498B-B72F-51F969600594}" dt="2022-05-25T11:24:26.992" v="19"/>
        <pc:sldMkLst>
          <pc:docMk/>
          <pc:sldMk cId="3466703579" sldId="345"/>
        </pc:sldMkLst>
      </pc:sldChg>
      <pc:sldChg chg="del">
        <pc:chgData name="Meier  Dana" userId="S::danameie@ethz.ch::83c5db5c-748f-44c8-ad49-a5e332b6d8d8" providerId="AD" clId="Web-{52D7FD8F-3A6A-498B-B72F-51F969600594}" dt="2022-05-25T11:24:27.085" v="37"/>
        <pc:sldMkLst>
          <pc:docMk/>
          <pc:sldMk cId="2819226809" sldId="347"/>
        </pc:sldMkLst>
      </pc:sldChg>
      <pc:sldChg chg="del">
        <pc:chgData name="Meier  Dana" userId="S::danameie@ethz.ch::83c5db5c-748f-44c8-ad49-a5e332b6d8d8" providerId="AD" clId="Web-{52D7FD8F-3A6A-498B-B72F-51F969600594}" dt="2022-05-25T11:24:27.070" v="34"/>
        <pc:sldMkLst>
          <pc:docMk/>
          <pc:sldMk cId="3328486195" sldId="348"/>
        </pc:sldMkLst>
      </pc:sldChg>
      <pc:sldChg chg="del">
        <pc:chgData name="Meier  Dana" userId="S::danameie@ethz.ch::83c5db5c-748f-44c8-ad49-a5e332b6d8d8" providerId="AD" clId="Web-{52D7FD8F-3A6A-498B-B72F-51F969600594}" dt="2022-05-25T11:24:27.054" v="30"/>
        <pc:sldMkLst>
          <pc:docMk/>
          <pc:sldMk cId="3211293622" sldId="349"/>
        </pc:sldMkLst>
      </pc:sldChg>
      <pc:sldChg chg="del">
        <pc:chgData name="Meier  Dana" userId="S::danameie@ethz.ch::83c5db5c-748f-44c8-ad49-a5e332b6d8d8" providerId="AD" clId="Web-{52D7FD8F-3A6A-498B-B72F-51F969600594}" dt="2022-05-25T11:24:27.070" v="33"/>
        <pc:sldMkLst>
          <pc:docMk/>
          <pc:sldMk cId="3199677067" sldId="351"/>
        </pc:sldMkLst>
      </pc:sldChg>
      <pc:sldChg chg="del">
        <pc:chgData name="Meier  Dana" userId="S::danameie@ethz.ch::83c5db5c-748f-44c8-ad49-a5e332b6d8d8" providerId="AD" clId="Web-{52D7FD8F-3A6A-498B-B72F-51F969600594}" dt="2022-05-25T11:24:26.898" v="8"/>
        <pc:sldMkLst>
          <pc:docMk/>
          <pc:sldMk cId="2420835815" sldId="356"/>
        </pc:sldMkLst>
      </pc:sldChg>
      <pc:sldChg chg="del">
        <pc:chgData name="Meier  Dana" userId="S::danameie@ethz.ch::83c5db5c-748f-44c8-ad49-a5e332b6d8d8" providerId="AD" clId="Web-{52D7FD8F-3A6A-498B-B72F-51F969600594}" dt="2022-05-25T11:24:26.960" v="12"/>
        <pc:sldMkLst>
          <pc:docMk/>
          <pc:sldMk cId="3629574433" sldId="357"/>
        </pc:sldMkLst>
      </pc:sldChg>
      <pc:sldChg chg="del">
        <pc:chgData name="Meier  Dana" userId="S::danameie@ethz.ch::83c5db5c-748f-44c8-ad49-a5e332b6d8d8" providerId="AD" clId="Web-{52D7FD8F-3A6A-498B-B72F-51F969600594}" dt="2022-05-25T11:24:26.929" v="10"/>
        <pc:sldMkLst>
          <pc:docMk/>
          <pc:sldMk cId="1917723053" sldId="358"/>
        </pc:sldMkLst>
      </pc:sldChg>
      <pc:sldChg chg="del">
        <pc:chgData name="Meier  Dana" userId="S::danameie@ethz.ch::83c5db5c-748f-44c8-ad49-a5e332b6d8d8" providerId="AD" clId="Web-{52D7FD8F-3A6A-498B-B72F-51F969600594}" dt="2022-05-25T11:24:26.867" v="1"/>
        <pc:sldMkLst>
          <pc:docMk/>
          <pc:sldMk cId="813088508" sldId="365"/>
        </pc:sldMkLst>
      </pc:sldChg>
      <pc:sldChg chg="del">
        <pc:chgData name="Meier  Dana" userId="S::danameie@ethz.ch::83c5db5c-748f-44c8-ad49-a5e332b6d8d8" providerId="AD" clId="Web-{52D7FD8F-3A6A-498B-B72F-51F969600594}" dt="2022-05-25T11:24:26.976" v="16"/>
        <pc:sldMkLst>
          <pc:docMk/>
          <pc:sldMk cId="189247823" sldId="366"/>
        </pc:sldMkLst>
      </pc:sldChg>
      <pc:sldChg chg="del">
        <pc:chgData name="Meier  Dana" userId="S::danameie@ethz.ch::83c5db5c-748f-44c8-ad49-a5e332b6d8d8" providerId="AD" clId="Web-{52D7FD8F-3A6A-498B-B72F-51F969600594}" dt="2022-05-25T11:24:27.039" v="29"/>
        <pc:sldMkLst>
          <pc:docMk/>
          <pc:sldMk cId="4210853299" sldId="367"/>
        </pc:sldMkLst>
      </pc:sldChg>
      <pc:sldChg chg="del">
        <pc:chgData name="Meier  Dana" userId="S::danameie@ethz.ch::83c5db5c-748f-44c8-ad49-a5e332b6d8d8" providerId="AD" clId="Web-{52D7FD8F-3A6A-498B-B72F-51F969600594}" dt="2022-05-25T11:24:26.960" v="14"/>
        <pc:sldMkLst>
          <pc:docMk/>
          <pc:sldMk cId="3487627400" sldId="368"/>
        </pc:sldMkLst>
      </pc:sldChg>
      <pc:sldChg chg="del">
        <pc:chgData name="Meier  Dana" userId="S::danameie@ethz.ch::83c5db5c-748f-44c8-ad49-a5e332b6d8d8" providerId="AD" clId="Web-{52D7FD8F-3A6A-498B-B72F-51F969600594}" dt="2022-05-25T11:24:27.023" v="24"/>
        <pc:sldMkLst>
          <pc:docMk/>
          <pc:sldMk cId="3846966973" sldId="373"/>
        </pc:sldMkLst>
      </pc:sldChg>
      <pc:sldChg chg="del">
        <pc:chgData name="Meier  Dana" userId="S::danameie@ethz.ch::83c5db5c-748f-44c8-ad49-a5e332b6d8d8" providerId="AD" clId="Web-{52D7FD8F-3A6A-498B-B72F-51F969600594}" dt="2022-05-25T11:24:26.992" v="18"/>
        <pc:sldMkLst>
          <pc:docMk/>
          <pc:sldMk cId="675423140" sldId="375"/>
        </pc:sldMkLst>
      </pc:sldChg>
      <pc:sldChg chg="del">
        <pc:chgData name="Meier  Dana" userId="S::danameie@ethz.ch::83c5db5c-748f-44c8-ad49-a5e332b6d8d8" providerId="AD" clId="Web-{52D7FD8F-3A6A-498B-B72F-51F969600594}" dt="2022-05-25T11:24:26.960" v="13"/>
        <pc:sldMkLst>
          <pc:docMk/>
          <pc:sldMk cId="2480952376" sldId="376"/>
        </pc:sldMkLst>
      </pc:sldChg>
      <pc:sldChg chg="del">
        <pc:chgData name="Meier  Dana" userId="S::danameie@ethz.ch::83c5db5c-748f-44c8-ad49-a5e332b6d8d8" providerId="AD" clId="Web-{52D7FD8F-3A6A-498B-B72F-51F969600594}" dt="2022-05-25T11:24:26.867" v="3"/>
        <pc:sldMkLst>
          <pc:docMk/>
          <pc:sldMk cId="3538796637" sldId="378"/>
        </pc:sldMkLst>
      </pc:sldChg>
      <pc:sldChg chg="del">
        <pc:chgData name="Meier  Dana" userId="S::danameie@ethz.ch::83c5db5c-748f-44c8-ad49-a5e332b6d8d8" providerId="AD" clId="Web-{52D7FD8F-3A6A-498B-B72F-51F969600594}" dt="2022-05-25T11:24:26.992" v="17"/>
        <pc:sldMkLst>
          <pc:docMk/>
          <pc:sldMk cId="2644699097" sldId="380"/>
        </pc:sldMkLst>
      </pc:sldChg>
      <pc:sldChg chg="del">
        <pc:chgData name="Meier  Dana" userId="S::danameie@ethz.ch::83c5db5c-748f-44c8-ad49-a5e332b6d8d8" providerId="AD" clId="Web-{52D7FD8F-3A6A-498B-B72F-51F969600594}" dt="2022-05-25T11:24:26.976" v="15"/>
        <pc:sldMkLst>
          <pc:docMk/>
          <pc:sldMk cId="4180657231" sldId="381"/>
        </pc:sldMkLst>
      </pc:sldChg>
      <pc:sldChg chg="del">
        <pc:chgData name="Meier  Dana" userId="S::danameie@ethz.ch::83c5db5c-748f-44c8-ad49-a5e332b6d8d8" providerId="AD" clId="Web-{52D7FD8F-3A6A-498B-B72F-51F969600594}" dt="2022-05-25T11:24:26.945" v="11"/>
        <pc:sldMkLst>
          <pc:docMk/>
          <pc:sldMk cId="2687011537" sldId="382"/>
        </pc:sldMkLst>
      </pc:sldChg>
      <pc:sldChg chg="del">
        <pc:chgData name="Meier  Dana" userId="S::danameie@ethz.ch::83c5db5c-748f-44c8-ad49-a5e332b6d8d8" providerId="AD" clId="Web-{52D7FD8F-3A6A-498B-B72F-51F969600594}" dt="2022-05-25T11:24:26.882" v="5"/>
        <pc:sldMkLst>
          <pc:docMk/>
          <pc:sldMk cId="497784267" sldId="386"/>
        </pc:sldMkLst>
      </pc:sldChg>
      <pc:sldChg chg="del">
        <pc:chgData name="Meier  Dana" userId="S::danameie@ethz.ch::83c5db5c-748f-44c8-ad49-a5e332b6d8d8" providerId="AD" clId="Web-{52D7FD8F-3A6A-498B-B72F-51F969600594}" dt="2022-05-25T11:24:26.882" v="4"/>
        <pc:sldMkLst>
          <pc:docMk/>
          <pc:sldMk cId="659014628" sldId="387"/>
        </pc:sldMkLst>
      </pc:sldChg>
      <pc:sldChg chg="del">
        <pc:chgData name="Meier  Dana" userId="S::danameie@ethz.ch::83c5db5c-748f-44c8-ad49-a5e332b6d8d8" providerId="AD" clId="Web-{52D7FD8F-3A6A-498B-B72F-51F969600594}" dt="2022-05-25T11:24:27.039" v="27"/>
        <pc:sldMkLst>
          <pc:docMk/>
          <pc:sldMk cId="2728513588" sldId="388"/>
        </pc:sldMkLst>
      </pc:sldChg>
      <pc:sldChg chg="del">
        <pc:chgData name="Meier  Dana" userId="S::danameie@ethz.ch::83c5db5c-748f-44c8-ad49-a5e332b6d8d8" providerId="AD" clId="Web-{52D7FD8F-3A6A-498B-B72F-51F969600594}" dt="2022-05-25T11:24:27.039" v="28"/>
        <pc:sldMkLst>
          <pc:docMk/>
          <pc:sldMk cId="2801970231" sldId="389"/>
        </pc:sldMkLst>
      </pc:sldChg>
      <pc:sldChg chg="del">
        <pc:chgData name="Meier  Dana" userId="S::danameie@ethz.ch::83c5db5c-748f-44c8-ad49-a5e332b6d8d8" providerId="AD" clId="Web-{52D7FD8F-3A6A-498B-B72F-51F969600594}" dt="2022-05-25T11:24:27.039" v="26"/>
        <pc:sldMkLst>
          <pc:docMk/>
          <pc:sldMk cId="3109301402" sldId="390"/>
        </pc:sldMkLst>
      </pc:sldChg>
      <pc:sldChg chg="del">
        <pc:chgData name="Meier  Dana" userId="S::danameie@ethz.ch::83c5db5c-748f-44c8-ad49-a5e332b6d8d8" providerId="AD" clId="Web-{52D7FD8F-3A6A-498B-B72F-51F969600594}" dt="2022-05-25T11:24:27.039" v="25"/>
        <pc:sldMkLst>
          <pc:docMk/>
          <pc:sldMk cId="3651639291" sldId="393"/>
        </pc:sldMkLst>
      </pc:sldChg>
      <pc:sldChg chg="del">
        <pc:chgData name="Meier  Dana" userId="S::danameie@ethz.ch::83c5db5c-748f-44c8-ad49-a5e332b6d8d8" providerId="AD" clId="Web-{52D7FD8F-3A6A-498B-B72F-51F969600594}" dt="2022-05-25T11:24:27.023" v="23"/>
        <pc:sldMkLst>
          <pc:docMk/>
          <pc:sldMk cId="1838715838" sldId="394"/>
        </pc:sldMkLst>
      </pc:sldChg>
      <pc:sldChg chg="del">
        <pc:chgData name="Meier  Dana" userId="S::danameie@ethz.ch::83c5db5c-748f-44c8-ad49-a5e332b6d8d8" providerId="AD" clId="Web-{52D7FD8F-3A6A-498B-B72F-51F969600594}" dt="2022-05-25T11:24:27.007" v="20"/>
        <pc:sldMkLst>
          <pc:docMk/>
          <pc:sldMk cId="595654336" sldId="395"/>
        </pc:sldMkLst>
      </pc:sldChg>
      <pc:sldChg chg="del">
        <pc:chgData name="Meier  Dana" userId="S::danameie@ethz.ch::83c5db5c-748f-44c8-ad49-a5e332b6d8d8" providerId="AD" clId="Web-{52D7FD8F-3A6A-498B-B72F-51F969600594}" dt="2022-05-25T11:24:27.007" v="22"/>
        <pc:sldMkLst>
          <pc:docMk/>
          <pc:sldMk cId="309067493" sldId="396"/>
        </pc:sldMkLst>
      </pc:sldChg>
      <pc:sldChg chg="del">
        <pc:chgData name="Meier  Dana" userId="S::danameie@ethz.ch::83c5db5c-748f-44c8-ad49-a5e332b6d8d8" providerId="AD" clId="Web-{52D7FD8F-3A6A-498B-B72F-51F969600594}" dt="2022-05-25T11:24:27.007" v="21"/>
        <pc:sldMkLst>
          <pc:docMk/>
          <pc:sldMk cId="546853720" sldId="397"/>
        </pc:sldMkLst>
      </pc:sldChg>
      <pc:sldChg chg="del">
        <pc:chgData name="Meier  Dana" userId="S::danameie@ethz.ch::83c5db5c-748f-44c8-ad49-a5e332b6d8d8" providerId="AD" clId="Web-{52D7FD8F-3A6A-498B-B72F-51F969600594}" dt="2022-05-25T11:24:26.929" v="9"/>
        <pc:sldMkLst>
          <pc:docMk/>
          <pc:sldMk cId="2121780061" sldId="398"/>
        </pc:sldMkLst>
      </pc:sldChg>
      <pc:sldChg chg="del">
        <pc:chgData name="Meier  Dana" userId="S::danameie@ethz.ch::83c5db5c-748f-44c8-ad49-a5e332b6d8d8" providerId="AD" clId="Web-{52D7FD8F-3A6A-498B-B72F-51F969600594}" dt="2022-05-25T11:24:27.085" v="35"/>
        <pc:sldMkLst>
          <pc:docMk/>
          <pc:sldMk cId="2578363449" sldId="400"/>
        </pc:sldMkLst>
      </pc:sldChg>
      <pc:sldChg chg="del">
        <pc:chgData name="Meier  Dana" userId="S::danameie@ethz.ch::83c5db5c-748f-44c8-ad49-a5e332b6d8d8" providerId="AD" clId="Web-{52D7FD8F-3A6A-498B-B72F-51F969600594}" dt="2022-05-25T11:24:26.867" v="2"/>
        <pc:sldMkLst>
          <pc:docMk/>
          <pc:sldMk cId="1479921670" sldId="402"/>
        </pc:sldMkLst>
      </pc:sldChg>
      <pc:sldChg chg="del">
        <pc:chgData name="Meier  Dana" userId="S::danameie@ethz.ch::83c5db5c-748f-44c8-ad49-a5e332b6d8d8" providerId="AD" clId="Web-{52D7FD8F-3A6A-498B-B72F-51F969600594}" dt="2022-05-25T11:25:21.211" v="38"/>
        <pc:sldMkLst>
          <pc:docMk/>
          <pc:sldMk cId="2130034504" sldId="409"/>
        </pc:sldMkLst>
      </pc:sldChg>
      <pc:sldChg chg="del">
        <pc:chgData name="Meier  Dana" userId="S::danameie@ethz.ch::83c5db5c-748f-44c8-ad49-a5e332b6d8d8" providerId="AD" clId="Web-{52D7FD8F-3A6A-498B-B72F-51F969600594}" dt="2022-05-25T11:25:26.617" v="41"/>
        <pc:sldMkLst>
          <pc:docMk/>
          <pc:sldMk cId="3795416894" sldId="461"/>
        </pc:sldMkLst>
      </pc:sldChg>
      <pc:sldChg chg="del">
        <pc:chgData name="Meier  Dana" userId="S::danameie@ethz.ch::83c5db5c-748f-44c8-ad49-a5e332b6d8d8" providerId="AD" clId="Web-{52D7FD8F-3A6A-498B-B72F-51F969600594}" dt="2022-05-25T11:25:25.242" v="40"/>
        <pc:sldMkLst>
          <pc:docMk/>
          <pc:sldMk cId="2314237334" sldId="462"/>
        </pc:sldMkLst>
      </pc:sldChg>
      <pc:sldChg chg="del">
        <pc:chgData name="Meier  Dana" userId="S::danameie@ethz.ch::83c5db5c-748f-44c8-ad49-a5e332b6d8d8" providerId="AD" clId="Web-{52D7FD8F-3A6A-498B-B72F-51F969600594}" dt="2022-05-25T11:25:24.071" v="39"/>
        <pc:sldMkLst>
          <pc:docMk/>
          <pc:sldMk cId="3194144853" sldId="463"/>
        </pc:sldMkLst>
      </pc:sldChg>
    </pc:docChg>
  </pc:docChgLst>
  <pc:docChgLst>
    <pc:chgData name="Eberle  Yannik" userId="e12d76f2-085d-4057-9c47-59d95091124a" providerId="ADAL" clId="{160CDB86-F943-47B7-9658-F7C6305CACF4}"/>
    <pc:docChg chg="undo custSel addSld delSld modSld sldOrd">
      <pc:chgData name="Eberle  Yannik" userId="e12d76f2-085d-4057-9c47-59d95091124a" providerId="ADAL" clId="{160CDB86-F943-47B7-9658-F7C6305CACF4}" dt="2022-05-25T07:30:19.740" v="5854"/>
      <pc:docMkLst>
        <pc:docMk/>
      </pc:docMkLst>
      <pc:sldChg chg="modSp mod">
        <pc:chgData name="Eberle  Yannik" userId="e12d76f2-085d-4057-9c47-59d95091124a" providerId="ADAL" clId="{160CDB86-F943-47B7-9658-F7C6305CACF4}" dt="2022-05-22T10:51:43.151" v="1944" actId="1076"/>
        <pc:sldMkLst>
          <pc:docMk/>
          <pc:sldMk cId="2660629397" sldId="412"/>
        </pc:sldMkLst>
        <pc:spChg chg="mod">
          <ac:chgData name="Eberle  Yannik" userId="e12d76f2-085d-4057-9c47-59d95091124a" providerId="ADAL" clId="{160CDB86-F943-47B7-9658-F7C6305CACF4}" dt="2022-05-22T10:51:24.120" v="1942" actId="20577"/>
          <ac:spMkLst>
            <pc:docMk/>
            <pc:sldMk cId="2660629397" sldId="412"/>
            <ac:spMk id="3" creationId="{C455D4F4-BD43-895A-3D86-C071D9939F81}"/>
          </ac:spMkLst>
        </pc:spChg>
        <pc:spChg chg="mod">
          <ac:chgData name="Eberle  Yannik" userId="e12d76f2-085d-4057-9c47-59d95091124a" providerId="ADAL" clId="{160CDB86-F943-47B7-9658-F7C6305CACF4}" dt="2022-05-22T10:51:43.151" v="1944" actId="1076"/>
          <ac:spMkLst>
            <pc:docMk/>
            <pc:sldMk cId="2660629397" sldId="412"/>
            <ac:spMk id="7" creationId="{9BA1F77A-6B21-83EB-7933-FCE15289E265}"/>
          </ac:spMkLst>
        </pc:spChg>
        <pc:picChg chg="mod">
          <ac:chgData name="Eberle  Yannik" userId="e12d76f2-085d-4057-9c47-59d95091124a" providerId="ADAL" clId="{160CDB86-F943-47B7-9658-F7C6305CACF4}" dt="2022-05-22T10:51:38.126" v="1943" actId="1076"/>
          <ac:picMkLst>
            <pc:docMk/>
            <pc:sldMk cId="2660629397" sldId="412"/>
            <ac:picMk id="6" creationId="{3EA99815-01E2-4E35-0957-BB2974038897}"/>
          </ac:picMkLst>
        </pc:picChg>
      </pc:sldChg>
      <pc:sldChg chg="addSp delSp modSp mod modNotesTx">
        <pc:chgData name="Eberle  Yannik" userId="e12d76f2-085d-4057-9c47-59d95091124a" providerId="ADAL" clId="{160CDB86-F943-47B7-9658-F7C6305CACF4}" dt="2022-05-22T11:35:52.869" v="2733" actId="20577"/>
        <pc:sldMkLst>
          <pc:docMk/>
          <pc:sldMk cId="2303950722" sldId="421"/>
        </pc:sldMkLst>
        <pc:spChg chg="mod">
          <ac:chgData name="Eberle  Yannik" userId="e12d76f2-085d-4057-9c47-59d95091124a" providerId="ADAL" clId="{160CDB86-F943-47B7-9658-F7C6305CACF4}" dt="2022-05-22T11:35:52.869" v="2733" actId="20577"/>
          <ac:spMkLst>
            <pc:docMk/>
            <pc:sldMk cId="2303950722" sldId="421"/>
            <ac:spMk id="3" creationId="{3A3F5F25-D097-4F0E-C9BD-9DC3E1613910}"/>
          </ac:spMkLst>
        </pc:spChg>
        <pc:picChg chg="add mod">
          <ac:chgData name="Eberle  Yannik" userId="e12d76f2-085d-4057-9c47-59d95091124a" providerId="ADAL" clId="{160CDB86-F943-47B7-9658-F7C6305CACF4}" dt="2022-05-22T11:26:11.730" v="2619" actId="1076"/>
          <ac:picMkLst>
            <pc:docMk/>
            <pc:sldMk cId="2303950722" sldId="421"/>
            <ac:picMk id="7" creationId="{7C29576C-E8A0-A69E-78CE-0E8E8FCA9892}"/>
          </ac:picMkLst>
        </pc:picChg>
        <pc:picChg chg="add mod">
          <ac:chgData name="Eberle  Yannik" userId="e12d76f2-085d-4057-9c47-59d95091124a" providerId="ADAL" clId="{160CDB86-F943-47B7-9658-F7C6305CACF4}" dt="2022-05-22T11:28:36.952" v="2641" actId="1076"/>
          <ac:picMkLst>
            <pc:docMk/>
            <pc:sldMk cId="2303950722" sldId="421"/>
            <ac:picMk id="9" creationId="{3698949C-8766-CB3D-C485-D3D101952D25}"/>
          </ac:picMkLst>
        </pc:picChg>
        <pc:picChg chg="add del mod">
          <ac:chgData name="Eberle  Yannik" userId="e12d76f2-085d-4057-9c47-59d95091124a" providerId="ADAL" clId="{160CDB86-F943-47B7-9658-F7C6305CACF4}" dt="2022-05-22T11:27:57.860" v="2639" actId="478"/>
          <ac:picMkLst>
            <pc:docMk/>
            <pc:sldMk cId="2303950722" sldId="421"/>
            <ac:picMk id="11" creationId="{536CA781-BF0A-74D1-11C5-FF2254E159C1}"/>
          </ac:picMkLst>
        </pc:picChg>
        <pc:picChg chg="add mod">
          <ac:chgData name="Eberle  Yannik" userId="e12d76f2-085d-4057-9c47-59d95091124a" providerId="ADAL" clId="{160CDB86-F943-47B7-9658-F7C6305CACF4}" dt="2022-05-22T11:28:49.102" v="2643" actId="1076"/>
          <ac:picMkLst>
            <pc:docMk/>
            <pc:sldMk cId="2303950722" sldId="421"/>
            <ac:picMk id="13" creationId="{908F1675-1808-C976-E734-933A2ABFBD0D}"/>
          </ac:picMkLst>
        </pc:picChg>
      </pc:sldChg>
      <pc:sldChg chg="del">
        <pc:chgData name="Eberle  Yannik" userId="e12d76f2-085d-4057-9c47-59d95091124a" providerId="ADAL" clId="{160CDB86-F943-47B7-9658-F7C6305CACF4}" dt="2022-05-22T10:51:20.290" v="1941" actId="47"/>
        <pc:sldMkLst>
          <pc:docMk/>
          <pc:sldMk cId="849705949" sldId="459"/>
        </pc:sldMkLst>
      </pc:sldChg>
      <pc:sldChg chg="addSp delSp modSp mod modShow">
        <pc:chgData name="Eberle  Yannik" userId="e12d76f2-085d-4057-9c47-59d95091124a" providerId="ADAL" clId="{160CDB86-F943-47B7-9658-F7C6305CACF4}" dt="2022-05-22T10:02:53.141" v="12" actId="729"/>
        <pc:sldMkLst>
          <pc:docMk/>
          <pc:sldMk cId="2314237334" sldId="462"/>
        </pc:sldMkLst>
        <pc:spChg chg="mod">
          <ac:chgData name="Eberle  Yannik" userId="e12d76f2-085d-4057-9c47-59d95091124a" providerId="ADAL" clId="{160CDB86-F943-47B7-9658-F7C6305CACF4}" dt="2022-05-22T10:02:26.189" v="10" actId="20577"/>
          <ac:spMkLst>
            <pc:docMk/>
            <pc:sldMk cId="2314237334" sldId="462"/>
            <ac:spMk id="2" creationId="{40E720BC-F3F4-73EC-804C-D88D9231D0BF}"/>
          </ac:spMkLst>
        </pc:spChg>
        <pc:spChg chg="add mod">
          <ac:chgData name="Eberle  Yannik" userId="e12d76f2-085d-4057-9c47-59d95091124a" providerId="ADAL" clId="{160CDB86-F943-47B7-9658-F7C6305CACF4}" dt="2022-05-22T10:02:43.233" v="11" actId="478"/>
          <ac:spMkLst>
            <pc:docMk/>
            <pc:sldMk cId="2314237334" sldId="462"/>
            <ac:spMk id="6" creationId="{11B47873-808C-57B7-DBC7-A6D4162F51E1}"/>
          </ac:spMkLst>
        </pc:spChg>
        <pc:picChg chg="del">
          <ac:chgData name="Eberle  Yannik" userId="e12d76f2-085d-4057-9c47-59d95091124a" providerId="ADAL" clId="{160CDB86-F943-47B7-9658-F7C6305CACF4}" dt="2022-05-22T10:02:43.233" v="11" actId="478"/>
          <ac:picMkLst>
            <pc:docMk/>
            <pc:sldMk cId="2314237334" sldId="462"/>
            <ac:picMk id="7" creationId="{9202EDD7-B5DA-FE9F-AB4B-08E2E2BF50FF}"/>
          </ac:picMkLst>
        </pc:picChg>
      </pc:sldChg>
      <pc:sldChg chg="mod modShow">
        <pc:chgData name="Eberle  Yannik" userId="e12d76f2-085d-4057-9c47-59d95091124a" providerId="ADAL" clId="{160CDB86-F943-47B7-9658-F7C6305CACF4}" dt="2022-05-22T10:02:19.506" v="1" actId="729"/>
        <pc:sldMkLst>
          <pc:docMk/>
          <pc:sldMk cId="3194144853" sldId="463"/>
        </pc:sldMkLst>
      </pc:sldChg>
      <pc:sldChg chg="modSp">
        <pc:chgData name="Eberle  Yannik" userId="e12d76f2-085d-4057-9c47-59d95091124a" providerId="ADAL" clId="{160CDB86-F943-47B7-9658-F7C6305CACF4}" dt="2022-05-24T07:06:51.781" v="2739" actId="20577"/>
        <pc:sldMkLst>
          <pc:docMk/>
          <pc:sldMk cId="705924540" sldId="464"/>
        </pc:sldMkLst>
        <pc:spChg chg="mod">
          <ac:chgData name="Eberle  Yannik" userId="e12d76f2-085d-4057-9c47-59d95091124a" providerId="ADAL" clId="{160CDB86-F943-47B7-9658-F7C6305CACF4}" dt="2022-05-24T07:05:39.685" v="2736" actId="20577"/>
          <ac:spMkLst>
            <pc:docMk/>
            <pc:sldMk cId="705924540" sldId="464"/>
            <ac:spMk id="16" creationId="{76AAAA33-F6CB-3A77-57AA-5156BBC12BFE}"/>
          </ac:spMkLst>
        </pc:spChg>
        <pc:spChg chg="mod">
          <ac:chgData name="Eberle  Yannik" userId="e12d76f2-085d-4057-9c47-59d95091124a" providerId="ADAL" clId="{160CDB86-F943-47B7-9658-F7C6305CACF4}" dt="2022-05-24T07:06:51.781" v="2739" actId="20577"/>
          <ac:spMkLst>
            <pc:docMk/>
            <pc:sldMk cId="705924540" sldId="464"/>
            <ac:spMk id="22" creationId="{59E9516E-32D4-66A5-2E3C-6DFFFA42329F}"/>
          </ac:spMkLst>
        </pc:spChg>
      </pc:sldChg>
      <pc:sldChg chg="modSp mod">
        <pc:chgData name="Eberle  Yannik" userId="e12d76f2-085d-4057-9c47-59d95091124a" providerId="ADAL" clId="{160CDB86-F943-47B7-9658-F7C6305CACF4}" dt="2022-05-22T10:51:10.935" v="1939" actId="6549"/>
        <pc:sldMkLst>
          <pc:docMk/>
          <pc:sldMk cId="163403228" sldId="466"/>
        </pc:sldMkLst>
        <pc:spChg chg="mod">
          <ac:chgData name="Eberle  Yannik" userId="e12d76f2-085d-4057-9c47-59d95091124a" providerId="ADAL" clId="{160CDB86-F943-47B7-9658-F7C6305CACF4}" dt="2022-05-22T10:51:10.935" v="1939" actId="6549"/>
          <ac:spMkLst>
            <pc:docMk/>
            <pc:sldMk cId="163403228" sldId="466"/>
            <ac:spMk id="2" creationId="{40E720BC-F3F4-73EC-804C-D88D9231D0BF}"/>
          </ac:spMkLst>
        </pc:spChg>
      </pc:sldChg>
      <pc:sldChg chg="del">
        <pc:chgData name="Eberle  Yannik" userId="e12d76f2-085d-4057-9c47-59d95091124a" providerId="ADAL" clId="{160CDB86-F943-47B7-9658-F7C6305CACF4}" dt="2022-05-22T10:51:19.041" v="1940" actId="2696"/>
        <pc:sldMkLst>
          <pc:docMk/>
          <pc:sldMk cId="2302150384" sldId="467"/>
        </pc:sldMkLst>
      </pc:sldChg>
      <pc:sldChg chg="addSp modSp mod modAnim modNotesTx">
        <pc:chgData name="Eberle  Yannik" userId="e12d76f2-085d-4057-9c47-59d95091124a" providerId="ADAL" clId="{160CDB86-F943-47B7-9658-F7C6305CACF4}" dt="2022-05-25T07:30:19.740" v="5854"/>
        <pc:sldMkLst>
          <pc:docMk/>
          <pc:sldMk cId="1119032196" sldId="468"/>
        </pc:sldMkLst>
        <pc:spChg chg="mod">
          <ac:chgData name="Eberle  Yannik" userId="e12d76f2-085d-4057-9c47-59d95091124a" providerId="ADAL" clId="{160CDB86-F943-47B7-9658-F7C6305CACF4}" dt="2022-05-22T10:10:00.289" v="102" actId="20577"/>
          <ac:spMkLst>
            <pc:docMk/>
            <pc:sldMk cId="1119032196" sldId="468"/>
            <ac:spMk id="2" creationId="{40E720BC-F3F4-73EC-804C-D88D9231D0BF}"/>
          </ac:spMkLst>
        </pc:spChg>
        <pc:spChg chg="mod">
          <ac:chgData name="Eberle  Yannik" userId="e12d76f2-085d-4057-9c47-59d95091124a" providerId="ADAL" clId="{160CDB86-F943-47B7-9658-F7C6305CACF4}" dt="2022-05-22T10:21:23.100" v="752" actId="20577"/>
          <ac:spMkLst>
            <pc:docMk/>
            <pc:sldMk cId="1119032196" sldId="468"/>
            <ac:spMk id="6" creationId="{63970324-8AB2-D303-6409-F4A0CCE894E5}"/>
          </ac:spMkLst>
        </pc:spChg>
        <pc:spChg chg="add mod">
          <ac:chgData name="Eberle  Yannik" userId="e12d76f2-085d-4057-9c47-59d95091124a" providerId="ADAL" clId="{160CDB86-F943-47B7-9658-F7C6305CACF4}" dt="2022-05-25T07:30:06.934" v="5853" actId="1076"/>
          <ac:spMkLst>
            <pc:docMk/>
            <pc:sldMk cId="1119032196" sldId="468"/>
            <ac:spMk id="7" creationId="{ECDF3B41-A211-C9BA-A375-741E1D11D8C6}"/>
          </ac:spMkLst>
        </pc:spChg>
        <pc:spChg chg="add mod">
          <ac:chgData name="Eberle  Yannik" userId="e12d76f2-085d-4057-9c47-59d95091124a" providerId="ADAL" clId="{160CDB86-F943-47B7-9658-F7C6305CACF4}" dt="2022-05-25T07:30:02.244" v="5852" actId="1582"/>
          <ac:spMkLst>
            <pc:docMk/>
            <pc:sldMk cId="1119032196" sldId="468"/>
            <ac:spMk id="9" creationId="{E4AAD207-6181-773C-29AD-BA5461AD526B}"/>
          </ac:spMkLst>
        </pc:spChg>
        <pc:spChg chg="mod">
          <ac:chgData name="Eberle  Yannik" userId="e12d76f2-085d-4057-9c47-59d95091124a" providerId="ADAL" clId="{160CDB86-F943-47B7-9658-F7C6305CACF4}" dt="2022-05-25T07:28:23.789" v="5778" actId="1076"/>
          <ac:spMkLst>
            <pc:docMk/>
            <pc:sldMk cId="1119032196" sldId="468"/>
            <ac:spMk id="13" creationId="{137E882A-DF34-DF33-E20E-5390B8974901}"/>
          </ac:spMkLst>
        </pc:spChg>
        <pc:picChg chg="mod">
          <ac:chgData name="Eberle  Yannik" userId="e12d76f2-085d-4057-9c47-59d95091124a" providerId="ADAL" clId="{160CDB86-F943-47B7-9658-F7C6305CACF4}" dt="2022-05-25T07:28:20.825" v="5777" actId="1076"/>
          <ac:picMkLst>
            <pc:docMk/>
            <pc:sldMk cId="1119032196" sldId="468"/>
            <ac:picMk id="8" creationId="{DD12FCD7-1DE3-067F-44C9-54B4D76D187A}"/>
          </ac:picMkLst>
        </pc:picChg>
        <pc:picChg chg="mod">
          <ac:chgData name="Eberle  Yannik" userId="e12d76f2-085d-4057-9c47-59d95091124a" providerId="ADAL" clId="{160CDB86-F943-47B7-9658-F7C6305CACF4}" dt="2022-05-22T10:04:25.262" v="15" actId="14100"/>
          <ac:picMkLst>
            <pc:docMk/>
            <pc:sldMk cId="1119032196" sldId="468"/>
            <ac:picMk id="12" creationId="{94C11C66-4773-F920-99A1-55ED8CEC15F6}"/>
          </ac:picMkLst>
        </pc:picChg>
      </pc:sldChg>
      <pc:sldChg chg="addSp delSp modSp mod ord modAnim modShow modNotesTx">
        <pc:chgData name="Eberle  Yannik" userId="e12d76f2-085d-4057-9c47-59d95091124a" providerId="ADAL" clId="{160CDB86-F943-47B7-9658-F7C6305CACF4}" dt="2022-05-24T19:25:22.168" v="5771" actId="14100"/>
        <pc:sldMkLst>
          <pc:docMk/>
          <pc:sldMk cId="1788426120" sldId="470"/>
        </pc:sldMkLst>
        <pc:spChg chg="mod">
          <ac:chgData name="Eberle  Yannik" userId="e12d76f2-085d-4057-9c47-59d95091124a" providerId="ADAL" clId="{160CDB86-F943-47B7-9658-F7C6305CACF4}" dt="2022-05-22T10:08:07.925" v="70" actId="20577"/>
          <ac:spMkLst>
            <pc:docMk/>
            <pc:sldMk cId="1788426120" sldId="470"/>
            <ac:spMk id="2" creationId="{40E720BC-F3F4-73EC-804C-D88D9231D0BF}"/>
          </ac:spMkLst>
        </pc:spChg>
        <pc:spChg chg="add mod">
          <ac:chgData name="Eberle  Yannik" userId="e12d76f2-085d-4057-9c47-59d95091124a" providerId="ADAL" clId="{160CDB86-F943-47B7-9658-F7C6305CACF4}" dt="2022-05-24T19:25:22.168" v="5771" actId="14100"/>
          <ac:spMkLst>
            <pc:docMk/>
            <pc:sldMk cId="1788426120" sldId="470"/>
            <ac:spMk id="3" creationId="{11982D1D-D273-16AD-53F1-1B0F2939A097}"/>
          </ac:spMkLst>
        </pc:spChg>
        <pc:spChg chg="del mod">
          <ac:chgData name="Eberle  Yannik" userId="e12d76f2-085d-4057-9c47-59d95091124a" providerId="ADAL" clId="{160CDB86-F943-47B7-9658-F7C6305CACF4}" dt="2022-05-22T10:06:25.715" v="19"/>
          <ac:spMkLst>
            <pc:docMk/>
            <pc:sldMk cId="1788426120" sldId="470"/>
            <ac:spMk id="3" creationId="{C455D4F4-BD43-895A-3D86-C071D9939F81}"/>
          </ac:spMkLst>
        </pc:spChg>
        <pc:spChg chg="add del mod">
          <ac:chgData name="Eberle  Yannik" userId="e12d76f2-085d-4057-9c47-59d95091124a" providerId="ADAL" clId="{160CDB86-F943-47B7-9658-F7C6305CACF4}" dt="2022-05-24T19:18:31.471" v="5679" actId="478"/>
          <ac:spMkLst>
            <pc:docMk/>
            <pc:sldMk cId="1788426120" sldId="470"/>
            <ac:spMk id="6" creationId="{76382A0C-60F0-D020-B11F-8C6B5358961E}"/>
          </ac:spMkLst>
        </pc:spChg>
        <pc:spChg chg="add mod">
          <ac:chgData name="Eberle  Yannik" userId="e12d76f2-085d-4057-9c47-59d95091124a" providerId="ADAL" clId="{160CDB86-F943-47B7-9658-F7C6305CACF4}" dt="2022-05-24T18:51:28.930" v="5303" actId="20577"/>
          <ac:spMkLst>
            <pc:docMk/>
            <pc:sldMk cId="1788426120" sldId="470"/>
            <ac:spMk id="8" creationId="{6391EEA0-7A98-180D-9122-0961A8200DBF}"/>
          </ac:spMkLst>
        </pc:spChg>
        <pc:spChg chg="add del mod">
          <ac:chgData name="Eberle  Yannik" userId="e12d76f2-085d-4057-9c47-59d95091124a" providerId="ADAL" clId="{160CDB86-F943-47B7-9658-F7C6305CACF4}" dt="2022-05-22T10:08:31.596" v="72"/>
          <ac:spMkLst>
            <pc:docMk/>
            <pc:sldMk cId="1788426120" sldId="470"/>
            <ac:spMk id="9" creationId="{94458BDF-4EF5-6DCC-B0C7-C89D09E2CEBB}"/>
          </ac:spMkLst>
        </pc:spChg>
        <pc:spChg chg="add mod">
          <ac:chgData name="Eberle  Yannik" userId="e12d76f2-085d-4057-9c47-59d95091124a" providerId="ADAL" clId="{160CDB86-F943-47B7-9658-F7C6305CACF4}" dt="2022-05-24T19:20:31.880" v="5707" actId="1076"/>
          <ac:spMkLst>
            <pc:docMk/>
            <pc:sldMk cId="1788426120" sldId="470"/>
            <ac:spMk id="9" creationId="{9921380D-0178-DE40-C5B3-50F956F5302A}"/>
          </ac:spMkLst>
        </pc:spChg>
        <pc:spChg chg="add mod">
          <ac:chgData name="Eberle  Yannik" userId="e12d76f2-085d-4057-9c47-59d95091124a" providerId="ADAL" clId="{160CDB86-F943-47B7-9658-F7C6305CACF4}" dt="2022-05-24T19:22:53.312" v="5758" actId="113"/>
          <ac:spMkLst>
            <pc:docMk/>
            <pc:sldMk cId="1788426120" sldId="470"/>
            <ac:spMk id="10" creationId="{379C34C7-9349-211A-F469-46EE613C8D38}"/>
          </ac:spMkLst>
        </pc:spChg>
        <pc:spChg chg="add mod">
          <ac:chgData name="Eberle  Yannik" userId="e12d76f2-085d-4057-9c47-59d95091124a" providerId="ADAL" clId="{160CDB86-F943-47B7-9658-F7C6305CACF4}" dt="2022-05-24T19:21:43.791" v="5717" actId="1076"/>
          <ac:spMkLst>
            <pc:docMk/>
            <pc:sldMk cId="1788426120" sldId="470"/>
            <ac:spMk id="12" creationId="{A675459A-36AD-FC78-41FB-D23DD3D89DDB}"/>
          </ac:spMkLst>
        </pc:spChg>
        <pc:spChg chg="add del mod">
          <ac:chgData name="Eberle  Yannik" userId="e12d76f2-085d-4057-9c47-59d95091124a" providerId="ADAL" clId="{160CDB86-F943-47B7-9658-F7C6305CACF4}" dt="2022-05-22T10:09:51.409" v="83"/>
          <ac:spMkLst>
            <pc:docMk/>
            <pc:sldMk cId="1788426120" sldId="470"/>
            <ac:spMk id="12" creationId="{DAF48E5A-22D4-37AF-906E-E736B80CE0A0}"/>
          </ac:spMkLst>
        </pc:spChg>
        <pc:spChg chg="add del mod">
          <ac:chgData name="Eberle  Yannik" userId="e12d76f2-085d-4057-9c47-59d95091124a" providerId="ADAL" clId="{160CDB86-F943-47B7-9658-F7C6305CACF4}" dt="2022-05-24T07:18:18.527" v="4360" actId="478"/>
          <ac:spMkLst>
            <pc:docMk/>
            <pc:sldMk cId="1788426120" sldId="470"/>
            <ac:spMk id="13" creationId="{004F8A9A-24A2-B0DC-B3BB-44177679EA2C}"/>
          </ac:spMkLst>
        </pc:spChg>
        <pc:spChg chg="add mod">
          <ac:chgData name="Eberle  Yannik" userId="e12d76f2-085d-4057-9c47-59d95091124a" providerId="ADAL" clId="{160CDB86-F943-47B7-9658-F7C6305CACF4}" dt="2022-05-24T19:21:40.429" v="5716" actId="1076"/>
          <ac:spMkLst>
            <pc:docMk/>
            <pc:sldMk cId="1788426120" sldId="470"/>
            <ac:spMk id="13" creationId="{FF806050-4E9C-B3AB-CA11-A18BA52DF940}"/>
          </ac:spMkLst>
        </pc:spChg>
        <pc:spChg chg="add mod">
          <ac:chgData name="Eberle  Yannik" userId="e12d76f2-085d-4057-9c47-59d95091124a" providerId="ADAL" clId="{160CDB86-F943-47B7-9658-F7C6305CACF4}" dt="2022-05-24T19:23:14.066" v="5762" actId="14100"/>
          <ac:spMkLst>
            <pc:docMk/>
            <pc:sldMk cId="1788426120" sldId="470"/>
            <ac:spMk id="14" creationId="{1E125A0E-510D-89A1-0FE8-80A31BA1BD19}"/>
          </ac:spMkLst>
        </pc:spChg>
        <pc:picChg chg="add mod">
          <ac:chgData name="Eberle  Yannik" userId="e12d76f2-085d-4057-9c47-59d95091124a" providerId="ADAL" clId="{160CDB86-F943-47B7-9658-F7C6305CACF4}" dt="2022-05-24T18:50:59.499" v="5279" actId="1076"/>
          <ac:picMkLst>
            <pc:docMk/>
            <pc:sldMk cId="1788426120" sldId="470"/>
            <ac:picMk id="7" creationId="{2932011B-676B-0CDB-0B5C-91B7462A737C}"/>
          </ac:picMkLst>
        </pc:picChg>
        <pc:picChg chg="add del mod">
          <ac:chgData name="Eberle  Yannik" userId="e12d76f2-085d-4057-9c47-59d95091124a" providerId="ADAL" clId="{160CDB86-F943-47B7-9658-F7C6305CACF4}" dt="2022-05-22T10:08:11.357" v="71" actId="478"/>
          <ac:picMkLst>
            <pc:docMk/>
            <pc:sldMk cId="1788426120" sldId="470"/>
            <ac:picMk id="7" creationId="{A211E882-5AA9-35BE-26E3-6DF7F356C6F1}"/>
          </ac:picMkLst>
        </pc:picChg>
        <pc:picChg chg="add mod">
          <ac:chgData name="Eberle  Yannik" userId="e12d76f2-085d-4057-9c47-59d95091124a" providerId="ADAL" clId="{160CDB86-F943-47B7-9658-F7C6305CACF4}" dt="2022-05-24T18:51:02.827" v="5280" actId="1076"/>
          <ac:picMkLst>
            <pc:docMk/>
            <pc:sldMk cId="1788426120" sldId="470"/>
            <ac:picMk id="11" creationId="{08BC3C63-3B71-DB70-973C-D6DEE1830887}"/>
          </ac:picMkLst>
        </pc:picChg>
      </pc:sldChg>
      <pc:sldChg chg="addSp delSp modSp add mod modShow">
        <pc:chgData name="Eberle  Yannik" userId="e12d76f2-085d-4057-9c47-59d95091124a" providerId="ADAL" clId="{160CDB86-F943-47B7-9658-F7C6305CACF4}" dt="2022-05-24T07:21:06.368" v="4723" actId="729"/>
        <pc:sldMkLst>
          <pc:docMk/>
          <pc:sldMk cId="3272333378" sldId="479"/>
        </pc:sldMkLst>
        <pc:spChg chg="add mod">
          <ac:chgData name="Eberle  Yannik" userId="e12d76f2-085d-4057-9c47-59d95091124a" providerId="ADAL" clId="{160CDB86-F943-47B7-9658-F7C6305CACF4}" dt="2022-05-22T11:05:09.671" v="2039" actId="20577"/>
          <ac:spMkLst>
            <pc:docMk/>
            <pc:sldMk cId="3272333378" sldId="479"/>
            <ac:spMk id="3" creationId="{7C960713-7334-3C1F-5AB7-018E3A3BC071}"/>
          </ac:spMkLst>
        </pc:spChg>
        <pc:spChg chg="add del mod">
          <ac:chgData name="Eberle  Yannik" userId="e12d76f2-085d-4057-9c47-59d95091124a" providerId="ADAL" clId="{160CDB86-F943-47B7-9658-F7C6305CACF4}" dt="2022-05-22T10:22:11.082" v="758"/>
          <ac:spMkLst>
            <pc:docMk/>
            <pc:sldMk cId="3272333378" sldId="479"/>
            <ac:spMk id="6" creationId="{77FFE75D-AB75-67E6-4D5B-7A28D7753347}"/>
          </ac:spMkLst>
        </pc:spChg>
        <pc:spChg chg="add mod">
          <ac:chgData name="Eberle  Yannik" userId="e12d76f2-085d-4057-9c47-59d95091124a" providerId="ADAL" clId="{160CDB86-F943-47B7-9658-F7C6305CACF4}" dt="2022-05-22T11:05:52.585" v="2047" actId="20577"/>
          <ac:spMkLst>
            <pc:docMk/>
            <pc:sldMk cId="3272333378" sldId="479"/>
            <ac:spMk id="8" creationId="{F1B3E662-875F-58E7-C8B4-A1CA8D8C52E3}"/>
          </ac:spMkLst>
        </pc:spChg>
        <pc:picChg chg="mod">
          <ac:chgData name="Eberle  Yannik" userId="e12d76f2-085d-4057-9c47-59d95091124a" providerId="ADAL" clId="{160CDB86-F943-47B7-9658-F7C6305CACF4}" dt="2022-05-22T10:47:14.540" v="1607" actId="1076"/>
          <ac:picMkLst>
            <pc:docMk/>
            <pc:sldMk cId="3272333378" sldId="479"/>
            <ac:picMk id="7" creationId="{A211E882-5AA9-35BE-26E3-6DF7F356C6F1}"/>
          </ac:picMkLst>
        </pc:picChg>
      </pc:sldChg>
      <pc:sldChg chg="addSp delSp modSp add mod ord modShow">
        <pc:chgData name="Eberle  Yannik" userId="e12d76f2-085d-4057-9c47-59d95091124a" providerId="ADAL" clId="{160CDB86-F943-47B7-9658-F7C6305CACF4}" dt="2022-05-24T07:01:19.920" v="2734" actId="729"/>
        <pc:sldMkLst>
          <pc:docMk/>
          <pc:sldMk cId="826951187" sldId="480"/>
        </pc:sldMkLst>
        <pc:spChg chg="mod">
          <ac:chgData name="Eberle  Yannik" userId="e12d76f2-085d-4057-9c47-59d95091124a" providerId="ADAL" clId="{160CDB86-F943-47B7-9658-F7C6305CACF4}" dt="2022-05-22T10:10:26.740" v="147" actId="20577"/>
          <ac:spMkLst>
            <pc:docMk/>
            <pc:sldMk cId="826951187" sldId="480"/>
            <ac:spMk id="2" creationId="{40E720BC-F3F4-73EC-804C-D88D9231D0BF}"/>
          </ac:spMkLst>
        </pc:spChg>
        <pc:spChg chg="add mod">
          <ac:chgData name="Eberle  Yannik" userId="e12d76f2-085d-4057-9c47-59d95091124a" providerId="ADAL" clId="{160CDB86-F943-47B7-9658-F7C6305CACF4}" dt="2022-05-22T11:04:27.955" v="2021" actId="20577"/>
          <ac:spMkLst>
            <pc:docMk/>
            <pc:sldMk cId="826951187" sldId="480"/>
            <ac:spMk id="6" creationId="{8F1730BD-15F0-315C-E845-AA7BBA6A1B87}"/>
          </ac:spMkLst>
        </pc:spChg>
        <pc:picChg chg="del">
          <ac:chgData name="Eberle  Yannik" userId="e12d76f2-085d-4057-9c47-59d95091124a" providerId="ADAL" clId="{160CDB86-F943-47B7-9658-F7C6305CACF4}" dt="2022-05-22T10:10:28.488" v="148" actId="478"/>
          <ac:picMkLst>
            <pc:docMk/>
            <pc:sldMk cId="826951187" sldId="480"/>
            <ac:picMk id="11" creationId="{08BC3C63-3B71-DB70-973C-D6DEE1830887}"/>
          </ac:picMkLst>
        </pc:picChg>
      </pc:sldChg>
      <pc:sldChg chg="addSp delSp modSp add mod modShow">
        <pc:chgData name="Eberle  Yannik" userId="e12d76f2-085d-4057-9c47-59d95091124a" providerId="ADAL" clId="{160CDB86-F943-47B7-9658-F7C6305CACF4}" dt="2022-05-24T18:50:32.446" v="5273" actId="21"/>
        <pc:sldMkLst>
          <pc:docMk/>
          <pc:sldMk cId="3587060568" sldId="482"/>
        </pc:sldMkLst>
        <pc:spChg chg="add del mod">
          <ac:chgData name="Eberle  Yannik" userId="e12d76f2-085d-4057-9c47-59d95091124a" providerId="ADAL" clId="{160CDB86-F943-47B7-9658-F7C6305CACF4}" dt="2022-05-22T10:38:55.767" v="1336"/>
          <ac:spMkLst>
            <pc:docMk/>
            <pc:sldMk cId="3587060568" sldId="482"/>
            <ac:spMk id="6" creationId="{A434D169-5FDC-5829-A3C3-F6EFE43DD1ED}"/>
          </ac:spMkLst>
        </pc:spChg>
        <pc:spChg chg="add mod">
          <ac:chgData name="Eberle  Yannik" userId="e12d76f2-085d-4057-9c47-59d95091124a" providerId="ADAL" clId="{160CDB86-F943-47B7-9658-F7C6305CACF4}" dt="2022-05-24T18:50:32.446" v="5273" actId="21"/>
          <ac:spMkLst>
            <pc:docMk/>
            <pc:sldMk cId="3587060568" sldId="482"/>
            <ac:spMk id="6" creationId="{EC27BD81-4530-05EB-E64B-F9FE830C1D75}"/>
          </ac:spMkLst>
        </pc:spChg>
        <pc:spChg chg="add mod">
          <ac:chgData name="Eberle  Yannik" userId="e12d76f2-085d-4057-9c47-59d95091124a" providerId="ADAL" clId="{160CDB86-F943-47B7-9658-F7C6305CACF4}" dt="2022-05-22T10:45:24.865" v="1591" actId="20577"/>
          <ac:spMkLst>
            <pc:docMk/>
            <pc:sldMk cId="3587060568" sldId="482"/>
            <ac:spMk id="9" creationId="{C6CBF798-55C4-3939-0B8C-53E66D1FEE3C}"/>
          </ac:spMkLst>
        </pc:spChg>
        <pc:spChg chg="del">
          <ac:chgData name="Eberle  Yannik" userId="e12d76f2-085d-4057-9c47-59d95091124a" providerId="ADAL" clId="{160CDB86-F943-47B7-9658-F7C6305CACF4}" dt="2022-05-22T10:38:38.117" v="1334" actId="478"/>
          <ac:spMkLst>
            <pc:docMk/>
            <pc:sldMk cId="3587060568" sldId="482"/>
            <ac:spMk id="13" creationId="{004F8A9A-24A2-B0DC-B3BB-44177679EA2C}"/>
          </ac:spMkLst>
        </pc:spChg>
        <pc:picChg chg="add del mod">
          <ac:chgData name="Eberle  Yannik" userId="e12d76f2-085d-4057-9c47-59d95091124a" providerId="ADAL" clId="{160CDB86-F943-47B7-9658-F7C6305CACF4}" dt="2022-05-24T18:50:32.446" v="5273" actId="21"/>
          <ac:picMkLst>
            <pc:docMk/>
            <pc:sldMk cId="3587060568" sldId="482"/>
            <ac:picMk id="8" creationId="{8BC02DA9-918F-EB76-9DD6-60AB18E1DFD6}"/>
          </ac:picMkLst>
        </pc:picChg>
        <pc:picChg chg="del">
          <ac:chgData name="Eberle  Yannik" userId="e12d76f2-085d-4057-9c47-59d95091124a" providerId="ADAL" clId="{160CDB86-F943-47B7-9658-F7C6305CACF4}" dt="2022-05-22T10:38:29.373" v="1332" actId="478"/>
          <ac:picMkLst>
            <pc:docMk/>
            <pc:sldMk cId="3587060568" sldId="482"/>
            <ac:picMk id="11" creationId="{08BC3C63-3B71-DB70-973C-D6DEE1830887}"/>
          </ac:picMkLst>
        </pc:picChg>
      </pc:sldChg>
      <pc:sldChg chg="addSp delSp modSp add mod modAnim modShow modNotesTx">
        <pc:chgData name="Eberle  Yannik" userId="e12d76f2-085d-4057-9c47-59d95091124a" providerId="ADAL" clId="{160CDB86-F943-47B7-9658-F7C6305CACF4}" dt="2022-05-24T18:47:28.873" v="5115" actId="729"/>
        <pc:sldMkLst>
          <pc:docMk/>
          <pc:sldMk cId="258297725" sldId="483"/>
        </pc:sldMkLst>
        <pc:spChg chg="mod">
          <ac:chgData name="Eberle  Yannik" userId="e12d76f2-085d-4057-9c47-59d95091124a" providerId="ADAL" clId="{160CDB86-F943-47B7-9658-F7C6305CACF4}" dt="2022-05-22T10:46:29.259" v="1598" actId="20577"/>
          <ac:spMkLst>
            <pc:docMk/>
            <pc:sldMk cId="258297725" sldId="483"/>
            <ac:spMk id="2" creationId="{40E720BC-F3F4-73EC-804C-D88D9231D0BF}"/>
          </ac:spMkLst>
        </pc:spChg>
        <pc:spChg chg="mod">
          <ac:chgData name="Eberle  Yannik" userId="e12d76f2-085d-4057-9c47-59d95091124a" providerId="ADAL" clId="{160CDB86-F943-47B7-9658-F7C6305CACF4}" dt="2022-05-24T08:37:06.289" v="5036" actId="1076"/>
          <ac:spMkLst>
            <pc:docMk/>
            <pc:sldMk cId="258297725" sldId="483"/>
            <ac:spMk id="3" creationId="{C455D4F4-BD43-895A-3D86-C071D9939F81}"/>
          </ac:spMkLst>
        </pc:spChg>
        <pc:spChg chg="mod">
          <ac:chgData name="Eberle  Yannik" userId="e12d76f2-085d-4057-9c47-59d95091124a" providerId="ADAL" clId="{160CDB86-F943-47B7-9658-F7C6305CACF4}" dt="2022-05-24T08:37:29.865" v="5037" actId="1076"/>
          <ac:spMkLst>
            <pc:docMk/>
            <pc:sldMk cId="258297725" sldId="483"/>
            <ac:spMk id="6" creationId="{63970324-8AB2-D303-6409-F4A0CCE894E5}"/>
          </ac:spMkLst>
        </pc:spChg>
        <pc:spChg chg="add del mod">
          <ac:chgData name="Eberle  Yannik" userId="e12d76f2-085d-4057-9c47-59d95091124a" providerId="ADAL" clId="{160CDB86-F943-47B7-9658-F7C6305CACF4}" dt="2022-05-24T08:36:05.002" v="5029" actId="478"/>
          <ac:spMkLst>
            <pc:docMk/>
            <pc:sldMk cId="258297725" sldId="483"/>
            <ac:spMk id="7" creationId="{FA770CAE-CCE5-5266-4FEC-DE2EB8E0C294}"/>
          </ac:spMkLst>
        </pc:spChg>
        <pc:spChg chg="add mod">
          <ac:chgData name="Eberle  Yannik" userId="e12d76f2-085d-4057-9c47-59d95091124a" providerId="ADAL" clId="{160CDB86-F943-47B7-9658-F7C6305CACF4}" dt="2022-05-24T08:37:56.033" v="5039" actId="1582"/>
          <ac:spMkLst>
            <pc:docMk/>
            <pc:sldMk cId="258297725" sldId="483"/>
            <ac:spMk id="8" creationId="{DA01B546-E0EA-B7B0-7BBE-BBCE8EB99D50}"/>
          </ac:spMkLst>
        </pc:spChg>
        <pc:spChg chg="del">
          <ac:chgData name="Eberle  Yannik" userId="e12d76f2-085d-4057-9c47-59d95091124a" providerId="ADAL" clId="{160CDB86-F943-47B7-9658-F7C6305CACF4}" dt="2022-05-22T10:46:33.651" v="1601" actId="478"/>
          <ac:spMkLst>
            <pc:docMk/>
            <pc:sldMk cId="258297725" sldId="483"/>
            <ac:spMk id="13" creationId="{137E882A-DF34-DF33-E20E-5390B8974901}"/>
          </ac:spMkLst>
        </pc:spChg>
        <pc:spChg chg="add mod">
          <ac:chgData name="Eberle  Yannik" userId="e12d76f2-085d-4057-9c47-59d95091124a" providerId="ADAL" clId="{160CDB86-F943-47B7-9658-F7C6305CACF4}" dt="2022-05-24T08:36:13.529" v="5030" actId="1076"/>
          <ac:spMkLst>
            <pc:docMk/>
            <pc:sldMk cId="258297725" sldId="483"/>
            <ac:spMk id="15" creationId="{73972D43-5B4A-49D4-8C5B-6BE80B69F578}"/>
          </ac:spMkLst>
        </pc:spChg>
        <pc:spChg chg="add mod">
          <ac:chgData name="Eberle  Yannik" userId="e12d76f2-085d-4057-9c47-59d95091124a" providerId="ADAL" clId="{160CDB86-F943-47B7-9658-F7C6305CACF4}" dt="2022-05-24T08:36:29.746" v="5031" actId="1076"/>
          <ac:spMkLst>
            <pc:docMk/>
            <pc:sldMk cId="258297725" sldId="483"/>
            <ac:spMk id="16" creationId="{ADA2A843-50B3-45F5-C723-2D20936462DA}"/>
          </ac:spMkLst>
        </pc:spChg>
        <pc:spChg chg="add mod">
          <ac:chgData name="Eberle  Yannik" userId="e12d76f2-085d-4057-9c47-59d95091124a" providerId="ADAL" clId="{160CDB86-F943-47B7-9658-F7C6305CACF4}" dt="2022-05-24T08:36:13.529" v="5030" actId="1076"/>
          <ac:spMkLst>
            <pc:docMk/>
            <pc:sldMk cId="258297725" sldId="483"/>
            <ac:spMk id="17" creationId="{C8E60B6C-3B46-19A3-E834-429F1F7A7EA2}"/>
          </ac:spMkLst>
        </pc:spChg>
        <pc:spChg chg="add mod">
          <ac:chgData name="Eberle  Yannik" userId="e12d76f2-085d-4057-9c47-59d95091124a" providerId="ADAL" clId="{160CDB86-F943-47B7-9658-F7C6305CACF4}" dt="2022-05-24T08:36:35.777" v="5032" actId="1076"/>
          <ac:spMkLst>
            <pc:docMk/>
            <pc:sldMk cId="258297725" sldId="483"/>
            <ac:spMk id="18" creationId="{798BB77C-0F6E-FF13-F646-6A1C7C7D10E6}"/>
          </ac:spMkLst>
        </pc:spChg>
        <pc:spChg chg="add mod">
          <ac:chgData name="Eberle  Yannik" userId="e12d76f2-085d-4057-9c47-59d95091124a" providerId="ADAL" clId="{160CDB86-F943-47B7-9658-F7C6305CACF4}" dt="2022-05-24T08:36:29.746" v="5031" actId="1076"/>
          <ac:spMkLst>
            <pc:docMk/>
            <pc:sldMk cId="258297725" sldId="483"/>
            <ac:spMk id="19" creationId="{2463C38E-EC35-0942-F7C9-0611359DA5B7}"/>
          </ac:spMkLst>
        </pc:spChg>
        <pc:spChg chg="mod">
          <ac:chgData name="Eberle  Yannik" userId="e12d76f2-085d-4057-9c47-59d95091124a" providerId="ADAL" clId="{160CDB86-F943-47B7-9658-F7C6305CACF4}" dt="2022-05-24T08:36:29.746" v="5031" actId="1076"/>
          <ac:spMkLst>
            <pc:docMk/>
            <pc:sldMk cId="258297725" sldId="483"/>
            <ac:spMk id="29" creationId="{4490020C-A5C1-8DCE-3AA2-921C792FADC4}"/>
          </ac:spMkLst>
        </pc:spChg>
        <pc:picChg chg="del">
          <ac:chgData name="Eberle  Yannik" userId="e12d76f2-085d-4057-9c47-59d95091124a" providerId="ADAL" clId="{160CDB86-F943-47B7-9658-F7C6305CACF4}" dt="2022-05-22T10:46:34.046" v="1602" actId="478"/>
          <ac:picMkLst>
            <pc:docMk/>
            <pc:sldMk cId="258297725" sldId="483"/>
            <ac:picMk id="8" creationId="{DD12FCD7-1DE3-067F-44C9-54B4D76D187A}"/>
          </ac:picMkLst>
        </pc:picChg>
        <pc:picChg chg="add mod">
          <ac:chgData name="Eberle  Yannik" userId="e12d76f2-085d-4057-9c47-59d95091124a" providerId="ADAL" clId="{160CDB86-F943-47B7-9658-F7C6305CACF4}" dt="2022-05-24T08:36:13.529" v="5030" actId="1076"/>
          <ac:picMkLst>
            <pc:docMk/>
            <pc:sldMk cId="258297725" sldId="483"/>
            <ac:picMk id="9" creationId="{8586591E-E2C3-5711-3284-47327486F40B}"/>
          </ac:picMkLst>
        </pc:picChg>
        <pc:picChg chg="del">
          <ac:chgData name="Eberle  Yannik" userId="e12d76f2-085d-4057-9c47-59d95091124a" providerId="ADAL" clId="{160CDB86-F943-47B7-9658-F7C6305CACF4}" dt="2022-05-22T10:46:32.078" v="1600" actId="478"/>
          <ac:picMkLst>
            <pc:docMk/>
            <pc:sldMk cId="258297725" sldId="483"/>
            <ac:picMk id="10" creationId="{FF638005-EBC4-9BBA-40EC-2B1227ED9BC4}"/>
          </ac:picMkLst>
        </pc:picChg>
        <pc:picChg chg="del">
          <ac:chgData name="Eberle  Yannik" userId="e12d76f2-085d-4057-9c47-59d95091124a" providerId="ADAL" clId="{160CDB86-F943-47B7-9658-F7C6305CACF4}" dt="2022-05-22T10:46:31.392" v="1599" actId="478"/>
          <ac:picMkLst>
            <pc:docMk/>
            <pc:sldMk cId="258297725" sldId="483"/>
            <ac:picMk id="12" creationId="{94C11C66-4773-F920-99A1-55ED8CEC15F6}"/>
          </ac:picMkLst>
        </pc:picChg>
        <pc:picChg chg="add mod">
          <ac:chgData name="Eberle  Yannik" userId="e12d76f2-085d-4057-9c47-59d95091124a" providerId="ADAL" clId="{160CDB86-F943-47B7-9658-F7C6305CACF4}" dt="2022-05-24T08:36:29.746" v="5031" actId="1076"/>
          <ac:picMkLst>
            <pc:docMk/>
            <pc:sldMk cId="258297725" sldId="483"/>
            <ac:picMk id="14" creationId="{56C2F634-A1EC-59C7-6103-5D259BBCBC5F}"/>
          </ac:picMkLst>
        </pc:picChg>
        <pc:cxnChg chg="mod">
          <ac:chgData name="Eberle  Yannik" userId="e12d76f2-085d-4057-9c47-59d95091124a" providerId="ADAL" clId="{160CDB86-F943-47B7-9658-F7C6305CACF4}" dt="2022-05-24T08:36:29.746" v="5031" actId="1076"/>
          <ac:cxnSpMkLst>
            <pc:docMk/>
            <pc:sldMk cId="258297725" sldId="483"/>
            <ac:cxnSpMk id="21" creationId="{60A00DB3-E0BC-8031-0E38-CE4A3D155539}"/>
          </ac:cxnSpMkLst>
        </pc:cxnChg>
        <pc:cxnChg chg="mod">
          <ac:chgData name="Eberle  Yannik" userId="e12d76f2-085d-4057-9c47-59d95091124a" providerId="ADAL" clId="{160CDB86-F943-47B7-9658-F7C6305CACF4}" dt="2022-05-24T08:36:29.746" v="5031" actId="1076"/>
          <ac:cxnSpMkLst>
            <pc:docMk/>
            <pc:sldMk cId="258297725" sldId="483"/>
            <ac:cxnSpMk id="23" creationId="{328AD43D-2236-FD1D-04C6-7C2424B8A317}"/>
          </ac:cxnSpMkLst>
        </pc:cxnChg>
        <pc:cxnChg chg="mod">
          <ac:chgData name="Eberle  Yannik" userId="e12d76f2-085d-4057-9c47-59d95091124a" providerId="ADAL" clId="{160CDB86-F943-47B7-9658-F7C6305CACF4}" dt="2022-05-24T08:36:29.746" v="5031" actId="1076"/>
          <ac:cxnSpMkLst>
            <pc:docMk/>
            <pc:sldMk cId="258297725" sldId="483"/>
            <ac:cxnSpMk id="27" creationId="{086EF926-D946-8001-836A-146FEC253067}"/>
          </ac:cxnSpMkLst>
        </pc:cxnChg>
      </pc:sldChg>
      <pc:sldChg chg="addSp delSp modSp add mod ord modShow">
        <pc:chgData name="Eberle  Yannik" userId="e12d76f2-085d-4057-9c47-59d95091124a" providerId="ADAL" clId="{160CDB86-F943-47B7-9658-F7C6305CACF4}" dt="2022-05-24T07:20:50.186" v="4722" actId="729"/>
        <pc:sldMkLst>
          <pc:docMk/>
          <pc:sldMk cId="1299020803" sldId="484"/>
        </pc:sldMkLst>
        <pc:spChg chg="mod">
          <ac:chgData name="Eberle  Yannik" userId="e12d76f2-085d-4057-9c47-59d95091124a" providerId="ADAL" clId="{160CDB86-F943-47B7-9658-F7C6305CACF4}" dt="2022-05-22T10:47:34.329" v="1626" actId="20577"/>
          <ac:spMkLst>
            <pc:docMk/>
            <pc:sldMk cId="1299020803" sldId="484"/>
            <ac:spMk id="2" creationId="{40E720BC-F3F4-73EC-804C-D88D9231D0BF}"/>
          </ac:spMkLst>
        </pc:spChg>
        <pc:spChg chg="add mod">
          <ac:chgData name="Eberle  Yannik" userId="e12d76f2-085d-4057-9c47-59d95091124a" providerId="ADAL" clId="{160CDB86-F943-47B7-9658-F7C6305CACF4}" dt="2022-05-22T10:50:24.283" v="1937" actId="20577"/>
          <ac:spMkLst>
            <pc:docMk/>
            <pc:sldMk cId="1299020803" sldId="484"/>
            <ac:spMk id="6" creationId="{49A7EBCA-BBEA-42B4-ED5A-F56098BA90AF}"/>
          </ac:spMkLst>
        </pc:spChg>
        <pc:spChg chg="del">
          <ac:chgData name="Eberle  Yannik" userId="e12d76f2-085d-4057-9c47-59d95091124a" providerId="ADAL" clId="{160CDB86-F943-47B7-9658-F7C6305CACF4}" dt="2022-05-22T10:47:41.409" v="1629" actId="478"/>
          <ac:spMkLst>
            <pc:docMk/>
            <pc:sldMk cId="1299020803" sldId="484"/>
            <ac:spMk id="9" creationId="{C6CBF798-55C4-3939-0B8C-53E66D1FEE3C}"/>
          </ac:spMkLst>
        </pc:spChg>
        <pc:picChg chg="del">
          <ac:chgData name="Eberle  Yannik" userId="e12d76f2-085d-4057-9c47-59d95091124a" providerId="ADAL" clId="{160CDB86-F943-47B7-9658-F7C6305CACF4}" dt="2022-05-22T10:47:36.191" v="1627" actId="478"/>
          <ac:picMkLst>
            <pc:docMk/>
            <pc:sldMk cId="1299020803" sldId="484"/>
            <ac:picMk id="8" creationId="{8BC02DA9-918F-EB76-9DD6-60AB18E1DFD6}"/>
          </ac:picMkLst>
        </pc:picChg>
      </pc:sldChg>
      <pc:sldChg chg="addSp delSp modSp add mod modShow">
        <pc:chgData name="Eberle  Yannik" userId="e12d76f2-085d-4057-9c47-59d95091124a" providerId="ADAL" clId="{160CDB86-F943-47B7-9658-F7C6305CACF4}" dt="2022-05-24T07:20:43.506" v="4721" actId="729"/>
        <pc:sldMkLst>
          <pc:docMk/>
          <pc:sldMk cId="2335160203" sldId="486"/>
        </pc:sldMkLst>
        <pc:spChg chg="del">
          <ac:chgData name="Eberle  Yannik" userId="e12d76f2-085d-4057-9c47-59d95091124a" providerId="ADAL" clId="{160CDB86-F943-47B7-9658-F7C6305CACF4}" dt="2022-05-22T11:06:11.731" v="2049" actId="478"/>
          <ac:spMkLst>
            <pc:docMk/>
            <pc:sldMk cId="2335160203" sldId="486"/>
            <ac:spMk id="3" creationId="{7C960713-7334-3C1F-5AB7-018E3A3BC071}"/>
          </ac:spMkLst>
        </pc:spChg>
        <pc:spChg chg="del">
          <ac:chgData name="Eberle  Yannik" userId="e12d76f2-085d-4057-9c47-59d95091124a" providerId="ADAL" clId="{160CDB86-F943-47B7-9658-F7C6305CACF4}" dt="2022-05-22T11:06:16.033" v="2052" actId="478"/>
          <ac:spMkLst>
            <pc:docMk/>
            <pc:sldMk cId="2335160203" sldId="486"/>
            <ac:spMk id="8" creationId="{F1B3E662-875F-58E7-C8B4-A1CA8D8C52E3}"/>
          </ac:spMkLst>
        </pc:spChg>
        <pc:spChg chg="add mod">
          <ac:chgData name="Eberle  Yannik" userId="e12d76f2-085d-4057-9c47-59d95091124a" providerId="ADAL" clId="{160CDB86-F943-47B7-9658-F7C6305CACF4}" dt="2022-05-22T11:12:09.536" v="2260" actId="20577"/>
          <ac:spMkLst>
            <pc:docMk/>
            <pc:sldMk cId="2335160203" sldId="486"/>
            <ac:spMk id="9" creationId="{96442448-11EB-5BBB-4D92-CC6DF3A3BAE4}"/>
          </ac:spMkLst>
        </pc:spChg>
        <pc:picChg chg="del">
          <ac:chgData name="Eberle  Yannik" userId="e12d76f2-085d-4057-9c47-59d95091124a" providerId="ADAL" clId="{160CDB86-F943-47B7-9658-F7C6305CACF4}" dt="2022-05-22T11:06:12.448" v="2050" actId="478"/>
          <ac:picMkLst>
            <pc:docMk/>
            <pc:sldMk cId="2335160203" sldId="486"/>
            <ac:picMk id="7" creationId="{A211E882-5AA9-35BE-26E3-6DF7F356C6F1}"/>
          </ac:picMkLst>
        </pc:picChg>
      </pc:sldChg>
      <pc:sldChg chg="modNotesTx">
        <pc:chgData name="Eberle  Yannik" userId="e12d76f2-085d-4057-9c47-59d95091124a" providerId="ADAL" clId="{160CDB86-F943-47B7-9658-F7C6305CACF4}" dt="2022-05-24T19:15:13.194" v="5488" actId="20577"/>
        <pc:sldMkLst>
          <pc:docMk/>
          <pc:sldMk cId="2815724293" sldId="495"/>
        </pc:sldMkLst>
      </pc:sldChg>
    </pc:docChg>
  </pc:docChgLst>
  <pc:docChgLst>
    <pc:chgData name="Loggia  Serena" userId="e1d797a7-22fe-4a25-901a-9a04d4c2f2e8" providerId="ADAL" clId="{5C82CD78-596C-804D-86F7-B78CE95164F3}"/>
    <pc:docChg chg="undo custSel modSld">
      <pc:chgData name="Loggia  Serena" userId="e1d797a7-22fe-4a25-901a-9a04d4c2f2e8" providerId="ADAL" clId="{5C82CD78-596C-804D-86F7-B78CE95164F3}" dt="2021-12-02T14:56:33.699" v="319" actId="20577"/>
      <pc:docMkLst>
        <pc:docMk/>
      </pc:docMkLst>
      <pc:sldChg chg="addSp delSp modSp mod">
        <pc:chgData name="Loggia  Serena" userId="e1d797a7-22fe-4a25-901a-9a04d4c2f2e8" providerId="ADAL" clId="{5C82CD78-596C-804D-86F7-B78CE95164F3}" dt="2021-12-02T14:51:29.572" v="257"/>
        <pc:sldMkLst>
          <pc:docMk/>
          <pc:sldMk cId="1491138255" sldId="288"/>
        </pc:sldMkLst>
        <pc:spChg chg="add del mod">
          <ac:chgData name="Loggia  Serena" userId="e1d797a7-22fe-4a25-901a-9a04d4c2f2e8" providerId="ADAL" clId="{5C82CD78-596C-804D-86F7-B78CE95164F3}" dt="2021-12-02T14:51:29.572" v="257"/>
          <ac:spMkLst>
            <pc:docMk/>
            <pc:sldMk cId="1491138255" sldId="288"/>
            <ac:spMk id="3" creationId="{DB76F6E8-E850-3949-B57B-706B0619876F}"/>
          </ac:spMkLst>
        </pc:spChg>
        <pc:spChg chg="mod">
          <ac:chgData name="Loggia  Serena" userId="e1d797a7-22fe-4a25-901a-9a04d4c2f2e8" providerId="ADAL" clId="{5C82CD78-596C-804D-86F7-B78CE95164F3}" dt="2021-12-02T14:51:24.958" v="255" actId="20577"/>
          <ac:spMkLst>
            <pc:docMk/>
            <pc:sldMk cId="1491138255" sldId="288"/>
            <ac:spMk id="6" creationId="{208A1022-3036-425C-B7D9-6DF56A09CA77}"/>
          </ac:spMkLst>
        </pc:spChg>
      </pc:sldChg>
      <pc:sldChg chg="modSp mod">
        <pc:chgData name="Loggia  Serena" userId="e1d797a7-22fe-4a25-901a-9a04d4c2f2e8" providerId="ADAL" clId="{5C82CD78-596C-804D-86F7-B78CE95164F3}" dt="2021-12-02T14:43:27.762" v="192" actId="20577"/>
        <pc:sldMkLst>
          <pc:docMk/>
          <pc:sldMk cId="2611366269" sldId="289"/>
        </pc:sldMkLst>
        <pc:spChg chg="mod">
          <ac:chgData name="Loggia  Serena" userId="e1d797a7-22fe-4a25-901a-9a04d4c2f2e8" providerId="ADAL" clId="{5C82CD78-596C-804D-86F7-B78CE95164F3}" dt="2021-12-02T14:43:27.762" v="192" actId="20577"/>
          <ac:spMkLst>
            <pc:docMk/>
            <pc:sldMk cId="2611366269" sldId="289"/>
            <ac:spMk id="3" creationId="{416581CB-900C-486D-A6DA-17C31D9D1ABC}"/>
          </ac:spMkLst>
        </pc:spChg>
      </pc:sldChg>
      <pc:sldChg chg="modSp mod">
        <pc:chgData name="Loggia  Serena" userId="e1d797a7-22fe-4a25-901a-9a04d4c2f2e8" providerId="ADAL" clId="{5C82CD78-596C-804D-86F7-B78CE95164F3}" dt="2021-12-02T14:49:29.366" v="217" actId="5793"/>
        <pc:sldMkLst>
          <pc:docMk/>
          <pc:sldMk cId="2389370084" sldId="290"/>
        </pc:sldMkLst>
        <pc:spChg chg="mod">
          <ac:chgData name="Loggia  Serena" userId="e1d797a7-22fe-4a25-901a-9a04d4c2f2e8" providerId="ADAL" clId="{5C82CD78-596C-804D-86F7-B78CE95164F3}" dt="2021-12-02T14:49:29.366" v="217" actId="5793"/>
          <ac:spMkLst>
            <pc:docMk/>
            <pc:sldMk cId="2389370084" sldId="290"/>
            <ac:spMk id="6" creationId="{08144A75-E1AA-4B88-8B62-2A8C20E8765F}"/>
          </ac:spMkLst>
        </pc:spChg>
      </pc:sldChg>
      <pc:sldChg chg="modSp mod">
        <pc:chgData name="Loggia  Serena" userId="e1d797a7-22fe-4a25-901a-9a04d4c2f2e8" providerId="ADAL" clId="{5C82CD78-596C-804D-86F7-B78CE95164F3}" dt="2021-12-02T14:56:33.699" v="319" actId="20577"/>
        <pc:sldMkLst>
          <pc:docMk/>
          <pc:sldMk cId="2476377466" sldId="298"/>
        </pc:sldMkLst>
        <pc:spChg chg="mod">
          <ac:chgData name="Loggia  Serena" userId="e1d797a7-22fe-4a25-901a-9a04d4c2f2e8" providerId="ADAL" clId="{5C82CD78-596C-804D-86F7-B78CE95164F3}" dt="2021-12-02T14:56:33.699" v="319" actId="20577"/>
          <ac:spMkLst>
            <pc:docMk/>
            <pc:sldMk cId="2476377466" sldId="298"/>
            <ac:spMk id="3" creationId="{815E49A7-E8C9-3947-9134-C39A04FBE58F}"/>
          </ac:spMkLst>
        </pc:spChg>
      </pc:sldChg>
    </pc:docChg>
  </pc:docChgLst>
  <pc:docChgLst>
    <pc:chgData name="Yannik" userId="e12d76f2-085d-4057-9c47-59d95091124a" providerId="ADAL" clId="{B40291D7-F3A4-4D37-93F4-65564EB4325D}"/>
    <pc:docChg chg="delSld modSld">
      <pc:chgData name="Yannik" userId="e12d76f2-085d-4057-9c47-59d95091124a" providerId="ADAL" clId="{B40291D7-F3A4-4D37-93F4-65564EB4325D}" dt="2021-11-19T10:22:47.919" v="12" actId="2696"/>
      <pc:docMkLst>
        <pc:docMk/>
      </pc:docMkLst>
      <pc:sldChg chg="modSp mod">
        <pc:chgData name="Yannik" userId="e12d76f2-085d-4057-9c47-59d95091124a" providerId="ADAL" clId="{B40291D7-F3A4-4D37-93F4-65564EB4325D}" dt="2021-11-19T10:16:20.687" v="11" actId="20577"/>
        <pc:sldMkLst>
          <pc:docMk/>
          <pc:sldMk cId="2977125349" sldId="298"/>
        </pc:sldMkLst>
        <pc:spChg chg="mod">
          <ac:chgData name="Yannik" userId="e12d76f2-085d-4057-9c47-59d95091124a" providerId="ADAL" clId="{B40291D7-F3A4-4D37-93F4-65564EB4325D}" dt="2021-11-19T10:16:20.687" v="11" actId="20577"/>
          <ac:spMkLst>
            <pc:docMk/>
            <pc:sldMk cId="2977125349" sldId="298"/>
            <ac:spMk id="3" creationId="{0BADE82E-C2E5-B348-A472-C2D30C6CA46D}"/>
          </ac:spMkLst>
        </pc:spChg>
      </pc:sldChg>
      <pc:sldChg chg="del">
        <pc:chgData name="Yannik" userId="e12d76f2-085d-4057-9c47-59d95091124a" providerId="ADAL" clId="{B40291D7-F3A4-4D37-93F4-65564EB4325D}" dt="2021-11-19T10:22:47.919" v="12" actId="2696"/>
        <pc:sldMkLst>
          <pc:docMk/>
          <pc:sldMk cId="1759343735" sldId="302"/>
        </pc:sldMkLst>
      </pc:sldChg>
    </pc:docChg>
  </pc:docChgLst>
  <pc:docChgLst>
    <pc:chgData name="Meier  Dana" userId="S::danameie@ethz.ch::83c5db5c-748f-44c8-ad49-a5e332b6d8d8" providerId="AD" clId="Web-{215DE40D-735F-4B89-88B4-411DFF5FF356}"/>
    <pc:docChg chg="modSld">
      <pc:chgData name="Meier  Dana" userId="S::danameie@ethz.ch::83c5db5c-748f-44c8-ad49-a5e332b6d8d8" providerId="AD" clId="Web-{215DE40D-735F-4B89-88B4-411DFF5FF356}" dt="2022-03-04T15:53:34.434" v="89" actId="20577"/>
      <pc:docMkLst>
        <pc:docMk/>
      </pc:docMkLst>
      <pc:sldChg chg="modSp">
        <pc:chgData name="Meier  Dana" userId="S::danameie@ethz.ch::83c5db5c-748f-44c8-ad49-a5e332b6d8d8" providerId="AD" clId="Web-{215DE40D-735F-4B89-88B4-411DFF5FF356}" dt="2022-03-04T15:53:34.434" v="89" actId="20577"/>
        <pc:sldMkLst>
          <pc:docMk/>
          <pc:sldMk cId="3466703579" sldId="345"/>
        </pc:sldMkLst>
        <pc:spChg chg="mod">
          <ac:chgData name="Meier  Dana" userId="S::danameie@ethz.ch::83c5db5c-748f-44c8-ad49-a5e332b6d8d8" providerId="AD" clId="Web-{215DE40D-735F-4B89-88B4-411DFF5FF356}" dt="2022-03-04T15:53:34.434" v="89" actId="20577"/>
          <ac:spMkLst>
            <pc:docMk/>
            <pc:sldMk cId="3466703579" sldId="345"/>
            <ac:spMk id="10" creationId="{5E202CCF-5EEA-4B81-B312-17D3E85B1EA3}"/>
          </ac:spMkLst>
        </pc:spChg>
      </pc:sldChg>
    </pc:docChg>
  </pc:docChgLst>
  <pc:docChgLst>
    <pc:chgData name="Eberle  Yannik" userId="e12d76f2-085d-4057-9c47-59d95091124a" providerId="ADAL" clId="{BEC2917C-FA1A-4AB2-A09B-E78486923CBC}"/>
    <pc:docChg chg="undo custSel addSld modSld">
      <pc:chgData name="Eberle  Yannik" userId="e12d76f2-085d-4057-9c47-59d95091124a" providerId="ADAL" clId="{BEC2917C-FA1A-4AB2-A09B-E78486923CBC}" dt="2022-05-21T09:38:44.527" v="507" actId="14100"/>
      <pc:docMkLst>
        <pc:docMk/>
      </pc:docMkLst>
      <pc:sldChg chg="addSp modSp mod modAnim">
        <pc:chgData name="Eberle  Yannik" userId="e12d76f2-085d-4057-9c47-59d95091124a" providerId="ADAL" clId="{BEC2917C-FA1A-4AB2-A09B-E78486923CBC}" dt="2022-05-21T09:38:44.527" v="507" actId="14100"/>
        <pc:sldMkLst>
          <pc:docMk/>
          <pc:sldMk cId="2660629397" sldId="412"/>
        </pc:sldMkLst>
        <pc:spChg chg="mod">
          <ac:chgData name="Eberle  Yannik" userId="e12d76f2-085d-4057-9c47-59d95091124a" providerId="ADAL" clId="{BEC2917C-FA1A-4AB2-A09B-E78486923CBC}" dt="2022-05-21T09:04:58.218" v="206" actId="12"/>
          <ac:spMkLst>
            <pc:docMk/>
            <pc:sldMk cId="2660629397" sldId="412"/>
            <ac:spMk id="3" creationId="{C455D4F4-BD43-895A-3D86-C071D9939F81}"/>
          </ac:spMkLst>
        </pc:spChg>
        <pc:spChg chg="add mod">
          <ac:chgData name="Eberle  Yannik" userId="e12d76f2-085d-4057-9c47-59d95091124a" providerId="ADAL" clId="{BEC2917C-FA1A-4AB2-A09B-E78486923CBC}" dt="2022-05-21T09:38:44.527" v="507" actId="14100"/>
          <ac:spMkLst>
            <pc:docMk/>
            <pc:sldMk cId="2660629397" sldId="412"/>
            <ac:spMk id="7" creationId="{9BA1F77A-6B21-83EB-7933-FCE15289E265}"/>
          </ac:spMkLst>
        </pc:spChg>
        <pc:picChg chg="add mod">
          <ac:chgData name="Eberle  Yannik" userId="e12d76f2-085d-4057-9c47-59d95091124a" providerId="ADAL" clId="{BEC2917C-FA1A-4AB2-A09B-E78486923CBC}" dt="2022-05-21T09:38:23.149" v="503" actId="1076"/>
          <ac:picMkLst>
            <pc:docMk/>
            <pc:sldMk cId="2660629397" sldId="412"/>
            <ac:picMk id="6" creationId="{3EA99815-01E2-4E35-0957-BB2974038897}"/>
          </ac:picMkLst>
        </pc:picChg>
      </pc:sldChg>
      <pc:sldChg chg="modSp mod">
        <pc:chgData name="Eberle  Yannik" userId="e12d76f2-085d-4057-9c47-59d95091124a" providerId="ADAL" clId="{BEC2917C-FA1A-4AB2-A09B-E78486923CBC}" dt="2022-05-21T09:05:59.330" v="207" actId="20577"/>
        <pc:sldMkLst>
          <pc:docMk/>
          <pc:sldMk cId="649865963" sldId="413"/>
        </pc:sldMkLst>
        <pc:spChg chg="mod">
          <ac:chgData name="Eberle  Yannik" userId="e12d76f2-085d-4057-9c47-59d95091124a" providerId="ADAL" clId="{BEC2917C-FA1A-4AB2-A09B-E78486923CBC}" dt="2022-05-21T09:05:59.330" v="207" actId="20577"/>
          <ac:spMkLst>
            <pc:docMk/>
            <pc:sldMk cId="649865963" sldId="413"/>
            <ac:spMk id="3" creationId="{C455D4F4-BD43-895A-3D86-C071D9939F81}"/>
          </ac:spMkLst>
        </pc:spChg>
      </pc:sldChg>
      <pc:sldChg chg="addSp delSp modSp mod">
        <pc:chgData name="Eberle  Yannik" userId="e12d76f2-085d-4057-9c47-59d95091124a" providerId="ADAL" clId="{BEC2917C-FA1A-4AB2-A09B-E78486923CBC}" dt="2022-05-21T09:07:53.014" v="220" actId="22"/>
        <pc:sldMkLst>
          <pc:docMk/>
          <pc:sldMk cId="849705949" sldId="459"/>
        </pc:sldMkLst>
        <pc:spChg chg="mod">
          <ac:chgData name="Eberle  Yannik" userId="e12d76f2-085d-4057-9c47-59d95091124a" providerId="ADAL" clId="{BEC2917C-FA1A-4AB2-A09B-E78486923CBC}" dt="2022-05-21T09:07:39.884" v="218" actId="6549"/>
          <ac:spMkLst>
            <pc:docMk/>
            <pc:sldMk cId="849705949" sldId="459"/>
            <ac:spMk id="2" creationId="{40E720BC-F3F4-73EC-804C-D88D9231D0BF}"/>
          </ac:spMkLst>
        </pc:spChg>
        <pc:spChg chg="add del">
          <ac:chgData name="Eberle  Yannik" userId="e12d76f2-085d-4057-9c47-59d95091124a" providerId="ADAL" clId="{BEC2917C-FA1A-4AB2-A09B-E78486923CBC}" dt="2022-05-21T09:07:53.014" v="220" actId="22"/>
          <ac:spMkLst>
            <pc:docMk/>
            <pc:sldMk cId="849705949" sldId="459"/>
            <ac:spMk id="7" creationId="{ABCCD6B0-1ED0-4CE4-6A15-475198A2AC75}"/>
          </ac:spMkLst>
        </pc:spChg>
      </pc:sldChg>
      <pc:sldChg chg="modSp add mod">
        <pc:chgData name="Eberle  Yannik" userId="e12d76f2-085d-4057-9c47-59d95091124a" providerId="ADAL" clId="{BEC2917C-FA1A-4AB2-A09B-E78486923CBC}" dt="2022-05-21T09:08:16.441" v="223" actId="108"/>
        <pc:sldMkLst>
          <pc:docMk/>
          <pc:sldMk cId="163403228" sldId="466"/>
        </pc:sldMkLst>
        <pc:spChg chg="mod">
          <ac:chgData name="Eberle  Yannik" userId="e12d76f2-085d-4057-9c47-59d95091124a" providerId="ADAL" clId="{BEC2917C-FA1A-4AB2-A09B-E78486923CBC}" dt="2022-05-21T09:08:16.441" v="223" actId="108"/>
          <ac:spMkLst>
            <pc:docMk/>
            <pc:sldMk cId="163403228" sldId="466"/>
            <ac:spMk id="2" creationId="{40E720BC-F3F4-73EC-804C-D88D9231D0BF}"/>
          </ac:spMkLst>
        </pc:spChg>
      </pc:sldChg>
      <pc:sldChg chg="modSp add mod">
        <pc:chgData name="Eberle  Yannik" userId="e12d76f2-085d-4057-9c47-59d95091124a" providerId="ADAL" clId="{BEC2917C-FA1A-4AB2-A09B-E78486923CBC}" dt="2022-05-21T09:18:59.701" v="323" actId="20577"/>
        <pc:sldMkLst>
          <pc:docMk/>
          <pc:sldMk cId="2302150384" sldId="467"/>
        </pc:sldMkLst>
        <pc:spChg chg="mod">
          <ac:chgData name="Eberle  Yannik" userId="e12d76f2-085d-4057-9c47-59d95091124a" providerId="ADAL" clId="{BEC2917C-FA1A-4AB2-A09B-E78486923CBC}" dt="2022-05-21T09:10:16.390" v="226"/>
          <ac:spMkLst>
            <pc:docMk/>
            <pc:sldMk cId="2302150384" sldId="467"/>
            <ac:spMk id="2" creationId="{40E720BC-F3F4-73EC-804C-D88D9231D0BF}"/>
          </ac:spMkLst>
        </pc:spChg>
        <pc:spChg chg="mod">
          <ac:chgData name="Eberle  Yannik" userId="e12d76f2-085d-4057-9c47-59d95091124a" providerId="ADAL" clId="{BEC2917C-FA1A-4AB2-A09B-E78486923CBC}" dt="2022-05-21T09:18:59.701" v="323" actId="20577"/>
          <ac:spMkLst>
            <pc:docMk/>
            <pc:sldMk cId="2302150384" sldId="467"/>
            <ac:spMk id="3" creationId="{C455D4F4-BD43-895A-3D86-C071D9939F81}"/>
          </ac:spMkLst>
        </pc:spChg>
      </pc:sldChg>
      <pc:sldChg chg="addSp modSp add mod">
        <pc:chgData name="Eberle  Yannik" userId="e12d76f2-085d-4057-9c47-59d95091124a" providerId="ADAL" clId="{BEC2917C-FA1A-4AB2-A09B-E78486923CBC}" dt="2022-05-21T09:36:23.036" v="478" actId="1076"/>
        <pc:sldMkLst>
          <pc:docMk/>
          <pc:sldMk cId="1119032196" sldId="468"/>
        </pc:sldMkLst>
        <pc:spChg chg="mod">
          <ac:chgData name="Eberle  Yannik" userId="e12d76f2-085d-4057-9c47-59d95091124a" providerId="ADAL" clId="{BEC2917C-FA1A-4AB2-A09B-E78486923CBC}" dt="2022-05-21T09:19:27.245" v="326"/>
          <ac:spMkLst>
            <pc:docMk/>
            <pc:sldMk cId="1119032196" sldId="468"/>
            <ac:spMk id="2" creationId="{40E720BC-F3F4-73EC-804C-D88D9231D0BF}"/>
          </ac:spMkLst>
        </pc:spChg>
        <pc:spChg chg="mod">
          <ac:chgData name="Eberle  Yannik" userId="e12d76f2-085d-4057-9c47-59d95091124a" providerId="ADAL" clId="{BEC2917C-FA1A-4AB2-A09B-E78486923CBC}" dt="2022-05-21T09:33:33.868" v="388" actId="1076"/>
          <ac:spMkLst>
            <pc:docMk/>
            <pc:sldMk cId="1119032196" sldId="468"/>
            <ac:spMk id="3" creationId="{C455D4F4-BD43-895A-3D86-C071D9939F81}"/>
          </ac:spMkLst>
        </pc:spChg>
        <pc:spChg chg="add mod">
          <ac:chgData name="Eberle  Yannik" userId="e12d76f2-085d-4057-9c47-59d95091124a" providerId="ADAL" clId="{BEC2917C-FA1A-4AB2-A09B-E78486923CBC}" dt="2022-05-21T09:36:23.036" v="478" actId="1076"/>
          <ac:spMkLst>
            <pc:docMk/>
            <pc:sldMk cId="1119032196" sldId="468"/>
            <ac:spMk id="6" creationId="{63970324-8AB2-D303-6409-F4A0CCE894E5}"/>
          </ac:spMkLst>
        </pc:spChg>
        <pc:spChg chg="add mod">
          <ac:chgData name="Eberle  Yannik" userId="e12d76f2-085d-4057-9c47-59d95091124a" providerId="ADAL" clId="{BEC2917C-FA1A-4AB2-A09B-E78486923CBC}" dt="2022-05-21T09:35:44.060" v="470" actId="1076"/>
          <ac:spMkLst>
            <pc:docMk/>
            <pc:sldMk cId="1119032196" sldId="468"/>
            <ac:spMk id="13" creationId="{137E882A-DF34-DF33-E20E-5390B8974901}"/>
          </ac:spMkLst>
        </pc:spChg>
        <pc:picChg chg="add mod">
          <ac:chgData name="Eberle  Yannik" userId="e12d76f2-085d-4057-9c47-59d95091124a" providerId="ADAL" clId="{BEC2917C-FA1A-4AB2-A09B-E78486923CBC}" dt="2022-05-21T09:36:07.844" v="474" actId="14100"/>
          <ac:picMkLst>
            <pc:docMk/>
            <pc:sldMk cId="1119032196" sldId="468"/>
            <ac:picMk id="8" creationId="{DD12FCD7-1DE3-067F-44C9-54B4D76D187A}"/>
          </ac:picMkLst>
        </pc:picChg>
        <pc:picChg chg="add mod">
          <ac:chgData name="Eberle  Yannik" userId="e12d76f2-085d-4057-9c47-59d95091124a" providerId="ADAL" clId="{BEC2917C-FA1A-4AB2-A09B-E78486923CBC}" dt="2022-05-21T09:36:11.468" v="475" actId="1076"/>
          <ac:picMkLst>
            <pc:docMk/>
            <pc:sldMk cId="1119032196" sldId="468"/>
            <ac:picMk id="10" creationId="{FF638005-EBC4-9BBA-40EC-2B1227ED9BC4}"/>
          </ac:picMkLst>
        </pc:picChg>
        <pc:picChg chg="add mod">
          <ac:chgData name="Eberle  Yannik" userId="e12d76f2-085d-4057-9c47-59d95091124a" providerId="ADAL" clId="{BEC2917C-FA1A-4AB2-A09B-E78486923CBC}" dt="2022-05-21T09:36:01.956" v="472" actId="1076"/>
          <ac:picMkLst>
            <pc:docMk/>
            <pc:sldMk cId="1119032196" sldId="468"/>
            <ac:picMk id="12" creationId="{94C11C66-4773-F920-99A1-55ED8CEC15F6}"/>
          </ac:picMkLst>
        </pc:picChg>
      </pc:sldChg>
      <pc:sldChg chg="delSp add mod">
        <pc:chgData name="Eberle  Yannik" userId="e12d76f2-085d-4057-9c47-59d95091124a" providerId="ADAL" clId="{BEC2917C-FA1A-4AB2-A09B-E78486923CBC}" dt="2022-05-21T09:37:08.869" v="484" actId="478"/>
        <pc:sldMkLst>
          <pc:docMk/>
          <pc:sldMk cId="1788426120" sldId="470"/>
        </pc:sldMkLst>
        <pc:spChg chg="del">
          <ac:chgData name="Eberle  Yannik" userId="e12d76f2-085d-4057-9c47-59d95091124a" providerId="ADAL" clId="{BEC2917C-FA1A-4AB2-A09B-E78486923CBC}" dt="2022-05-21T09:37:08.869" v="484" actId="478"/>
          <ac:spMkLst>
            <pc:docMk/>
            <pc:sldMk cId="1788426120" sldId="470"/>
            <ac:spMk id="6" creationId="{63970324-8AB2-D303-6409-F4A0CCE894E5}"/>
          </ac:spMkLst>
        </pc:spChg>
        <pc:spChg chg="del">
          <ac:chgData name="Eberle  Yannik" userId="e12d76f2-085d-4057-9c47-59d95091124a" providerId="ADAL" clId="{BEC2917C-FA1A-4AB2-A09B-E78486923CBC}" dt="2022-05-21T09:37:03.828" v="481" actId="478"/>
          <ac:spMkLst>
            <pc:docMk/>
            <pc:sldMk cId="1788426120" sldId="470"/>
            <ac:spMk id="13" creationId="{137E882A-DF34-DF33-E20E-5390B8974901}"/>
          </ac:spMkLst>
        </pc:spChg>
        <pc:picChg chg="del">
          <ac:chgData name="Eberle  Yannik" userId="e12d76f2-085d-4057-9c47-59d95091124a" providerId="ADAL" clId="{BEC2917C-FA1A-4AB2-A09B-E78486923CBC}" dt="2022-05-21T09:37:04.308" v="482" actId="478"/>
          <ac:picMkLst>
            <pc:docMk/>
            <pc:sldMk cId="1788426120" sldId="470"/>
            <ac:picMk id="8" creationId="{DD12FCD7-1DE3-067F-44C9-54B4D76D187A}"/>
          </ac:picMkLst>
        </pc:picChg>
        <pc:picChg chg="del">
          <ac:chgData name="Eberle  Yannik" userId="e12d76f2-085d-4057-9c47-59d95091124a" providerId="ADAL" clId="{BEC2917C-FA1A-4AB2-A09B-E78486923CBC}" dt="2022-05-21T09:37:04.829" v="483" actId="478"/>
          <ac:picMkLst>
            <pc:docMk/>
            <pc:sldMk cId="1788426120" sldId="470"/>
            <ac:picMk id="10" creationId="{FF638005-EBC4-9BBA-40EC-2B1227ED9BC4}"/>
          </ac:picMkLst>
        </pc:picChg>
        <pc:picChg chg="del">
          <ac:chgData name="Eberle  Yannik" userId="e12d76f2-085d-4057-9c47-59d95091124a" providerId="ADAL" clId="{BEC2917C-FA1A-4AB2-A09B-E78486923CBC}" dt="2022-05-21T09:37:02.158" v="480" actId="478"/>
          <ac:picMkLst>
            <pc:docMk/>
            <pc:sldMk cId="1788426120" sldId="470"/>
            <ac:picMk id="12" creationId="{94C11C66-4773-F920-99A1-55ED8CEC15F6}"/>
          </ac:picMkLst>
        </pc:picChg>
      </pc:sldChg>
    </pc:docChg>
  </pc:docChgLst>
  <pc:docChgLst>
    <pc:chgData name="Eberle  Yannik" userId="S::yeberle@ethz.ch::e12d76f2-085d-4057-9c47-59d95091124a" providerId="AD" clId="Web-{0CD50AEB-7EEC-454A-BE01-FC5199F0CE46}"/>
    <pc:docChg chg="addSld delSld modSld">
      <pc:chgData name="Eberle  Yannik" userId="S::yeberle@ethz.ch::e12d76f2-085d-4057-9c47-59d95091124a" providerId="AD" clId="Web-{0CD50AEB-7EEC-454A-BE01-FC5199F0CE46}" dt="2022-03-08T15:16:04.029" v="330"/>
      <pc:docMkLst>
        <pc:docMk/>
      </pc:docMkLst>
      <pc:sldChg chg="modSp modNotes">
        <pc:chgData name="Eberle  Yannik" userId="S::yeberle@ethz.ch::e12d76f2-085d-4057-9c47-59d95091124a" providerId="AD" clId="Web-{0CD50AEB-7EEC-454A-BE01-FC5199F0CE46}" dt="2022-03-08T15:16:04.029" v="330"/>
        <pc:sldMkLst>
          <pc:docMk/>
          <pc:sldMk cId="453548674" sldId="303"/>
        </pc:sldMkLst>
        <pc:spChg chg="mod">
          <ac:chgData name="Eberle  Yannik" userId="S::yeberle@ethz.ch::e12d76f2-085d-4057-9c47-59d95091124a" providerId="AD" clId="Web-{0CD50AEB-7EEC-454A-BE01-FC5199F0CE46}" dt="2022-03-08T15:03:10.484" v="61" actId="20577"/>
          <ac:spMkLst>
            <pc:docMk/>
            <pc:sldMk cId="453548674" sldId="303"/>
            <ac:spMk id="7" creationId="{17EFF8C0-FF5A-478F-8108-5826F8CD434B}"/>
          </ac:spMkLst>
        </pc:spChg>
        <pc:spChg chg="mod">
          <ac:chgData name="Eberle  Yannik" userId="S::yeberle@ethz.ch::e12d76f2-085d-4057-9c47-59d95091124a" providerId="AD" clId="Web-{0CD50AEB-7EEC-454A-BE01-FC5199F0CE46}" dt="2022-03-08T14:58:57.135" v="23" actId="1076"/>
          <ac:spMkLst>
            <pc:docMk/>
            <pc:sldMk cId="453548674" sldId="303"/>
            <ac:spMk id="11" creationId="{08AC8B12-E195-4440-981A-BCAF2D79FBAA}"/>
          </ac:spMkLst>
        </pc:spChg>
        <pc:picChg chg="mod">
          <ac:chgData name="Eberle  Yannik" userId="S::yeberle@ethz.ch::e12d76f2-085d-4057-9c47-59d95091124a" providerId="AD" clId="Web-{0CD50AEB-7EEC-454A-BE01-FC5199F0CE46}" dt="2022-03-08T14:58:49.838" v="22" actId="1076"/>
          <ac:picMkLst>
            <pc:docMk/>
            <pc:sldMk cId="453548674" sldId="303"/>
            <ac:picMk id="10" creationId="{9CCA9C4E-768E-4624-8857-A8B379DA6746}"/>
          </ac:picMkLst>
        </pc:picChg>
      </pc:sldChg>
      <pc:sldChg chg="modSp">
        <pc:chgData name="Eberle  Yannik" userId="S::yeberle@ethz.ch::e12d76f2-085d-4057-9c47-59d95091124a" providerId="AD" clId="Web-{0CD50AEB-7EEC-454A-BE01-FC5199F0CE46}" dt="2022-03-08T15:03:25.874" v="62" actId="1076"/>
        <pc:sldMkLst>
          <pc:docMk/>
          <pc:sldMk cId="2578363449" sldId="400"/>
        </pc:sldMkLst>
        <pc:graphicFrameChg chg="mod">
          <ac:chgData name="Eberle  Yannik" userId="S::yeberle@ethz.ch::e12d76f2-085d-4057-9c47-59d95091124a" providerId="AD" clId="Web-{0CD50AEB-7EEC-454A-BE01-FC5199F0CE46}" dt="2022-03-08T15:03:25.874" v="62" actId="1076"/>
          <ac:graphicFrameMkLst>
            <pc:docMk/>
            <pc:sldMk cId="2578363449" sldId="400"/>
            <ac:graphicFrameMk id="3" creationId="{5EF33EBD-F4EA-4A13-B41D-8A68827CF4A8}"/>
          </ac:graphicFrameMkLst>
        </pc:graphicFrameChg>
      </pc:sldChg>
      <pc:sldChg chg="del mod modShow">
        <pc:chgData name="Eberle  Yannik" userId="S::yeberle@ethz.ch::e12d76f2-085d-4057-9c47-59d95091124a" providerId="AD" clId="Web-{0CD50AEB-7EEC-454A-BE01-FC5199F0CE46}" dt="2022-03-08T14:56:37.773" v="3"/>
        <pc:sldMkLst>
          <pc:docMk/>
          <pc:sldMk cId="9305389" sldId="403"/>
        </pc:sldMkLst>
      </pc:sldChg>
      <pc:sldChg chg="new del">
        <pc:chgData name="Eberle  Yannik" userId="S::yeberle@ethz.ch::e12d76f2-085d-4057-9c47-59d95091124a" providerId="AD" clId="Web-{0CD50AEB-7EEC-454A-BE01-FC5199F0CE46}" dt="2022-03-08T14:56:06.726" v="1"/>
        <pc:sldMkLst>
          <pc:docMk/>
          <pc:sldMk cId="90542751" sldId="404"/>
        </pc:sldMkLst>
      </pc:sldChg>
    </pc:docChg>
  </pc:docChgLst>
  <pc:docChgLst>
    <pc:chgData name="Eric Aschari" userId="f3cdf30d-ba72-471a-b3e9-4ec89a7b6fed" providerId="ADAL" clId="{DEBBD245-D1A6-41B9-9918-677952EE9008}"/>
    <pc:docChg chg="undo redo custSel addSld delSld modSld">
      <pc:chgData name="Eric Aschari" userId="f3cdf30d-ba72-471a-b3e9-4ec89a7b6fed" providerId="ADAL" clId="{DEBBD245-D1A6-41B9-9918-677952EE9008}" dt="2022-05-22T21:35:14.815" v="5919" actId="20577"/>
      <pc:docMkLst>
        <pc:docMk/>
      </pc:docMkLst>
      <pc:sldChg chg="modSp mod">
        <pc:chgData name="Eric Aschari" userId="f3cdf30d-ba72-471a-b3e9-4ec89a7b6fed" providerId="ADAL" clId="{DEBBD245-D1A6-41B9-9918-677952EE9008}" dt="2022-05-22T19:19:11.960" v="1806" actId="20577"/>
        <pc:sldMkLst>
          <pc:docMk/>
          <pc:sldMk cId="3217869061" sldId="425"/>
        </pc:sldMkLst>
        <pc:spChg chg="mod">
          <ac:chgData name="Eric Aschari" userId="f3cdf30d-ba72-471a-b3e9-4ec89a7b6fed" providerId="ADAL" clId="{DEBBD245-D1A6-41B9-9918-677952EE9008}" dt="2022-05-22T19:19:11.960" v="1806" actId="20577"/>
          <ac:spMkLst>
            <pc:docMk/>
            <pc:sldMk cId="3217869061" sldId="425"/>
            <ac:spMk id="8" creationId="{148213FD-1EB7-2A11-3142-D299141A5D89}"/>
          </ac:spMkLst>
        </pc:spChg>
      </pc:sldChg>
      <pc:sldChg chg="modSp mod">
        <pc:chgData name="Eric Aschari" userId="f3cdf30d-ba72-471a-b3e9-4ec89a7b6fed" providerId="ADAL" clId="{DEBBD245-D1A6-41B9-9918-677952EE9008}" dt="2022-05-22T20:10:23.676" v="3014" actId="20577"/>
        <pc:sldMkLst>
          <pc:docMk/>
          <pc:sldMk cId="3178137571" sldId="427"/>
        </pc:sldMkLst>
        <pc:spChg chg="mod">
          <ac:chgData name="Eric Aschari" userId="f3cdf30d-ba72-471a-b3e9-4ec89a7b6fed" providerId="ADAL" clId="{DEBBD245-D1A6-41B9-9918-677952EE9008}" dt="2022-05-22T20:10:23.676" v="3014" actId="20577"/>
          <ac:spMkLst>
            <pc:docMk/>
            <pc:sldMk cId="3178137571" sldId="427"/>
            <ac:spMk id="8" creationId="{D6DD3830-DAB4-EC93-9504-22B56DB1E150}"/>
          </ac:spMkLst>
        </pc:spChg>
      </pc:sldChg>
      <pc:sldChg chg="addSp delSp modSp mod delAnim modAnim">
        <pc:chgData name="Eric Aschari" userId="f3cdf30d-ba72-471a-b3e9-4ec89a7b6fed" providerId="ADAL" clId="{DEBBD245-D1A6-41B9-9918-677952EE9008}" dt="2022-05-22T20:24:51.224" v="3584" actId="20577"/>
        <pc:sldMkLst>
          <pc:docMk/>
          <pc:sldMk cId="2583922521" sldId="428"/>
        </pc:sldMkLst>
        <pc:spChg chg="mod">
          <ac:chgData name="Eric Aschari" userId="f3cdf30d-ba72-471a-b3e9-4ec89a7b6fed" providerId="ADAL" clId="{DEBBD245-D1A6-41B9-9918-677952EE9008}" dt="2022-05-22T20:24:51.224" v="3584" actId="20577"/>
          <ac:spMkLst>
            <pc:docMk/>
            <pc:sldMk cId="2583922521" sldId="428"/>
            <ac:spMk id="8" creationId="{C19A1D91-24DC-FC55-7114-7B76624D0DAB}"/>
          </ac:spMkLst>
        </pc:spChg>
        <pc:spChg chg="add mod">
          <ac:chgData name="Eric Aschari" userId="f3cdf30d-ba72-471a-b3e9-4ec89a7b6fed" providerId="ADAL" clId="{DEBBD245-D1A6-41B9-9918-677952EE9008}" dt="2022-05-22T19:53:42.005" v="2090" actId="164"/>
          <ac:spMkLst>
            <pc:docMk/>
            <pc:sldMk cId="2583922521" sldId="428"/>
            <ac:spMk id="63" creationId="{37BC7E1A-6497-A33B-B5D2-2855608320F9}"/>
          </ac:spMkLst>
        </pc:spChg>
        <pc:spChg chg="add mod">
          <ac:chgData name="Eric Aschari" userId="f3cdf30d-ba72-471a-b3e9-4ec89a7b6fed" providerId="ADAL" clId="{DEBBD245-D1A6-41B9-9918-677952EE9008}" dt="2022-05-22T19:53:42.005" v="2090" actId="164"/>
          <ac:spMkLst>
            <pc:docMk/>
            <pc:sldMk cId="2583922521" sldId="428"/>
            <ac:spMk id="64" creationId="{881BD50D-190C-D2E4-D83A-52DAF7A4A0A3}"/>
          </ac:spMkLst>
        </pc:spChg>
        <pc:spChg chg="add mod">
          <ac:chgData name="Eric Aschari" userId="f3cdf30d-ba72-471a-b3e9-4ec89a7b6fed" providerId="ADAL" clId="{DEBBD245-D1A6-41B9-9918-677952EE9008}" dt="2022-05-22T19:53:42.005" v="2090" actId="164"/>
          <ac:spMkLst>
            <pc:docMk/>
            <pc:sldMk cId="2583922521" sldId="428"/>
            <ac:spMk id="65" creationId="{6830A43F-436B-F314-6D68-CABDAF53C049}"/>
          </ac:spMkLst>
        </pc:spChg>
        <pc:spChg chg="add mod">
          <ac:chgData name="Eric Aschari" userId="f3cdf30d-ba72-471a-b3e9-4ec89a7b6fed" providerId="ADAL" clId="{DEBBD245-D1A6-41B9-9918-677952EE9008}" dt="2022-05-22T19:53:42.005" v="2090" actId="164"/>
          <ac:spMkLst>
            <pc:docMk/>
            <pc:sldMk cId="2583922521" sldId="428"/>
            <ac:spMk id="66" creationId="{07F6B738-2150-8C91-6A4D-9B452FD217B9}"/>
          </ac:spMkLst>
        </pc:spChg>
        <pc:grpChg chg="add del mod">
          <ac:chgData name="Eric Aschari" userId="f3cdf30d-ba72-471a-b3e9-4ec89a7b6fed" providerId="ADAL" clId="{DEBBD245-D1A6-41B9-9918-677952EE9008}" dt="2022-05-22T19:40:37.784" v="2046" actId="165"/>
          <ac:grpSpMkLst>
            <pc:docMk/>
            <pc:sldMk cId="2583922521" sldId="428"/>
            <ac:grpSpMk id="31" creationId="{1E54FFCC-791A-5A77-9807-89B44F1B14C9}"/>
          </ac:grpSpMkLst>
        </pc:grpChg>
        <pc:grpChg chg="add mod">
          <ac:chgData name="Eric Aschari" userId="f3cdf30d-ba72-471a-b3e9-4ec89a7b6fed" providerId="ADAL" clId="{DEBBD245-D1A6-41B9-9918-677952EE9008}" dt="2022-05-22T19:44:12.186" v="2074" actId="1076"/>
          <ac:grpSpMkLst>
            <pc:docMk/>
            <pc:sldMk cId="2583922521" sldId="428"/>
            <ac:grpSpMk id="32" creationId="{FABC82CF-5AE6-B8CD-D1F7-1731179B337B}"/>
          </ac:grpSpMkLst>
        </pc:grpChg>
        <pc:grpChg chg="add mod">
          <ac:chgData name="Eric Aschari" userId="f3cdf30d-ba72-471a-b3e9-4ec89a7b6fed" providerId="ADAL" clId="{DEBBD245-D1A6-41B9-9918-677952EE9008}" dt="2022-05-22T19:44:32.787" v="2076" actId="1076"/>
          <ac:grpSpMkLst>
            <pc:docMk/>
            <pc:sldMk cId="2583922521" sldId="428"/>
            <ac:grpSpMk id="50" creationId="{3ED42E15-E694-7B21-64FC-AC5B02DC1E1C}"/>
          </ac:grpSpMkLst>
        </pc:grpChg>
        <pc:grpChg chg="add mod">
          <ac:chgData name="Eric Aschari" userId="f3cdf30d-ba72-471a-b3e9-4ec89a7b6fed" providerId="ADAL" clId="{DEBBD245-D1A6-41B9-9918-677952EE9008}" dt="2022-05-22T19:44:41.931" v="2077" actId="1076"/>
          <ac:grpSpMkLst>
            <pc:docMk/>
            <pc:sldMk cId="2583922521" sldId="428"/>
            <ac:grpSpMk id="61" creationId="{CFC6E39E-4C6A-5EC1-E76F-D7D20A9FE6AA}"/>
          </ac:grpSpMkLst>
        </pc:grpChg>
        <pc:grpChg chg="add mod">
          <ac:chgData name="Eric Aschari" userId="f3cdf30d-ba72-471a-b3e9-4ec89a7b6fed" providerId="ADAL" clId="{DEBBD245-D1A6-41B9-9918-677952EE9008}" dt="2022-05-22T19:44:24.011" v="2075" actId="1076"/>
          <ac:grpSpMkLst>
            <pc:docMk/>
            <pc:sldMk cId="2583922521" sldId="428"/>
            <ac:grpSpMk id="62" creationId="{D0407695-E828-7E02-8C81-ECB5381309A9}"/>
          </ac:grpSpMkLst>
        </pc:grpChg>
        <pc:grpChg chg="add mod">
          <ac:chgData name="Eric Aschari" userId="f3cdf30d-ba72-471a-b3e9-4ec89a7b6fed" providerId="ADAL" clId="{DEBBD245-D1A6-41B9-9918-677952EE9008}" dt="2022-05-22T19:53:42.005" v="2090" actId="164"/>
          <ac:grpSpMkLst>
            <pc:docMk/>
            <pc:sldMk cId="2583922521" sldId="428"/>
            <ac:grpSpMk id="67" creationId="{0F7EBD18-8C92-D8C1-5914-B23FACA07016}"/>
          </ac:grpSpMkLst>
        </pc:grpChg>
        <pc:picChg chg="mod">
          <ac:chgData name="Eric Aschari" userId="f3cdf30d-ba72-471a-b3e9-4ec89a7b6fed" providerId="ADAL" clId="{DEBBD245-D1A6-41B9-9918-677952EE9008}" dt="2022-05-22T19:29:54.934" v="1966" actId="1076"/>
          <ac:picMkLst>
            <pc:docMk/>
            <pc:sldMk cId="2583922521" sldId="428"/>
            <ac:picMk id="7" creationId="{621C3AFB-D0B1-7740-F01B-B5F26090A6F8}"/>
          </ac:picMkLst>
        </pc:picChg>
        <pc:inkChg chg="add del">
          <ac:chgData name="Eric Aschari" userId="f3cdf30d-ba72-471a-b3e9-4ec89a7b6fed" providerId="ADAL" clId="{DEBBD245-D1A6-41B9-9918-677952EE9008}" dt="2022-05-22T19:26:25.077" v="1943" actId="9405"/>
          <ac:inkMkLst>
            <pc:docMk/>
            <pc:sldMk cId="2583922521" sldId="428"/>
            <ac:inkMk id="3" creationId="{198E8295-DA84-3267-4E8D-F60D1801D492}"/>
          </ac:inkMkLst>
        </pc:inkChg>
        <pc:inkChg chg="add del">
          <ac:chgData name="Eric Aschari" userId="f3cdf30d-ba72-471a-b3e9-4ec89a7b6fed" providerId="ADAL" clId="{DEBBD245-D1A6-41B9-9918-677952EE9008}" dt="2022-05-22T19:26:40.196" v="1947" actId="9405"/>
          <ac:inkMkLst>
            <pc:docMk/>
            <pc:sldMk cId="2583922521" sldId="428"/>
            <ac:inkMk id="6" creationId="{11237898-0726-AE88-3FD8-4D3F549BC2BF}"/>
          </ac:inkMkLst>
        </pc:inkChg>
        <pc:inkChg chg="add del">
          <ac:chgData name="Eric Aschari" userId="f3cdf30d-ba72-471a-b3e9-4ec89a7b6fed" providerId="ADAL" clId="{DEBBD245-D1A6-41B9-9918-677952EE9008}" dt="2022-05-22T19:26:48.636" v="1949" actId="9405"/>
          <ac:inkMkLst>
            <pc:docMk/>
            <pc:sldMk cId="2583922521" sldId="428"/>
            <ac:inkMk id="9" creationId="{EC0A9B98-37FF-66A1-71AE-01B98DD29594}"/>
          </ac:inkMkLst>
        </pc:inkChg>
        <pc:inkChg chg="add mod">
          <ac:chgData name="Eric Aschari" userId="f3cdf30d-ba72-471a-b3e9-4ec89a7b6fed" providerId="ADAL" clId="{DEBBD245-D1A6-41B9-9918-677952EE9008}" dt="2022-05-22T19:32:54.285" v="1984" actId="164"/>
          <ac:inkMkLst>
            <pc:docMk/>
            <pc:sldMk cId="2583922521" sldId="428"/>
            <ac:inkMk id="10" creationId="{AF7CA12D-C5EE-D06C-5147-F2C51C5CF058}"/>
          </ac:inkMkLst>
        </pc:inkChg>
        <pc:inkChg chg="add del mod">
          <ac:chgData name="Eric Aschari" userId="f3cdf30d-ba72-471a-b3e9-4ec89a7b6fed" providerId="ADAL" clId="{DEBBD245-D1A6-41B9-9918-677952EE9008}" dt="2022-05-22T19:32:54.285" v="1984" actId="164"/>
          <ac:inkMkLst>
            <pc:docMk/>
            <pc:sldMk cId="2583922521" sldId="428"/>
            <ac:inkMk id="11" creationId="{6651ECBD-4FAA-A1ED-6B59-D8731654DCF9}"/>
          </ac:inkMkLst>
        </pc:inkChg>
        <pc:inkChg chg="add del">
          <ac:chgData name="Eric Aschari" userId="f3cdf30d-ba72-471a-b3e9-4ec89a7b6fed" providerId="ADAL" clId="{DEBBD245-D1A6-41B9-9918-677952EE9008}" dt="2022-05-22T19:27:24.021" v="1955" actId="9405"/>
          <ac:inkMkLst>
            <pc:docMk/>
            <pc:sldMk cId="2583922521" sldId="428"/>
            <ac:inkMk id="12" creationId="{B5DEBD4F-26C6-2FCC-FB09-205DF1CF5789}"/>
          </ac:inkMkLst>
        </pc:inkChg>
        <pc:inkChg chg="add mod">
          <ac:chgData name="Eric Aschari" userId="f3cdf30d-ba72-471a-b3e9-4ec89a7b6fed" providerId="ADAL" clId="{DEBBD245-D1A6-41B9-9918-677952EE9008}" dt="2022-05-22T19:32:54.285" v="1984" actId="164"/>
          <ac:inkMkLst>
            <pc:docMk/>
            <pc:sldMk cId="2583922521" sldId="428"/>
            <ac:inkMk id="13" creationId="{1CE83D27-B856-F767-8D30-3BF84E38D752}"/>
          </ac:inkMkLst>
        </pc:inkChg>
        <pc:inkChg chg="add mod">
          <ac:chgData name="Eric Aschari" userId="f3cdf30d-ba72-471a-b3e9-4ec89a7b6fed" providerId="ADAL" clId="{DEBBD245-D1A6-41B9-9918-677952EE9008}" dt="2022-05-22T19:32:54.285" v="1984" actId="164"/>
          <ac:inkMkLst>
            <pc:docMk/>
            <pc:sldMk cId="2583922521" sldId="428"/>
            <ac:inkMk id="14" creationId="{2C378451-23EB-045C-29E3-84C7C1834FB2}"/>
          </ac:inkMkLst>
        </pc:inkChg>
        <pc:inkChg chg="add mod">
          <ac:chgData name="Eric Aschari" userId="f3cdf30d-ba72-471a-b3e9-4ec89a7b6fed" providerId="ADAL" clId="{DEBBD245-D1A6-41B9-9918-677952EE9008}" dt="2022-05-22T19:32:54.285" v="1984" actId="164"/>
          <ac:inkMkLst>
            <pc:docMk/>
            <pc:sldMk cId="2583922521" sldId="428"/>
            <ac:inkMk id="15" creationId="{405FE266-4BA6-8968-C002-9358044AB4A7}"/>
          </ac:inkMkLst>
        </pc:inkChg>
        <pc:inkChg chg="add mod">
          <ac:chgData name="Eric Aschari" userId="f3cdf30d-ba72-471a-b3e9-4ec89a7b6fed" providerId="ADAL" clId="{DEBBD245-D1A6-41B9-9918-677952EE9008}" dt="2022-05-22T19:32:54.285" v="1984" actId="164"/>
          <ac:inkMkLst>
            <pc:docMk/>
            <pc:sldMk cId="2583922521" sldId="428"/>
            <ac:inkMk id="16" creationId="{D6A0105B-6F91-AB8F-B886-754B7CB5E09A}"/>
          </ac:inkMkLst>
        </pc:inkChg>
        <pc:inkChg chg="add mod">
          <ac:chgData name="Eric Aschari" userId="f3cdf30d-ba72-471a-b3e9-4ec89a7b6fed" providerId="ADAL" clId="{DEBBD245-D1A6-41B9-9918-677952EE9008}" dt="2022-05-22T19:32:54.285" v="1984" actId="164"/>
          <ac:inkMkLst>
            <pc:docMk/>
            <pc:sldMk cId="2583922521" sldId="428"/>
            <ac:inkMk id="17" creationId="{0FB6C1E7-B3D5-E971-7DFA-985BD823911E}"/>
          </ac:inkMkLst>
        </pc:inkChg>
        <pc:inkChg chg="add mod">
          <ac:chgData name="Eric Aschari" userId="f3cdf30d-ba72-471a-b3e9-4ec89a7b6fed" providerId="ADAL" clId="{DEBBD245-D1A6-41B9-9918-677952EE9008}" dt="2022-05-22T19:32:54.285" v="1984" actId="164"/>
          <ac:inkMkLst>
            <pc:docMk/>
            <pc:sldMk cId="2583922521" sldId="428"/>
            <ac:inkMk id="18" creationId="{859B5A0F-1CC0-8880-3616-D5B97EF70923}"/>
          </ac:inkMkLst>
        </pc:inkChg>
        <pc:inkChg chg="add mod topLvl">
          <ac:chgData name="Eric Aschari" userId="f3cdf30d-ba72-471a-b3e9-4ec89a7b6fed" providerId="ADAL" clId="{DEBBD245-D1A6-41B9-9918-677952EE9008}" dt="2022-05-22T19:41:22.369" v="2058" actId="164"/>
          <ac:inkMkLst>
            <pc:docMk/>
            <pc:sldMk cId="2583922521" sldId="428"/>
            <ac:inkMk id="19" creationId="{0F03000E-8E80-C9E7-2F5E-6FB0EA6EAC49}"/>
          </ac:inkMkLst>
        </pc:inkChg>
        <pc:inkChg chg="add del">
          <ac:chgData name="Eric Aschari" userId="f3cdf30d-ba72-471a-b3e9-4ec89a7b6fed" providerId="ADAL" clId="{DEBBD245-D1A6-41B9-9918-677952EE9008}" dt="2022-05-22T19:30:39.054" v="1970" actId="9405"/>
          <ac:inkMkLst>
            <pc:docMk/>
            <pc:sldMk cId="2583922521" sldId="428"/>
            <ac:inkMk id="20" creationId="{91FF01DE-4A62-322F-5C2C-0C41AFDB93AE}"/>
          </ac:inkMkLst>
        </pc:inkChg>
        <pc:inkChg chg="add mod topLvl">
          <ac:chgData name="Eric Aschari" userId="f3cdf30d-ba72-471a-b3e9-4ec89a7b6fed" providerId="ADAL" clId="{DEBBD245-D1A6-41B9-9918-677952EE9008}" dt="2022-05-22T19:41:22.369" v="2058" actId="164"/>
          <ac:inkMkLst>
            <pc:docMk/>
            <pc:sldMk cId="2583922521" sldId="428"/>
            <ac:inkMk id="21" creationId="{5DA88ECF-292A-0697-4202-4968174D45F2}"/>
          </ac:inkMkLst>
        </pc:inkChg>
        <pc:inkChg chg="add mod topLvl">
          <ac:chgData name="Eric Aschari" userId="f3cdf30d-ba72-471a-b3e9-4ec89a7b6fed" providerId="ADAL" clId="{DEBBD245-D1A6-41B9-9918-677952EE9008}" dt="2022-05-22T19:41:22.369" v="2058" actId="164"/>
          <ac:inkMkLst>
            <pc:docMk/>
            <pc:sldMk cId="2583922521" sldId="428"/>
            <ac:inkMk id="22" creationId="{FD55D9E2-06EA-3AB9-F22B-05379B4F9AC6}"/>
          </ac:inkMkLst>
        </pc:inkChg>
        <pc:inkChg chg="add mod topLvl">
          <ac:chgData name="Eric Aschari" userId="f3cdf30d-ba72-471a-b3e9-4ec89a7b6fed" providerId="ADAL" clId="{DEBBD245-D1A6-41B9-9918-677952EE9008}" dt="2022-05-22T19:41:22.369" v="2058" actId="164"/>
          <ac:inkMkLst>
            <pc:docMk/>
            <pc:sldMk cId="2583922521" sldId="428"/>
            <ac:inkMk id="23" creationId="{7C02543B-30FC-426D-1568-37B6B606DC8C}"/>
          </ac:inkMkLst>
        </pc:inkChg>
        <pc:inkChg chg="add del mod topLvl">
          <ac:chgData name="Eric Aschari" userId="f3cdf30d-ba72-471a-b3e9-4ec89a7b6fed" providerId="ADAL" clId="{DEBBD245-D1A6-41B9-9918-677952EE9008}" dt="2022-05-22T19:41:22.369" v="2058" actId="164"/>
          <ac:inkMkLst>
            <pc:docMk/>
            <pc:sldMk cId="2583922521" sldId="428"/>
            <ac:inkMk id="24" creationId="{AC7BCACB-18A7-7716-716A-9C25F80E6FF7}"/>
          </ac:inkMkLst>
        </pc:inkChg>
        <pc:inkChg chg="add del">
          <ac:chgData name="Eric Aschari" userId="f3cdf30d-ba72-471a-b3e9-4ec89a7b6fed" providerId="ADAL" clId="{DEBBD245-D1A6-41B9-9918-677952EE9008}" dt="2022-05-22T19:31:19.895" v="1976" actId="9405"/>
          <ac:inkMkLst>
            <pc:docMk/>
            <pc:sldMk cId="2583922521" sldId="428"/>
            <ac:inkMk id="25" creationId="{57724582-4B6F-1CFF-ED4C-0E507C52DBF7}"/>
          </ac:inkMkLst>
        </pc:inkChg>
        <pc:inkChg chg="add del mod topLvl">
          <ac:chgData name="Eric Aschari" userId="f3cdf30d-ba72-471a-b3e9-4ec89a7b6fed" providerId="ADAL" clId="{DEBBD245-D1A6-41B9-9918-677952EE9008}" dt="2022-05-22T19:40:43.114" v="2047" actId="478"/>
          <ac:inkMkLst>
            <pc:docMk/>
            <pc:sldMk cId="2583922521" sldId="428"/>
            <ac:inkMk id="26" creationId="{C3DC7C52-BEE0-A633-EF02-A0165F3C728D}"/>
          </ac:inkMkLst>
        </pc:inkChg>
        <pc:inkChg chg="add mod topLvl">
          <ac:chgData name="Eric Aschari" userId="f3cdf30d-ba72-471a-b3e9-4ec89a7b6fed" providerId="ADAL" clId="{DEBBD245-D1A6-41B9-9918-677952EE9008}" dt="2022-05-22T19:41:22.369" v="2058" actId="164"/>
          <ac:inkMkLst>
            <pc:docMk/>
            <pc:sldMk cId="2583922521" sldId="428"/>
            <ac:inkMk id="27" creationId="{6741C4EF-9AA9-1ECB-6F14-8C56A8FE184D}"/>
          </ac:inkMkLst>
        </pc:inkChg>
        <pc:inkChg chg="add mod topLvl">
          <ac:chgData name="Eric Aschari" userId="f3cdf30d-ba72-471a-b3e9-4ec89a7b6fed" providerId="ADAL" clId="{DEBBD245-D1A6-41B9-9918-677952EE9008}" dt="2022-05-22T19:41:22.369" v="2058" actId="164"/>
          <ac:inkMkLst>
            <pc:docMk/>
            <pc:sldMk cId="2583922521" sldId="428"/>
            <ac:inkMk id="28" creationId="{793BA6B7-1A57-731D-A10E-9D766019CCBD}"/>
          </ac:inkMkLst>
        </pc:inkChg>
        <pc:inkChg chg="add mod topLvl">
          <ac:chgData name="Eric Aschari" userId="f3cdf30d-ba72-471a-b3e9-4ec89a7b6fed" providerId="ADAL" clId="{DEBBD245-D1A6-41B9-9918-677952EE9008}" dt="2022-05-22T19:41:22.369" v="2058" actId="164"/>
          <ac:inkMkLst>
            <pc:docMk/>
            <pc:sldMk cId="2583922521" sldId="428"/>
            <ac:inkMk id="29" creationId="{37ABC04D-EAD8-4D07-B634-D132C92C5B48}"/>
          </ac:inkMkLst>
        </pc:inkChg>
        <pc:inkChg chg="add del mod topLvl">
          <ac:chgData name="Eric Aschari" userId="f3cdf30d-ba72-471a-b3e9-4ec89a7b6fed" providerId="ADAL" clId="{DEBBD245-D1A6-41B9-9918-677952EE9008}" dt="2022-05-22T19:40:45.802" v="2049" actId="478"/>
          <ac:inkMkLst>
            <pc:docMk/>
            <pc:sldMk cId="2583922521" sldId="428"/>
            <ac:inkMk id="30" creationId="{23D338B2-85E9-A9D0-191E-4432093CA44C}"/>
          </ac:inkMkLst>
        </pc:inkChg>
        <pc:inkChg chg="add del">
          <ac:chgData name="Eric Aschari" userId="f3cdf30d-ba72-471a-b3e9-4ec89a7b6fed" providerId="ADAL" clId="{DEBBD245-D1A6-41B9-9918-677952EE9008}" dt="2022-05-22T19:33:54.360" v="1993"/>
          <ac:inkMkLst>
            <pc:docMk/>
            <pc:sldMk cId="2583922521" sldId="428"/>
            <ac:inkMk id="33" creationId="{7A449EA6-68A1-D8CB-3EB7-E69C79F7F2A1}"/>
          </ac:inkMkLst>
        </pc:inkChg>
        <pc:inkChg chg="add del">
          <ac:chgData name="Eric Aschari" userId="f3cdf30d-ba72-471a-b3e9-4ec89a7b6fed" providerId="ADAL" clId="{DEBBD245-D1A6-41B9-9918-677952EE9008}" dt="2022-05-22T19:33:54.361" v="1994"/>
          <ac:inkMkLst>
            <pc:docMk/>
            <pc:sldMk cId="2583922521" sldId="428"/>
            <ac:inkMk id="34" creationId="{8C829B24-4890-3027-6A00-B0FFECA733F1}"/>
          </ac:inkMkLst>
        </pc:inkChg>
        <pc:inkChg chg="add del">
          <ac:chgData name="Eric Aschari" userId="f3cdf30d-ba72-471a-b3e9-4ec89a7b6fed" providerId="ADAL" clId="{DEBBD245-D1A6-41B9-9918-677952EE9008}" dt="2022-05-22T19:34:30.032" v="2004" actId="478"/>
          <ac:inkMkLst>
            <pc:docMk/>
            <pc:sldMk cId="2583922521" sldId="428"/>
            <ac:inkMk id="35" creationId="{0A5C32FE-9904-11CD-F3C7-F47DCD7CD56F}"/>
          </ac:inkMkLst>
        </pc:inkChg>
        <pc:inkChg chg="add del mod">
          <ac:chgData name="Eric Aschari" userId="f3cdf30d-ba72-471a-b3e9-4ec89a7b6fed" providerId="ADAL" clId="{DEBBD245-D1A6-41B9-9918-677952EE9008}" dt="2022-05-22T19:34:52.866" v="2009" actId="478"/>
          <ac:inkMkLst>
            <pc:docMk/>
            <pc:sldMk cId="2583922521" sldId="428"/>
            <ac:inkMk id="36" creationId="{4DB55D2F-A7DA-DA7D-9D92-1AACDD765D02}"/>
          </ac:inkMkLst>
        </pc:inkChg>
        <pc:inkChg chg="add del">
          <ac:chgData name="Eric Aschari" userId="f3cdf30d-ba72-471a-b3e9-4ec89a7b6fed" providerId="ADAL" clId="{DEBBD245-D1A6-41B9-9918-677952EE9008}" dt="2022-05-22T19:34:52.392" v="2008" actId="478"/>
          <ac:inkMkLst>
            <pc:docMk/>
            <pc:sldMk cId="2583922521" sldId="428"/>
            <ac:inkMk id="37" creationId="{B934F965-7320-9709-9C7D-45E9AAF4512E}"/>
          </ac:inkMkLst>
        </pc:inkChg>
        <pc:inkChg chg="add del">
          <ac:chgData name="Eric Aschari" userId="f3cdf30d-ba72-471a-b3e9-4ec89a7b6fed" providerId="ADAL" clId="{DEBBD245-D1A6-41B9-9918-677952EE9008}" dt="2022-05-22T19:34:51.632" v="2007" actId="478"/>
          <ac:inkMkLst>
            <pc:docMk/>
            <pc:sldMk cId="2583922521" sldId="428"/>
            <ac:inkMk id="38" creationId="{ECE43FD5-0E30-6543-CA35-D39E8677F40E}"/>
          </ac:inkMkLst>
        </pc:inkChg>
        <pc:inkChg chg="add mod">
          <ac:chgData name="Eric Aschari" userId="f3cdf30d-ba72-471a-b3e9-4ec89a7b6fed" providerId="ADAL" clId="{DEBBD245-D1A6-41B9-9918-677952EE9008}" dt="2022-05-22T19:36:55.078" v="2023" actId="164"/>
          <ac:inkMkLst>
            <pc:docMk/>
            <pc:sldMk cId="2583922521" sldId="428"/>
            <ac:inkMk id="39" creationId="{AD7B5B0B-76B6-5711-89EF-BC7ECEC81CB8}"/>
          </ac:inkMkLst>
        </pc:inkChg>
        <pc:inkChg chg="add mod">
          <ac:chgData name="Eric Aschari" userId="f3cdf30d-ba72-471a-b3e9-4ec89a7b6fed" providerId="ADAL" clId="{DEBBD245-D1A6-41B9-9918-677952EE9008}" dt="2022-05-22T19:36:55.078" v="2023" actId="164"/>
          <ac:inkMkLst>
            <pc:docMk/>
            <pc:sldMk cId="2583922521" sldId="428"/>
            <ac:inkMk id="40" creationId="{78240750-08C9-6B8C-D63E-B2B63B21C5EB}"/>
          </ac:inkMkLst>
        </pc:inkChg>
        <pc:inkChg chg="add mod">
          <ac:chgData name="Eric Aschari" userId="f3cdf30d-ba72-471a-b3e9-4ec89a7b6fed" providerId="ADAL" clId="{DEBBD245-D1A6-41B9-9918-677952EE9008}" dt="2022-05-22T19:36:55.078" v="2023" actId="164"/>
          <ac:inkMkLst>
            <pc:docMk/>
            <pc:sldMk cId="2583922521" sldId="428"/>
            <ac:inkMk id="41" creationId="{24F382A1-5D68-048F-C84C-7E3941B22DA9}"/>
          </ac:inkMkLst>
        </pc:inkChg>
        <pc:inkChg chg="add mod">
          <ac:chgData name="Eric Aschari" userId="f3cdf30d-ba72-471a-b3e9-4ec89a7b6fed" providerId="ADAL" clId="{DEBBD245-D1A6-41B9-9918-677952EE9008}" dt="2022-05-22T19:36:55.078" v="2023" actId="164"/>
          <ac:inkMkLst>
            <pc:docMk/>
            <pc:sldMk cId="2583922521" sldId="428"/>
            <ac:inkMk id="42" creationId="{67D2D751-97EA-47C9-A2DE-02467CCCBF65}"/>
          </ac:inkMkLst>
        </pc:inkChg>
        <pc:inkChg chg="add mod">
          <ac:chgData name="Eric Aschari" userId="f3cdf30d-ba72-471a-b3e9-4ec89a7b6fed" providerId="ADAL" clId="{DEBBD245-D1A6-41B9-9918-677952EE9008}" dt="2022-05-22T19:36:55.078" v="2023" actId="164"/>
          <ac:inkMkLst>
            <pc:docMk/>
            <pc:sldMk cId="2583922521" sldId="428"/>
            <ac:inkMk id="43" creationId="{D8F21FB5-5BAD-DFE4-E60C-0D920FB71494}"/>
          </ac:inkMkLst>
        </pc:inkChg>
        <pc:inkChg chg="add mod">
          <ac:chgData name="Eric Aschari" userId="f3cdf30d-ba72-471a-b3e9-4ec89a7b6fed" providerId="ADAL" clId="{DEBBD245-D1A6-41B9-9918-677952EE9008}" dt="2022-05-22T19:36:55.078" v="2023" actId="164"/>
          <ac:inkMkLst>
            <pc:docMk/>
            <pc:sldMk cId="2583922521" sldId="428"/>
            <ac:inkMk id="44" creationId="{A5616018-672D-0886-3BF2-3BFC997C2807}"/>
          </ac:inkMkLst>
        </pc:inkChg>
        <pc:inkChg chg="add mod">
          <ac:chgData name="Eric Aschari" userId="f3cdf30d-ba72-471a-b3e9-4ec89a7b6fed" providerId="ADAL" clId="{DEBBD245-D1A6-41B9-9918-677952EE9008}" dt="2022-05-22T19:36:55.078" v="2023" actId="164"/>
          <ac:inkMkLst>
            <pc:docMk/>
            <pc:sldMk cId="2583922521" sldId="428"/>
            <ac:inkMk id="45" creationId="{5BA4BC8D-549C-3048-DE34-FE641567207F}"/>
          </ac:inkMkLst>
        </pc:inkChg>
        <pc:inkChg chg="add del">
          <ac:chgData name="Eric Aschari" userId="f3cdf30d-ba72-471a-b3e9-4ec89a7b6fed" providerId="ADAL" clId="{DEBBD245-D1A6-41B9-9918-677952EE9008}" dt="2022-05-22T19:36:10.336" v="2018" actId="9405"/>
          <ac:inkMkLst>
            <pc:docMk/>
            <pc:sldMk cId="2583922521" sldId="428"/>
            <ac:inkMk id="46" creationId="{F0CE2998-D595-F711-F4B4-677A747B089D}"/>
          </ac:inkMkLst>
        </pc:inkChg>
        <pc:inkChg chg="add del">
          <ac:chgData name="Eric Aschari" userId="f3cdf30d-ba72-471a-b3e9-4ec89a7b6fed" providerId="ADAL" clId="{DEBBD245-D1A6-41B9-9918-677952EE9008}" dt="2022-05-22T19:36:15.953" v="2020" actId="9405"/>
          <ac:inkMkLst>
            <pc:docMk/>
            <pc:sldMk cId="2583922521" sldId="428"/>
            <ac:inkMk id="47" creationId="{60EFF50D-EEFD-B217-7428-1683AC8EA866}"/>
          </ac:inkMkLst>
        </pc:inkChg>
        <pc:inkChg chg="add mod">
          <ac:chgData name="Eric Aschari" userId="f3cdf30d-ba72-471a-b3e9-4ec89a7b6fed" providerId="ADAL" clId="{DEBBD245-D1A6-41B9-9918-677952EE9008}" dt="2022-05-22T19:36:55.078" v="2023" actId="164"/>
          <ac:inkMkLst>
            <pc:docMk/>
            <pc:sldMk cId="2583922521" sldId="428"/>
            <ac:inkMk id="48" creationId="{744CF9CF-938F-FB2E-F213-38A4DAF82D58}"/>
          </ac:inkMkLst>
        </pc:inkChg>
        <pc:inkChg chg="add mod">
          <ac:chgData name="Eric Aschari" userId="f3cdf30d-ba72-471a-b3e9-4ec89a7b6fed" providerId="ADAL" clId="{DEBBD245-D1A6-41B9-9918-677952EE9008}" dt="2022-05-22T19:36:55.078" v="2023" actId="164"/>
          <ac:inkMkLst>
            <pc:docMk/>
            <pc:sldMk cId="2583922521" sldId="428"/>
            <ac:inkMk id="49" creationId="{2FC038FF-E356-0D63-2962-04150F9F0FFA}"/>
          </ac:inkMkLst>
        </pc:inkChg>
        <pc:inkChg chg="add mod">
          <ac:chgData name="Eric Aschari" userId="f3cdf30d-ba72-471a-b3e9-4ec89a7b6fed" providerId="ADAL" clId="{DEBBD245-D1A6-41B9-9918-677952EE9008}" dt="2022-05-22T19:40:03.679" v="2041" actId="164"/>
          <ac:inkMkLst>
            <pc:docMk/>
            <pc:sldMk cId="2583922521" sldId="428"/>
            <ac:inkMk id="51" creationId="{B7302023-DB0A-2F7A-D495-79EB24DA1B7C}"/>
          </ac:inkMkLst>
        </pc:inkChg>
        <pc:inkChg chg="add mod">
          <ac:chgData name="Eric Aschari" userId="f3cdf30d-ba72-471a-b3e9-4ec89a7b6fed" providerId="ADAL" clId="{DEBBD245-D1A6-41B9-9918-677952EE9008}" dt="2022-05-22T19:40:03.679" v="2041" actId="164"/>
          <ac:inkMkLst>
            <pc:docMk/>
            <pc:sldMk cId="2583922521" sldId="428"/>
            <ac:inkMk id="52" creationId="{AE23AB72-E417-AC71-B7A1-9E921AB003D9}"/>
          </ac:inkMkLst>
        </pc:inkChg>
        <pc:inkChg chg="add mod">
          <ac:chgData name="Eric Aschari" userId="f3cdf30d-ba72-471a-b3e9-4ec89a7b6fed" providerId="ADAL" clId="{DEBBD245-D1A6-41B9-9918-677952EE9008}" dt="2022-05-22T19:40:03.679" v="2041" actId="164"/>
          <ac:inkMkLst>
            <pc:docMk/>
            <pc:sldMk cId="2583922521" sldId="428"/>
            <ac:inkMk id="53" creationId="{5C2E04B5-A7C6-B3C2-0FD4-401FD6B5D75E}"/>
          </ac:inkMkLst>
        </pc:inkChg>
        <pc:inkChg chg="add del">
          <ac:chgData name="Eric Aschari" userId="f3cdf30d-ba72-471a-b3e9-4ec89a7b6fed" providerId="ADAL" clId="{DEBBD245-D1A6-41B9-9918-677952EE9008}" dt="2022-05-22T19:37:42.169" v="2031" actId="9405"/>
          <ac:inkMkLst>
            <pc:docMk/>
            <pc:sldMk cId="2583922521" sldId="428"/>
            <ac:inkMk id="54" creationId="{A0FC9DFD-5ABF-EB33-D380-A1A2C0035DC9}"/>
          </ac:inkMkLst>
        </pc:inkChg>
        <pc:inkChg chg="add mod">
          <ac:chgData name="Eric Aschari" userId="f3cdf30d-ba72-471a-b3e9-4ec89a7b6fed" providerId="ADAL" clId="{DEBBD245-D1A6-41B9-9918-677952EE9008}" dt="2022-05-22T19:40:03.679" v="2041" actId="164"/>
          <ac:inkMkLst>
            <pc:docMk/>
            <pc:sldMk cId="2583922521" sldId="428"/>
            <ac:inkMk id="55" creationId="{86A9365B-E761-7961-6C6F-5F564FCC1113}"/>
          </ac:inkMkLst>
        </pc:inkChg>
        <pc:inkChg chg="add mod">
          <ac:chgData name="Eric Aschari" userId="f3cdf30d-ba72-471a-b3e9-4ec89a7b6fed" providerId="ADAL" clId="{DEBBD245-D1A6-41B9-9918-677952EE9008}" dt="2022-05-22T19:40:03.679" v="2041" actId="164"/>
          <ac:inkMkLst>
            <pc:docMk/>
            <pc:sldMk cId="2583922521" sldId="428"/>
            <ac:inkMk id="56" creationId="{C127DD08-D39B-135A-8382-7D2226869E10}"/>
          </ac:inkMkLst>
        </pc:inkChg>
        <pc:inkChg chg="add mod">
          <ac:chgData name="Eric Aschari" userId="f3cdf30d-ba72-471a-b3e9-4ec89a7b6fed" providerId="ADAL" clId="{DEBBD245-D1A6-41B9-9918-677952EE9008}" dt="2022-05-22T19:40:03.679" v="2041" actId="164"/>
          <ac:inkMkLst>
            <pc:docMk/>
            <pc:sldMk cId="2583922521" sldId="428"/>
            <ac:inkMk id="57" creationId="{91B0D4A6-0357-54D4-9EA0-9746C9E4A0E3}"/>
          </ac:inkMkLst>
        </pc:inkChg>
        <pc:inkChg chg="add mod">
          <ac:chgData name="Eric Aschari" userId="f3cdf30d-ba72-471a-b3e9-4ec89a7b6fed" providerId="ADAL" clId="{DEBBD245-D1A6-41B9-9918-677952EE9008}" dt="2022-05-22T19:40:03.679" v="2041" actId="164"/>
          <ac:inkMkLst>
            <pc:docMk/>
            <pc:sldMk cId="2583922521" sldId="428"/>
            <ac:inkMk id="58" creationId="{3A20F42B-7A3C-E2C3-C548-3A52A06F5F98}"/>
          </ac:inkMkLst>
        </pc:inkChg>
        <pc:inkChg chg="add mod">
          <ac:chgData name="Eric Aschari" userId="f3cdf30d-ba72-471a-b3e9-4ec89a7b6fed" providerId="ADAL" clId="{DEBBD245-D1A6-41B9-9918-677952EE9008}" dt="2022-05-22T19:40:03.679" v="2041" actId="164"/>
          <ac:inkMkLst>
            <pc:docMk/>
            <pc:sldMk cId="2583922521" sldId="428"/>
            <ac:inkMk id="59" creationId="{DF8D0305-F7B2-2B1A-C1DB-27122DFEA926}"/>
          </ac:inkMkLst>
        </pc:inkChg>
        <pc:inkChg chg="add mod">
          <ac:chgData name="Eric Aschari" userId="f3cdf30d-ba72-471a-b3e9-4ec89a7b6fed" providerId="ADAL" clId="{DEBBD245-D1A6-41B9-9918-677952EE9008}" dt="2022-05-22T19:40:03.679" v="2041" actId="164"/>
          <ac:inkMkLst>
            <pc:docMk/>
            <pc:sldMk cId="2583922521" sldId="428"/>
            <ac:inkMk id="60" creationId="{9D2D4E74-DA39-E2B0-4E0E-29B29F640C40}"/>
          </ac:inkMkLst>
        </pc:inkChg>
      </pc:sldChg>
      <pc:sldChg chg="addSp delSp modSp mod">
        <pc:chgData name="Eric Aschari" userId="f3cdf30d-ba72-471a-b3e9-4ec89a7b6fed" providerId="ADAL" clId="{DEBBD245-D1A6-41B9-9918-677952EE9008}" dt="2022-05-22T20:46:52.870" v="4753" actId="20577"/>
        <pc:sldMkLst>
          <pc:docMk/>
          <pc:sldMk cId="382658054" sldId="429"/>
        </pc:sldMkLst>
        <pc:spChg chg="mod">
          <ac:chgData name="Eric Aschari" userId="f3cdf30d-ba72-471a-b3e9-4ec89a7b6fed" providerId="ADAL" clId="{DEBBD245-D1A6-41B9-9918-677952EE9008}" dt="2022-05-22T20:46:52.870" v="4753" actId="20577"/>
          <ac:spMkLst>
            <pc:docMk/>
            <pc:sldMk cId="382658054" sldId="429"/>
            <ac:spMk id="8" creationId="{95C7769F-E3DF-F07B-96FD-53EF1A8B8B98}"/>
          </ac:spMkLst>
        </pc:spChg>
        <pc:graphicFrameChg chg="add del mod">
          <ac:chgData name="Eric Aschari" userId="f3cdf30d-ba72-471a-b3e9-4ec89a7b6fed" providerId="ADAL" clId="{DEBBD245-D1A6-41B9-9918-677952EE9008}" dt="2022-05-22T20:39:39.901" v="4469" actId="478"/>
          <ac:graphicFrameMkLst>
            <pc:docMk/>
            <pc:sldMk cId="382658054" sldId="429"/>
            <ac:graphicFrameMk id="3" creationId="{C4529FEB-124C-58C7-54CC-BCE5924DA351}"/>
          </ac:graphicFrameMkLst>
        </pc:graphicFrameChg>
      </pc:sldChg>
      <pc:sldChg chg="modSp mod">
        <pc:chgData name="Eric Aschari" userId="f3cdf30d-ba72-471a-b3e9-4ec89a7b6fed" providerId="ADAL" clId="{DEBBD245-D1A6-41B9-9918-677952EE9008}" dt="2022-05-22T20:07:21.796" v="2848" actId="20577"/>
        <pc:sldMkLst>
          <pc:docMk/>
          <pc:sldMk cId="265129596" sldId="435"/>
        </pc:sldMkLst>
        <pc:spChg chg="mod">
          <ac:chgData name="Eric Aschari" userId="f3cdf30d-ba72-471a-b3e9-4ec89a7b6fed" providerId="ADAL" clId="{DEBBD245-D1A6-41B9-9918-677952EE9008}" dt="2022-05-22T20:07:21.796" v="2848" actId="20577"/>
          <ac:spMkLst>
            <pc:docMk/>
            <pc:sldMk cId="265129596" sldId="435"/>
            <ac:spMk id="8" creationId="{A3764CA0-EFCE-68DD-91D5-B4813D4B7255}"/>
          </ac:spMkLst>
        </pc:spChg>
      </pc:sldChg>
      <pc:sldChg chg="modSp mod">
        <pc:chgData name="Eric Aschari" userId="f3cdf30d-ba72-471a-b3e9-4ec89a7b6fed" providerId="ADAL" clId="{DEBBD245-D1A6-41B9-9918-677952EE9008}" dt="2022-05-22T19:13:45.489" v="1518" actId="113"/>
        <pc:sldMkLst>
          <pc:docMk/>
          <pc:sldMk cId="2576824665" sldId="439"/>
        </pc:sldMkLst>
        <pc:spChg chg="mod">
          <ac:chgData name="Eric Aschari" userId="f3cdf30d-ba72-471a-b3e9-4ec89a7b6fed" providerId="ADAL" clId="{DEBBD245-D1A6-41B9-9918-677952EE9008}" dt="2022-05-22T19:13:45.489" v="1518" actId="113"/>
          <ac:spMkLst>
            <pc:docMk/>
            <pc:sldMk cId="2576824665" sldId="439"/>
            <ac:spMk id="3" creationId="{C455D4F4-BD43-895A-3D86-C071D9939F81}"/>
          </ac:spMkLst>
        </pc:spChg>
      </pc:sldChg>
      <pc:sldChg chg="modSp mod">
        <pc:chgData name="Eric Aschari" userId="f3cdf30d-ba72-471a-b3e9-4ec89a7b6fed" providerId="ADAL" clId="{DEBBD245-D1A6-41B9-9918-677952EE9008}" dt="2022-05-22T17:49:01.780" v="106" actId="20577"/>
        <pc:sldMkLst>
          <pc:docMk/>
          <pc:sldMk cId="2033430092" sldId="441"/>
        </pc:sldMkLst>
        <pc:spChg chg="mod">
          <ac:chgData name="Eric Aschari" userId="f3cdf30d-ba72-471a-b3e9-4ec89a7b6fed" providerId="ADAL" clId="{DEBBD245-D1A6-41B9-9918-677952EE9008}" dt="2022-05-22T17:49:01.780" v="106" actId="20577"/>
          <ac:spMkLst>
            <pc:docMk/>
            <pc:sldMk cId="2033430092" sldId="441"/>
            <ac:spMk id="8" creationId="{D6DD3830-DAB4-EC93-9504-22B56DB1E150}"/>
          </ac:spMkLst>
        </pc:spChg>
      </pc:sldChg>
      <pc:sldChg chg="addSp modSp mod">
        <pc:chgData name="Eric Aschari" userId="f3cdf30d-ba72-471a-b3e9-4ec89a7b6fed" providerId="ADAL" clId="{DEBBD245-D1A6-41B9-9918-677952EE9008}" dt="2022-05-22T20:42:51.615" v="4607" actId="20577"/>
        <pc:sldMkLst>
          <pc:docMk/>
          <pc:sldMk cId="2596275945" sldId="450"/>
        </pc:sldMkLst>
        <pc:spChg chg="add mod">
          <ac:chgData name="Eric Aschari" userId="f3cdf30d-ba72-471a-b3e9-4ec89a7b6fed" providerId="ADAL" clId="{DEBBD245-D1A6-41B9-9918-677952EE9008}" dt="2022-05-22T20:42:51.615" v="4607" actId="20577"/>
          <ac:spMkLst>
            <pc:docMk/>
            <pc:sldMk cId="2596275945" sldId="450"/>
            <ac:spMk id="3" creationId="{673E237D-8845-C543-8E3E-FBB32D0F57CE}"/>
          </ac:spMkLst>
        </pc:spChg>
        <pc:spChg chg="mod">
          <ac:chgData name="Eric Aschari" userId="f3cdf30d-ba72-471a-b3e9-4ec89a7b6fed" providerId="ADAL" clId="{DEBBD245-D1A6-41B9-9918-677952EE9008}" dt="2022-05-22T20:18:32.997" v="3472" actId="242"/>
          <ac:spMkLst>
            <pc:docMk/>
            <pc:sldMk cId="2596275945" sldId="450"/>
            <ac:spMk id="8" creationId="{C19A1D91-24DC-FC55-7114-7B76624D0DAB}"/>
          </ac:spMkLst>
        </pc:spChg>
      </pc:sldChg>
      <pc:sldChg chg="addSp delSp modSp mod">
        <pc:chgData name="Eric Aschari" userId="f3cdf30d-ba72-471a-b3e9-4ec89a7b6fed" providerId="ADAL" clId="{DEBBD245-D1A6-41B9-9918-677952EE9008}" dt="2022-05-22T20:33:44.011" v="4195" actId="20577"/>
        <pc:sldMkLst>
          <pc:docMk/>
          <pc:sldMk cId="61602791" sldId="451"/>
        </pc:sldMkLst>
        <pc:spChg chg="mod">
          <ac:chgData name="Eric Aschari" userId="f3cdf30d-ba72-471a-b3e9-4ec89a7b6fed" providerId="ADAL" clId="{DEBBD245-D1A6-41B9-9918-677952EE9008}" dt="2022-05-22T20:33:44.011" v="4195" actId="20577"/>
          <ac:spMkLst>
            <pc:docMk/>
            <pc:sldMk cId="61602791" sldId="451"/>
            <ac:spMk id="3" creationId="{C455D4F4-BD43-895A-3D86-C071D9939F81}"/>
          </ac:spMkLst>
        </pc:spChg>
        <pc:spChg chg="add del mod">
          <ac:chgData name="Eric Aschari" userId="f3cdf30d-ba72-471a-b3e9-4ec89a7b6fed" providerId="ADAL" clId="{DEBBD245-D1A6-41B9-9918-677952EE9008}" dt="2022-05-22T20:25:02.090" v="3589"/>
          <ac:spMkLst>
            <pc:docMk/>
            <pc:sldMk cId="61602791" sldId="451"/>
            <ac:spMk id="6" creationId="{054ED6F6-D92A-4373-6794-903386326DED}"/>
          </ac:spMkLst>
        </pc:spChg>
        <pc:spChg chg="mod">
          <ac:chgData name="Eric Aschari" userId="f3cdf30d-ba72-471a-b3e9-4ec89a7b6fed" providerId="ADAL" clId="{DEBBD245-D1A6-41B9-9918-677952EE9008}" dt="2022-05-22T20:32:02.361" v="4175" actId="14100"/>
          <ac:spMkLst>
            <pc:docMk/>
            <pc:sldMk cId="61602791" sldId="451"/>
            <ac:spMk id="7" creationId="{C0AB82A1-9160-A4EF-3ED8-30F3FE7A364A}"/>
          </ac:spMkLst>
        </pc:spChg>
      </pc:sldChg>
      <pc:sldChg chg="addSp modSp mod">
        <pc:chgData name="Eric Aschari" userId="f3cdf30d-ba72-471a-b3e9-4ec89a7b6fed" providerId="ADAL" clId="{DEBBD245-D1A6-41B9-9918-677952EE9008}" dt="2022-05-22T21:25:59.612" v="5028" actId="14100"/>
        <pc:sldMkLst>
          <pc:docMk/>
          <pc:sldMk cId="3051178273" sldId="452"/>
        </pc:sldMkLst>
        <pc:spChg chg="mod">
          <ac:chgData name="Eric Aschari" userId="f3cdf30d-ba72-471a-b3e9-4ec89a7b6fed" providerId="ADAL" clId="{DEBBD245-D1A6-41B9-9918-677952EE9008}" dt="2022-05-22T21:09:17.787" v="4772" actId="20577"/>
          <ac:spMkLst>
            <pc:docMk/>
            <pc:sldMk cId="3051178273" sldId="452"/>
            <ac:spMk id="2" creationId="{40E720BC-F3F4-73EC-804C-D88D9231D0BF}"/>
          </ac:spMkLst>
        </pc:spChg>
        <pc:spChg chg="mod">
          <ac:chgData name="Eric Aschari" userId="f3cdf30d-ba72-471a-b3e9-4ec89a7b6fed" providerId="ADAL" clId="{DEBBD245-D1A6-41B9-9918-677952EE9008}" dt="2022-05-22T21:25:59.612" v="5028" actId="14100"/>
          <ac:spMkLst>
            <pc:docMk/>
            <pc:sldMk cId="3051178273" sldId="452"/>
            <ac:spMk id="8" creationId="{95C7769F-E3DF-F07B-96FD-53EF1A8B8B98}"/>
          </ac:spMkLst>
        </pc:spChg>
        <pc:spChg chg="add mod">
          <ac:chgData name="Eric Aschari" userId="f3cdf30d-ba72-471a-b3e9-4ec89a7b6fed" providerId="ADAL" clId="{DEBBD245-D1A6-41B9-9918-677952EE9008}" dt="2022-05-22T20:43:11.460" v="4611" actId="1076"/>
          <ac:spMkLst>
            <pc:docMk/>
            <pc:sldMk cId="3051178273" sldId="452"/>
            <ac:spMk id="9" creationId="{18F0DFDA-6F74-AC26-991C-2CD36AD89235}"/>
          </ac:spMkLst>
        </pc:spChg>
      </pc:sldChg>
      <pc:sldChg chg="modSp mod">
        <pc:chgData name="Eric Aschari" userId="f3cdf30d-ba72-471a-b3e9-4ec89a7b6fed" providerId="ADAL" clId="{DEBBD245-D1A6-41B9-9918-677952EE9008}" dt="2022-05-22T21:30:34.645" v="5508" actId="20577"/>
        <pc:sldMkLst>
          <pc:docMk/>
          <pc:sldMk cId="3666882301" sldId="453"/>
        </pc:sldMkLst>
        <pc:spChg chg="mod">
          <ac:chgData name="Eric Aschari" userId="f3cdf30d-ba72-471a-b3e9-4ec89a7b6fed" providerId="ADAL" clId="{DEBBD245-D1A6-41B9-9918-677952EE9008}" dt="2022-05-22T21:30:34.645" v="5508" actId="20577"/>
          <ac:spMkLst>
            <pc:docMk/>
            <pc:sldMk cId="3666882301" sldId="453"/>
            <ac:spMk id="3" creationId="{C455D4F4-BD43-895A-3D86-C071D9939F81}"/>
          </ac:spMkLst>
        </pc:spChg>
      </pc:sldChg>
      <pc:sldChg chg="addSp delSp modSp mod modShow">
        <pc:chgData name="Eric Aschari" userId="f3cdf30d-ba72-471a-b3e9-4ec89a7b6fed" providerId="ADAL" clId="{DEBBD245-D1A6-41B9-9918-677952EE9008}" dt="2022-05-22T18:35:36.053" v="591" actId="1076"/>
        <pc:sldMkLst>
          <pc:docMk/>
          <pc:sldMk cId="1367695116" sldId="508"/>
        </pc:sldMkLst>
        <pc:spChg chg="mod">
          <ac:chgData name="Eric Aschari" userId="f3cdf30d-ba72-471a-b3e9-4ec89a7b6fed" providerId="ADAL" clId="{DEBBD245-D1A6-41B9-9918-677952EE9008}" dt="2022-05-22T18:35:25.900" v="587" actId="1076"/>
          <ac:spMkLst>
            <pc:docMk/>
            <pc:sldMk cId="1367695116" sldId="508"/>
            <ac:spMk id="23" creationId="{7DE0C037-3E7C-47AA-A562-E43F53544C32}"/>
          </ac:spMkLst>
        </pc:spChg>
        <pc:spChg chg="mod">
          <ac:chgData name="Eric Aschari" userId="f3cdf30d-ba72-471a-b3e9-4ec89a7b6fed" providerId="ADAL" clId="{DEBBD245-D1A6-41B9-9918-677952EE9008}" dt="2022-05-22T18:35:32.477" v="590" actId="1076"/>
          <ac:spMkLst>
            <pc:docMk/>
            <pc:sldMk cId="1367695116" sldId="508"/>
            <ac:spMk id="24" creationId="{3554F8B8-F45E-4DD3-A1B5-B01970126320}"/>
          </ac:spMkLst>
        </pc:spChg>
        <pc:spChg chg="add del mod">
          <ac:chgData name="Eric Aschari" userId="f3cdf30d-ba72-471a-b3e9-4ec89a7b6fed" providerId="ADAL" clId="{DEBBD245-D1A6-41B9-9918-677952EE9008}" dt="2022-05-22T18:35:21.388" v="586" actId="1076"/>
          <ac:spMkLst>
            <pc:docMk/>
            <pc:sldMk cId="1367695116" sldId="508"/>
            <ac:spMk id="25" creationId="{DB02CBD8-D5F4-4087-92BD-A02B1CA84454}"/>
          </ac:spMkLst>
        </pc:spChg>
        <pc:spChg chg="add del mod">
          <ac:chgData name="Eric Aschari" userId="f3cdf30d-ba72-471a-b3e9-4ec89a7b6fed" providerId="ADAL" clId="{DEBBD245-D1A6-41B9-9918-677952EE9008}" dt="2022-05-22T18:35:36.053" v="591" actId="1076"/>
          <ac:spMkLst>
            <pc:docMk/>
            <pc:sldMk cId="1367695116" sldId="508"/>
            <ac:spMk id="26" creationId="{6293E971-7431-4C69-9346-12A75047F37E}"/>
          </ac:spMkLst>
        </pc:spChg>
        <pc:picChg chg="mod">
          <ac:chgData name="Eric Aschari" userId="f3cdf30d-ba72-471a-b3e9-4ec89a7b6fed" providerId="ADAL" clId="{DEBBD245-D1A6-41B9-9918-677952EE9008}" dt="2022-05-22T18:35:29.558" v="589" actId="1076"/>
          <ac:picMkLst>
            <pc:docMk/>
            <pc:sldMk cId="1367695116" sldId="508"/>
            <ac:picMk id="7" creationId="{93302517-2B9C-498F-B135-54C5DE9AD175}"/>
          </ac:picMkLst>
        </pc:picChg>
      </pc:sldChg>
      <pc:sldChg chg="mod modShow">
        <pc:chgData name="Eric Aschari" userId="f3cdf30d-ba72-471a-b3e9-4ec89a7b6fed" providerId="ADAL" clId="{DEBBD245-D1A6-41B9-9918-677952EE9008}" dt="2022-05-22T20:10:56.579" v="3015" actId="729"/>
        <pc:sldMkLst>
          <pc:docMk/>
          <pc:sldMk cId="953942778" sldId="510"/>
        </pc:sldMkLst>
      </pc:sldChg>
      <pc:sldChg chg="addSp delSp modSp mod modAnim modShow">
        <pc:chgData name="Eric Aschari" userId="f3cdf30d-ba72-471a-b3e9-4ec89a7b6fed" providerId="ADAL" clId="{DEBBD245-D1A6-41B9-9918-677952EE9008}" dt="2022-05-22T20:10:58.939" v="3016" actId="729"/>
        <pc:sldMkLst>
          <pc:docMk/>
          <pc:sldMk cId="2108736525" sldId="511"/>
        </pc:sldMkLst>
        <pc:picChg chg="mod">
          <ac:chgData name="Eric Aschari" userId="f3cdf30d-ba72-471a-b3e9-4ec89a7b6fed" providerId="ADAL" clId="{DEBBD245-D1A6-41B9-9918-677952EE9008}" dt="2022-05-22T19:51:32.631" v="2085" actId="1076"/>
          <ac:picMkLst>
            <pc:docMk/>
            <pc:sldMk cId="2108736525" sldId="511"/>
            <ac:picMk id="7" creationId="{7084F43E-AB5C-4F4D-9ABE-DC1AAE7ED2F4}"/>
          </ac:picMkLst>
        </pc:picChg>
        <pc:inkChg chg="add del">
          <ac:chgData name="Eric Aschari" userId="f3cdf30d-ba72-471a-b3e9-4ec89a7b6fed" providerId="ADAL" clId="{DEBBD245-D1A6-41B9-9918-677952EE9008}" dt="2022-05-22T19:26:32.853" v="1945" actId="9405"/>
          <ac:inkMkLst>
            <pc:docMk/>
            <pc:sldMk cId="2108736525" sldId="511"/>
            <ac:inkMk id="3" creationId="{1F59651D-5721-46FE-0F88-8C9DC3F1CC54}"/>
          </ac:inkMkLst>
        </pc:inkChg>
        <pc:inkChg chg="add del">
          <ac:chgData name="Eric Aschari" userId="f3cdf30d-ba72-471a-b3e9-4ec89a7b6fed" providerId="ADAL" clId="{DEBBD245-D1A6-41B9-9918-677952EE9008}" dt="2022-05-22T19:33:48.135" v="1991" actId="9405"/>
          <ac:inkMkLst>
            <pc:docMk/>
            <pc:sldMk cId="2108736525" sldId="511"/>
            <ac:inkMk id="6" creationId="{850B6A8C-4259-8B94-D110-063C9E9C26CE}"/>
          </ac:inkMkLst>
        </pc:inkChg>
        <pc:inkChg chg="add del">
          <ac:chgData name="Eric Aschari" userId="f3cdf30d-ba72-471a-b3e9-4ec89a7b6fed" providerId="ADAL" clId="{DEBBD245-D1A6-41B9-9918-677952EE9008}" dt="2022-05-22T19:34:12.184" v="1997" actId="9405"/>
          <ac:inkMkLst>
            <pc:docMk/>
            <pc:sldMk cId="2108736525" sldId="511"/>
            <ac:inkMk id="9" creationId="{19A0B558-AF88-3366-9C48-7F4B2C2C77E1}"/>
          </ac:inkMkLst>
        </pc:inkChg>
        <pc:inkChg chg="add del">
          <ac:chgData name="Eric Aschari" userId="f3cdf30d-ba72-471a-b3e9-4ec89a7b6fed" providerId="ADAL" clId="{DEBBD245-D1A6-41B9-9918-677952EE9008}" dt="2022-05-22T19:34:15.567" v="1999" actId="9405"/>
          <ac:inkMkLst>
            <pc:docMk/>
            <pc:sldMk cId="2108736525" sldId="511"/>
            <ac:inkMk id="15" creationId="{E8DDE9CA-DC88-3677-4495-7CA78EEDF1F5}"/>
          </ac:inkMkLst>
        </pc:inkChg>
      </pc:sldChg>
      <pc:sldChg chg="addSp delSp modSp mod modAnim modNotesTx">
        <pc:chgData name="Eric Aschari" userId="f3cdf30d-ba72-471a-b3e9-4ec89a7b6fed" providerId="ADAL" clId="{DEBBD245-D1A6-41B9-9918-677952EE9008}" dt="2022-05-22T19:11:39.086" v="1491" actId="1076"/>
        <pc:sldMkLst>
          <pc:docMk/>
          <pc:sldMk cId="4250198201" sldId="513"/>
        </pc:sldMkLst>
        <pc:spChg chg="mod">
          <ac:chgData name="Eric Aschari" userId="f3cdf30d-ba72-471a-b3e9-4ec89a7b6fed" providerId="ADAL" clId="{DEBBD245-D1A6-41B9-9918-677952EE9008}" dt="2022-05-22T19:07:41.606" v="1280" actId="1076"/>
          <ac:spMkLst>
            <pc:docMk/>
            <pc:sldMk cId="4250198201" sldId="513"/>
            <ac:spMk id="2" creationId="{7CFA64B8-C86E-4DEF-BF37-5D3F1B322EBD}"/>
          </ac:spMkLst>
        </pc:spChg>
        <pc:spChg chg="add del">
          <ac:chgData name="Eric Aschari" userId="f3cdf30d-ba72-471a-b3e9-4ec89a7b6fed" providerId="ADAL" clId="{DEBBD245-D1A6-41B9-9918-677952EE9008}" dt="2022-05-22T18:16:39.671" v="418" actId="478"/>
          <ac:spMkLst>
            <pc:docMk/>
            <pc:sldMk cId="4250198201" sldId="513"/>
            <ac:spMk id="6" creationId="{8071CCEA-4FEA-4463-DFA1-AC7FAB06956A}"/>
          </ac:spMkLst>
        </pc:spChg>
        <pc:spChg chg="mod">
          <ac:chgData name="Eric Aschari" userId="f3cdf30d-ba72-471a-b3e9-4ec89a7b6fed" providerId="ADAL" clId="{DEBBD245-D1A6-41B9-9918-677952EE9008}" dt="2022-05-22T19:07:37.941" v="1278" actId="1076"/>
          <ac:spMkLst>
            <pc:docMk/>
            <pc:sldMk cId="4250198201" sldId="513"/>
            <ac:spMk id="15" creationId="{35D6C074-5667-4218-9014-E70F5BB3416E}"/>
          </ac:spMkLst>
        </pc:spChg>
        <pc:spChg chg="mod">
          <ac:chgData name="Eric Aschari" userId="f3cdf30d-ba72-471a-b3e9-4ec89a7b6fed" providerId="ADAL" clId="{DEBBD245-D1A6-41B9-9918-677952EE9008}" dt="2022-05-22T19:07:37.941" v="1278" actId="1076"/>
          <ac:spMkLst>
            <pc:docMk/>
            <pc:sldMk cId="4250198201" sldId="513"/>
            <ac:spMk id="16" creationId="{B9681717-5C63-4137-AC9A-A13E3961F36C}"/>
          </ac:spMkLst>
        </pc:spChg>
        <pc:spChg chg="mod">
          <ac:chgData name="Eric Aschari" userId="f3cdf30d-ba72-471a-b3e9-4ec89a7b6fed" providerId="ADAL" clId="{DEBBD245-D1A6-41B9-9918-677952EE9008}" dt="2022-05-22T18:16:16.975" v="415" actId="1076"/>
          <ac:spMkLst>
            <pc:docMk/>
            <pc:sldMk cId="4250198201" sldId="513"/>
            <ac:spMk id="17" creationId="{933FD83A-6C5C-413E-914E-06835F948F9F}"/>
          </ac:spMkLst>
        </pc:spChg>
        <pc:spChg chg="mod">
          <ac:chgData name="Eric Aschari" userId="f3cdf30d-ba72-471a-b3e9-4ec89a7b6fed" providerId="ADAL" clId="{DEBBD245-D1A6-41B9-9918-677952EE9008}" dt="2022-05-22T18:16:16.975" v="415" actId="1076"/>
          <ac:spMkLst>
            <pc:docMk/>
            <pc:sldMk cId="4250198201" sldId="513"/>
            <ac:spMk id="18" creationId="{0575578E-50D6-4A9F-9C96-0A767AA9B2AB}"/>
          </ac:spMkLst>
        </pc:spChg>
        <pc:spChg chg="mod">
          <ac:chgData name="Eric Aschari" userId="f3cdf30d-ba72-471a-b3e9-4ec89a7b6fed" providerId="ADAL" clId="{DEBBD245-D1A6-41B9-9918-677952EE9008}" dt="2022-05-22T18:16:06.727" v="414" actId="1076"/>
          <ac:spMkLst>
            <pc:docMk/>
            <pc:sldMk cId="4250198201" sldId="513"/>
            <ac:spMk id="19" creationId="{AFE2C6B7-9C70-45C1-A28A-38871D4F6742}"/>
          </ac:spMkLst>
        </pc:spChg>
        <pc:spChg chg="mod">
          <ac:chgData name="Eric Aschari" userId="f3cdf30d-ba72-471a-b3e9-4ec89a7b6fed" providerId="ADAL" clId="{DEBBD245-D1A6-41B9-9918-677952EE9008}" dt="2022-05-22T18:16:06.727" v="414" actId="1076"/>
          <ac:spMkLst>
            <pc:docMk/>
            <pc:sldMk cId="4250198201" sldId="513"/>
            <ac:spMk id="20" creationId="{14CD4CA5-24FF-4A91-B36D-5BAC3459ACDC}"/>
          </ac:spMkLst>
        </pc:spChg>
        <pc:spChg chg="mod">
          <ac:chgData name="Eric Aschari" userId="f3cdf30d-ba72-471a-b3e9-4ec89a7b6fed" providerId="ADAL" clId="{DEBBD245-D1A6-41B9-9918-677952EE9008}" dt="2022-05-22T18:16:06.727" v="414" actId="1076"/>
          <ac:spMkLst>
            <pc:docMk/>
            <pc:sldMk cId="4250198201" sldId="513"/>
            <ac:spMk id="21" creationId="{5A90027F-9849-40AA-99F5-FD2D16E7E689}"/>
          </ac:spMkLst>
        </pc:spChg>
        <pc:spChg chg="mod">
          <ac:chgData name="Eric Aschari" userId="f3cdf30d-ba72-471a-b3e9-4ec89a7b6fed" providerId="ADAL" clId="{DEBBD245-D1A6-41B9-9918-677952EE9008}" dt="2022-05-22T18:16:06.727" v="414" actId="1076"/>
          <ac:spMkLst>
            <pc:docMk/>
            <pc:sldMk cId="4250198201" sldId="513"/>
            <ac:spMk id="22" creationId="{922AFD3F-58F9-49D3-9D37-23A70AA3BDD1}"/>
          </ac:spMkLst>
        </pc:spChg>
        <pc:spChg chg="mod">
          <ac:chgData name="Eric Aschari" userId="f3cdf30d-ba72-471a-b3e9-4ec89a7b6fed" providerId="ADAL" clId="{DEBBD245-D1A6-41B9-9918-677952EE9008}" dt="2022-05-22T18:16:16.975" v="415" actId="1076"/>
          <ac:spMkLst>
            <pc:docMk/>
            <pc:sldMk cId="4250198201" sldId="513"/>
            <ac:spMk id="23" creationId="{7DE0C037-3E7C-47AA-A562-E43F53544C32}"/>
          </ac:spMkLst>
        </pc:spChg>
        <pc:spChg chg="mod">
          <ac:chgData name="Eric Aschari" userId="f3cdf30d-ba72-471a-b3e9-4ec89a7b6fed" providerId="ADAL" clId="{DEBBD245-D1A6-41B9-9918-677952EE9008}" dt="2022-05-22T18:16:16.975" v="415" actId="1076"/>
          <ac:spMkLst>
            <pc:docMk/>
            <pc:sldMk cId="4250198201" sldId="513"/>
            <ac:spMk id="24" creationId="{3554F8B8-F45E-4DD3-A1B5-B01970126320}"/>
          </ac:spMkLst>
        </pc:spChg>
        <pc:spChg chg="mod">
          <ac:chgData name="Eric Aschari" userId="f3cdf30d-ba72-471a-b3e9-4ec89a7b6fed" providerId="ADAL" clId="{DEBBD245-D1A6-41B9-9918-677952EE9008}" dt="2022-05-22T18:16:16.975" v="415" actId="1076"/>
          <ac:spMkLst>
            <pc:docMk/>
            <pc:sldMk cId="4250198201" sldId="513"/>
            <ac:spMk id="25" creationId="{DB02CBD8-D5F4-4087-92BD-A02B1CA84454}"/>
          </ac:spMkLst>
        </pc:spChg>
        <pc:spChg chg="mod">
          <ac:chgData name="Eric Aschari" userId="f3cdf30d-ba72-471a-b3e9-4ec89a7b6fed" providerId="ADAL" clId="{DEBBD245-D1A6-41B9-9918-677952EE9008}" dt="2022-05-22T18:16:16.975" v="415" actId="1076"/>
          <ac:spMkLst>
            <pc:docMk/>
            <pc:sldMk cId="4250198201" sldId="513"/>
            <ac:spMk id="26" creationId="{6293E971-7431-4C69-9346-12A75047F37E}"/>
          </ac:spMkLst>
        </pc:spChg>
        <pc:spChg chg="mod">
          <ac:chgData name="Eric Aschari" userId="f3cdf30d-ba72-471a-b3e9-4ec89a7b6fed" providerId="ADAL" clId="{DEBBD245-D1A6-41B9-9918-677952EE9008}" dt="2022-05-22T18:15:33.872" v="411" actId="1076"/>
          <ac:spMkLst>
            <pc:docMk/>
            <pc:sldMk cId="4250198201" sldId="513"/>
            <ac:spMk id="27" creationId="{56723996-5858-5FCE-83D6-2584AAADA926}"/>
          </ac:spMkLst>
        </pc:spChg>
        <pc:spChg chg="add mod">
          <ac:chgData name="Eric Aschari" userId="f3cdf30d-ba72-471a-b3e9-4ec89a7b6fed" providerId="ADAL" clId="{DEBBD245-D1A6-41B9-9918-677952EE9008}" dt="2022-05-22T19:08:11.092" v="1283" actId="1076"/>
          <ac:spMkLst>
            <pc:docMk/>
            <pc:sldMk cId="4250198201" sldId="513"/>
            <ac:spMk id="28" creationId="{F31B44C8-6958-69B2-E77F-85DFBF27B173}"/>
          </ac:spMkLst>
        </pc:spChg>
        <pc:spChg chg="add del mod">
          <ac:chgData name="Eric Aschari" userId="f3cdf30d-ba72-471a-b3e9-4ec89a7b6fed" providerId="ADAL" clId="{DEBBD245-D1A6-41B9-9918-677952EE9008}" dt="2022-05-22T19:10:44.149" v="1484" actId="478"/>
          <ac:spMkLst>
            <pc:docMk/>
            <pc:sldMk cId="4250198201" sldId="513"/>
            <ac:spMk id="30" creationId="{CA4CA010-1E41-E8FD-075B-FECF4BDB878F}"/>
          </ac:spMkLst>
        </pc:spChg>
        <pc:spChg chg="mod">
          <ac:chgData name="Eric Aschari" userId="f3cdf30d-ba72-471a-b3e9-4ec89a7b6fed" providerId="ADAL" clId="{DEBBD245-D1A6-41B9-9918-677952EE9008}" dt="2022-05-22T19:11:23.497" v="1488"/>
          <ac:spMkLst>
            <pc:docMk/>
            <pc:sldMk cId="4250198201" sldId="513"/>
            <ac:spMk id="33" creationId="{C5258B27-1B34-1D21-A81A-81E81788E36A}"/>
          </ac:spMkLst>
        </pc:spChg>
        <pc:grpChg chg="add mod">
          <ac:chgData name="Eric Aschari" userId="f3cdf30d-ba72-471a-b3e9-4ec89a7b6fed" providerId="ADAL" clId="{DEBBD245-D1A6-41B9-9918-677952EE9008}" dt="2022-05-22T19:08:00.335" v="1282" actId="164"/>
          <ac:grpSpMkLst>
            <pc:docMk/>
            <pc:sldMk cId="4250198201" sldId="513"/>
            <ac:grpSpMk id="3" creationId="{24772FB5-D609-AB3B-596D-296429241698}"/>
          </ac:grpSpMkLst>
        </pc:grpChg>
        <pc:grpChg chg="add mod">
          <ac:chgData name="Eric Aschari" userId="f3cdf30d-ba72-471a-b3e9-4ec89a7b6fed" providerId="ADAL" clId="{DEBBD245-D1A6-41B9-9918-677952EE9008}" dt="2022-05-22T19:11:39.086" v="1491" actId="1076"/>
          <ac:grpSpMkLst>
            <pc:docMk/>
            <pc:sldMk cId="4250198201" sldId="513"/>
            <ac:grpSpMk id="31" creationId="{221F55A9-E542-DE27-6A82-95E9B7B3F2E6}"/>
          </ac:grpSpMkLst>
        </pc:grpChg>
        <pc:picChg chg="mod">
          <ac:chgData name="Eric Aschari" userId="f3cdf30d-ba72-471a-b3e9-4ec89a7b6fed" providerId="ADAL" clId="{DEBBD245-D1A6-41B9-9918-677952EE9008}" dt="2022-05-22T18:16:16.975" v="415" actId="1076"/>
          <ac:picMkLst>
            <pc:docMk/>
            <pc:sldMk cId="4250198201" sldId="513"/>
            <ac:picMk id="7" creationId="{93302517-2B9C-498F-B135-54C5DE9AD175}"/>
          </ac:picMkLst>
        </pc:picChg>
        <pc:picChg chg="mod">
          <ac:chgData name="Eric Aschari" userId="f3cdf30d-ba72-471a-b3e9-4ec89a7b6fed" providerId="ADAL" clId="{DEBBD245-D1A6-41B9-9918-677952EE9008}" dt="2022-05-22T19:11:23.497" v="1488"/>
          <ac:picMkLst>
            <pc:docMk/>
            <pc:sldMk cId="4250198201" sldId="513"/>
            <ac:picMk id="32" creationId="{CD6A2672-1AF4-DAC3-15EB-E50B788D433E}"/>
          </ac:picMkLst>
        </pc:picChg>
        <pc:inkChg chg="add del">
          <ac:chgData name="Eric Aschari" userId="f3cdf30d-ba72-471a-b3e9-4ec89a7b6fed" providerId="ADAL" clId="{DEBBD245-D1A6-41B9-9918-677952EE9008}" dt="2022-05-22T18:17:26.568" v="422" actId="9405"/>
          <ac:inkMkLst>
            <pc:docMk/>
            <pc:sldMk cId="4250198201" sldId="513"/>
            <ac:inkMk id="8" creationId="{633FA8B5-EDC0-2180-0611-3B278D9123CC}"/>
          </ac:inkMkLst>
        </pc:inkChg>
        <pc:inkChg chg="add del">
          <ac:chgData name="Eric Aschari" userId="f3cdf30d-ba72-471a-b3e9-4ec89a7b6fed" providerId="ADAL" clId="{DEBBD245-D1A6-41B9-9918-677952EE9008}" dt="2022-05-22T18:17:26.184" v="421" actId="9405"/>
          <ac:inkMkLst>
            <pc:docMk/>
            <pc:sldMk cId="4250198201" sldId="513"/>
            <ac:inkMk id="9" creationId="{A4452ED8-0AA8-943D-114C-11072C966F31}"/>
          </ac:inkMkLst>
        </pc:inkChg>
        <pc:inkChg chg="add del">
          <ac:chgData name="Eric Aschari" userId="f3cdf30d-ba72-471a-b3e9-4ec89a7b6fed" providerId="ADAL" clId="{DEBBD245-D1A6-41B9-9918-677952EE9008}" dt="2022-05-22T18:19:54.706" v="424" actId="9405"/>
          <ac:inkMkLst>
            <pc:docMk/>
            <pc:sldMk cId="4250198201" sldId="513"/>
            <ac:inkMk id="10" creationId="{1983426F-0C13-EB4F-17E1-DA4F618D97FF}"/>
          </ac:inkMkLst>
        </pc:inkChg>
        <pc:inkChg chg="add del">
          <ac:chgData name="Eric Aschari" userId="f3cdf30d-ba72-471a-b3e9-4ec89a7b6fed" providerId="ADAL" clId="{DEBBD245-D1A6-41B9-9918-677952EE9008}" dt="2022-05-22T18:20:11.538" v="426" actId="9405"/>
          <ac:inkMkLst>
            <pc:docMk/>
            <pc:sldMk cId="4250198201" sldId="513"/>
            <ac:inkMk id="11" creationId="{0D4B3068-53D7-07B0-CF96-4740A174D102}"/>
          </ac:inkMkLst>
        </pc:inkChg>
        <pc:inkChg chg="add mod">
          <ac:chgData name="Eric Aschari" userId="f3cdf30d-ba72-471a-b3e9-4ec89a7b6fed" providerId="ADAL" clId="{DEBBD245-D1A6-41B9-9918-677952EE9008}" dt="2022-05-22T19:08:11.092" v="1283" actId="1076"/>
          <ac:inkMkLst>
            <pc:docMk/>
            <pc:sldMk cId="4250198201" sldId="513"/>
            <ac:inkMk id="12" creationId="{CAF1C5E9-6E08-CE6F-BBD1-69C0A333FFE2}"/>
          </ac:inkMkLst>
        </pc:inkChg>
        <pc:inkChg chg="add mod">
          <ac:chgData name="Eric Aschari" userId="f3cdf30d-ba72-471a-b3e9-4ec89a7b6fed" providerId="ADAL" clId="{DEBBD245-D1A6-41B9-9918-677952EE9008}" dt="2022-05-22T19:08:11.092" v="1283" actId="1076"/>
          <ac:inkMkLst>
            <pc:docMk/>
            <pc:sldMk cId="4250198201" sldId="513"/>
            <ac:inkMk id="13" creationId="{A179F72B-E416-7DD6-2FFC-E956ED901A94}"/>
          </ac:inkMkLst>
        </pc:inkChg>
        <pc:inkChg chg="add mod">
          <ac:chgData name="Eric Aschari" userId="f3cdf30d-ba72-471a-b3e9-4ec89a7b6fed" providerId="ADAL" clId="{DEBBD245-D1A6-41B9-9918-677952EE9008}" dt="2022-05-22T19:08:11.092" v="1283" actId="1076"/>
          <ac:inkMkLst>
            <pc:docMk/>
            <pc:sldMk cId="4250198201" sldId="513"/>
            <ac:inkMk id="14" creationId="{C3B48F4D-3D90-3352-8697-80D19B291A30}"/>
          </ac:inkMkLst>
        </pc:inkChg>
        <pc:inkChg chg="add del mod">
          <ac:chgData name="Eric Aschari" userId="f3cdf30d-ba72-471a-b3e9-4ec89a7b6fed" providerId="ADAL" clId="{DEBBD245-D1A6-41B9-9918-677952EE9008}" dt="2022-05-22T19:08:11.092" v="1283" actId="1076"/>
          <ac:inkMkLst>
            <pc:docMk/>
            <pc:sldMk cId="4250198201" sldId="513"/>
            <ac:inkMk id="29" creationId="{AA6339E0-D9A5-697C-D15C-7006250A4550}"/>
          </ac:inkMkLst>
        </pc:inkChg>
        <pc:inkChg chg="add del">
          <ac:chgData name="Eric Aschari" userId="f3cdf30d-ba72-471a-b3e9-4ec89a7b6fed" providerId="ADAL" clId="{DEBBD245-D1A6-41B9-9918-677952EE9008}" dt="2022-05-22T18:21:04.074" v="438" actId="9405"/>
          <ac:inkMkLst>
            <pc:docMk/>
            <pc:sldMk cId="4250198201" sldId="513"/>
            <ac:inkMk id="30" creationId="{A4281425-5B9E-1A27-976F-45769E01768D}"/>
          </ac:inkMkLst>
        </pc:inkChg>
        <pc:inkChg chg="add del">
          <ac:chgData name="Eric Aschari" userId="f3cdf30d-ba72-471a-b3e9-4ec89a7b6fed" providerId="ADAL" clId="{DEBBD245-D1A6-41B9-9918-677952EE9008}" dt="2022-05-22T18:21:03.259" v="437" actId="9405"/>
          <ac:inkMkLst>
            <pc:docMk/>
            <pc:sldMk cId="4250198201" sldId="513"/>
            <ac:inkMk id="31" creationId="{222BC6E7-BBE4-8814-1501-8F362B9FFBFA}"/>
          </ac:inkMkLst>
        </pc:inkChg>
        <pc:inkChg chg="add del">
          <ac:chgData name="Eric Aschari" userId="f3cdf30d-ba72-471a-b3e9-4ec89a7b6fed" providerId="ADAL" clId="{DEBBD245-D1A6-41B9-9918-677952EE9008}" dt="2022-05-22T18:21:02.427" v="436" actId="9405"/>
          <ac:inkMkLst>
            <pc:docMk/>
            <pc:sldMk cId="4250198201" sldId="513"/>
            <ac:inkMk id="32" creationId="{5D724242-EC32-2B2D-A310-66C800B95E45}"/>
          </ac:inkMkLst>
        </pc:inkChg>
        <pc:inkChg chg="add del">
          <ac:chgData name="Eric Aschari" userId="f3cdf30d-ba72-471a-b3e9-4ec89a7b6fed" providerId="ADAL" clId="{DEBBD245-D1A6-41B9-9918-677952EE9008}" dt="2022-05-22T18:21:02.035" v="435" actId="9405"/>
          <ac:inkMkLst>
            <pc:docMk/>
            <pc:sldMk cId="4250198201" sldId="513"/>
            <ac:inkMk id="33" creationId="{B1157CC5-F4F0-3048-A3C2-173FACD35ABD}"/>
          </ac:inkMkLst>
        </pc:inkChg>
        <pc:inkChg chg="add del">
          <ac:chgData name="Eric Aschari" userId="f3cdf30d-ba72-471a-b3e9-4ec89a7b6fed" providerId="ADAL" clId="{DEBBD245-D1A6-41B9-9918-677952EE9008}" dt="2022-05-22T18:21:16.780" v="442" actId="9405"/>
          <ac:inkMkLst>
            <pc:docMk/>
            <pc:sldMk cId="4250198201" sldId="513"/>
            <ac:inkMk id="34" creationId="{10CF84DE-12CE-F309-DE9C-21A024BA5378}"/>
          </ac:inkMkLst>
        </pc:inkChg>
      </pc:sldChg>
      <pc:sldChg chg="modSp del mod">
        <pc:chgData name="Eric Aschari" userId="f3cdf30d-ba72-471a-b3e9-4ec89a7b6fed" providerId="ADAL" clId="{DEBBD245-D1A6-41B9-9918-677952EE9008}" dt="2022-05-22T18:25:20.800" v="486" actId="2696"/>
        <pc:sldMkLst>
          <pc:docMk/>
          <pc:sldMk cId="2853813842" sldId="514"/>
        </pc:sldMkLst>
        <pc:spChg chg="mod">
          <ac:chgData name="Eric Aschari" userId="f3cdf30d-ba72-471a-b3e9-4ec89a7b6fed" providerId="ADAL" clId="{DEBBD245-D1A6-41B9-9918-677952EE9008}" dt="2022-05-22T18:09:16.382" v="392" actId="114"/>
          <ac:spMkLst>
            <pc:docMk/>
            <pc:sldMk cId="2853813842" sldId="514"/>
            <ac:spMk id="3" creationId="{96FF55E0-C2E7-0DD2-1A51-3A01BB2996BE}"/>
          </ac:spMkLst>
        </pc:spChg>
      </pc:sldChg>
      <pc:sldChg chg="modSp add mod modShow">
        <pc:chgData name="Eric Aschari" userId="f3cdf30d-ba72-471a-b3e9-4ec89a7b6fed" providerId="ADAL" clId="{DEBBD245-D1A6-41B9-9918-677952EE9008}" dt="2022-05-22T18:25:33.173" v="489" actId="729"/>
        <pc:sldMkLst>
          <pc:docMk/>
          <pc:sldMk cId="2363615083" sldId="518"/>
        </pc:sldMkLst>
        <pc:spChg chg="mod">
          <ac:chgData name="Eric Aschari" userId="f3cdf30d-ba72-471a-b3e9-4ec89a7b6fed" providerId="ADAL" clId="{DEBBD245-D1A6-41B9-9918-677952EE9008}" dt="2022-05-22T18:25:29.926" v="488" actId="1076"/>
          <ac:spMkLst>
            <pc:docMk/>
            <pc:sldMk cId="2363615083" sldId="518"/>
            <ac:spMk id="27" creationId="{56723996-5858-5FCE-83D6-2584AAADA926}"/>
          </ac:spMkLst>
        </pc:spChg>
      </pc:sldChg>
      <pc:sldChg chg="addSp delSp modSp new mod">
        <pc:chgData name="Eric Aschari" userId="f3cdf30d-ba72-471a-b3e9-4ec89a7b6fed" providerId="ADAL" clId="{DEBBD245-D1A6-41B9-9918-677952EE9008}" dt="2022-05-22T20:01:59.595" v="2550" actId="113"/>
        <pc:sldMkLst>
          <pc:docMk/>
          <pc:sldMk cId="1756594080" sldId="519"/>
        </pc:sldMkLst>
        <pc:spChg chg="mod">
          <ac:chgData name="Eric Aschari" userId="f3cdf30d-ba72-471a-b3e9-4ec89a7b6fed" providerId="ADAL" clId="{DEBBD245-D1A6-41B9-9918-677952EE9008}" dt="2022-05-22T19:13:10.614" v="1516" actId="20577"/>
          <ac:spMkLst>
            <pc:docMk/>
            <pc:sldMk cId="1756594080" sldId="519"/>
            <ac:spMk id="2" creationId="{CD1ACDF9-0A5D-F7DE-66C3-358ECE6DBAF2}"/>
          </ac:spMkLst>
        </pc:spChg>
        <pc:spChg chg="del">
          <ac:chgData name="Eric Aschari" userId="f3cdf30d-ba72-471a-b3e9-4ec89a7b6fed" providerId="ADAL" clId="{DEBBD245-D1A6-41B9-9918-677952EE9008}" dt="2022-05-22T18:28:11.832" v="570" actId="478"/>
          <ac:spMkLst>
            <pc:docMk/>
            <pc:sldMk cId="1756594080" sldId="519"/>
            <ac:spMk id="3" creationId="{0FC67ADF-2040-FA82-31E9-721EE4A7E5EB}"/>
          </ac:spMkLst>
        </pc:spChg>
        <pc:spChg chg="add mod">
          <ac:chgData name="Eric Aschari" userId="f3cdf30d-ba72-471a-b3e9-4ec89a7b6fed" providerId="ADAL" clId="{DEBBD245-D1A6-41B9-9918-677952EE9008}" dt="2022-05-22T18:26:48.151" v="563" actId="20577"/>
          <ac:spMkLst>
            <pc:docMk/>
            <pc:sldMk cId="1756594080" sldId="519"/>
            <ac:spMk id="6" creationId="{64A106EA-264D-3F3D-B914-E3B9EB7A48E2}"/>
          </ac:spMkLst>
        </pc:spChg>
        <pc:spChg chg="add del mod">
          <ac:chgData name="Eric Aschari" userId="f3cdf30d-ba72-471a-b3e9-4ec89a7b6fed" providerId="ADAL" clId="{DEBBD245-D1A6-41B9-9918-677952EE9008}" dt="2022-05-22T18:39:14.119" v="608" actId="478"/>
          <ac:spMkLst>
            <pc:docMk/>
            <pc:sldMk cId="1756594080" sldId="519"/>
            <ac:spMk id="15" creationId="{78953E2F-7C8C-C8B1-C74D-7424AC4B2386}"/>
          </ac:spMkLst>
        </pc:spChg>
        <pc:spChg chg="add del">
          <ac:chgData name="Eric Aschari" userId="f3cdf30d-ba72-471a-b3e9-4ec89a7b6fed" providerId="ADAL" clId="{DEBBD245-D1A6-41B9-9918-677952EE9008}" dt="2022-05-22T18:41:29.865" v="619" actId="478"/>
          <ac:spMkLst>
            <pc:docMk/>
            <pc:sldMk cId="1756594080" sldId="519"/>
            <ac:spMk id="22" creationId="{56BEDA90-2F96-D0D0-B201-36C80CCE915D}"/>
          </ac:spMkLst>
        </pc:spChg>
        <pc:spChg chg="add mod">
          <ac:chgData name="Eric Aschari" userId="f3cdf30d-ba72-471a-b3e9-4ec89a7b6fed" providerId="ADAL" clId="{DEBBD245-D1A6-41B9-9918-677952EE9008}" dt="2022-05-22T18:41:55.986" v="624" actId="1076"/>
          <ac:spMkLst>
            <pc:docMk/>
            <pc:sldMk cId="1756594080" sldId="519"/>
            <ac:spMk id="23" creationId="{E377076A-25BC-7575-A696-CA281C64034A}"/>
          </ac:spMkLst>
        </pc:spChg>
        <pc:spChg chg="add del mod">
          <ac:chgData name="Eric Aschari" userId="f3cdf30d-ba72-471a-b3e9-4ec89a7b6fed" providerId="ADAL" clId="{DEBBD245-D1A6-41B9-9918-677952EE9008}" dt="2022-05-22T18:42:48.793" v="631" actId="478"/>
          <ac:spMkLst>
            <pc:docMk/>
            <pc:sldMk cId="1756594080" sldId="519"/>
            <ac:spMk id="24" creationId="{ED00DFFF-7A17-A8FF-3B2E-4C495916F7A1}"/>
          </ac:spMkLst>
        </pc:spChg>
        <pc:spChg chg="add del mod">
          <ac:chgData name="Eric Aschari" userId="f3cdf30d-ba72-471a-b3e9-4ec89a7b6fed" providerId="ADAL" clId="{DEBBD245-D1A6-41B9-9918-677952EE9008}" dt="2022-05-22T18:42:48.793" v="631" actId="478"/>
          <ac:spMkLst>
            <pc:docMk/>
            <pc:sldMk cId="1756594080" sldId="519"/>
            <ac:spMk id="25" creationId="{B4EAB384-B950-317E-6B94-913534FC5A32}"/>
          </ac:spMkLst>
        </pc:spChg>
        <pc:spChg chg="add mod">
          <ac:chgData name="Eric Aschari" userId="f3cdf30d-ba72-471a-b3e9-4ec89a7b6fed" providerId="ADAL" clId="{DEBBD245-D1A6-41B9-9918-677952EE9008}" dt="2022-05-22T18:43:31.331" v="636" actId="1076"/>
          <ac:spMkLst>
            <pc:docMk/>
            <pc:sldMk cId="1756594080" sldId="519"/>
            <ac:spMk id="26" creationId="{32412734-C076-46FE-BA14-F269675A2A7D}"/>
          </ac:spMkLst>
        </pc:spChg>
        <pc:spChg chg="add mod">
          <ac:chgData name="Eric Aschari" userId="f3cdf30d-ba72-471a-b3e9-4ec89a7b6fed" providerId="ADAL" clId="{DEBBD245-D1A6-41B9-9918-677952EE9008}" dt="2022-05-22T18:43:23.002" v="635" actId="1076"/>
          <ac:spMkLst>
            <pc:docMk/>
            <pc:sldMk cId="1756594080" sldId="519"/>
            <ac:spMk id="27" creationId="{04DF2611-D134-382B-9245-EF45BBD3525C}"/>
          </ac:spMkLst>
        </pc:spChg>
        <pc:spChg chg="add mod">
          <ac:chgData name="Eric Aschari" userId="f3cdf30d-ba72-471a-b3e9-4ec89a7b6fed" providerId="ADAL" clId="{DEBBD245-D1A6-41B9-9918-677952EE9008}" dt="2022-05-22T18:44:27.203" v="649" actId="1076"/>
          <ac:spMkLst>
            <pc:docMk/>
            <pc:sldMk cId="1756594080" sldId="519"/>
            <ac:spMk id="28" creationId="{19F97831-77E3-1B90-362D-D3D96FE4551D}"/>
          </ac:spMkLst>
        </pc:spChg>
        <pc:spChg chg="add del mod">
          <ac:chgData name="Eric Aschari" userId="f3cdf30d-ba72-471a-b3e9-4ec89a7b6fed" providerId="ADAL" clId="{DEBBD245-D1A6-41B9-9918-677952EE9008}" dt="2022-05-22T18:47:41.694" v="737" actId="207"/>
          <ac:spMkLst>
            <pc:docMk/>
            <pc:sldMk cId="1756594080" sldId="519"/>
            <ac:spMk id="29" creationId="{0A08739F-747F-02FA-F67B-2CACF162C845}"/>
          </ac:spMkLst>
        </pc:spChg>
        <pc:spChg chg="add mod">
          <ac:chgData name="Eric Aschari" userId="f3cdf30d-ba72-471a-b3e9-4ec89a7b6fed" providerId="ADAL" clId="{DEBBD245-D1A6-41B9-9918-677952EE9008}" dt="2022-05-22T18:47:17.743" v="733" actId="207"/>
          <ac:spMkLst>
            <pc:docMk/>
            <pc:sldMk cId="1756594080" sldId="519"/>
            <ac:spMk id="30" creationId="{27BE06D5-3B2C-FEB0-4838-61847D3CCF8F}"/>
          </ac:spMkLst>
        </pc:spChg>
        <pc:spChg chg="add del mod">
          <ac:chgData name="Eric Aschari" userId="f3cdf30d-ba72-471a-b3e9-4ec89a7b6fed" providerId="ADAL" clId="{DEBBD245-D1A6-41B9-9918-677952EE9008}" dt="2022-05-22T18:48:42.319" v="747" actId="478"/>
          <ac:spMkLst>
            <pc:docMk/>
            <pc:sldMk cId="1756594080" sldId="519"/>
            <ac:spMk id="31" creationId="{F26E8891-6954-B844-C717-25052452765E}"/>
          </ac:spMkLst>
        </pc:spChg>
        <pc:spChg chg="add mod">
          <ac:chgData name="Eric Aschari" userId="f3cdf30d-ba72-471a-b3e9-4ec89a7b6fed" providerId="ADAL" clId="{DEBBD245-D1A6-41B9-9918-677952EE9008}" dt="2022-05-22T20:01:58.211" v="2549" actId="113"/>
          <ac:spMkLst>
            <pc:docMk/>
            <pc:sldMk cId="1756594080" sldId="519"/>
            <ac:spMk id="32" creationId="{31075515-B040-DD97-1247-A7F918603227}"/>
          </ac:spMkLst>
        </pc:spChg>
        <pc:spChg chg="add mod">
          <ac:chgData name="Eric Aschari" userId="f3cdf30d-ba72-471a-b3e9-4ec89a7b6fed" providerId="ADAL" clId="{DEBBD245-D1A6-41B9-9918-677952EE9008}" dt="2022-05-22T20:01:59.595" v="2550" actId="113"/>
          <ac:spMkLst>
            <pc:docMk/>
            <pc:sldMk cId="1756594080" sldId="519"/>
            <ac:spMk id="33" creationId="{DDDAC2E5-8237-4E5D-89FB-4626B8A2DC1F}"/>
          </ac:spMkLst>
        </pc:spChg>
        <pc:spChg chg="add del mod">
          <ac:chgData name="Eric Aschari" userId="f3cdf30d-ba72-471a-b3e9-4ec89a7b6fed" providerId="ADAL" clId="{DEBBD245-D1A6-41B9-9918-677952EE9008}" dt="2022-05-22T18:54:04.111" v="978"/>
          <ac:spMkLst>
            <pc:docMk/>
            <pc:sldMk cId="1756594080" sldId="519"/>
            <ac:spMk id="34" creationId="{F8F19DE7-BEF4-F88F-772C-C3AF9C34F475}"/>
          </ac:spMkLst>
        </pc:spChg>
        <pc:picChg chg="add del mod">
          <ac:chgData name="Eric Aschari" userId="f3cdf30d-ba72-471a-b3e9-4ec89a7b6fed" providerId="ADAL" clId="{DEBBD245-D1A6-41B9-9918-677952EE9008}" dt="2022-05-22T18:33:08.276" v="585" actId="478"/>
          <ac:picMkLst>
            <pc:docMk/>
            <pc:sldMk cId="1756594080" sldId="519"/>
            <ac:picMk id="7" creationId="{9A6EB8C5-1A89-A3DD-FAC9-DFBD6038E6F8}"/>
          </ac:picMkLst>
        </pc:picChg>
        <pc:picChg chg="add mod">
          <ac:chgData name="Eric Aschari" userId="f3cdf30d-ba72-471a-b3e9-4ec89a7b6fed" providerId="ADAL" clId="{DEBBD245-D1A6-41B9-9918-677952EE9008}" dt="2022-05-22T18:38:14.318" v="605" actId="1076"/>
          <ac:picMkLst>
            <pc:docMk/>
            <pc:sldMk cId="1756594080" sldId="519"/>
            <ac:picMk id="11" creationId="{D118A4A8-8E5E-3526-9FA0-554BE2C7C95A}"/>
          </ac:picMkLst>
        </pc:picChg>
        <pc:picChg chg="add mod">
          <ac:chgData name="Eric Aschari" userId="f3cdf30d-ba72-471a-b3e9-4ec89a7b6fed" providerId="ADAL" clId="{DEBBD245-D1A6-41B9-9918-677952EE9008}" dt="2022-05-22T18:38:14.318" v="605" actId="1076"/>
          <ac:picMkLst>
            <pc:docMk/>
            <pc:sldMk cId="1756594080" sldId="519"/>
            <ac:picMk id="13" creationId="{15D6FA82-FE43-3E81-A22C-53F695E5F4F3}"/>
          </ac:picMkLst>
        </pc:picChg>
        <pc:picChg chg="add mod">
          <ac:chgData name="Eric Aschari" userId="f3cdf30d-ba72-471a-b3e9-4ec89a7b6fed" providerId="ADAL" clId="{DEBBD245-D1A6-41B9-9918-677952EE9008}" dt="2022-05-22T18:38:14.318" v="605" actId="1076"/>
          <ac:picMkLst>
            <pc:docMk/>
            <pc:sldMk cId="1756594080" sldId="519"/>
            <ac:picMk id="14" creationId="{3889583D-AC80-B3FD-6956-5B6DFF6E315D}"/>
          </ac:picMkLst>
        </pc:picChg>
        <pc:cxnChg chg="add del mod">
          <ac:chgData name="Eric Aschari" userId="f3cdf30d-ba72-471a-b3e9-4ec89a7b6fed" providerId="ADAL" clId="{DEBBD245-D1A6-41B9-9918-677952EE9008}" dt="2022-05-22T18:29:06.802" v="571" actId="478"/>
          <ac:cxnSpMkLst>
            <pc:docMk/>
            <pc:sldMk cId="1756594080" sldId="519"/>
            <ac:cxnSpMk id="8" creationId="{E37D3174-E323-5BE6-D212-B3DD43F509C4}"/>
          </ac:cxnSpMkLst>
        </pc:cxnChg>
        <pc:cxnChg chg="add del mod">
          <ac:chgData name="Eric Aschari" userId="f3cdf30d-ba72-471a-b3e9-4ec89a7b6fed" providerId="ADAL" clId="{DEBBD245-D1A6-41B9-9918-677952EE9008}" dt="2022-05-22T18:29:07.592" v="572" actId="478"/>
          <ac:cxnSpMkLst>
            <pc:docMk/>
            <pc:sldMk cId="1756594080" sldId="519"/>
            <ac:cxnSpMk id="9" creationId="{A9CD91D2-94C4-8577-89AD-5D9076A12E55}"/>
          </ac:cxnSpMkLst>
        </pc:cxnChg>
        <pc:cxnChg chg="add mod">
          <ac:chgData name="Eric Aschari" userId="f3cdf30d-ba72-471a-b3e9-4ec89a7b6fed" providerId="ADAL" clId="{DEBBD245-D1A6-41B9-9918-677952EE9008}" dt="2022-05-22T18:40:37.524" v="617" actId="1582"/>
          <ac:cxnSpMkLst>
            <pc:docMk/>
            <pc:sldMk cId="1756594080" sldId="519"/>
            <ac:cxnSpMk id="17" creationId="{9BF76DE0-DC6E-4DB6-008B-51FCC6E2D7DD}"/>
          </ac:cxnSpMkLst>
        </pc:cxnChg>
        <pc:cxnChg chg="add mod">
          <ac:chgData name="Eric Aschari" userId="f3cdf30d-ba72-471a-b3e9-4ec89a7b6fed" providerId="ADAL" clId="{DEBBD245-D1A6-41B9-9918-677952EE9008}" dt="2022-05-22T18:40:37.524" v="617" actId="1582"/>
          <ac:cxnSpMkLst>
            <pc:docMk/>
            <pc:sldMk cId="1756594080" sldId="519"/>
            <ac:cxnSpMk id="21" creationId="{DD5E9231-E5C8-B85C-335E-C9786D9D4848}"/>
          </ac:cxnSpMkLst>
        </pc:cxnChg>
      </pc:sldChg>
      <pc:sldChg chg="addSp delSp modSp new mod">
        <pc:chgData name="Eric Aschari" userId="f3cdf30d-ba72-471a-b3e9-4ec89a7b6fed" providerId="ADAL" clId="{DEBBD245-D1A6-41B9-9918-677952EE9008}" dt="2022-05-22T20:42:34.097" v="4597" actId="114"/>
        <pc:sldMkLst>
          <pc:docMk/>
          <pc:sldMk cId="726662295" sldId="520"/>
        </pc:sldMkLst>
        <pc:spChg chg="mod">
          <ac:chgData name="Eric Aschari" userId="f3cdf30d-ba72-471a-b3e9-4ec89a7b6fed" providerId="ADAL" clId="{DEBBD245-D1A6-41B9-9918-677952EE9008}" dt="2022-05-22T20:19:02.802" v="3474"/>
          <ac:spMkLst>
            <pc:docMk/>
            <pc:sldMk cId="726662295" sldId="520"/>
            <ac:spMk id="2" creationId="{0CA54CEB-9668-03CB-667B-2F3C03DDF863}"/>
          </ac:spMkLst>
        </pc:spChg>
        <pc:spChg chg="del">
          <ac:chgData name="Eric Aschari" userId="f3cdf30d-ba72-471a-b3e9-4ec89a7b6fed" providerId="ADAL" clId="{DEBBD245-D1A6-41B9-9918-677952EE9008}" dt="2022-05-22T20:19:32.829" v="3475"/>
          <ac:spMkLst>
            <pc:docMk/>
            <pc:sldMk cId="726662295" sldId="520"/>
            <ac:spMk id="3" creationId="{50B57F2C-7E3A-3580-A6DB-AA7F2EB6C595}"/>
          </ac:spMkLst>
        </pc:spChg>
        <pc:spChg chg="add del mod">
          <ac:chgData name="Eric Aschari" userId="f3cdf30d-ba72-471a-b3e9-4ec89a7b6fed" providerId="ADAL" clId="{DEBBD245-D1A6-41B9-9918-677952EE9008}" dt="2022-05-22T20:20:13.287" v="3482" actId="478"/>
          <ac:spMkLst>
            <pc:docMk/>
            <pc:sldMk cId="726662295" sldId="520"/>
            <ac:spMk id="8" creationId="{756AFF6A-8022-4EB0-C6A2-007E2632DB22}"/>
          </ac:spMkLst>
        </pc:spChg>
        <pc:spChg chg="add mod">
          <ac:chgData name="Eric Aschari" userId="f3cdf30d-ba72-471a-b3e9-4ec89a7b6fed" providerId="ADAL" clId="{DEBBD245-D1A6-41B9-9918-677952EE9008}" dt="2022-05-22T20:42:34.097" v="4597" actId="114"/>
          <ac:spMkLst>
            <pc:docMk/>
            <pc:sldMk cId="726662295" sldId="520"/>
            <ac:spMk id="9" creationId="{8B4ECA87-AAD0-CD62-656A-0B03998D7C12}"/>
          </ac:spMkLst>
        </pc:spChg>
        <pc:picChg chg="add mod">
          <ac:chgData name="Eric Aschari" userId="f3cdf30d-ba72-471a-b3e9-4ec89a7b6fed" providerId="ADAL" clId="{DEBBD245-D1A6-41B9-9918-677952EE9008}" dt="2022-05-22T20:24:29.083" v="3583" actId="14826"/>
          <ac:picMkLst>
            <pc:docMk/>
            <pc:sldMk cId="726662295" sldId="520"/>
            <ac:picMk id="7" creationId="{2E1E7521-11D1-3F7D-ADD4-3A0F3DD0089E}"/>
          </ac:picMkLst>
        </pc:picChg>
      </pc:sldChg>
      <pc:sldChg chg="addSp delSp modSp new mod">
        <pc:chgData name="Eric Aschari" userId="f3cdf30d-ba72-471a-b3e9-4ec89a7b6fed" providerId="ADAL" clId="{DEBBD245-D1A6-41B9-9918-677952EE9008}" dt="2022-05-22T21:11:26.321" v="4850" actId="1076"/>
        <pc:sldMkLst>
          <pc:docMk/>
          <pc:sldMk cId="134816282" sldId="521"/>
        </pc:sldMkLst>
        <pc:spChg chg="mod">
          <ac:chgData name="Eric Aschari" userId="f3cdf30d-ba72-471a-b3e9-4ec89a7b6fed" providerId="ADAL" clId="{DEBBD245-D1A6-41B9-9918-677952EE9008}" dt="2022-05-22T21:09:49.903" v="4774"/>
          <ac:spMkLst>
            <pc:docMk/>
            <pc:sldMk cId="134816282" sldId="521"/>
            <ac:spMk id="2" creationId="{4F15C6F4-2C0E-A982-154B-C3DCA85F48AD}"/>
          </ac:spMkLst>
        </pc:spChg>
        <pc:spChg chg="del">
          <ac:chgData name="Eric Aschari" userId="f3cdf30d-ba72-471a-b3e9-4ec89a7b6fed" providerId="ADAL" clId="{DEBBD245-D1A6-41B9-9918-677952EE9008}" dt="2022-05-22T21:10:14.175" v="4775" actId="931"/>
          <ac:spMkLst>
            <pc:docMk/>
            <pc:sldMk cId="134816282" sldId="521"/>
            <ac:spMk id="3" creationId="{B69443FB-AB0C-5310-2AC4-1DBE1B231C97}"/>
          </ac:spMkLst>
        </pc:spChg>
        <pc:spChg chg="add mod">
          <ac:chgData name="Eric Aschari" userId="f3cdf30d-ba72-471a-b3e9-4ec89a7b6fed" providerId="ADAL" clId="{DEBBD245-D1A6-41B9-9918-677952EE9008}" dt="2022-05-22T21:11:26.321" v="4850" actId="1076"/>
          <ac:spMkLst>
            <pc:docMk/>
            <pc:sldMk cId="134816282" sldId="521"/>
            <ac:spMk id="8" creationId="{917299B6-8FDC-33C7-4ABE-AA8C9BC60381}"/>
          </ac:spMkLst>
        </pc:spChg>
        <pc:picChg chg="add mod">
          <ac:chgData name="Eric Aschari" userId="f3cdf30d-ba72-471a-b3e9-4ec89a7b6fed" providerId="ADAL" clId="{DEBBD245-D1A6-41B9-9918-677952EE9008}" dt="2022-05-22T21:10:28.178" v="4779" actId="1076"/>
          <ac:picMkLst>
            <pc:docMk/>
            <pc:sldMk cId="134816282" sldId="521"/>
            <ac:picMk id="7" creationId="{DE181D78-8B4A-0ABD-DD03-AB8DF9B0016E}"/>
          </ac:picMkLst>
        </pc:picChg>
      </pc:sldChg>
      <pc:sldChg chg="addSp delSp modSp new mod">
        <pc:chgData name="Eric Aschari" userId="f3cdf30d-ba72-471a-b3e9-4ec89a7b6fed" providerId="ADAL" clId="{DEBBD245-D1A6-41B9-9918-677952EE9008}" dt="2022-05-22T21:24:49.169" v="5022" actId="242"/>
        <pc:sldMkLst>
          <pc:docMk/>
          <pc:sldMk cId="2578952475" sldId="522"/>
        </pc:sldMkLst>
        <pc:spChg chg="mod">
          <ac:chgData name="Eric Aschari" userId="f3cdf30d-ba72-471a-b3e9-4ec89a7b6fed" providerId="ADAL" clId="{DEBBD245-D1A6-41B9-9918-677952EE9008}" dt="2022-05-22T21:18:59.044" v="4872" actId="20577"/>
          <ac:spMkLst>
            <pc:docMk/>
            <pc:sldMk cId="2578952475" sldId="522"/>
            <ac:spMk id="2" creationId="{C7237C44-79EE-7608-2EDB-5B672D3A89F1}"/>
          </ac:spMkLst>
        </pc:spChg>
        <pc:spChg chg="mod">
          <ac:chgData name="Eric Aschari" userId="f3cdf30d-ba72-471a-b3e9-4ec89a7b6fed" providerId="ADAL" clId="{DEBBD245-D1A6-41B9-9918-677952EE9008}" dt="2022-05-22T21:22:08.085" v="4901" actId="20577"/>
          <ac:spMkLst>
            <pc:docMk/>
            <pc:sldMk cId="2578952475" sldId="522"/>
            <ac:spMk id="3" creationId="{F26FA8FA-D2E1-B0A0-7065-08BEC39F3E63}"/>
          </ac:spMkLst>
        </pc:spChg>
        <pc:spChg chg="add mod topLvl">
          <ac:chgData name="Eric Aschari" userId="f3cdf30d-ba72-471a-b3e9-4ec89a7b6fed" providerId="ADAL" clId="{DEBBD245-D1A6-41B9-9918-677952EE9008}" dt="2022-05-22T21:19:54.589" v="4880" actId="165"/>
          <ac:spMkLst>
            <pc:docMk/>
            <pc:sldMk cId="2578952475" sldId="522"/>
            <ac:spMk id="7" creationId="{7DC1E0A8-7293-252C-78CB-6360C14153A4}"/>
          </ac:spMkLst>
        </pc:spChg>
        <pc:spChg chg="add mod topLvl">
          <ac:chgData name="Eric Aschari" userId="f3cdf30d-ba72-471a-b3e9-4ec89a7b6fed" providerId="ADAL" clId="{DEBBD245-D1A6-41B9-9918-677952EE9008}" dt="2022-05-22T21:19:54.589" v="4880" actId="165"/>
          <ac:spMkLst>
            <pc:docMk/>
            <pc:sldMk cId="2578952475" sldId="522"/>
            <ac:spMk id="8" creationId="{B848D63C-1166-2248-0C96-7FD1833C5981}"/>
          </ac:spMkLst>
        </pc:spChg>
        <pc:spChg chg="add mod topLvl">
          <ac:chgData name="Eric Aschari" userId="f3cdf30d-ba72-471a-b3e9-4ec89a7b6fed" providerId="ADAL" clId="{DEBBD245-D1A6-41B9-9918-677952EE9008}" dt="2022-05-22T21:19:54.589" v="4880" actId="165"/>
          <ac:spMkLst>
            <pc:docMk/>
            <pc:sldMk cId="2578952475" sldId="522"/>
            <ac:spMk id="9" creationId="{DC07C22B-E45A-4D11-1932-5A38ACD88F66}"/>
          </ac:spMkLst>
        </pc:spChg>
        <pc:spChg chg="add mod topLvl">
          <ac:chgData name="Eric Aschari" userId="f3cdf30d-ba72-471a-b3e9-4ec89a7b6fed" providerId="ADAL" clId="{DEBBD245-D1A6-41B9-9918-677952EE9008}" dt="2022-05-22T21:20:21.300" v="4886" actId="1076"/>
          <ac:spMkLst>
            <pc:docMk/>
            <pc:sldMk cId="2578952475" sldId="522"/>
            <ac:spMk id="10" creationId="{73A24D6B-924C-CE78-699E-4148DF869789}"/>
          </ac:spMkLst>
        </pc:spChg>
        <pc:spChg chg="add mod topLvl">
          <ac:chgData name="Eric Aschari" userId="f3cdf30d-ba72-471a-b3e9-4ec89a7b6fed" providerId="ADAL" clId="{DEBBD245-D1A6-41B9-9918-677952EE9008}" dt="2022-05-22T21:20:07.932" v="4881" actId="1076"/>
          <ac:spMkLst>
            <pc:docMk/>
            <pc:sldMk cId="2578952475" sldId="522"/>
            <ac:spMk id="11" creationId="{302C9307-DEFD-B435-2D6D-A24E955A4CF4}"/>
          </ac:spMkLst>
        </pc:spChg>
        <pc:spChg chg="add mod topLvl">
          <ac:chgData name="Eric Aschari" userId="f3cdf30d-ba72-471a-b3e9-4ec89a7b6fed" providerId="ADAL" clId="{DEBBD245-D1A6-41B9-9918-677952EE9008}" dt="2022-05-22T21:19:54.589" v="4880" actId="165"/>
          <ac:spMkLst>
            <pc:docMk/>
            <pc:sldMk cId="2578952475" sldId="522"/>
            <ac:spMk id="12" creationId="{3DB25D4E-CC80-BDB9-E222-9A5A2DB45A84}"/>
          </ac:spMkLst>
        </pc:spChg>
        <pc:spChg chg="add mod">
          <ac:chgData name="Eric Aschari" userId="f3cdf30d-ba72-471a-b3e9-4ec89a7b6fed" providerId="ADAL" clId="{DEBBD245-D1A6-41B9-9918-677952EE9008}" dt="2022-05-22T21:20:27.299" v="4887" actId="1076"/>
          <ac:spMkLst>
            <pc:docMk/>
            <pc:sldMk cId="2578952475" sldId="522"/>
            <ac:spMk id="14" creationId="{92DF43F1-28EF-C5CA-8161-0E325C4C916D}"/>
          </ac:spMkLst>
        </pc:spChg>
        <pc:grpChg chg="add del mod">
          <ac:chgData name="Eric Aschari" userId="f3cdf30d-ba72-471a-b3e9-4ec89a7b6fed" providerId="ADAL" clId="{DEBBD245-D1A6-41B9-9918-677952EE9008}" dt="2022-05-22T21:19:54.589" v="4880" actId="165"/>
          <ac:grpSpMkLst>
            <pc:docMk/>
            <pc:sldMk cId="2578952475" sldId="522"/>
            <ac:grpSpMk id="13" creationId="{143CBC19-0989-4A80-3C6B-1C3D8067136D}"/>
          </ac:grpSpMkLst>
        </pc:grpChg>
        <pc:graphicFrameChg chg="add mod modGraphic">
          <ac:chgData name="Eric Aschari" userId="f3cdf30d-ba72-471a-b3e9-4ec89a7b6fed" providerId="ADAL" clId="{DEBBD245-D1A6-41B9-9918-677952EE9008}" dt="2022-05-22T21:24:49.169" v="5022" actId="242"/>
          <ac:graphicFrameMkLst>
            <pc:docMk/>
            <pc:sldMk cId="2578952475" sldId="522"/>
            <ac:graphicFrameMk id="15" creationId="{761541C1-3C87-B3DC-1970-6F5AD52C597B}"/>
          </ac:graphicFrameMkLst>
        </pc:graphicFrameChg>
        <pc:picChg chg="add mod topLvl">
          <ac:chgData name="Eric Aschari" userId="f3cdf30d-ba72-471a-b3e9-4ec89a7b6fed" providerId="ADAL" clId="{DEBBD245-D1A6-41B9-9918-677952EE9008}" dt="2022-05-22T21:20:15.701" v="4885" actId="1076"/>
          <ac:picMkLst>
            <pc:docMk/>
            <pc:sldMk cId="2578952475" sldId="522"/>
            <ac:picMk id="6" creationId="{E9DE40C4-86FE-941A-1584-A9634094C5F2}"/>
          </ac:picMkLst>
        </pc:picChg>
      </pc:sldChg>
      <pc:sldChg chg="modSp new mod">
        <pc:chgData name="Eric Aschari" userId="f3cdf30d-ba72-471a-b3e9-4ec89a7b6fed" providerId="ADAL" clId="{DEBBD245-D1A6-41B9-9918-677952EE9008}" dt="2022-05-22T21:35:14.815" v="5919" actId="20577"/>
        <pc:sldMkLst>
          <pc:docMk/>
          <pc:sldMk cId="1238463561" sldId="523"/>
        </pc:sldMkLst>
        <pc:spChg chg="mod">
          <ac:chgData name="Eric Aschari" userId="f3cdf30d-ba72-471a-b3e9-4ec89a7b6fed" providerId="ADAL" clId="{DEBBD245-D1A6-41B9-9918-677952EE9008}" dt="2022-05-22T21:30:59.006" v="5523" actId="20577"/>
          <ac:spMkLst>
            <pc:docMk/>
            <pc:sldMk cId="1238463561" sldId="523"/>
            <ac:spMk id="2" creationId="{1DAF193D-EA1F-57C3-4AF4-500C9EC47EA4}"/>
          </ac:spMkLst>
        </pc:spChg>
        <pc:spChg chg="mod">
          <ac:chgData name="Eric Aschari" userId="f3cdf30d-ba72-471a-b3e9-4ec89a7b6fed" providerId="ADAL" clId="{DEBBD245-D1A6-41B9-9918-677952EE9008}" dt="2022-05-22T21:35:14.815" v="5919" actId="20577"/>
          <ac:spMkLst>
            <pc:docMk/>
            <pc:sldMk cId="1238463561" sldId="523"/>
            <ac:spMk id="3" creationId="{D9C574C9-A27C-4CCA-0FAC-28DB1ED9746C}"/>
          </ac:spMkLst>
        </pc:spChg>
      </pc:sldChg>
    </pc:docChg>
  </pc:docChgLst>
  <pc:docChgLst>
    <pc:chgData name="Muttoni  Marco" userId="b5eed146-5579-4061-831b-abaa668430a0" providerId="ADAL" clId="{032C750B-07EE-4366-9DD2-272C6E4ACC73}"/>
    <pc:docChg chg="custSel delSld modSld">
      <pc:chgData name="Muttoni  Marco" userId="b5eed146-5579-4061-831b-abaa668430a0" providerId="ADAL" clId="{032C750B-07EE-4366-9DD2-272C6E4ACC73}" dt="2022-03-08T13:50:43.901" v="210" actId="20577"/>
      <pc:docMkLst>
        <pc:docMk/>
      </pc:docMkLst>
      <pc:sldChg chg="modSp mod">
        <pc:chgData name="Muttoni  Marco" userId="b5eed146-5579-4061-831b-abaa668430a0" providerId="ADAL" clId="{032C750B-07EE-4366-9DD2-272C6E4ACC73}" dt="2022-03-08T10:41:15.900" v="81" actId="1076"/>
        <pc:sldMkLst>
          <pc:docMk/>
          <pc:sldMk cId="4195417144" sldId="330"/>
        </pc:sldMkLst>
        <pc:spChg chg="mod">
          <ac:chgData name="Muttoni  Marco" userId="b5eed146-5579-4061-831b-abaa668430a0" providerId="ADAL" clId="{032C750B-07EE-4366-9DD2-272C6E4ACC73}" dt="2022-03-08T10:41:15.900" v="81" actId="1076"/>
          <ac:spMkLst>
            <pc:docMk/>
            <pc:sldMk cId="4195417144" sldId="330"/>
            <ac:spMk id="6" creationId="{208A1022-3036-425C-B7D9-6DF56A09CA77}"/>
          </ac:spMkLst>
        </pc:spChg>
      </pc:sldChg>
      <pc:sldChg chg="modSp mod">
        <pc:chgData name="Muttoni  Marco" userId="b5eed146-5579-4061-831b-abaa668430a0" providerId="ADAL" clId="{032C750B-07EE-4366-9DD2-272C6E4ACC73}" dt="2022-03-08T09:33:06.156" v="33" actId="14100"/>
        <pc:sldMkLst>
          <pc:docMk/>
          <pc:sldMk cId="3318743202" sldId="332"/>
        </pc:sldMkLst>
        <pc:spChg chg="mod">
          <ac:chgData name="Muttoni  Marco" userId="b5eed146-5579-4061-831b-abaa668430a0" providerId="ADAL" clId="{032C750B-07EE-4366-9DD2-272C6E4ACC73}" dt="2022-03-08T08:52:11.685" v="22" actId="20577"/>
          <ac:spMkLst>
            <pc:docMk/>
            <pc:sldMk cId="3318743202" sldId="332"/>
            <ac:spMk id="3" creationId="{10B633CF-C971-4620-A513-7960FD07AA9D}"/>
          </ac:spMkLst>
        </pc:spChg>
        <pc:spChg chg="mod">
          <ac:chgData name="Muttoni  Marco" userId="b5eed146-5579-4061-831b-abaa668430a0" providerId="ADAL" clId="{032C750B-07EE-4366-9DD2-272C6E4ACC73}" dt="2022-03-08T09:33:06.156" v="33" actId="14100"/>
          <ac:spMkLst>
            <pc:docMk/>
            <pc:sldMk cId="3318743202" sldId="332"/>
            <ac:spMk id="8" creationId="{E0BDCE7A-BDE8-4375-BA49-6F4A90B1C32A}"/>
          </ac:spMkLst>
        </pc:spChg>
      </pc:sldChg>
      <pc:sldChg chg="addSp delSp modSp del mod">
        <pc:chgData name="Muttoni  Marco" userId="b5eed146-5579-4061-831b-abaa668430a0" providerId="ADAL" clId="{032C750B-07EE-4366-9DD2-272C6E4ACC73}" dt="2022-03-08T09:33:46.414" v="39" actId="2696"/>
        <pc:sldMkLst>
          <pc:docMk/>
          <pc:sldMk cId="2576368456" sldId="384"/>
        </pc:sldMkLst>
        <pc:spChg chg="add del mod">
          <ac:chgData name="Muttoni  Marco" userId="b5eed146-5579-4061-831b-abaa668430a0" providerId="ADAL" clId="{032C750B-07EE-4366-9DD2-272C6E4ACC73}" dt="2022-03-08T08:51:37.573" v="3" actId="931"/>
          <ac:spMkLst>
            <pc:docMk/>
            <pc:sldMk cId="2576368456" sldId="384"/>
            <ac:spMk id="7" creationId="{DDC5AF01-60BB-425C-971D-DEE3DB08DA5E}"/>
          </ac:spMkLst>
        </pc:spChg>
        <pc:spChg chg="add del">
          <ac:chgData name="Muttoni  Marco" userId="b5eed146-5579-4061-831b-abaa668430a0" providerId="ADAL" clId="{032C750B-07EE-4366-9DD2-272C6E4ACC73}" dt="2022-03-08T08:51:16.734" v="1" actId="21"/>
          <ac:spMkLst>
            <pc:docMk/>
            <pc:sldMk cId="2576368456" sldId="384"/>
            <ac:spMk id="11" creationId="{9A802CBD-BB5F-4138-90D3-3FCD4DDB8E39}"/>
          </ac:spMkLst>
        </pc:spChg>
        <pc:picChg chg="add mod">
          <ac:chgData name="Muttoni  Marco" userId="b5eed146-5579-4061-831b-abaa668430a0" providerId="ADAL" clId="{032C750B-07EE-4366-9DD2-272C6E4ACC73}" dt="2022-03-08T08:51:37.573" v="3" actId="931"/>
          <ac:picMkLst>
            <pc:docMk/>
            <pc:sldMk cId="2576368456" sldId="384"/>
            <ac:picMk id="13" creationId="{160DAF80-DECE-4D6E-A1CF-C7311653453D}"/>
          </ac:picMkLst>
        </pc:picChg>
        <pc:picChg chg="del">
          <ac:chgData name="Muttoni  Marco" userId="b5eed146-5579-4061-831b-abaa668430a0" providerId="ADAL" clId="{032C750B-07EE-4366-9DD2-272C6E4ACC73}" dt="2022-03-08T08:51:21.824" v="2" actId="478"/>
          <ac:picMkLst>
            <pc:docMk/>
            <pc:sldMk cId="2576368456" sldId="384"/>
            <ac:picMk id="14" creationId="{44B82A6A-C923-4932-9E34-037B99BC3D67}"/>
          </ac:picMkLst>
        </pc:picChg>
      </pc:sldChg>
      <pc:sldChg chg="addSp delSp modSp mod">
        <pc:chgData name="Muttoni  Marco" userId="b5eed146-5579-4061-831b-abaa668430a0" providerId="ADAL" clId="{032C750B-07EE-4366-9DD2-272C6E4ACC73}" dt="2022-03-08T13:09:10.396" v="89" actId="1076"/>
        <pc:sldMkLst>
          <pc:docMk/>
          <pc:sldMk cId="497784267" sldId="386"/>
        </pc:sldMkLst>
        <pc:picChg chg="del mod">
          <ac:chgData name="Muttoni  Marco" userId="b5eed146-5579-4061-831b-abaa668430a0" providerId="ADAL" clId="{032C750B-07EE-4366-9DD2-272C6E4ACC73}" dt="2022-03-08T13:08:07.906" v="82" actId="478"/>
          <ac:picMkLst>
            <pc:docMk/>
            <pc:sldMk cId="497784267" sldId="386"/>
            <ac:picMk id="3" creationId="{39BD32C7-60EB-4704-8C23-77E5DA01AC5C}"/>
          </ac:picMkLst>
        </pc:picChg>
        <pc:picChg chg="add del mod">
          <ac:chgData name="Muttoni  Marco" userId="b5eed146-5579-4061-831b-abaa668430a0" providerId="ADAL" clId="{032C750B-07EE-4366-9DD2-272C6E4ACC73}" dt="2022-03-08T13:08:18.675" v="84" actId="478"/>
          <ac:picMkLst>
            <pc:docMk/>
            <pc:sldMk cId="497784267" sldId="386"/>
            <ac:picMk id="7" creationId="{5D205DC2-201D-4B54-BF79-F58EE66AEB0F}"/>
          </ac:picMkLst>
        </pc:picChg>
        <pc:picChg chg="add mod">
          <ac:chgData name="Muttoni  Marco" userId="b5eed146-5579-4061-831b-abaa668430a0" providerId="ADAL" clId="{032C750B-07EE-4366-9DD2-272C6E4ACC73}" dt="2022-03-08T09:33:38.752" v="38" actId="14100"/>
          <ac:picMkLst>
            <pc:docMk/>
            <pc:sldMk cId="497784267" sldId="386"/>
            <ac:picMk id="11" creationId="{6C19E58F-98F9-4C26-A2D5-A9F7B5727B2D}"/>
          </ac:picMkLst>
        </pc:picChg>
        <pc:picChg chg="add mod">
          <ac:chgData name="Muttoni  Marco" userId="b5eed146-5579-4061-831b-abaa668430a0" providerId="ADAL" clId="{032C750B-07EE-4366-9DD2-272C6E4ACC73}" dt="2022-03-08T13:09:10.396" v="89" actId="1076"/>
          <ac:picMkLst>
            <pc:docMk/>
            <pc:sldMk cId="497784267" sldId="386"/>
            <ac:picMk id="13" creationId="{23961C4D-F04E-4CE2-A4A1-3856DBC11542}"/>
          </ac:picMkLst>
        </pc:picChg>
      </pc:sldChg>
      <pc:sldChg chg="modSp mod">
        <pc:chgData name="Muttoni  Marco" userId="b5eed146-5579-4061-831b-abaa668430a0" providerId="ADAL" clId="{032C750B-07EE-4366-9DD2-272C6E4ACC73}" dt="2022-03-08T13:50:43.901" v="210" actId="20577"/>
        <pc:sldMkLst>
          <pc:docMk/>
          <pc:sldMk cId="659014628" sldId="387"/>
        </pc:sldMkLst>
        <pc:spChg chg="mod">
          <ac:chgData name="Muttoni  Marco" userId="b5eed146-5579-4061-831b-abaa668430a0" providerId="ADAL" clId="{032C750B-07EE-4366-9DD2-272C6E4ACC73}" dt="2022-03-08T13:50:43.901" v="210" actId="20577"/>
          <ac:spMkLst>
            <pc:docMk/>
            <pc:sldMk cId="659014628" sldId="387"/>
            <ac:spMk id="6" creationId="{AF1E814D-7D54-40FA-9F07-469E1CB6CA39}"/>
          </ac:spMkLst>
        </pc:spChg>
      </pc:sldChg>
      <pc:sldChg chg="del">
        <pc:chgData name="Muttoni  Marco" userId="b5eed146-5579-4061-831b-abaa668430a0" providerId="ADAL" clId="{032C750B-07EE-4366-9DD2-272C6E4ACC73}" dt="2022-03-08T09:33:51.917" v="40" actId="2696"/>
        <pc:sldMkLst>
          <pc:docMk/>
          <pc:sldMk cId="1287621955" sldId="388"/>
        </pc:sldMkLst>
      </pc:sldChg>
    </pc:docChg>
  </pc:docChgLst>
  <pc:docChgLst>
    <pc:chgData name="Mastroddi  Giacomo" userId="S::giacomma@ethz.ch::33ce51eb-f460-4a43-bc87-3bc43ad9756d" providerId="AD" clId="Web-{60940744-5043-4954-865E-EA0C812580F5}"/>
    <pc:docChg chg="modSld">
      <pc:chgData name="Mastroddi  Giacomo" userId="S::giacomma@ethz.ch::33ce51eb-f460-4a43-bc87-3bc43ad9756d" providerId="AD" clId="Web-{60940744-5043-4954-865E-EA0C812580F5}" dt="2021-11-18T15:18:29.216" v="129" actId="20577"/>
      <pc:docMkLst>
        <pc:docMk/>
      </pc:docMkLst>
      <pc:sldChg chg="modSp">
        <pc:chgData name="Mastroddi  Giacomo" userId="S::giacomma@ethz.ch::33ce51eb-f460-4a43-bc87-3bc43ad9756d" providerId="AD" clId="Web-{60940744-5043-4954-865E-EA0C812580F5}" dt="2021-11-18T15:18:29.216" v="129" actId="20577"/>
        <pc:sldMkLst>
          <pc:docMk/>
          <pc:sldMk cId="1491138255" sldId="288"/>
        </pc:sldMkLst>
        <pc:spChg chg="mod">
          <ac:chgData name="Mastroddi  Giacomo" userId="S::giacomma@ethz.ch::33ce51eb-f460-4a43-bc87-3bc43ad9756d" providerId="AD" clId="Web-{60940744-5043-4954-865E-EA0C812580F5}" dt="2021-11-18T15:18:29.216" v="129" actId="20577"/>
          <ac:spMkLst>
            <pc:docMk/>
            <pc:sldMk cId="1491138255" sldId="288"/>
            <ac:spMk id="3" creationId="{1C4C9745-D085-4026-8822-82E9CC434D6D}"/>
          </ac:spMkLst>
        </pc:spChg>
      </pc:sldChg>
    </pc:docChg>
  </pc:docChgLst>
  <pc:docChgLst>
    <pc:chgData name="Meier  Dana" userId="S::danameie@ethz.ch::83c5db5c-748f-44c8-ad49-a5e332b6d8d8" providerId="AD" clId="Web-{28A95ED1-0C9D-4084-BB70-9D935F512EAB}"/>
    <pc:docChg chg="addSld modSld sldOrd">
      <pc:chgData name="Meier  Dana" userId="S::danameie@ethz.ch::83c5db5c-748f-44c8-ad49-a5e332b6d8d8" providerId="AD" clId="Web-{28A95ED1-0C9D-4084-BB70-9D935F512EAB}" dt="2021-11-18T15:16:46.870" v="174" actId="20577"/>
      <pc:docMkLst>
        <pc:docMk/>
      </pc:docMkLst>
      <pc:sldChg chg="modSp">
        <pc:chgData name="Meier  Dana" userId="S::danameie@ethz.ch::83c5db5c-748f-44c8-ad49-a5e332b6d8d8" providerId="AD" clId="Web-{28A95ED1-0C9D-4084-BB70-9D935F512EAB}" dt="2021-11-18T15:16:46.870" v="174" actId="20577"/>
        <pc:sldMkLst>
          <pc:docMk/>
          <pc:sldMk cId="806172185" sldId="286"/>
        </pc:sldMkLst>
        <pc:spChg chg="mod">
          <ac:chgData name="Meier  Dana" userId="S::danameie@ethz.ch::83c5db5c-748f-44c8-ad49-a5e332b6d8d8" providerId="AD" clId="Web-{28A95ED1-0C9D-4084-BB70-9D935F512EAB}" dt="2021-11-18T15:16:46.870" v="174" actId="20577"/>
          <ac:spMkLst>
            <pc:docMk/>
            <pc:sldMk cId="806172185" sldId="286"/>
            <ac:spMk id="6" creationId="{F925386E-5B21-1A45-B5F5-AB3B5975E95E}"/>
          </ac:spMkLst>
        </pc:spChg>
      </pc:sldChg>
      <pc:sldChg chg="addSp delSp modSp new mod ord modClrScheme chgLayout">
        <pc:chgData name="Meier  Dana" userId="S::danameie@ethz.ch::83c5db5c-748f-44c8-ad49-a5e332b6d8d8" providerId="AD" clId="Web-{28A95ED1-0C9D-4084-BB70-9D935F512EAB}" dt="2021-11-18T15:15:45.666" v="37"/>
        <pc:sldMkLst>
          <pc:docMk/>
          <pc:sldMk cId="2388455401" sldId="301"/>
        </pc:sldMkLst>
        <pc:spChg chg="mod ord">
          <ac:chgData name="Meier  Dana" userId="S::danameie@ethz.ch::83c5db5c-748f-44c8-ad49-a5e332b6d8d8" providerId="AD" clId="Web-{28A95ED1-0C9D-4084-BB70-9D935F512EAB}" dt="2021-11-18T15:13:46.008" v="1"/>
          <ac:spMkLst>
            <pc:docMk/>
            <pc:sldMk cId="2388455401" sldId="301"/>
            <ac:spMk id="2" creationId="{7D576002-4782-48DC-BC0C-7AEAF525EAC3}"/>
          </ac:spMkLst>
        </pc:spChg>
        <pc:spChg chg="mod ord">
          <ac:chgData name="Meier  Dana" userId="S::danameie@ethz.ch::83c5db5c-748f-44c8-ad49-a5e332b6d8d8" providerId="AD" clId="Web-{28A95ED1-0C9D-4084-BB70-9D935F512EAB}" dt="2021-11-18T15:13:46.008" v="1"/>
          <ac:spMkLst>
            <pc:docMk/>
            <pc:sldMk cId="2388455401" sldId="301"/>
            <ac:spMk id="3" creationId="{B4E83572-C0DD-4307-9A9F-19B82F953372}"/>
          </ac:spMkLst>
        </pc:spChg>
        <pc:spChg chg="del mod ord">
          <ac:chgData name="Meier  Dana" userId="S::danameie@ethz.ch::83c5db5c-748f-44c8-ad49-a5e332b6d8d8" providerId="AD" clId="Web-{28A95ED1-0C9D-4084-BB70-9D935F512EAB}" dt="2021-11-18T15:13:52.586" v="2"/>
          <ac:spMkLst>
            <pc:docMk/>
            <pc:sldMk cId="2388455401" sldId="301"/>
            <ac:spMk id="4" creationId="{91EF5C97-9448-44EE-8EBD-A42D86F98485}"/>
          </ac:spMkLst>
        </pc:spChg>
        <pc:spChg chg="add mod ord">
          <ac:chgData name="Meier  Dana" userId="S::danameie@ethz.ch::83c5db5c-748f-44c8-ad49-a5e332b6d8d8" providerId="AD" clId="Web-{28A95ED1-0C9D-4084-BB70-9D935F512EAB}" dt="2021-11-18T15:14:28.821" v="27" actId="20577"/>
          <ac:spMkLst>
            <pc:docMk/>
            <pc:sldMk cId="2388455401" sldId="301"/>
            <ac:spMk id="5" creationId="{64E67BCD-B958-4EED-9366-22FF58E08C7A}"/>
          </ac:spMkLst>
        </pc:spChg>
        <pc:spChg chg="add del mod">
          <ac:chgData name="Meier  Dana" userId="S::danameie@ethz.ch::83c5db5c-748f-44c8-ad49-a5e332b6d8d8" providerId="AD" clId="Web-{28A95ED1-0C9D-4084-BB70-9D935F512EAB}" dt="2021-11-18T15:15:01.212" v="31"/>
          <ac:spMkLst>
            <pc:docMk/>
            <pc:sldMk cId="2388455401" sldId="301"/>
            <ac:spMk id="7" creationId="{2677E99B-AA76-428D-91C3-54DA332EDAE4}"/>
          </ac:spMkLst>
        </pc:spChg>
        <pc:spChg chg="add mod">
          <ac:chgData name="Meier  Dana" userId="S::danameie@ethz.ch::83c5db5c-748f-44c8-ad49-a5e332b6d8d8" providerId="AD" clId="Web-{28A95ED1-0C9D-4084-BB70-9D935F512EAB}" dt="2021-11-18T15:15:36.103" v="36"/>
          <ac:spMkLst>
            <pc:docMk/>
            <pc:sldMk cId="2388455401" sldId="301"/>
            <ac:spMk id="8" creationId="{19CCF0FD-28C2-4B2E-A8BA-3CC4C9CAE4C6}"/>
          </ac:spMkLst>
        </pc:spChg>
        <pc:picChg chg="add mod ord">
          <ac:chgData name="Meier  Dana" userId="S::danameie@ethz.ch::83c5db5c-748f-44c8-ad49-a5e332b6d8d8" providerId="AD" clId="Web-{28A95ED1-0C9D-4084-BB70-9D935F512EAB}" dt="2021-11-18T15:13:52.586" v="2"/>
          <ac:picMkLst>
            <pc:docMk/>
            <pc:sldMk cId="2388455401" sldId="301"/>
            <ac:picMk id="6" creationId="{503A759F-D4E9-4EDD-BE0C-93D2BF63E607}"/>
          </ac:picMkLst>
        </pc:picChg>
      </pc:sldChg>
    </pc:docChg>
  </pc:docChgLst>
  <pc:docChgLst>
    <pc:chgData name="Aschari  Eric" userId="S::ascharie@ethz.ch::f3cdf30d-ba72-471a-b3e9-4ec89a7b6fed" providerId="AD" clId="Web-{DD142829-3C9F-40DA-B118-40F8F373C09D}"/>
    <pc:docChg chg="modSld">
      <pc:chgData name="Aschari  Eric" userId="S::ascharie@ethz.ch::f3cdf30d-ba72-471a-b3e9-4ec89a7b6fed" providerId="AD" clId="Web-{DD142829-3C9F-40DA-B118-40F8F373C09D}" dt="2022-03-04T12:13:11.071" v="34" actId="20577"/>
      <pc:docMkLst>
        <pc:docMk/>
      </pc:docMkLst>
      <pc:sldChg chg="modSp">
        <pc:chgData name="Aschari  Eric" userId="S::ascharie@ethz.ch::f3cdf30d-ba72-471a-b3e9-4ec89a7b6fed" providerId="AD" clId="Web-{DD142829-3C9F-40DA-B118-40F8F373C09D}" dt="2022-03-04T12:13:11.071" v="34" actId="20577"/>
        <pc:sldMkLst>
          <pc:docMk/>
          <pc:sldMk cId="1406978824" sldId="335"/>
        </pc:sldMkLst>
        <pc:graphicFrameChg chg="modGraphic">
          <ac:chgData name="Aschari  Eric" userId="S::ascharie@ethz.ch::f3cdf30d-ba72-471a-b3e9-4ec89a7b6fed" providerId="AD" clId="Web-{DD142829-3C9F-40DA-B118-40F8F373C09D}" dt="2022-03-04T12:13:11.071" v="34" actId="20577"/>
          <ac:graphicFrameMkLst>
            <pc:docMk/>
            <pc:sldMk cId="1406978824" sldId="335"/>
            <ac:graphicFrameMk id="11" creationId="{38A59F0E-8628-4123-9379-606DB04F7E92}"/>
          </ac:graphicFrameMkLst>
        </pc:graphicFrameChg>
      </pc:sldChg>
    </pc:docChg>
  </pc:docChgLst>
  <pc:docChgLst>
    <pc:chgData name="Aschari  Eric" userId="S::ascharie@ethz.ch::f3cdf30d-ba72-471a-b3e9-4ec89a7b6fed" providerId="AD" clId="Web-{ADC646B8-F6FD-4D44-9592-DBBF628252DF}"/>
    <pc:docChg chg="addSld delSld modSld">
      <pc:chgData name="Aschari  Eric" userId="S::ascharie@ethz.ch::f3cdf30d-ba72-471a-b3e9-4ec89a7b6fed" providerId="AD" clId="Web-{ADC646B8-F6FD-4D44-9592-DBBF628252DF}" dt="2022-03-04T12:28:38.796" v="65"/>
      <pc:docMkLst>
        <pc:docMk/>
      </pc:docMkLst>
      <pc:sldChg chg="addSp delSp modSp">
        <pc:chgData name="Aschari  Eric" userId="S::ascharie@ethz.ch::f3cdf30d-ba72-471a-b3e9-4ec89a7b6fed" providerId="AD" clId="Web-{ADC646B8-F6FD-4D44-9592-DBBF628252DF}" dt="2022-03-04T12:28:15.686" v="64"/>
        <pc:sldMkLst>
          <pc:docMk/>
          <pc:sldMk cId="897552558" sldId="328"/>
        </pc:sldMkLst>
        <pc:spChg chg="add mod">
          <ac:chgData name="Aschari  Eric" userId="S::ascharie@ethz.ch::f3cdf30d-ba72-471a-b3e9-4ec89a7b6fed" providerId="AD" clId="Web-{ADC646B8-F6FD-4D44-9592-DBBF628252DF}" dt="2022-03-04T12:28:15.686" v="64"/>
          <ac:spMkLst>
            <pc:docMk/>
            <pc:sldMk cId="897552558" sldId="328"/>
            <ac:spMk id="7" creationId="{6512BD8E-5C6E-4EE4-8909-395155C9582F}"/>
          </ac:spMkLst>
        </pc:spChg>
        <pc:spChg chg="add mod">
          <ac:chgData name="Aschari  Eric" userId="S::ascharie@ethz.ch::f3cdf30d-ba72-471a-b3e9-4ec89a7b6fed" providerId="AD" clId="Web-{ADC646B8-F6FD-4D44-9592-DBBF628252DF}" dt="2022-03-04T12:28:15.671" v="63"/>
          <ac:spMkLst>
            <pc:docMk/>
            <pc:sldMk cId="897552558" sldId="328"/>
            <ac:spMk id="10" creationId="{178AE209-A91B-4691-A053-14160058CF3B}"/>
          </ac:spMkLst>
        </pc:spChg>
        <pc:picChg chg="add del mod">
          <ac:chgData name="Aschari  Eric" userId="S::ascharie@ethz.ch::f3cdf30d-ba72-471a-b3e9-4ec89a7b6fed" providerId="AD" clId="Web-{ADC646B8-F6FD-4D44-9592-DBBF628252DF}" dt="2022-03-04T12:25:22.621" v="31"/>
          <ac:picMkLst>
            <pc:docMk/>
            <pc:sldMk cId="897552558" sldId="328"/>
            <ac:picMk id="3" creationId="{46D1EB8C-C974-4431-8ED5-48E03230F154}"/>
          </ac:picMkLst>
        </pc:picChg>
      </pc:sldChg>
      <pc:sldChg chg="del">
        <pc:chgData name="Aschari  Eric" userId="S::ascharie@ethz.ch::f3cdf30d-ba72-471a-b3e9-4ec89a7b6fed" providerId="AD" clId="Web-{ADC646B8-F6FD-4D44-9592-DBBF628252DF}" dt="2022-03-04T12:28:38.796" v="65"/>
        <pc:sldMkLst>
          <pc:docMk/>
          <pc:sldMk cId="1755127462" sldId="336"/>
        </pc:sldMkLst>
      </pc:sldChg>
      <pc:sldChg chg="addSp delSp modSp new mod modClrScheme chgLayout">
        <pc:chgData name="Aschari  Eric" userId="S::ascharie@ethz.ch::f3cdf30d-ba72-471a-b3e9-4ec89a7b6fed" providerId="AD" clId="Web-{ADC646B8-F6FD-4D44-9592-DBBF628252DF}" dt="2022-03-04T12:24:18.823" v="28" actId="1076"/>
        <pc:sldMkLst>
          <pc:docMk/>
          <pc:sldMk cId="3434444762" sldId="341"/>
        </pc:sldMkLst>
        <pc:spChg chg="mod">
          <ac:chgData name="Aschari  Eric" userId="S::ascharie@ethz.ch::f3cdf30d-ba72-471a-b3e9-4ec89a7b6fed" providerId="AD" clId="Web-{ADC646B8-F6FD-4D44-9592-DBBF628252DF}" dt="2022-03-04T12:22:14.493" v="20"/>
          <ac:spMkLst>
            <pc:docMk/>
            <pc:sldMk cId="3434444762" sldId="341"/>
            <ac:spMk id="2" creationId="{CBA5D6F7-C511-42AE-8803-194C2CADB487}"/>
          </ac:spMkLst>
        </pc:spChg>
        <pc:spChg chg="del">
          <ac:chgData name="Aschari  Eric" userId="S::ascharie@ethz.ch::f3cdf30d-ba72-471a-b3e9-4ec89a7b6fed" providerId="AD" clId="Web-{ADC646B8-F6FD-4D44-9592-DBBF628252DF}" dt="2022-03-04T12:21:29.821" v="1"/>
          <ac:spMkLst>
            <pc:docMk/>
            <pc:sldMk cId="3434444762" sldId="341"/>
            <ac:spMk id="3" creationId="{0E75F548-DA1A-4346-8AD6-01AEA9CCDFC7}"/>
          </ac:spMkLst>
        </pc:spChg>
        <pc:spChg chg="mod">
          <ac:chgData name="Aschari  Eric" userId="S::ascharie@ethz.ch::f3cdf30d-ba72-471a-b3e9-4ec89a7b6fed" providerId="AD" clId="Web-{ADC646B8-F6FD-4D44-9592-DBBF628252DF}" dt="2022-03-04T12:22:14.493" v="20"/>
          <ac:spMkLst>
            <pc:docMk/>
            <pc:sldMk cId="3434444762" sldId="341"/>
            <ac:spMk id="4" creationId="{FE8DEBB8-58CA-4683-8B22-08773A7ED741}"/>
          </ac:spMkLst>
        </pc:spChg>
        <pc:spChg chg="mod">
          <ac:chgData name="Aschari  Eric" userId="S::ascharie@ethz.ch::f3cdf30d-ba72-471a-b3e9-4ec89a7b6fed" providerId="AD" clId="Web-{ADC646B8-F6FD-4D44-9592-DBBF628252DF}" dt="2022-03-04T12:22:14.493" v="20"/>
          <ac:spMkLst>
            <pc:docMk/>
            <pc:sldMk cId="3434444762" sldId="341"/>
            <ac:spMk id="5" creationId="{585A4892-3E9D-4B70-B1DE-28C8B6C64E1F}"/>
          </ac:spMkLst>
        </pc:spChg>
        <pc:picChg chg="add del mod ord">
          <ac:chgData name="Aschari  Eric" userId="S::ascharie@ethz.ch::f3cdf30d-ba72-471a-b3e9-4ec89a7b6fed" providerId="AD" clId="Web-{ADC646B8-F6FD-4D44-9592-DBBF628252DF}" dt="2022-03-04T12:22:34.494" v="23"/>
          <ac:picMkLst>
            <pc:docMk/>
            <pc:sldMk cId="3434444762" sldId="341"/>
            <ac:picMk id="6" creationId="{CBF73D60-5FA6-4087-B0F4-A7242270241D}"/>
          </ac:picMkLst>
        </pc:picChg>
        <pc:picChg chg="add mod ord">
          <ac:chgData name="Aschari  Eric" userId="S::ascharie@ethz.ch::f3cdf30d-ba72-471a-b3e9-4ec89a7b6fed" providerId="AD" clId="Web-{ADC646B8-F6FD-4D44-9592-DBBF628252DF}" dt="2022-03-04T12:23:50.307" v="25"/>
          <ac:picMkLst>
            <pc:docMk/>
            <pc:sldMk cId="3434444762" sldId="341"/>
            <ac:picMk id="7" creationId="{58E24B5C-34B4-4C93-9575-A464CFD18211}"/>
          </ac:picMkLst>
        </pc:picChg>
        <pc:picChg chg="add mod">
          <ac:chgData name="Aschari  Eric" userId="S::ascharie@ethz.ch::f3cdf30d-ba72-471a-b3e9-4ec89a7b6fed" providerId="AD" clId="Web-{ADC646B8-F6FD-4D44-9592-DBBF628252DF}" dt="2022-03-04T12:24:18.823" v="28" actId="1076"/>
          <ac:picMkLst>
            <pc:docMk/>
            <pc:sldMk cId="3434444762" sldId="341"/>
            <ac:picMk id="8" creationId="{E39AC1F9-F76D-40C5-B02C-1E5EB990B42D}"/>
          </ac:picMkLst>
        </pc:picChg>
      </pc:sldChg>
    </pc:docChg>
  </pc:docChgLst>
  <pc:docChgLst>
    <pc:chgData name="Eric Aschari" userId="f3cdf30d-ba72-471a-b3e9-4ec89a7b6fed" providerId="ADAL" clId="{FA8C40AD-3B20-49E2-B9FF-E1ACCC8AA58A}"/>
    <pc:docChg chg="undo custSel addSld delSld modSld sldOrd modMainMaster">
      <pc:chgData name="Eric Aschari" userId="f3cdf30d-ba72-471a-b3e9-4ec89a7b6fed" providerId="ADAL" clId="{FA8C40AD-3B20-49E2-B9FF-E1ACCC8AA58A}" dt="2022-05-29T13:30:44.665" v="2991" actId="1589"/>
      <pc:docMkLst>
        <pc:docMk/>
      </pc:docMkLst>
      <pc:sldChg chg="add ord modTransition">
        <pc:chgData name="Eric Aschari" userId="f3cdf30d-ba72-471a-b3e9-4ec89a7b6fed" providerId="ADAL" clId="{FA8C40AD-3B20-49E2-B9FF-E1ACCC8AA58A}" dt="2022-05-29T11:35:27.752" v="2862"/>
        <pc:sldMkLst>
          <pc:docMk/>
          <pc:sldMk cId="726771862" sldId="324"/>
        </pc:sldMkLst>
      </pc:sldChg>
      <pc:sldChg chg="mod modShow">
        <pc:chgData name="Eric Aschari" userId="f3cdf30d-ba72-471a-b3e9-4ec89a7b6fed" providerId="ADAL" clId="{FA8C40AD-3B20-49E2-B9FF-E1ACCC8AA58A}" dt="2022-05-29T11:33:44.260" v="2853" actId="729"/>
        <pc:sldMkLst>
          <pc:docMk/>
          <pc:sldMk cId="3058242049" sldId="404"/>
        </pc:sldMkLst>
      </pc:sldChg>
      <pc:sldChg chg="mod modShow">
        <pc:chgData name="Eric Aschari" userId="f3cdf30d-ba72-471a-b3e9-4ec89a7b6fed" providerId="ADAL" clId="{FA8C40AD-3B20-49E2-B9FF-E1ACCC8AA58A}" dt="2022-05-29T11:33:44.260" v="2853" actId="729"/>
        <pc:sldMkLst>
          <pc:docMk/>
          <pc:sldMk cId="1304900384" sldId="406"/>
        </pc:sldMkLst>
      </pc:sldChg>
      <pc:sldChg chg="mod modShow">
        <pc:chgData name="Eric Aschari" userId="f3cdf30d-ba72-471a-b3e9-4ec89a7b6fed" providerId="ADAL" clId="{FA8C40AD-3B20-49E2-B9FF-E1ACCC8AA58A}" dt="2022-05-29T11:33:44.260" v="2853" actId="729"/>
        <pc:sldMkLst>
          <pc:docMk/>
          <pc:sldMk cId="4136666186" sldId="407"/>
        </pc:sldMkLst>
      </pc:sldChg>
      <pc:sldChg chg="mod modShow">
        <pc:chgData name="Eric Aschari" userId="f3cdf30d-ba72-471a-b3e9-4ec89a7b6fed" providerId="ADAL" clId="{FA8C40AD-3B20-49E2-B9FF-E1ACCC8AA58A}" dt="2022-05-29T11:33:44.260" v="2853" actId="729"/>
        <pc:sldMkLst>
          <pc:docMk/>
          <pc:sldMk cId="2561804504" sldId="408"/>
        </pc:sldMkLst>
      </pc:sldChg>
      <pc:sldChg chg="addSp delSp modSp mod modClrScheme modAnim chgLayout">
        <pc:chgData name="Eric Aschari" userId="f3cdf30d-ba72-471a-b3e9-4ec89a7b6fed" providerId="ADAL" clId="{FA8C40AD-3B20-49E2-B9FF-E1ACCC8AA58A}" dt="2022-05-29T11:40:42.772" v="2990" actId="20577"/>
        <pc:sldMkLst>
          <pc:docMk/>
          <pc:sldMk cId="1303705002" sldId="418"/>
        </pc:sldMkLst>
        <pc:spChg chg="add del mod ord">
          <ac:chgData name="Eric Aschari" userId="f3cdf30d-ba72-471a-b3e9-4ec89a7b6fed" providerId="ADAL" clId="{FA8C40AD-3B20-49E2-B9FF-E1ACCC8AA58A}" dt="2022-05-29T11:29:15.820" v="2547" actId="478"/>
          <ac:spMkLst>
            <pc:docMk/>
            <pc:sldMk cId="1303705002" sldId="418"/>
            <ac:spMk id="2" creationId="{563FC18F-23F7-2F47-35A7-F7FA2C3932C0}"/>
          </ac:spMkLst>
        </pc:spChg>
        <pc:spChg chg="mod ord">
          <ac:chgData name="Eric Aschari" userId="f3cdf30d-ba72-471a-b3e9-4ec89a7b6fed" providerId="ADAL" clId="{FA8C40AD-3B20-49E2-B9FF-E1ACCC8AA58A}" dt="2022-05-29T10:04:45.435" v="1096" actId="700"/>
          <ac:spMkLst>
            <pc:docMk/>
            <pc:sldMk cId="1303705002" sldId="418"/>
            <ac:spMk id="3" creationId="{019B81DD-2523-3996-F442-845B448A0963}"/>
          </ac:spMkLst>
        </pc:spChg>
        <pc:spChg chg="mod ord">
          <ac:chgData name="Eric Aschari" userId="f3cdf30d-ba72-471a-b3e9-4ec89a7b6fed" providerId="ADAL" clId="{FA8C40AD-3B20-49E2-B9FF-E1ACCC8AA58A}" dt="2022-05-29T10:04:45.435" v="1096" actId="700"/>
          <ac:spMkLst>
            <pc:docMk/>
            <pc:sldMk cId="1303705002" sldId="418"/>
            <ac:spMk id="4" creationId="{63810DF5-616A-EFB7-FEA5-0556ABFDFDAA}"/>
          </ac:spMkLst>
        </pc:spChg>
        <pc:spChg chg="mod ord">
          <ac:chgData name="Eric Aschari" userId="f3cdf30d-ba72-471a-b3e9-4ec89a7b6fed" providerId="ADAL" clId="{FA8C40AD-3B20-49E2-B9FF-E1ACCC8AA58A}" dt="2022-05-29T11:30:22.107" v="2623" actId="20577"/>
          <ac:spMkLst>
            <pc:docMk/>
            <pc:sldMk cId="1303705002" sldId="418"/>
            <ac:spMk id="6" creationId="{F06D725B-173D-450D-0C39-15A7413ECA14}"/>
          </ac:spMkLst>
        </pc:spChg>
        <pc:spChg chg="del mod ord">
          <ac:chgData name="Eric Aschari" userId="f3cdf30d-ba72-471a-b3e9-4ec89a7b6fed" providerId="ADAL" clId="{FA8C40AD-3B20-49E2-B9FF-E1ACCC8AA58A}" dt="2022-05-29T10:04:45.435" v="1096" actId="700"/>
          <ac:spMkLst>
            <pc:docMk/>
            <pc:sldMk cId="1303705002" sldId="418"/>
            <ac:spMk id="7" creationId="{15DCF12A-42B1-2801-E928-FE2ED47FAB74}"/>
          </ac:spMkLst>
        </pc:spChg>
        <pc:spChg chg="add mod">
          <ac:chgData name="Eric Aschari" userId="f3cdf30d-ba72-471a-b3e9-4ec89a7b6fed" providerId="ADAL" clId="{FA8C40AD-3B20-49E2-B9FF-E1ACCC8AA58A}" dt="2022-05-29T11:40:42.772" v="2990" actId="20577"/>
          <ac:spMkLst>
            <pc:docMk/>
            <pc:sldMk cId="1303705002" sldId="418"/>
            <ac:spMk id="8" creationId="{CEDAF0A2-2B7E-0CBD-BF7F-CD85CDC84E54}"/>
          </ac:spMkLst>
        </pc:spChg>
        <pc:picChg chg="add mod">
          <ac:chgData name="Eric Aschari" userId="f3cdf30d-ba72-471a-b3e9-4ec89a7b6fed" providerId="ADAL" clId="{FA8C40AD-3B20-49E2-B9FF-E1ACCC8AA58A}" dt="2022-05-29T11:31:04.067" v="2634" actId="14826"/>
          <ac:picMkLst>
            <pc:docMk/>
            <pc:sldMk cId="1303705002" sldId="418"/>
            <ac:picMk id="9" creationId="{E0FF8E0A-AEC9-0741-79CE-4ED249597D3C}"/>
          </ac:picMkLst>
        </pc:picChg>
        <pc:picChg chg="add mod">
          <ac:chgData name="Eric Aschari" userId="f3cdf30d-ba72-471a-b3e9-4ec89a7b6fed" providerId="ADAL" clId="{FA8C40AD-3B20-49E2-B9FF-E1ACCC8AA58A}" dt="2022-05-29T11:30:56.531" v="2633" actId="14826"/>
          <ac:picMkLst>
            <pc:docMk/>
            <pc:sldMk cId="1303705002" sldId="418"/>
            <ac:picMk id="10" creationId="{B6C8EC24-D679-0CD1-E5F7-35AB3F05FCFF}"/>
          </ac:picMkLst>
        </pc:picChg>
        <pc:picChg chg="add mod">
          <ac:chgData name="Eric Aschari" userId="f3cdf30d-ba72-471a-b3e9-4ec89a7b6fed" providerId="ADAL" clId="{FA8C40AD-3B20-49E2-B9FF-E1ACCC8AA58A}" dt="2022-05-29T11:33:29.444" v="2852" actId="1076"/>
          <ac:picMkLst>
            <pc:docMk/>
            <pc:sldMk cId="1303705002" sldId="418"/>
            <ac:picMk id="11" creationId="{51661C54-AB87-19B1-F327-8F21BB18F0B6}"/>
          </ac:picMkLst>
        </pc:picChg>
        <pc:picChg chg="add del mod">
          <ac:chgData name="Eric Aschari" userId="f3cdf30d-ba72-471a-b3e9-4ec89a7b6fed" providerId="ADAL" clId="{FA8C40AD-3B20-49E2-B9FF-E1ACCC8AA58A}" dt="2022-05-29T11:33:27.422" v="2851" actId="478"/>
          <ac:picMkLst>
            <pc:docMk/>
            <pc:sldMk cId="1303705002" sldId="418"/>
            <ac:picMk id="12" creationId="{231214B8-81DE-261A-B734-499A3A4E6405}"/>
          </ac:picMkLst>
        </pc:picChg>
      </pc:sldChg>
      <pc:sldChg chg="mod modShow">
        <pc:chgData name="Eric Aschari" userId="f3cdf30d-ba72-471a-b3e9-4ec89a7b6fed" providerId="ADAL" clId="{FA8C40AD-3B20-49E2-B9FF-E1ACCC8AA58A}" dt="2022-05-29T11:34:03.492" v="2854" actId="729"/>
        <pc:sldMkLst>
          <pc:docMk/>
          <pc:sldMk cId="2303950722" sldId="421"/>
        </pc:sldMkLst>
      </pc:sldChg>
      <pc:sldChg chg="mod modShow">
        <pc:chgData name="Eric Aschari" userId="f3cdf30d-ba72-471a-b3e9-4ec89a7b6fed" providerId="ADAL" clId="{FA8C40AD-3B20-49E2-B9FF-E1ACCC8AA58A}" dt="2022-05-29T11:34:03.492" v="2854" actId="729"/>
        <pc:sldMkLst>
          <pc:docMk/>
          <pc:sldMk cId="1626579575" sldId="422"/>
        </pc:sldMkLst>
      </pc:sldChg>
      <pc:sldChg chg="mod modShow">
        <pc:chgData name="Eric Aschari" userId="f3cdf30d-ba72-471a-b3e9-4ec89a7b6fed" providerId="ADAL" clId="{FA8C40AD-3B20-49E2-B9FF-E1ACCC8AA58A}" dt="2022-05-29T11:34:03.492" v="2854" actId="729"/>
        <pc:sldMkLst>
          <pc:docMk/>
          <pc:sldMk cId="1427745342" sldId="423"/>
        </pc:sldMkLst>
      </pc:sldChg>
      <pc:sldChg chg="modSp mod">
        <pc:chgData name="Eric Aschari" userId="f3cdf30d-ba72-471a-b3e9-4ec89a7b6fed" providerId="ADAL" clId="{FA8C40AD-3B20-49E2-B9FF-E1ACCC8AA58A}" dt="2022-05-29T08:46:01.714" v="62" actId="20577"/>
        <pc:sldMkLst>
          <pc:docMk/>
          <pc:sldMk cId="2583922521" sldId="428"/>
        </pc:sldMkLst>
        <pc:spChg chg="mod">
          <ac:chgData name="Eric Aschari" userId="f3cdf30d-ba72-471a-b3e9-4ec89a7b6fed" providerId="ADAL" clId="{FA8C40AD-3B20-49E2-B9FF-E1ACCC8AA58A}" dt="2022-05-29T08:46:01.714" v="62" actId="20577"/>
          <ac:spMkLst>
            <pc:docMk/>
            <pc:sldMk cId="2583922521" sldId="428"/>
            <ac:spMk id="8" creationId="{C19A1D91-24DC-FC55-7114-7B76624D0DAB}"/>
          </ac:spMkLst>
        </pc:spChg>
      </pc:sldChg>
      <pc:sldChg chg="mod modShow">
        <pc:chgData name="Eric Aschari" userId="f3cdf30d-ba72-471a-b3e9-4ec89a7b6fed" providerId="ADAL" clId="{FA8C40AD-3B20-49E2-B9FF-E1ACCC8AA58A}" dt="2022-05-29T11:34:03.492" v="2854" actId="729"/>
        <pc:sldMkLst>
          <pc:docMk/>
          <pc:sldMk cId="3748486555" sldId="485"/>
        </pc:sldMkLst>
      </pc:sldChg>
      <pc:sldChg chg="mod modShow">
        <pc:chgData name="Eric Aschari" userId="f3cdf30d-ba72-471a-b3e9-4ec89a7b6fed" providerId="ADAL" clId="{FA8C40AD-3B20-49E2-B9FF-E1ACCC8AA58A}" dt="2022-05-29T11:34:03.492" v="2854" actId="729"/>
        <pc:sldMkLst>
          <pc:docMk/>
          <pc:sldMk cId="1877620819" sldId="487"/>
        </pc:sldMkLst>
      </pc:sldChg>
      <pc:sldChg chg="mod modShow">
        <pc:chgData name="Eric Aschari" userId="f3cdf30d-ba72-471a-b3e9-4ec89a7b6fed" providerId="ADAL" clId="{FA8C40AD-3B20-49E2-B9FF-E1ACCC8AA58A}" dt="2022-05-29T11:34:03.492" v="2854" actId="729"/>
        <pc:sldMkLst>
          <pc:docMk/>
          <pc:sldMk cId="1230261609" sldId="488"/>
        </pc:sldMkLst>
      </pc:sldChg>
      <pc:sldChg chg="modSp mod modShow">
        <pc:chgData name="Eric Aschari" userId="f3cdf30d-ba72-471a-b3e9-4ec89a7b6fed" providerId="ADAL" clId="{FA8C40AD-3B20-49E2-B9FF-E1ACCC8AA58A}" dt="2022-05-29T11:34:03.492" v="2854" actId="729"/>
        <pc:sldMkLst>
          <pc:docMk/>
          <pc:sldMk cId="3641399920" sldId="489"/>
        </pc:sldMkLst>
        <pc:picChg chg="mod">
          <ac:chgData name="Eric Aschari" userId="f3cdf30d-ba72-471a-b3e9-4ec89a7b6fed" providerId="ADAL" clId="{FA8C40AD-3B20-49E2-B9FF-E1ACCC8AA58A}" dt="2022-05-29T10:08:28.694" v="1106" actId="1076"/>
          <ac:picMkLst>
            <pc:docMk/>
            <pc:sldMk cId="3641399920" sldId="489"/>
            <ac:picMk id="23" creationId="{2C99A624-9CE2-89B3-8DD7-AEAB9C4FCAC1}"/>
          </ac:picMkLst>
        </pc:picChg>
      </pc:sldChg>
      <pc:sldChg chg="mod modShow">
        <pc:chgData name="Eric Aschari" userId="f3cdf30d-ba72-471a-b3e9-4ec89a7b6fed" providerId="ADAL" clId="{FA8C40AD-3B20-49E2-B9FF-E1ACCC8AA58A}" dt="2022-05-29T11:34:03.492" v="2854" actId="729"/>
        <pc:sldMkLst>
          <pc:docMk/>
          <pc:sldMk cId="2185868040" sldId="505"/>
        </pc:sldMkLst>
      </pc:sldChg>
      <pc:sldChg chg="mod modShow">
        <pc:chgData name="Eric Aschari" userId="f3cdf30d-ba72-471a-b3e9-4ec89a7b6fed" providerId="ADAL" clId="{FA8C40AD-3B20-49E2-B9FF-E1ACCC8AA58A}" dt="2022-05-29T11:34:03.492" v="2854" actId="729"/>
        <pc:sldMkLst>
          <pc:docMk/>
          <pc:sldMk cId="2129674227" sldId="506"/>
        </pc:sldMkLst>
      </pc:sldChg>
      <pc:sldChg chg="mod modShow">
        <pc:chgData name="Eric Aschari" userId="f3cdf30d-ba72-471a-b3e9-4ec89a7b6fed" providerId="ADAL" clId="{FA8C40AD-3B20-49E2-B9FF-E1ACCC8AA58A}" dt="2022-05-29T11:34:03.492" v="2854" actId="729"/>
        <pc:sldMkLst>
          <pc:docMk/>
          <pc:sldMk cId="1594553856" sldId="507"/>
        </pc:sldMkLst>
      </pc:sldChg>
      <pc:sldChg chg="addCm modCm">
        <pc:chgData name="Eric Aschari" userId="f3cdf30d-ba72-471a-b3e9-4ec89a7b6fed" providerId="ADAL" clId="{FA8C40AD-3B20-49E2-B9FF-E1ACCC8AA58A}" dt="2022-05-29T08:44:50.133" v="47"/>
        <pc:sldMkLst>
          <pc:docMk/>
          <pc:sldMk cId="2969457163" sldId="543"/>
        </pc:sldMkLst>
      </pc:sldChg>
      <pc:sldChg chg="modSp modNotesTx">
        <pc:chgData name="Eric Aschari" userId="f3cdf30d-ba72-471a-b3e9-4ec89a7b6fed" providerId="ADAL" clId="{FA8C40AD-3B20-49E2-B9FF-E1ACCC8AA58A}" dt="2022-05-29T09:57:13.205" v="1033" actId="20577"/>
        <pc:sldMkLst>
          <pc:docMk/>
          <pc:sldMk cId="1089344566" sldId="566"/>
        </pc:sldMkLst>
        <pc:spChg chg="mod">
          <ac:chgData name="Eric Aschari" userId="f3cdf30d-ba72-471a-b3e9-4ec89a7b6fed" providerId="ADAL" clId="{FA8C40AD-3B20-49E2-B9FF-E1ACCC8AA58A}" dt="2022-05-29T08:27:41.392" v="27" actId="20577"/>
          <ac:spMkLst>
            <pc:docMk/>
            <pc:sldMk cId="1089344566" sldId="566"/>
            <ac:spMk id="6" creationId="{CC347956-7713-462E-8338-8894D88DA047}"/>
          </ac:spMkLst>
        </pc:spChg>
      </pc:sldChg>
      <pc:sldChg chg="addSp modSp mod">
        <pc:chgData name="Eric Aschari" userId="f3cdf30d-ba72-471a-b3e9-4ec89a7b6fed" providerId="ADAL" clId="{FA8C40AD-3B20-49E2-B9FF-E1ACCC8AA58A}" dt="2022-05-29T09:22:23.309" v="91" actId="1076"/>
        <pc:sldMkLst>
          <pc:docMk/>
          <pc:sldMk cId="113832277" sldId="569"/>
        </pc:sldMkLst>
        <pc:spChg chg="mod">
          <ac:chgData name="Eric Aschari" userId="f3cdf30d-ba72-471a-b3e9-4ec89a7b6fed" providerId="ADAL" clId="{FA8C40AD-3B20-49E2-B9FF-E1ACCC8AA58A}" dt="2022-05-29T09:20:09.793" v="76" actId="14100"/>
          <ac:spMkLst>
            <pc:docMk/>
            <pc:sldMk cId="113832277" sldId="569"/>
            <ac:spMk id="3" creationId="{0AB2AB7B-3159-467A-85D3-3474C01671D0}"/>
          </ac:spMkLst>
        </pc:spChg>
        <pc:picChg chg="add mod ord modCrop">
          <ac:chgData name="Eric Aschari" userId="f3cdf30d-ba72-471a-b3e9-4ec89a7b6fed" providerId="ADAL" clId="{FA8C40AD-3B20-49E2-B9FF-E1ACCC8AA58A}" dt="2022-05-29T09:22:23.309" v="91" actId="1076"/>
          <ac:picMkLst>
            <pc:docMk/>
            <pc:sldMk cId="113832277" sldId="569"/>
            <ac:picMk id="7" creationId="{A5B2201F-FB69-7EDF-BBBB-FD0425FA228F}"/>
          </ac:picMkLst>
        </pc:picChg>
      </pc:sldChg>
      <pc:sldChg chg="addSp delSp modSp mod addCm">
        <pc:chgData name="Eric Aschari" userId="f3cdf30d-ba72-471a-b3e9-4ec89a7b6fed" providerId="ADAL" clId="{FA8C40AD-3B20-49E2-B9FF-E1ACCC8AA58A}" dt="2022-05-29T13:30:44.665" v="2991" actId="1589"/>
        <pc:sldMkLst>
          <pc:docMk/>
          <pc:sldMk cId="3108847255" sldId="570"/>
        </pc:sldMkLst>
        <pc:spChg chg="mod">
          <ac:chgData name="Eric Aschari" userId="f3cdf30d-ba72-471a-b3e9-4ec89a7b6fed" providerId="ADAL" clId="{FA8C40AD-3B20-49E2-B9FF-E1ACCC8AA58A}" dt="2022-05-29T09:23:18.055" v="93" actId="14100"/>
          <ac:spMkLst>
            <pc:docMk/>
            <pc:sldMk cId="3108847255" sldId="570"/>
            <ac:spMk id="3" creationId="{0AB2AB7B-3159-467A-85D3-3474C01671D0}"/>
          </ac:spMkLst>
        </pc:spChg>
        <pc:picChg chg="add del mod">
          <ac:chgData name="Eric Aschari" userId="f3cdf30d-ba72-471a-b3e9-4ec89a7b6fed" providerId="ADAL" clId="{FA8C40AD-3B20-49E2-B9FF-E1ACCC8AA58A}" dt="2022-05-29T09:23:36.752" v="97" actId="478"/>
          <ac:picMkLst>
            <pc:docMk/>
            <pc:sldMk cId="3108847255" sldId="570"/>
            <ac:picMk id="7" creationId="{05642442-DF32-3FB4-F86C-0471BCFE7E55}"/>
          </ac:picMkLst>
        </pc:picChg>
        <pc:picChg chg="add mod">
          <ac:chgData name="Eric Aschari" userId="f3cdf30d-ba72-471a-b3e9-4ec89a7b6fed" providerId="ADAL" clId="{FA8C40AD-3B20-49E2-B9FF-E1ACCC8AA58A}" dt="2022-05-29T09:24:16.979" v="99" actId="14826"/>
          <ac:picMkLst>
            <pc:docMk/>
            <pc:sldMk cId="3108847255" sldId="570"/>
            <ac:picMk id="8" creationId="{88972237-93F5-916A-7F5B-0D32D6419BFD}"/>
          </ac:picMkLst>
        </pc:picChg>
      </pc:sldChg>
      <pc:sldChg chg="addCm modCm">
        <pc:chgData name="Eric Aschari" userId="f3cdf30d-ba72-471a-b3e9-4ec89a7b6fed" providerId="ADAL" clId="{FA8C40AD-3B20-49E2-B9FF-E1ACCC8AA58A}" dt="2022-05-29T08:35:15.358" v="31"/>
        <pc:sldMkLst>
          <pc:docMk/>
          <pc:sldMk cId="844770657" sldId="585"/>
        </pc:sldMkLst>
      </pc:sldChg>
      <pc:sldChg chg="modSp mod">
        <pc:chgData name="Eric Aschari" userId="f3cdf30d-ba72-471a-b3e9-4ec89a7b6fed" providerId="ADAL" clId="{FA8C40AD-3B20-49E2-B9FF-E1ACCC8AA58A}" dt="2022-05-29T08:46:57.831" v="68" actId="20577"/>
        <pc:sldMkLst>
          <pc:docMk/>
          <pc:sldMk cId="2294753967" sldId="595"/>
        </pc:sldMkLst>
        <pc:spChg chg="mod">
          <ac:chgData name="Eric Aschari" userId="f3cdf30d-ba72-471a-b3e9-4ec89a7b6fed" providerId="ADAL" clId="{FA8C40AD-3B20-49E2-B9FF-E1ACCC8AA58A}" dt="2022-05-29T08:46:57.831" v="68" actId="20577"/>
          <ac:spMkLst>
            <pc:docMk/>
            <pc:sldMk cId="2294753967" sldId="595"/>
            <ac:spMk id="3" creationId="{D917B2A4-F721-4145-868C-7F46D9F91522}"/>
          </ac:spMkLst>
        </pc:spChg>
      </pc:sldChg>
      <pc:sldChg chg="addCm modCm">
        <pc:chgData name="Eric Aschari" userId="f3cdf30d-ba72-471a-b3e9-4ec89a7b6fed" providerId="ADAL" clId="{FA8C40AD-3B20-49E2-B9FF-E1ACCC8AA58A}" dt="2022-05-29T08:39:10.047" v="37"/>
        <pc:sldMkLst>
          <pc:docMk/>
          <pc:sldMk cId="1296755660" sldId="596"/>
        </pc:sldMkLst>
      </pc:sldChg>
      <pc:sldChg chg="addSp delSp modSp new mod ord">
        <pc:chgData name="Eric Aschari" userId="f3cdf30d-ba72-471a-b3e9-4ec89a7b6fed" providerId="ADAL" clId="{FA8C40AD-3B20-49E2-B9FF-E1ACCC8AA58A}" dt="2022-05-29T10:57:40.218" v="1724" actId="20577"/>
        <pc:sldMkLst>
          <pc:docMk/>
          <pc:sldMk cId="3406311365" sldId="597"/>
        </pc:sldMkLst>
        <pc:spChg chg="mod">
          <ac:chgData name="Eric Aschari" userId="f3cdf30d-ba72-471a-b3e9-4ec89a7b6fed" providerId="ADAL" clId="{FA8C40AD-3B20-49E2-B9FF-E1ACCC8AA58A}" dt="2022-05-29T10:02:07.448" v="1068" actId="1076"/>
          <ac:spMkLst>
            <pc:docMk/>
            <pc:sldMk cId="3406311365" sldId="597"/>
            <ac:spMk id="2" creationId="{A4E16176-0C4F-6B33-2486-74DEB21B730F}"/>
          </ac:spMkLst>
        </pc:spChg>
        <pc:spChg chg="del">
          <ac:chgData name="Eric Aschari" userId="f3cdf30d-ba72-471a-b3e9-4ec89a7b6fed" providerId="ADAL" clId="{FA8C40AD-3B20-49E2-B9FF-E1ACCC8AA58A}" dt="2022-05-29T09:26:46.326" v="103" actId="478"/>
          <ac:spMkLst>
            <pc:docMk/>
            <pc:sldMk cId="3406311365" sldId="597"/>
            <ac:spMk id="3" creationId="{5A95DBE9-3371-8E23-A6B4-C1CAF0515DE6}"/>
          </ac:spMkLst>
        </pc:spChg>
        <pc:spChg chg="add del mod">
          <ac:chgData name="Eric Aschari" userId="f3cdf30d-ba72-471a-b3e9-4ec89a7b6fed" providerId="ADAL" clId="{FA8C40AD-3B20-49E2-B9FF-E1ACCC8AA58A}" dt="2022-05-29T09:33:08.526" v="195" actId="478"/>
          <ac:spMkLst>
            <pc:docMk/>
            <pc:sldMk cId="3406311365" sldId="597"/>
            <ac:spMk id="8" creationId="{7A940C28-1712-0BFD-32E9-A62CB27591B0}"/>
          </ac:spMkLst>
        </pc:spChg>
        <pc:spChg chg="add mod">
          <ac:chgData name="Eric Aschari" userId="f3cdf30d-ba72-471a-b3e9-4ec89a7b6fed" providerId="ADAL" clId="{FA8C40AD-3B20-49E2-B9FF-E1ACCC8AA58A}" dt="2022-05-29T10:57:40.218" v="1724" actId="20577"/>
          <ac:spMkLst>
            <pc:docMk/>
            <pc:sldMk cId="3406311365" sldId="597"/>
            <ac:spMk id="9" creationId="{B3C48A11-65E1-C20C-7CE1-AAAEC45FB90E}"/>
          </ac:spMkLst>
        </pc:spChg>
        <pc:spChg chg="add del mod">
          <ac:chgData name="Eric Aschari" userId="f3cdf30d-ba72-471a-b3e9-4ec89a7b6fed" providerId="ADAL" clId="{FA8C40AD-3B20-49E2-B9FF-E1ACCC8AA58A}" dt="2022-05-29T09:33:12.595" v="196" actId="478"/>
          <ac:spMkLst>
            <pc:docMk/>
            <pc:sldMk cId="3406311365" sldId="597"/>
            <ac:spMk id="11" creationId="{4D9B30E9-DD6A-C12B-D9ED-A7217EE274A5}"/>
          </ac:spMkLst>
        </pc:spChg>
        <pc:spChg chg="add mod">
          <ac:chgData name="Eric Aschari" userId="f3cdf30d-ba72-471a-b3e9-4ec89a7b6fed" providerId="ADAL" clId="{FA8C40AD-3B20-49E2-B9FF-E1ACCC8AA58A}" dt="2022-05-29T10:50:48.715" v="1567"/>
          <ac:spMkLst>
            <pc:docMk/>
            <pc:sldMk cId="3406311365" sldId="597"/>
            <ac:spMk id="12" creationId="{38EDC6EF-F199-7681-C65C-432158D2A92A}"/>
          </ac:spMkLst>
        </pc:spChg>
        <pc:picChg chg="add mod modCrop">
          <ac:chgData name="Eric Aschari" userId="f3cdf30d-ba72-471a-b3e9-4ec89a7b6fed" providerId="ADAL" clId="{FA8C40AD-3B20-49E2-B9FF-E1ACCC8AA58A}" dt="2022-05-29T09:28:18.481" v="114" actId="1076"/>
          <ac:picMkLst>
            <pc:docMk/>
            <pc:sldMk cId="3406311365" sldId="597"/>
            <ac:picMk id="7" creationId="{88AC881B-08E8-B05D-EFC0-87C9448CA1E7}"/>
          </ac:picMkLst>
        </pc:picChg>
      </pc:sldChg>
      <pc:sldChg chg="new del">
        <pc:chgData name="Eric Aschari" userId="f3cdf30d-ba72-471a-b3e9-4ec89a7b6fed" providerId="ADAL" clId="{FA8C40AD-3B20-49E2-B9FF-E1ACCC8AA58A}" dt="2022-05-29T09:32:54.072" v="193" actId="47"/>
        <pc:sldMkLst>
          <pc:docMk/>
          <pc:sldMk cId="4060902877" sldId="598"/>
        </pc:sldMkLst>
      </pc:sldChg>
      <pc:sldChg chg="add del">
        <pc:chgData name="Eric Aschari" userId="f3cdf30d-ba72-471a-b3e9-4ec89a7b6fed" providerId="ADAL" clId="{FA8C40AD-3B20-49E2-B9FF-E1ACCC8AA58A}" dt="2022-05-29T09:34:18.265" v="281" actId="2696"/>
        <pc:sldMkLst>
          <pc:docMk/>
          <pc:sldMk cId="396673877" sldId="599"/>
        </pc:sldMkLst>
      </pc:sldChg>
      <pc:sldChg chg="add del">
        <pc:chgData name="Eric Aschari" userId="f3cdf30d-ba72-471a-b3e9-4ec89a7b6fed" providerId="ADAL" clId="{FA8C40AD-3B20-49E2-B9FF-E1ACCC8AA58A}" dt="2022-05-29T10:03:03.603" v="1085" actId="47"/>
        <pc:sldMkLst>
          <pc:docMk/>
          <pc:sldMk cId="3202131770" sldId="600"/>
        </pc:sldMkLst>
      </pc:sldChg>
      <pc:sldChg chg="addSp delSp modSp new mod modClrScheme modAnim chgLayout">
        <pc:chgData name="Eric Aschari" userId="f3cdf30d-ba72-471a-b3e9-4ec89a7b6fed" providerId="ADAL" clId="{FA8C40AD-3B20-49E2-B9FF-E1ACCC8AA58A}" dt="2022-05-29T11:26:46.476" v="2485"/>
        <pc:sldMkLst>
          <pc:docMk/>
          <pc:sldMk cId="4168238439" sldId="601"/>
        </pc:sldMkLst>
        <pc:spChg chg="del mod ord">
          <ac:chgData name="Eric Aschari" userId="f3cdf30d-ba72-471a-b3e9-4ec89a7b6fed" providerId="ADAL" clId="{FA8C40AD-3B20-49E2-B9FF-E1ACCC8AA58A}" dt="2022-05-29T09:37:44.982" v="285" actId="700"/>
          <ac:spMkLst>
            <pc:docMk/>
            <pc:sldMk cId="4168238439" sldId="601"/>
            <ac:spMk id="2" creationId="{645BA09D-FD95-C44E-A8BB-53A243AF95F6}"/>
          </ac:spMkLst>
        </pc:spChg>
        <pc:spChg chg="del mod ord">
          <ac:chgData name="Eric Aschari" userId="f3cdf30d-ba72-471a-b3e9-4ec89a7b6fed" providerId="ADAL" clId="{FA8C40AD-3B20-49E2-B9FF-E1ACCC8AA58A}" dt="2022-05-29T09:37:44.982" v="285" actId="700"/>
          <ac:spMkLst>
            <pc:docMk/>
            <pc:sldMk cId="4168238439" sldId="601"/>
            <ac:spMk id="3" creationId="{CA38F648-D899-C2FE-1451-9FA5C714BE8A}"/>
          </ac:spMkLst>
        </pc:spChg>
        <pc:spChg chg="mod ord">
          <ac:chgData name="Eric Aschari" userId="f3cdf30d-ba72-471a-b3e9-4ec89a7b6fed" providerId="ADAL" clId="{FA8C40AD-3B20-49E2-B9FF-E1ACCC8AA58A}" dt="2022-05-29T10:01:17.215" v="1065" actId="700"/>
          <ac:spMkLst>
            <pc:docMk/>
            <pc:sldMk cId="4168238439" sldId="601"/>
            <ac:spMk id="4" creationId="{6365BFCB-E353-7EE0-AD88-610FD5196588}"/>
          </ac:spMkLst>
        </pc:spChg>
        <pc:spChg chg="mod ord">
          <ac:chgData name="Eric Aschari" userId="f3cdf30d-ba72-471a-b3e9-4ec89a7b6fed" providerId="ADAL" clId="{FA8C40AD-3B20-49E2-B9FF-E1ACCC8AA58A}" dt="2022-05-29T10:01:17.215" v="1065" actId="700"/>
          <ac:spMkLst>
            <pc:docMk/>
            <pc:sldMk cId="4168238439" sldId="601"/>
            <ac:spMk id="5" creationId="{092FB571-8EA4-3C6B-BA32-60D0C12BD94B}"/>
          </ac:spMkLst>
        </pc:spChg>
        <pc:spChg chg="add del mod ord">
          <ac:chgData name="Eric Aschari" userId="f3cdf30d-ba72-471a-b3e9-4ec89a7b6fed" providerId="ADAL" clId="{FA8C40AD-3B20-49E2-B9FF-E1ACCC8AA58A}" dt="2022-05-29T09:38:33.492" v="286" actId="700"/>
          <ac:spMkLst>
            <pc:docMk/>
            <pc:sldMk cId="4168238439" sldId="601"/>
            <ac:spMk id="6" creationId="{6AE817E8-1A59-778D-2647-72B27D02FCF2}"/>
          </ac:spMkLst>
        </pc:spChg>
        <pc:spChg chg="add del mod ord">
          <ac:chgData name="Eric Aschari" userId="f3cdf30d-ba72-471a-b3e9-4ec89a7b6fed" providerId="ADAL" clId="{FA8C40AD-3B20-49E2-B9FF-E1ACCC8AA58A}" dt="2022-05-29T09:38:33.492" v="286" actId="700"/>
          <ac:spMkLst>
            <pc:docMk/>
            <pc:sldMk cId="4168238439" sldId="601"/>
            <ac:spMk id="7" creationId="{5F83695D-BE92-636B-97FC-12BD50A3D63C}"/>
          </ac:spMkLst>
        </pc:spChg>
        <pc:spChg chg="add del mod ord">
          <ac:chgData name="Eric Aschari" userId="f3cdf30d-ba72-471a-b3e9-4ec89a7b6fed" providerId="ADAL" clId="{FA8C40AD-3B20-49E2-B9FF-E1ACCC8AA58A}" dt="2022-05-29T10:01:17.215" v="1065" actId="700"/>
          <ac:spMkLst>
            <pc:docMk/>
            <pc:sldMk cId="4168238439" sldId="601"/>
            <ac:spMk id="8" creationId="{2CF0E580-F571-D80B-D7A5-42F087D2B21E}"/>
          </ac:spMkLst>
        </pc:spChg>
        <pc:spChg chg="add del mod ord">
          <ac:chgData name="Eric Aschari" userId="f3cdf30d-ba72-471a-b3e9-4ec89a7b6fed" providerId="ADAL" clId="{FA8C40AD-3B20-49E2-B9FF-E1ACCC8AA58A}" dt="2022-05-29T10:01:17.215" v="1065" actId="700"/>
          <ac:spMkLst>
            <pc:docMk/>
            <pc:sldMk cId="4168238439" sldId="601"/>
            <ac:spMk id="9" creationId="{3D6E95B9-2425-0BCC-03C4-5E63131ADCBF}"/>
          </ac:spMkLst>
        </pc:spChg>
        <pc:spChg chg="add mod ord">
          <ac:chgData name="Eric Aschari" userId="f3cdf30d-ba72-471a-b3e9-4ec89a7b6fed" providerId="ADAL" clId="{FA8C40AD-3B20-49E2-B9FF-E1ACCC8AA58A}" dt="2022-05-29T11:05:47.786" v="1836" actId="20577"/>
          <ac:spMkLst>
            <pc:docMk/>
            <pc:sldMk cId="4168238439" sldId="601"/>
            <ac:spMk id="10" creationId="{86228FC0-5523-7B7B-674F-E37D9A9BAA02}"/>
          </ac:spMkLst>
        </pc:spChg>
        <pc:spChg chg="add mod ord">
          <ac:chgData name="Eric Aschari" userId="f3cdf30d-ba72-471a-b3e9-4ec89a7b6fed" providerId="ADAL" clId="{FA8C40AD-3B20-49E2-B9FF-E1ACCC8AA58A}" dt="2022-05-29T11:02:18.724" v="1814" actId="20577"/>
          <ac:spMkLst>
            <pc:docMk/>
            <pc:sldMk cId="4168238439" sldId="601"/>
            <ac:spMk id="11" creationId="{737E8601-FCF3-D290-31AB-F96B4FA9164E}"/>
          </ac:spMkLst>
        </pc:spChg>
        <pc:picChg chg="add mod">
          <ac:chgData name="Eric Aschari" userId="f3cdf30d-ba72-471a-b3e9-4ec89a7b6fed" providerId="ADAL" clId="{FA8C40AD-3B20-49E2-B9FF-E1ACCC8AA58A}" dt="2022-05-29T10:52:19.176" v="1578" actId="1076"/>
          <ac:picMkLst>
            <pc:docMk/>
            <pc:sldMk cId="4168238439" sldId="601"/>
            <ac:picMk id="13" creationId="{BB854957-A97F-8D51-4DB5-C0C0B19E82CE}"/>
          </ac:picMkLst>
        </pc:picChg>
        <pc:picChg chg="add mod">
          <ac:chgData name="Eric Aschari" userId="f3cdf30d-ba72-471a-b3e9-4ec89a7b6fed" providerId="ADAL" clId="{FA8C40AD-3B20-49E2-B9FF-E1ACCC8AA58A}" dt="2022-05-29T10:52:22.432" v="1579" actId="1076"/>
          <ac:picMkLst>
            <pc:docMk/>
            <pc:sldMk cId="4168238439" sldId="601"/>
            <ac:picMk id="15" creationId="{A7B89D4F-DB46-BB3E-D5E5-D9840FF21D4B}"/>
          </ac:picMkLst>
        </pc:picChg>
        <pc:picChg chg="add del mod">
          <ac:chgData name="Eric Aschari" userId="f3cdf30d-ba72-471a-b3e9-4ec89a7b6fed" providerId="ADAL" clId="{FA8C40AD-3B20-49E2-B9FF-E1ACCC8AA58A}" dt="2022-05-29T10:52:11.160" v="1577" actId="478"/>
          <ac:picMkLst>
            <pc:docMk/>
            <pc:sldMk cId="4168238439" sldId="601"/>
            <ac:picMk id="16" creationId="{E2BBF72D-5AD8-F5E7-4EAF-CEC4B12D1F44}"/>
          </ac:picMkLst>
        </pc:picChg>
        <pc:picChg chg="add mod modCrop">
          <ac:chgData name="Eric Aschari" userId="f3cdf30d-ba72-471a-b3e9-4ec89a7b6fed" providerId="ADAL" clId="{FA8C40AD-3B20-49E2-B9FF-E1ACCC8AA58A}" dt="2022-05-29T11:02:27.009" v="1817" actId="1076"/>
          <ac:picMkLst>
            <pc:docMk/>
            <pc:sldMk cId="4168238439" sldId="601"/>
            <ac:picMk id="18" creationId="{982D000B-A67A-2D7C-67DB-A073743FB88C}"/>
          </ac:picMkLst>
        </pc:picChg>
        <pc:picChg chg="add mod modCrop">
          <ac:chgData name="Eric Aschari" userId="f3cdf30d-ba72-471a-b3e9-4ec89a7b6fed" providerId="ADAL" clId="{FA8C40AD-3B20-49E2-B9FF-E1ACCC8AA58A}" dt="2022-05-29T11:02:23.841" v="1816" actId="1076"/>
          <ac:picMkLst>
            <pc:docMk/>
            <pc:sldMk cId="4168238439" sldId="601"/>
            <ac:picMk id="20" creationId="{EA96792D-0B52-665E-8DBA-E91A8BBC9957}"/>
          </ac:picMkLst>
        </pc:picChg>
      </pc:sldChg>
      <pc:sldChg chg="addSp delSp modSp new mod ord modClrScheme modShow chgLayout">
        <pc:chgData name="Eric Aschari" userId="f3cdf30d-ba72-471a-b3e9-4ec89a7b6fed" providerId="ADAL" clId="{FA8C40AD-3B20-49E2-B9FF-E1ACCC8AA58A}" dt="2022-05-29T11:35:50.855" v="2864"/>
        <pc:sldMkLst>
          <pc:docMk/>
          <pc:sldMk cId="3656640571" sldId="602"/>
        </pc:sldMkLst>
        <pc:spChg chg="del mod ord">
          <ac:chgData name="Eric Aschari" userId="f3cdf30d-ba72-471a-b3e9-4ec89a7b6fed" providerId="ADAL" clId="{FA8C40AD-3B20-49E2-B9FF-E1ACCC8AA58A}" dt="2022-05-29T10:05:23.093" v="1099" actId="700"/>
          <ac:spMkLst>
            <pc:docMk/>
            <pc:sldMk cId="3656640571" sldId="602"/>
            <ac:spMk id="2" creationId="{0976622C-5400-ADD2-DB09-BA8CF9BEE9D8}"/>
          </ac:spMkLst>
        </pc:spChg>
        <pc:spChg chg="del mod ord">
          <ac:chgData name="Eric Aschari" userId="f3cdf30d-ba72-471a-b3e9-4ec89a7b6fed" providerId="ADAL" clId="{FA8C40AD-3B20-49E2-B9FF-E1ACCC8AA58A}" dt="2022-05-29T10:05:23.093" v="1099" actId="700"/>
          <ac:spMkLst>
            <pc:docMk/>
            <pc:sldMk cId="3656640571" sldId="602"/>
            <ac:spMk id="3" creationId="{125ACDAE-FD35-8A1B-0CF0-31D7534A125E}"/>
          </ac:spMkLst>
        </pc:spChg>
        <pc:spChg chg="mod ord">
          <ac:chgData name="Eric Aschari" userId="f3cdf30d-ba72-471a-b3e9-4ec89a7b6fed" providerId="ADAL" clId="{FA8C40AD-3B20-49E2-B9FF-E1ACCC8AA58A}" dt="2022-05-29T10:05:23.093" v="1099" actId="700"/>
          <ac:spMkLst>
            <pc:docMk/>
            <pc:sldMk cId="3656640571" sldId="602"/>
            <ac:spMk id="4" creationId="{BBFD4BE8-38B1-F9C0-0851-7F7279A33813}"/>
          </ac:spMkLst>
        </pc:spChg>
        <pc:spChg chg="mod ord">
          <ac:chgData name="Eric Aschari" userId="f3cdf30d-ba72-471a-b3e9-4ec89a7b6fed" providerId="ADAL" clId="{FA8C40AD-3B20-49E2-B9FF-E1ACCC8AA58A}" dt="2022-05-29T10:05:23.093" v="1099" actId="700"/>
          <ac:spMkLst>
            <pc:docMk/>
            <pc:sldMk cId="3656640571" sldId="602"/>
            <ac:spMk id="5" creationId="{BE039D36-1FFC-6540-A302-BE0E5A0F396F}"/>
          </ac:spMkLst>
        </pc:spChg>
        <pc:spChg chg="add mod ord">
          <ac:chgData name="Eric Aschari" userId="f3cdf30d-ba72-471a-b3e9-4ec89a7b6fed" providerId="ADAL" clId="{FA8C40AD-3B20-49E2-B9FF-E1ACCC8AA58A}" dt="2022-05-29T10:05:23.093" v="1099" actId="700"/>
          <ac:spMkLst>
            <pc:docMk/>
            <pc:sldMk cId="3656640571" sldId="602"/>
            <ac:spMk id="6" creationId="{B54971E4-A46C-AA98-FC05-0DC9FE259EE9}"/>
          </ac:spMkLst>
        </pc:spChg>
        <pc:spChg chg="add del mod ord">
          <ac:chgData name="Eric Aschari" userId="f3cdf30d-ba72-471a-b3e9-4ec89a7b6fed" providerId="ADAL" clId="{FA8C40AD-3B20-49E2-B9FF-E1ACCC8AA58A}" dt="2022-05-29T10:48:52.735" v="1564"/>
          <ac:spMkLst>
            <pc:docMk/>
            <pc:sldMk cId="3656640571" sldId="602"/>
            <ac:spMk id="7" creationId="{68F08BB2-1AA9-8A5F-8733-4C5D67077636}"/>
          </ac:spMkLst>
        </pc:spChg>
        <pc:spChg chg="add del mod">
          <ac:chgData name="Eric Aschari" userId="f3cdf30d-ba72-471a-b3e9-4ec89a7b6fed" providerId="ADAL" clId="{FA8C40AD-3B20-49E2-B9FF-E1ACCC8AA58A}" dt="2022-05-29T10:48:42.103" v="1563" actId="478"/>
          <ac:spMkLst>
            <pc:docMk/>
            <pc:sldMk cId="3656640571" sldId="602"/>
            <ac:spMk id="8" creationId="{5D22E7D1-749D-48D3-8468-A1EBC9474D86}"/>
          </ac:spMkLst>
        </pc:spChg>
        <pc:picChg chg="add mod">
          <ac:chgData name="Eric Aschari" userId="f3cdf30d-ba72-471a-b3e9-4ec89a7b6fed" providerId="ADAL" clId="{FA8C40AD-3B20-49E2-B9FF-E1ACCC8AA58A}" dt="2022-05-29T10:48:25.854" v="1559"/>
          <ac:picMkLst>
            <pc:docMk/>
            <pc:sldMk cId="3656640571" sldId="602"/>
            <ac:picMk id="9" creationId="{C9840CF6-D6C1-70FF-EEB2-098FBD222A63}"/>
          </ac:picMkLst>
        </pc:picChg>
        <pc:picChg chg="add mod">
          <ac:chgData name="Eric Aschari" userId="f3cdf30d-ba72-471a-b3e9-4ec89a7b6fed" providerId="ADAL" clId="{FA8C40AD-3B20-49E2-B9FF-E1ACCC8AA58A}" dt="2022-05-29T10:48:25.854" v="1559"/>
          <ac:picMkLst>
            <pc:docMk/>
            <pc:sldMk cId="3656640571" sldId="602"/>
            <ac:picMk id="10" creationId="{ADA182F9-AC72-56D4-42FA-9A093A76C2B2}"/>
          </ac:picMkLst>
        </pc:picChg>
        <pc:picChg chg="add mod">
          <ac:chgData name="Eric Aschari" userId="f3cdf30d-ba72-471a-b3e9-4ec89a7b6fed" providerId="ADAL" clId="{FA8C40AD-3B20-49E2-B9FF-E1ACCC8AA58A}" dt="2022-05-29T10:48:25.854" v="1559"/>
          <ac:picMkLst>
            <pc:docMk/>
            <pc:sldMk cId="3656640571" sldId="602"/>
            <ac:picMk id="11" creationId="{90AB3446-BF1F-FC25-776E-4C20F22320FF}"/>
          </ac:picMkLst>
        </pc:picChg>
      </pc:sldChg>
      <pc:sldChg chg="addSp delSp modSp new mod modClrScheme chgLayout">
        <pc:chgData name="Eric Aschari" userId="f3cdf30d-ba72-471a-b3e9-4ec89a7b6fed" providerId="ADAL" clId="{FA8C40AD-3B20-49E2-B9FF-E1ACCC8AA58A}" dt="2022-05-29T11:08:34.722" v="1865" actId="20577"/>
        <pc:sldMkLst>
          <pc:docMk/>
          <pc:sldMk cId="2275363898" sldId="603"/>
        </pc:sldMkLst>
        <pc:spChg chg="del mod ord">
          <ac:chgData name="Eric Aschari" userId="f3cdf30d-ba72-471a-b3e9-4ec89a7b6fed" providerId="ADAL" clId="{FA8C40AD-3B20-49E2-B9FF-E1ACCC8AA58A}" dt="2022-05-29T10:05:29.725" v="1101" actId="700"/>
          <ac:spMkLst>
            <pc:docMk/>
            <pc:sldMk cId="2275363898" sldId="603"/>
            <ac:spMk id="2" creationId="{704E063D-45FC-AE4B-C6D9-397B38CDF524}"/>
          </ac:spMkLst>
        </pc:spChg>
        <pc:spChg chg="del mod ord">
          <ac:chgData name="Eric Aschari" userId="f3cdf30d-ba72-471a-b3e9-4ec89a7b6fed" providerId="ADAL" clId="{FA8C40AD-3B20-49E2-B9FF-E1ACCC8AA58A}" dt="2022-05-29T10:05:29.725" v="1101" actId="700"/>
          <ac:spMkLst>
            <pc:docMk/>
            <pc:sldMk cId="2275363898" sldId="603"/>
            <ac:spMk id="3" creationId="{93BFDB12-A26B-DE52-76B9-DC81F5435117}"/>
          </ac:spMkLst>
        </pc:spChg>
        <pc:spChg chg="mod ord">
          <ac:chgData name="Eric Aschari" userId="f3cdf30d-ba72-471a-b3e9-4ec89a7b6fed" providerId="ADAL" clId="{FA8C40AD-3B20-49E2-B9FF-E1ACCC8AA58A}" dt="2022-05-29T10:05:29.725" v="1101" actId="700"/>
          <ac:spMkLst>
            <pc:docMk/>
            <pc:sldMk cId="2275363898" sldId="603"/>
            <ac:spMk id="4" creationId="{BBD99630-4913-95CF-8817-12D14CFF507B}"/>
          </ac:spMkLst>
        </pc:spChg>
        <pc:spChg chg="mod ord">
          <ac:chgData name="Eric Aschari" userId="f3cdf30d-ba72-471a-b3e9-4ec89a7b6fed" providerId="ADAL" clId="{FA8C40AD-3B20-49E2-B9FF-E1ACCC8AA58A}" dt="2022-05-29T10:05:29.725" v="1101" actId="700"/>
          <ac:spMkLst>
            <pc:docMk/>
            <pc:sldMk cId="2275363898" sldId="603"/>
            <ac:spMk id="5" creationId="{DA1B5864-8E8D-5E13-F363-ADDF24367F30}"/>
          </ac:spMkLst>
        </pc:spChg>
        <pc:spChg chg="add mod ord">
          <ac:chgData name="Eric Aschari" userId="f3cdf30d-ba72-471a-b3e9-4ec89a7b6fed" providerId="ADAL" clId="{FA8C40AD-3B20-49E2-B9FF-E1ACCC8AA58A}" dt="2022-05-29T11:08:34.722" v="1865" actId="20577"/>
          <ac:spMkLst>
            <pc:docMk/>
            <pc:sldMk cId="2275363898" sldId="603"/>
            <ac:spMk id="6" creationId="{D72159A7-D9D1-4CF1-DDC8-92334E36BD86}"/>
          </ac:spMkLst>
        </pc:spChg>
        <pc:spChg chg="add del mod ord">
          <ac:chgData name="Eric Aschari" userId="f3cdf30d-ba72-471a-b3e9-4ec89a7b6fed" providerId="ADAL" clId="{FA8C40AD-3B20-49E2-B9FF-E1ACCC8AA58A}" dt="2022-05-29T11:07:10.630" v="1837"/>
          <ac:spMkLst>
            <pc:docMk/>
            <pc:sldMk cId="2275363898" sldId="603"/>
            <ac:spMk id="7" creationId="{9F276243-41D9-A7CE-F3FE-B71EF26ED0ED}"/>
          </ac:spMkLst>
        </pc:spChg>
        <pc:picChg chg="add mod">
          <ac:chgData name="Eric Aschari" userId="f3cdf30d-ba72-471a-b3e9-4ec89a7b6fed" providerId="ADAL" clId="{FA8C40AD-3B20-49E2-B9FF-E1ACCC8AA58A}" dt="2022-05-29T11:07:12.311" v="1838" actId="27614"/>
          <ac:picMkLst>
            <pc:docMk/>
            <pc:sldMk cId="2275363898" sldId="603"/>
            <ac:picMk id="9" creationId="{3318C70A-56E2-7C2E-6640-F83959F86FAC}"/>
          </ac:picMkLst>
        </pc:picChg>
      </pc:sldChg>
      <pc:sldChg chg="addSp delSp modSp new mod modClrScheme modAnim chgLayout">
        <pc:chgData name="Eric Aschari" userId="f3cdf30d-ba72-471a-b3e9-4ec89a7b6fed" providerId="ADAL" clId="{FA8C40AD-3B20-49E2-B9FF-E1ACCC8AA58A}" dt="2022-05-29T11:16:16.424" v="2266"/>
        <pc:sldMkLst>
          <pc:docMk/>
          <pc:sldMk cId="1697634230" sldId="604"/>
        </pc:sldMkLst>
        <pc:spChg chg="del">
          <ac:chgData name="Eric Aschari" userId="f3cdf30d-ba72-471a-b3e9-4ec89a7b6fed" providerId="ADAL" clId="{FA8C40AD-3B20-49E2-B9FF-E1ACCC8AA58A}" dt="2022-05-29T10:05:34.724" v="1103"/>
          <ac:spMkLst>
            <pc:docMk/>
            <pc:sldMk cId="1697634230" sldId="604"/>
            <ac:spMk id="2" creationId="{BF16979E-BCC7-72CE-0D69-41D1914B4AD2}"/>
          </ac:spMkLst>
        </pc:spChg>
        <pc:spChg chg="del">
          <ac:chgData name="Eric Aschari" userId="f3cdf30d-ba72-471a-b3e9-4ec89a7b6fed" providerId="ADAL" clId="{FA8C40AD-3B20-49E2-B9FF-E1ACCC8AA58A}" dt="2022-05-29T10:05:34.724" v="1103"/>
          <ac:spMkLst>
            <pc:docMk/>
            <pc:sldMk cId="1697634230" sldId="604"/>
            <ac:spMk id="3" creationId="{2EA13425-77B6-E3C3-E0C6-4135A4779CAA}"/>
          </ac:spMkLst>
        </pc:spChg>
        <pc:spChg chg="mod ord">
          <ac:chgData name="Eric Aschari" userId="f3cdf30d-ba72-471a-b3e9-4ec89a7b6fed" providerId="ADAL" clId="{FA8C40AD-3B20-49E2-B9FF-E1ACCC8AA58A}" dt="2022-05-29T10:05:39.798" v="1104" actId="700"/>
          <ac:spMkLst>
            <pc:docMk/>
            <pc:sldMk cId="1697634230" sldId="604"/>
            <ac:spMk id="4" creationId="{D8CDB9D0-E14E-0B0C-89C8-3B1F4308FEAC}"/>
          </ac:spMkLst>
        </pc:spChg>
        <pc:spChg chg="mod ord">
          <ac:chgData name="Eric Aschari" userId="f3cdf30d-ba72-471a-b3e9-4ec89a7b6fed" providerId="ADAL" clId="{FA8C40AD-3B20-49E2-B9FF-E1ACCC8AA58A}" dt="2022-05-29T10:05:39.798" v="1104" actId="700"/>
          <ac:spMkLst>
            <pc:docMk/>
            <pc:sldMk cId="1697634230" sldId="604"/>
            <ac:spMk id="5" creationId="{49786A30-1447-45E2-9C6A-78DC6919FE5C}"/>
          </ac:spMkLst>
        </pc:spChg>
        <pc:spChg chg="add del mod">
          <ac:chgData name="Eric Aschari" userId="f3cdf30d-ba72-471a-b3e9-4ec89a7b6fed" providerId="ADAL" clId="{FA8C40AD-3B20-49E2-B9FF-E1ACCC8AA58A}" dt="2022-05-29T10:05:34.724" v="1103"/>
          <ac:spMkLst>
            <pc:docMk/>
            <pc:sldMk cId="1697634230" sldId="604"/>
            <ac:spMk id="6" creationId="{5DE70527-7305-9DF3-FF7F-E32E86FD91D6}"/>
          </ac:spMkLst>
        </pc:spChg>
        <pc:spChg chg="add del mod">
          <ac:chgData name="Eric Aschari" userId="f3cdf30d-ba72-471a-b3e9-4ec89a7b6fed" providerId="ADAL" clId="{FA8C40AD-3B20-49E2-B9FF-E1ACCC8AA58A}" dt="2022-05-29T10:05:34.724" v="1103"/>
          <ac:spMkLst>
            <pc:docMk/>
            <pc:sldMk cId="1697634230" sldId="604"/>
            <ac:spMk id="7" creationId="{F2EC21EC-34E0-BFA5-E198-227A2C50E8DC}"/>
          </ac:spMkLst>
        </pc:spChg>
        <pc:spChg chg="add del mod ord">
          <ac:chgData name="Eric Aschari" userId="f3cdf30d-ba72-471a-b3e9-4ec89a7b6fed" providerId="ADAL" clId="{FA8C40AD-3B20-49E2-B9FF-E1ACCC8AA58A}" dt="2022-05-29T10:05:39.798" v="1104" actId="700"/>
          <ac:spMkLst>
            <pc:docMk/>
            <pc:sldMk cId="1697634230" sldId="604"/>
            <ac:spMk id="8" creationId="{DB499C5C-9AE7-4D18-951C-0D5EB28FB868}"/>
          </ac:spMkLst>
        </pc:spChg>
        <pc:spChg chg="add del mod ord">
          <ac:chgData name="Eric Aschari" userId="f3cdf30d-ba72-471a-b3e9-4ec89a7b6fed" providerId="ADAL" clId="{FA8C40AD-3B20-49E2-B9FF-E1ACCC8AA58A}" dt="2022-05-29T10:05:39.798" v="1104" actId="700"/>
          <ac:spMkLst>
            <pc:docMk/>
            <pc:sldMk cId="1697634230" sldId="604"/>
            <ac:spMk id="9" creationId="{31D25C74-2328-999A-C9F0-BDEF27322621}"/>
          </ac:spMkLst>
        </pc:spChg>
        <pc:spChg chg="add mod ord">
          <ac:chgData name="Eric Aschari" userId="f3cdf30d-ba72-471a-b3e9-4ec89a7b6fed" providerId="ADAL" clId="{FA8C40AD-3B20-49E2-B9FF-E1ACCC8AA58A}" dt="2022-05-29T11:10:05.186" v="1881" actId="20577"/>
          <ac:spMkLst>
            <pc:docMk/>
            <pc:sldMk cId="1697634230" sldId="604"/>
            <ac:spMk id="10" creationId="{92D5D793-F91F-942E-3468-0D6C36DC8202}"/>
          </ac:spMkLst>
        </pc:spChg>
        <pc:spChg chg="add del mod ord">
          <ac:chgData name="Eric Aschari" userId="f3cdf30d-ba72-471a-b3e9-4ec89a7b6fed" providerId="ADAL" clId="{FA8C40AD-3B20-49E2-B9FF-E1ACCC8AA58A}" dt="2022-05-29T11:09:39.850" v="1867" actId="478"/>
          <ac:spMkLst>
            <pc:docMk/>
            <pc:sldMk cId="1697634230" sldId="604"/>
            <ac:spMk id="11" creationId="{48F02AF0-76B9-F15B-DD91-E4C379FC411E}"/>
          </ac:spMkLst>
        </pc:spChg>
        <pc:spChg chg="add mod">
          <ac:chgData name="Eric Aschari" userId="f3cdf30d-ba72-471a-b3e9-4ec89a7b6fed" providerId="ADAL" clId="{FA8C40AD-3B20-49E2-B9FF-E1ACCC8AA58A}" dt="2022-05-29T11:15:37.851" v="2261" actId="20577"/>
          <ac:spMkLst>
            <pc:docMk/>
            <pc:sldMk cId="1697634230" sldId="604"/>
            <ac:spMk id="12" creationId="{C272C73C-26A0-8A99-775C-477F8C43CECF}"/>
          </ac:spMkLst>
        </pc:spChg>
        <pc:picChg chg="add mod">
          <ac:chgData name="Eric Aschari" userId="f3cdf30d-ba72-471a-b3e9-4ec89a7b6fed" providerId="ADAL" clId="{FA8C40AD-3B20-49E2-B9FF-E1ACCC8AA58A}" dt="2022-05-29T11:11:57.383" v="1883" actId="14826"/>
          <ac:picMkLst>
            <pc:docMk/>
            <pc:sldMk cId="1697634230" sldId="604"/>
            <ac:picMk id="13" creationId="{7297F81C-2F50-4C7E-4D27-C9DE8DB40C05}"/>
          </ac:picMkLst>
        </pc:picChg>
        <pc:picChg chg="add mod">
          <ac:chgData name="Eric Aschari" userId="f3cdf30d-ba72-471a-b3e9-4ec89a7b6fed" providerId="ADAL" clId="{FA8C40AD-3B20-49E2-B9FF-E1ACCC8AA58A}" dt="2022-05-29T11:11:46.076" v="1882" actId="14826"/>
          <ac:picMkLst>
            <pc:docMk/>
            <pc:sldMk cId="1697634230" sldId="604"/>
            <ac:picMk id="14" creationId="{E1BC72C5-409D-56B3-2F93-8B834C79F791}"/>
          </ac:picMkLst>
        </pc:picChg>
        <pc:picChg chg="add mod">
          <ac:chgData name="Eric Aschari" userId="f3cdf30d-ba72-471a-b3e9-4ec89a7b6fed" providerId="ADAL" clId="{FA8C40AD-3B20-49E2-B9FF-E1ACCC8AA58A}" dt="2022-05-29T11:14:09.322" v="2054" actId="1076"/>
          <ac:picMkLst>
            <pc:docMk/>
            <pc:sldMk cId="1697634230" sldId="604"/>
            <ac:picMk id="16" creationId="{E0E363F9-E822-6735-6B81-B4FD4455E8BA}"/>
          </ac:picMkLst>
        </pc:picChg>
        <pc:picChg chg="add del mod">
          <ac:chgData name="Eric Aschari" userId="f3cdf30d-ba72-471a-b3e9-4ec89a7b6fed" providerId="ADAL" clId="{FA8C40AD-3B20-49E2-B9FF-E1ACCC8AA58A}" dt="2022-05-29T11:14:10.715" v="2055" actId="478"/>
          <ac:picMkLst>
            <pc:docMk/>
            <pc:sldMk cId="1697634230" sldId="604"/>
            <ac:picMk id="17" creationId="{F37ADD6B-C5CD-E028-1F5A-D87EEC0365EC}"/>
          </ac:picMkLst>
        </pc:picChg>
      </pc:sldChg>
      <pc:sldChg chg="addSp delSp modSp add mod">
        <pc:chgData name="Eric Aschari" userId="f3cdf30d-ba72-471a-b3e9-4ec89a7b6fed" providerId="ADAL" clId="{FA8C40AD-3B20-49E2-B9FF-E1ACCC8AA58A}" dt="2022-05-29T10:11:18.032" v="1183" actId="14100"/>
        <pc:sldMkLst>
          <pc:docMk/>
          <pc:sldMk cId="2513734638" sldId="605"/>
        </pc:sldMkLst>
        <pc:spChg chg="mod">
          <ac:chgData name="Eric Aschari" userId="f3cdf30d-ba72-471a-b3e9-4ec89a7b6fed" providerId="ADAL" clId="{FA8C40AD-3B20-49E2-B9FF-E1ACCC8AA58A}" dt="2022-05-29T10:10:24.263" v="1173" actId="20577"/>
          <ac:spMkLst>
            <pc:docMk/>
            <pc:sldMk cId="2513734638" sldId="605"/>
            <ac:spMk id="10" creationId="{86228FC0-5523-7B7B-674F-E37D9A9BAA02}"/>
          </ac:spMkLst>
        </pc:spChg>
        <pc:spChg chg="del">
          <ac:chgData name="Eric Aschari" userId="f3cdf30d-ba72-471a-b3e9-4ec89a7b6fed" providerId="ADAL" clId="{FA8C40AD-3B20-49E2-B9FF-E1ACCC8AA58A}" dt="2022-05-29T10:10:44.408" v="1174" actId="478"/>
          <ac:spMkLst>
            <pc:docMk/>
            <pc:sldMk cId="2513734638" sldId="605"/>
            <ac:spMk id="11" creationId="{737E8601-FCF3-D290-31AB-F96B4FA9164E}"/>
          </ac:spMkLst>
        </pc:spChg>
        <pc:spChg chg="add del mod">
          <ac:chgData name="Eric Aschari" userId="f3cdf30d-ba72-471a-b3e9-4ec89a7b6fed" providerId="ADAL" clId="{FA8C40AD-3B20-49E2-B9FF-E1ACCC8AA58A}" dt="2022-05-29T10:11:09.849" v="1182" actId="164"/>
          <ac:spMkLst>
            <pc:docMk/>
            <pc:sldMk cId="2513734638" sldId="605"/>
            <ac:spMk id="12" creationId="{CF421F17-56EF-F4EE-BC76-3BCA31693471}"/>
          </ac:spMkLst>
        </pc:spChg>
        <pc:spChg chg="add del mod">
          <ac:chgData name="Eric Aschari" userId="f3cdf30d-ba72-471a-b3e9-4ec89a7b6fed" providerId="ADAL" clId="{FA8C40AD-3B20-49E2-B9FF-E1ACCC8AA58A}" dt="2022-05-29T10:11:09.849" v="1182" actId="164"/>
          <ac:spMkLst>
            <pc:docMk/>
            <pc:sldMk cId="2513734638" sldId="605"/>
            <ac:spMk id="13" creationId="{A38B8F0B-16C0-1AB3-D5AB-979C2732DDB1}"/>
          </ac:spMkLst>
        </pc:spChg>
        <pc:spChg chg="add del mod">
          <ac:chgData name="Eric Aschari" userId="f3cdf30d-ba72-471a-b3e9-4ec89a7b6fed" providerId="ADAL" clId="{FA8C40AD-3B20-49E2-B9FF-E1ACCC8AA58A}" dt="2022-05-29T10:11:09.849" v="1182" actId="164"/>
          <ac:spMkLst>
            <pc:docMk/>
            <pc:sldMk cId="2513734638" sldId="605"/>
            <ac:spMk id="16" creationId="{03EDD580-34E7-0C10-9803-6F59AB494E60}"/>
          </ac:spMkLst>
        </pc:spChg>
        <pc:spChg chg="add del mod">
          <ac:chgData name="Eric Aschari" userId="f3cdf30d-ba72-471a-b3e9-4ec89a7b6fed" providerId="ADAL" clId="{FA8C40AD-3B20-49E2-B9FF-E1ACCC8AA58A}" dt="2022-05-29T10:11:09.849" v="1182" actId="164"/>
          <ac:spMkLst>
            <pc:docMk/>
            <pc:sldMk cId="2513734638" sldId="605"/>
            <ac:spMk id="18" creationId="{CDC7E7F5-25A4-B074-2B81-4971B65BFFBB}"/>
          </ac:spMkLst>
        </pc:spChg>
        <pc:spChg chg="add del mod">
          <ac:chgData name="Eric Aschari" userId="f3cdf30d-ba72-471a-b3e9-4ec89a7b6fed" providerId="ADAL" clId="{FA8C40AD-3B20-49E2-B9FF-E1ACCC8AA58A}" dt="2022-05-29T10:11:09.849" v="1182" actId="164"/>
          <ac:spMkLst>
            <pc:docMk/>
            <pc:sldMk cId="2513734638" sldId="605"/>
            <ac:spMk id="19" creationId="{B79DD5D7-DAF7-B8B7-E182-53D332C98856}"/>
          </ac:spMkLst>
        </pc:spChg>
        <pc:spChg chg="add del mod">
          <ac:chgData name="Eric Aschari" userId="f3cdf30d-ba72-471a-b3e9-4ec89a7b6fed" providerId="ADAL" clId="{FA8C40AD-3B20-49E2-B9FF-E1ACCC8AA58A}" dt="2022-05-29T10:11:09.849" v="1182" actId="164"/>
          <ac:spMkLst>
            <pc:docMk/>
            <pc:sldMk cId="2513734638" sldId="605"/>
            <ac:spMk id="20" creationId="{F103E682-378F-2DA8-3984-A603FC3613D8}"/>
          </ac:spMkLst>
        </pc:spChg>
        <pc:spChg chg="add del mod">
          <ac:chgData name="Eric Aschari" userId="f3cdf30d-ba72-471a-b3e9-4ec89a7b6fed" providerId="ADAL" clId="{FA8C40AD-3B20-49E2-B9FF-E1ACCC8AA58A}" dt="2022-05-29T10:11:09.849" v="1182" actId="164"/>
          <ac:spMkLst>
            <pc:docMk/>
            <pc:sldMk cId="2513734638" sldId="605"/>
            <ac:spMk id="21" creationId="{D2F84585-49A6-F3F4-30D1-B9EF92EB86FE}"/>
          </ac:spMkLst>
        </pc:spChg>
        <pc:spChg chg="add del mod">
          <ac:chgData name="Eric Aschari" userId="f3cdf30d-ba72-471a-b3e9-4ec89a7b6fed" providerId="ADAL" clId="{FA8C40AD-3B20-49E2-B9FF-E1ACCC8AA58A}" dt="2022-05-29T10:11:09.849" v="1182" actId="164"/>
          <ac:spMkLst>
            <pc:docMk/>
            <pc:sldMk cId="2513734638" sldId="605"/>
            <ac:spMk id="22" creationId="{BAC0B263-5108-B3EB-BE3A-3A5B735975C7}"/>
          </ac:spMkLst>
        </pc:spChg>
        <pc:spChg chg="add del mod">
          <ac:chgData name="Eric Aschari" userId="f3cdf30d-ba72-471a-b3e9-4ec89a7b6fed" providerId="ADAL" clId="{FA8C40AD-3B20-49E2-B9FF-E1ACCC8AA58A}" dt="2022-05-29T10:11:09.849" v="1182" actId="164"/>
          <ac:spMkLst>
            <pc:docMk/>
            <pc:sldMk cId="2513734638" sldId="605"/>
            <ac:spMk id="23" creationId="{4F44E1E3-503E-367A-B8A4-1CC030A7A4DC}"/>
          </ac:spMkLst>
        </pc:spChg>
        <pc:spChg chg="add del mod">
          <ac:chgData name="Eric Aschari" userId="f3cdf30d-ba72-471a-b3e9-4ec89a7b6fed" providerId="ADAL" clId="{FA8C40AD-3B20-49E2-B9FF-E1ACCC8AA58A}" dt="2022-05-29T10:11:09.849" v="1182" actId="164"/>
          <ac:spMkLst>
            <pc:docMk/>
            <pc:sldMk cId="2513734638" sldId="605"/>
            <ac:spMk id="26" creationId="{455B36E1-5603-1961-510C-E9B9613DE638}"/>
          </ac:spMkLst>
        </pc:spChg>
        <pc:spChg chg="add del mod">
          <ac:chgData name="Eric Aschari" userId="f3cdf30d-ba72-471a-b3e9-4ec89a7b6fed" providerId="ADAL" clId="{FA8C40AD-3B20-49E2-B9FF-E1ACCC8AA58A}" dt="2022-05-29T10:11:09.849" v="1182" actId="164"/>
          <ac:spMkLst>
            <pc:docMk/>
            <pc:sldMk cId="2513734638" sldId="605"/>
            <ac:spMk id="27" creationId="{C67223F9-02E6-DB75-BA59-D49A31C31C8B}"/>
          </ac:spMkLst>
        </pc:spChg>
        <pc:grpChg chg="add mod">
          <ac:chgData name="Eric Aschari" userId="f3cdf30d-ba72-471a-b3e9-4ec89a7b6fed" providerId="ADAL" clId="{FA8C40AD-3B20-49E2-B9FF-E1ACCC8AA58A}" dt="2022-05-29T10:11:18.032" v="1183" actId="14100"/>
          <ac:grpSpMkLst>
            <pc:docMk/>
            <pc:sldMk cId="2513734638" sldId="605"/>
            <ac:grpSpMk id="2" creationId="{84730947-8FC8-5BBD-3D37-28EA0C6C9A98}"/>
          </ac:grpSpMkLst>
        </pc:grpChg>
        <pc:picChg chg="add del mod">
          <ac:chgData name="Eric Aschari" userId="f3cdf30d-ba72-471a-b3e9-4ec89a7b6fed" providerId="ADAL" clId="{FA8C40AD-3B20-49E2-B9FF-E1ACCC8AA58A}" dt="2022-05-29T10:11:09.849" v="1182" actId="164"/>
          <ac:picMkLst>
            <pc:docMk/>
            <pc:sldMk cId="2513734638" sldId="605"/>
            <ac:picMk id="6" creationId="{B1337F56-BCCB-D497-A49D-B3A2848F0681}"/>
          </ac:picMkLst>
        </pc:picChg>
        <pc:picChg chg="add del mod">
          <ac:chgData name="Eric Aschari" userId="f3cdf30d-ba72-471a-b3e9-4ec89a7b6fed" providerId="ADAL" clId="{FA8C40AD-3B20-49E2-B9FF-E1ACCC8AA58A}" dt="2022-05-29T10:11:09.849" v="1182" actId="164"/>
          <ac:picMkLst>
            <pc:docMk/>
            <pc:sldMk cId="2513734638" sldId="605"/>
            <ac:picMk id="7" creationId="{43636845-363F-ECEA-AEAA-30B24D24FB7E}"/>
          </ac:picMkLst>
        </pc:picChg>
        <pc:picChg chg="add del mod">
          <ac:chgData name="Eric Aschari" userId="f3cdf30d-ba72-471a-b3e9-4ec89a7b6fed" providerId="ADAL" clId="{FA8C40AD-3B20-49E2-B9FF-E1ACCC8AA58A}" dt="2022-05-29T10:11:09.849" v="1182" actId="164"/>
          <ac:picMkLst>
            <pc:docMk/>
            <pc:sldMk cId="2513734638" sldId="605"/>
            <ac:picMk id="8" creationId="{185C45C3-ED3E-8C94-49A9-EA87A23BB31E}"/>
          </ac:picMkLst>
        </pc:picChg>
        <pc:picChg chg="add del mod">
          <ac:chgData name="Eric Aschari" userId="f3cdf30d-ba72-471a-b3e9-4ec89a7b6fed" providerId="ADAL" clId="{FA8C40AD-3B20-49E2-B9FF-E1ACCC8AA58A}" dt="2022-05-29T10:11:09.849" v="1182" actId="164"/>
          <ac:picMkLst>
            <pc:docMk/>
            <pc:sldMk cId="2513734638" sldId="605"/>
            <ac:picMk id="9" creationId="{6DD64577-30FA-97FF-6781-9F995B4FA502}"/>
          </ac:picMkLst>
        </pc:picChg>
        <pc:picChg chg="add del mod">
          <ac:chgData name="Eric Aschari" userId="f3cdf30d-ba72-471a-b3e9-4ec89a7b6fed" providerId="ADAL" clId="{FA8C40AD-3B20-49E2-B9FF-E1ACCC8AA58A}" dt="2022-05-29T10:11:09.849" v="1182" actId="164"/>
          <ac:picMkLst>
            <pc:docMk/>
            <pc:sldMk cId="2513734638" sldId="605"/>
            <ac:picMk id="14" creationId="{977C6481-DAF9-91EB-4BAE-38D72AC95E91}"/>
          </ac:picMkLst>
        </pc:picChg>
        <pc:picChg chg="add del mod">
          <ac:chgData name="Eric Aschari" userId="f3cdf30d-ba72-471a-b3e9-4ec89a7b6fed" providerId="ADAL" clId="{FA8C40AD-3B20-49E2-B9FF-E1ACCC8AA58A}" dt="2022-05-29T10:11:09.849" v="1182" actId="164"/>
          <ac:picMkLst>
            <pc:docMk/>
            <pc:sldMk cId="2513734638" sldId="605"/>
            <ac:picMk id="15" creationId="{93D17173-4314-8408-F966-E6EFF051B737}"/>
          </ac:picMkLst>
        </pc:picChg>
        <pc:picChg chg="add del mod">
          <ac:chgData name="Eric Aschari" userId="f3cdf30d-ba72-471a-b3e9-4ec89a7b6fed" providerId="ADAL" clId="{FA8C40AD-3B20-49E2-B9FF-E1ACCC8AA58A}" dt="2022-05-29T10:11:09.849" v="1182" actId="164"/>
          <ac:picMkLst>
            <pc:docMk/>
            <pc:sldMk cId="2513734638" sldId="605"/>
            <ac:picMk id="17" creationId="{CA4941BA-8569-5CE7-AE48-DB53E31D7530}"/>
          </ac:picMkLst>
        </pc:picChg>
        <pc:picChg chg="add del mod">
          <ac:chgData name="Eric Aschari" userId="f3cdf30d-ba72-471a-b3e9-4ec89a7b6fed" providerId="ADAL" clId="{FA8C40AD-3B20-49E2-B9FF-E1ACCC8AA58A}" dt="2022-05-29T10:11:09.849" v="1182" actId="164"/>
          <ac:picMkLst>
            <pc:docMk/>
            <pc:sldMk cId="2513734638" sldId="605"/>
            <ac:picMk id="24" creationId="{D57DD34B-59CC-7403-3D0E-4A5E615535DF}"/>
          </ac:picMkLst>
        </pc:picChg>
        <pc:picChg chg="add del mod">
          <ac:chgData name="Eric Aschari" userId="f3cdf30d-ba72-471a-b3e9-4ec89a7b6fed" providerId="ADAL" clId="{FA8C40AD-3B20-49E2-B9FF-E1ACCC8AA58A}" dt="2022-05-29T10:11:09.849" v="1182" actId="164"/>
          <ac:picMkLst>
            <pc:docMk/>
            <pc:sldMk cId="2513734638" sldId="605"/>
            <ac:picMk id="25" creationId="{E014B045-3F69-12DE-3879-3E98D5013B26}"/>
          </ac:picMkLst>
        </pc:picChg>
      </pc:sldChg>
      <pc:sldChg chg="addSp delSp modSp add mod delAnim modAnim">
        <pc:chgData name="Eric Aschari" userId="f3cdf30d-ba72-471a-b3e9-4ec89a7b6fed" providerId="ADAL" clId="{FA8C40AD-3B20-49E2-B9FF-E1ACCC8AA58A}" dt="2022-05-29T10:50:44.579" v="1566" actId="21"/>
        <pc:sldMkLst>
          <pc:docMk/>
          <pc:sldMk cId="966245972" sldId="606"/>
        </pc:sldMkLst>
        <pc:spChg chg="mod">
          <ac:chgData name="Eric Aschari" userId="f3cdf30d-ba72-471a-b3e9-4ec89a7b6fed" providerId="ADAL" clId="{FA8C40AD-3B20-49E2-B9FF-E1ACCC8AA58A}" dt="2022-05-29T10:17:01.508" v="1203" actId="20577"/>
          <ac:spMkLst>
            <pc:docMk/>
            <pc:sldMk cId="966245972" sldId="606"/>
            <ac:spMk id="6" creationId="{D72159A7-D9D1-4CF1-DDC8-92334E36BD86}"/>
          </ac:spMkLst>
        </pc:spChg>
        <pc:spChg chg="del mod">
          <ac:chgData name="Eric Aschari" userId="f3cdf30d-ba72-471a-b3e9-4ec89a7b6fed" providerId="ADAL" clId="{FA8C40AD-3B20-49E2-B9FF-E1ACCC8AA58A}" dt="2022-05-29T10:24:13.825" v="1262" actId="478"/>
          <ac:spMkLst>
            <pc:docMk/>
            <pc:sldMk cId="966245972" sldId="606"/>
            <ac:spMk id="7" creationId="{9F276243-41D9-A7CE-F3FE-B71EF26ED0ED}"/>
          </ac:spMkLst>
        </pc:spChg>
        <pc:spChg chg="add del mod">
          <ac:chgData name="Eric Aschari" userId="f3cdf30d-ba72-471a-b3e9-4ec89a7b6fed" providerId="ADAL" clId="{FA8C40AD-3B20-49E2-B9FF-E1ACCC8AA58A}" dt="2022-05-29T10:24:16.728" v="1263" actId="478"/>
          <ac:spMkLst>
            <pc:docMk/>
            <pc:sldMk cId="966245972" sldId="606"/>
            <ac:spMk id="9" creationId="{36C72669-5320-FF87-96DA-013144CEF7DD}"/>
          </ac:spMkLst>
        </pc:spChg>
        <pc:spChg chg="add mod">
          <ac:chgData name="Eric Aschari" userId="f3cdf30d-ba72-471a-b3e9-4ec89a7b6fed" providerId="ADAL" clId="{FA8C40AD-3B20-49E2-B9FF-E1ACCC8AA58A}" dt="2022-05-29T10:36:15.364" v="1413" actId="1076"/>
          <ac:spMkLst>
            <pc:docMk/>
            <pc:sldMk cId="966245972" sldId="606"/>
            <ac:spMk id="11" creationId="{AFC44B41-6574-48ED-3017-DE245F14DDA3}"/>
          </ac:spMkLst>
        </pc:spChg>
        <pc:spChg chg="add mod">
          <ac:chgData name="Eric Aschari" userId="f3cdf30d-ba72-471a-b3e9-4ec89a7b6fed" providerId="ADAL" clId="{FA8C40AD-3B20-49E2-B9FF-E1ACCC8AA58A}" dt="2022-05-29T10:36:15.364" v="1413" actId="1076"/>
          <ac:spMkLst>
            <pc:docMk/>
            <pc:sldMk cId="966245972" sldId="606"/>
            <ac:spMk id="12" creationId="{A84CF18D-500F-92FC-76EE-DDE8468995BB}"/>
          </ac:spMkLst>
        </pc:spChg>
        <pc:spChg chg="add mod">
          <ac:chgData name="Eric Aschari" userId="f3cdf30d-ba72-471a-b3e9-4ec89a7b6fed" providerId="ADAL" clId="{FA8C40AD-3B20-49E2-B9FF-E1ACCC8AA58A}" dt="2022-05-29T10:36:15.364" v="1413" actId="1076"/>
          <ac:spMkLst>
            <pc:docMk/>
            <pc:sldMk cId="966245972" sldId="606"/>
            <ac:spMk id="13" creationId="{3ECAB02A-748A-516A-1E74-4BC141060777}"/>
          </ac:spMkLst>
        </pc:spChg>
        <pc:spChg chg="add mod">
          <ac:chgData name="Eric Aschari" userId="f3cdf30d-ba72-471a-b3e9-4ec89a7b6fed" providerId="ADAL" clId="{FA8C40AD-3B20-49E2-B9FF-E1ACCC8AA58A}" dt="2022-05-29T10:36:15.364" v="1413" actId="1076"/>
          <ac:spMkLst>
            <pc:docMk/>
            <pc:sldMk cId="966245972" sldId="606"/>
            <ac:spMk id="14" creationId="{F811997A-10E0-518C-3458-A50B0F8801F3}"/>
          </ac:spMkLst>
        </pc:spChg>
        <pc:spChg chg="add mod">
          <ac:chgData name="Eric Aschari" userId="f3cdf30d-ba72-471a-b3e9-4ec89a7b6fed" providerId="ADAL" clId="{FA8C40AD-3B20-49E2-B9FF-E1ACCC8AA58A}" dt="2022-05-29T10:36:15.364" v="1413" actId="1076"/>
          <ac:spMkLst>
            <pc:docMk/>
            <pc:sldMk cId="966245972" sldId="606"/>
            <ac:spMk id="15" creationId="{4A99F861-09D5-20C5-81E6-9990BC9893C2}"/>
          </ac:spMkLst>
        </pc:spChg>
        <pc:spChg chg="add mod">
          <ac:chgData name="Eric Aschari" userId="f3cdf30d-ba72-471a-b3e9-4ec89a7b6fed" providerId="ADAL" clId="{FA8C40AD-3B20-49E2-B9FF-E1ACCC8AA58A}" dt="2022-05-29T10:36:44.867" v="1438" actId="1076"/>
          <ac:spMkLst>
            <pc:docMk/>
            <pc:sldMk cId="966245972" sldId="606"/>
            <ac:spMk id="20" creationId="{880657C0-9718-ADE8-4283-560E441BD0A3}"/>
          </ac:spMkLst>
        </pc:spChg>
        <pc:spChg chg="add mod">
          <ac:chgData name="Eric Aschari" userId="f3cdf30d-ba72-471a-b3e9-4ec89a7b6fed" providerId="ADAL" clId="{FA8C40AD-3B20-49E2-B9FF-E1ACCC8AA58A}" dt="2022-05-29T10:39:06.549" v="1466" actId="403"/>
          <ac:spMkLst>
            <pc:docMk/>
            <pc:sldMk cId="966245972" sldId="606"/>
            <ac:spMk id="21" creationId="{17B756C6-5DC9-B945-95AD-C0E4E50861CE}"/>
          </ac:spMkLst>
        </pc:spChg>
        <pc:spChg chg="add del mod">
          <ac:chgData name="Eric Aschari" userId="f3cdf30d-ba72-471a-b3e9-4ec89a7b6fed" providerId="ADAL" clId="{FA8C40AD-3B20-49E2-B9FF-E1ACCC8AA58A}" dt="2022-05-29T10:50:44.579" v="1566" actId="21"/>
          <ac:spMkLst>
            <pc:docMk/>
            <pc:sldMk cId="966245972" sldId="606"/>
            <ac:spMk id="26" creationId="{DBE12012-DD40-B36D-7136-B87843E4802B}"/>
          </ac:spMkLst>
        </pc:spChg>
        <pc:picChg chg="add mod">
          <ac:chgData name="Eric Aschari" userId="f3cdf30d-ba72-471a-b3e9-4ec89a7b6fed" providerId="ADAL" clId="{FA8C40AD-3B20-49E2-B9FF-E1ACCC8AA58A}" dt="2022-05-29T10:35:58.835" v="1410" actId="1076"/>
          <ac:picMkLst>
            <pc:docMk/>
            <pc:sldMk cId="966245972" sldId="606"/>
            <ac:picMk id="3" creationId="{997657BD-AF88-9638-C18B-A6526F7E06FF}"/>
          </ac:picMkLst>
        </pc:picChg>
        <pc:picChg chg="add del mod">
          <ac:chgData name="Eric Aschari" userId="f3cdf30d-ba72-471a-b3e9-4ec89a7b6fed" providerId="ADAL" clId="{FA8C40AD-3B20-49E2-B9FF-E1ACCC8AA58A}" dt="2022-05-29T10:35:20.908" v="1408" actId="478"/>
          <ac:picMkLst>
            <pc:docMk/>
            <pc:sldMk cId="966245972" sldId="606"/>
            <ac:picMk id="17" creationId="{F799ACAD-8BB4-5E95-FF1F-75E5E47C9A02}"/>
          </ac:picMkLst>
        </pc:picChg>
        <pc:picChg chg="add del mod">
          <ac:chgData name="Eric Aschari" userId="f3cdf30d-ba72-471a-b3e9-4ec89a7b6fed" providerId="ADAL" clId="{FA8C40AD-3B20-49E2-B9FF-E1ACCC8AA58A}" dt="2022-05-29T10:35:21.482" v="1409" actId="478"/>
          <ac:picMkLst>
            <pc:docMk/>
            <pc:sldMk cId="966245972" sldId="606"/>
            <ac:picMk id="19" creationId="{FBC6442F-C709-D398-DBF2-2BC59F1519E6}"/>
          </ac:picMkLst>
        </pc:picChg>
        <pc:picChg chg="add mod">
          <ac:chgData name="Eric Aschari" userId="f3cdf30d-ba72-471a-b3e9-4ec89a7b6fed" providerId="ADAL" clId="{FA8C40AD-3B20-49E2-B9FF-E1ACCC8AA58A}" dt="2022-05-29T10:40:35.400" v="1480"/>
          <ac:picMkLst>
            <pc:docMk/>
            <pc:sldMk cId="966245972" sldId="606"/>
            <ac:picMk id="22" creationId="{EEF183C0-E10C-28C6-361C-E83D324CBE37}"/>
          </ac:picMkLst>
        </pc:picChg>
        <pc:picChg chg="add mod">
          <ac:chgData name="Eric Aschari" userId="f3cdf30d-ba72-471a-b3e9-4ec89a7b6fed" providerId="ADAL" clId="{FA8C40AD-3B20-49E2-B9FF-E1ACCC8AA58A}" dt="2022-05-29T10:40:35.400" v="1480"/>
          <ac:picMkLst>
            <pc:docMk/>
            <pc:sldMk cId="966245972" sldId="606"/>
            <ac:picMk id="23" creationId="{5579C806-BB2F-7C69-8226-84E57C4FA3F6}"/>
          </ac:picMkLst>
        </pc:picChg>
        <pc:picChg chg="add mod">
          <ac:chgData name="Eric Aschari" userId="f3cdf30d-ba72-471a-b3e9-4ec89a7b6fed" providerId="ADAL" clId="{FA8C40AD-3B20-49E2-B9FF-E1ACCC8AA58A}" dt="2022-05-29T10:43:21.653" v="1497" actId="1076"/>
          <ac:picMkLst>
            <pc:docMk/>
            <pc:sldMk cId="966245972" sldId="606"/>
            <ac:picMk id="25" creationId="{58CB7053-FA2E-A067-BC21-8B6A7D382048}"/>
          </ac:picMkLst>
        </pc:picChg>
      </pc:sldChg>
      <pc:sldChg chg="addSp delSp modSp add mod modAnim modNotesTx">
        <pc:chgData name="Eric Aschari" userId="f3cdf30d-ba72-471a-b3e9-4ec89a7b6fed" providerId="ADAL" clId="{FA8C40AD-3B20-49E2-B9FF-E1ACCC8AA58A}" dt="2022-05-29T11:28:33.388" v="2546" actId="20577"/>
        <pc:sldMkLst>
          <pc:docMk/>
          <pc:sldMk cId="1042526589" sldId="607"/>
        </pc:sldMkLst>
        <pc:spChg chg="add del mod">
          <ac:chgData name="Eric Aschari" userId="f3cdf30d-ba72-471a-b3e9-4ec89a7b6fed" providerId="ADAL" clId="{FA8C40AD-3B20-49E2-B9FF-E1ACCC8AA58A}" dt="2022-05-29T11:17:37.939" v="2269" actId="478"/>
          <ac:spMkLst>
            <pc:docMk/>
            <pc:sldMk cId="1042526589" sldId="607"/>
            <ac:spMk id="3" creationId="{81F9EBA1-A576-F477-21E8-EBFF4A129F48}"/>
          </ac:spMkLst>
        </pc:spChg>
        <pc:spChg chg="mod">
          <ac:chgData name="Eric Aschari" userId="f3cdf30d-ba72-471a-b3e9-4ec89a7b6fed" providerId="ADAL" clId="{FA8C40AD-3B20-49E2-B9FF-E1ACCC8AA58A}" dt="2022-05-29T11:28:33.388" v="2546" actId="20577"/>
          <ac:spMkLst>
            <pc:docMk/>
            <pc:sldMk cId="1042526589" sldId="607"/>
            <ac:spMk id="6" creationId="{B54971E4-A46C-AA98-FC05-0DC9FE259EE9}"/>
          </ac:spMkLst>
        </pc:spChg>
        <pc:spChg chg="del">
          <ac:chgData name="Eric Aschari" userId="f3cdf30d-ba72-471a-b3e9-4ec89a7b6fed" providerId="ADAL" clId="{FA8C40AD-3B20-49E2-B9FF-E1ACCC8AA58A}" dt="2022-05-29T11:17:22.924" v="2268" actId="478"/>
          <ac:spMkLst>
            <pc:docMk/>
            <pc:sldMk cId="1042526589" sldId="607"/>
            <ac:spMk id="7" creationId="{68F08BB2-1AA9-8A5F-8733-4C5D67077636}"/>
          </ac:spMkLst>
        </pc:spChg>
        <pc:spChg chg="add mod">
          <ac:chgData name="Eric Aschari" userId="f3cdf30d-ba72-471a-b3e9-4ec89a7b6fed" providerId="ADAL" clId="{FA8C40AD-3B20-49E2-B9FF-E1ACCC8AA58A}" dt="2022-05-29T11:26:07.453" v="2478" actId="20577"/>
          <ac:spMkLst>
            <pc:docMk/>
            <pc:sldMk cId="1042526589" sldId="607"/>
            <ac:spMk id="12" creationId="{00DA585B-9021-35B6-1169-C792579EBB4B}"/>
          </ac:spMkLst>
        </pc:spChg>
        <pc:picChg chg="mod">
          <ac:chgData name="Eric Aschari" userId="f3cdf30d-ba72-471a-b3e9-4ec89a7b6fed" providerId="ADAL" clId="{FA8C40AD-3B20-49E2-B9FF-E1ACCC8AA58A}" dt="2022-05-29T11:18:02.330" v="2274" actId="1076"/>
          <ac:picMkLst>
            <pc:docMk/>
            <pc:sldMk cId="1042526589" sldId="607"/>
            <ac:picMk id="9" creationId="{C9840CF6-D6C1-70FF-EEB2-098FBD222A63}"/>
          </ac:picMkLst>
        </pc:picChg>
        <pc:picChg chg="mod">
          <ac:chgData name="Eric Aschari" userId="f3cdf30d-ba72-471a-b3e9-4ec89a7b6fed" providerId="ADAL" clId="{FA8C40AD-3B20-49E2-B9FF-E1ACCC8AA58A}" dt="2022-05-29T11:17:41.323" v="2270" actId="1076"/>
          <ac:picMkLst>
            <pc:docMk/>
            <pc:sldMk cId="1042526589" sldId="607"/>
            <ac:picMk id="10" creationId="{ADA182F9-AC72-56D4-42FA-9A093A76C2B2}"/>
          </ac:picMkLst>
        </pc:picChg>
        <pc:picChg chg="mod">
          <ac:chgData name="Eric Aschari" userId="f3cdf30d-ba72-471a-b3e9-4ec89a7b6fed" providerId="ADAL" clId="{FA8C40AD-3B20-49E2-B9FF-E1ACCC8AA58A}" dt="2022-05-29T11:18:03.819" v="2275" actId="1076"/>
          <ac:picMkLst>
            <pc:docMk/>
            <pc:sldMk cId="1042526589" sldId="607"/>
            <ac:picMk id="11" creationId="{90AB3446-BF1F-FC25-776E-4C20F22320FF}"/>
          </ac:picMkLst>
        </pc:picChg>
        <pc:picChg chg="add mod">
          <ac:chgData name="Eric Aschari" userId="f3cdf30d-ba72-471a-b3e9-4ec89a7b6fed" providerId="ADAL" clId="{FA8C40AD-3B20-49E2-B9FF-E1ACCC8AA58A}" dt="2022-05-29T11:18:40.312" v="2277" actId="14826"/>
          <ac:picMkLst>
            <pc:docMk/>
            <pc:sldMk cId="1042526589" sldId="607"/>
            <ac:picMk id="13" creationId="{497B4DE8-B26C-8D7B-C905-770F8B5DBE8A}"/>
          </ac:picMkLst>
        </pc:picChg>
        <pc:picChg chg="add mod">
          <ac:chgData name="Eric Aschari" userId="f3cdf30d-ba72-471a-b3e9-4ec89a7b6fed" providerId="ADAL" clId="{FA8C40AD-3B20-49E2-B9FF-E1ACCC8AA58A}" dt="2022-05-29T11:18:20.575" v="2276" actId="14826"/>
          <ac:picMkLst>
            <pc:docMk/>
            <pc:sldMk cId="1042526589" sldId="607"/>
            <ac:picMk id="14" creationId="{8E069E6D-93DF-2795-442C-231528FEF4B4}"/>
          </ac:picMkLst>
        </pc:picChg>
      </pc:sldChg>
      <pc:sldChg chg="add del mod modShow">
        <pc:chgData name="Eric Aschari" userId="f3cdf30d-ba72-471a-b3e9-4ec89a7b6fed" providerId="ADAL" clId="{FA8C40AD-3B20-49E2-B9FF-E1ACCC8AA58A}" dt="2022-05-29T10:50:15.381" v="1565" actId="2696"/>
        <pc:sldMkLst>
          <pc:docMk/>
          <pc:sldMk cId="1353243959" sldId="607"/>
        </pc:sldMkLst>
      </pc:sldChg>
      <pc:sldChg chg="addSp delSp modSp new mod">
        <pc:chgData name="Eric Aschari" userId="f3cdf30d-ba72-471a-b3e9-4ec89a7b6fed" providerId="ADAL" clId="{FA8C40AD-3B20-49E2-B9FF-E1ACCC8AA58A}" dt="2022-05-29T11:39:07.599" v="2953" actId="1035"/>
        <pc:sldMkLst>
          <pc:docMk/>
          <pc:sldMk cId="1726428810" sldId="608"/>
        </pc:sldMkLst>
        <pc:spChg chg="mod">
          <ac:chgData name="Eric Aschari" userId="f3cdf30d-ba72-471a-b3e9-4ec89a7b6fed" providerId="ADAL" clId="{FA8C40AD-3B20-49E2-B9FF-E1ACCC8AA58A}" dt="2022-05-29T11:30:32.964" v="2632" actId="20577"/>
          <ac:spMkLst>
            <pc:docMk/>
            <pc:sldMk cId="1726428810" sldId="608"/>
            <ac:spMk id="2" creationId="{6EB4978D-106F-547D-778E-48AA0AC3ACED}"/>
          </ac:spMkLst>
        </pc:spChg>
        <pc:spChg chg="del">
          <ac:chgData name="Eric Aschari" userId="f3cdf30d-ba72-471a-b3e9-4ec89a7b6fed" providerId="ADAL" clId="{FA8C40AD-3B20-49E2-B9FF-E1ACCC8AA58A}" dt="2022-05-29T11:36:29.948" v="2865" actId="478"/>
          <ac:spMkLst>
            <pc:docMk/>
            <pc:sldMk cId="1726428810" sldId="608"/>
            <ac:spMk id="3" creationId="{B6269D50-A955-1B91-FA0A-859D5E8D4FEF}"/>
          </ac:spMkLst>
        </pc:spChg>
        <pc:spChg chg="add mod">
          <ac:chgData name="Eric Aschari" userId="f3cdf30d-ba72-471a-b3e9-4ec89a7b6fed" providerId="ADAL" clId="{FA8C40AD-3B20-49E2-B9FF-E1ACCC8AA58A}" dt="2022-05-29T11:39:07.599" v="2953" actId="1035"/>
          <ac:spMkLst>
            <pc:docMk/>
            <pc:sldMk cId="1726428810" sldId="608"/>
            <ac:spMk id="7" creationId="{7A720E86-7437-1E7B-D93E-FB0F80E16D9C}"/>
          </ac:spMkLst>
        </pc:spChg>
        <pc:spChg chg="add mod">
          <ac:chgData name="Eric Aschari" userId="f3cdf30d-ba72-471a-b3e9-4ec89a7b6fed" providerId="ADAL" clId="{FA8C40AD-3B20-49E2-B9FF-E1ACCC8AA58A}" dt="2022-05-29T11:39:07.599" v="2953" actId="1035"/>
          <ac:spMkLst>
            <pc:docMk/>
            <pc:sldMk cId="1726428810" sldId="608"/>
            <ac:spMk id="8" creationId="{07EC2383-FB9A-8D21-3780-26F4F2FB542C}"/>
          </ac:spMkLst>
        </pc:spChg>
        <pc:spChg chg="add mod">
          <ac:chgData name="Eric Aschari" userId="f3cdf30d-ba72-471a-b3e9-4ec89a7b6fed" providerId="ADAL" clId="{FA8C40AD-3B20-49E2-B9FF-E1ACCC8AA58A}" dt="2022-05-29T11:39:07.599" v="2953" actId="1035"/>
          <ac:spMkLst>
            <pc:docMk/>
            <pc:sldMk cId="1726428810" sldId="608"/>
            <ac:spMk id="9" creationId="{8660A22F-99B7-AF72-D93D-70685D1785DB}"/>
          </ac:spMkLst>
        </pc:spChg>
        <pc:spChg chg="add mod">
          <ac:chgData name="Eric Aschari" userId="f3cdf30d-ba72-471a-b3e9-4ec89a7b6fed" providerId="ADAL" clId="{FA8C40AD-3B20-49E2-B9FF-E1ACCC8AA58A}" dt="2022-05-29T11:39:07.599" v="2953" actId="1035"/>
          <ac:spMkLst>
            <pc:docMk/>
            <pc:sldMk cId="1726428810" sldId="608"/>
            <ac:spMk id="11" creationId="{B0FE0FCE-A8F4-0898-BA66-0188A86B0D1E}"/>
          </ac:spMkLst>
        </pc:spChg>
        <pc:graphicFrameChg chg="add mod">
          <ac:chgData name="Eric Aschari" userId="f3cdf30d-ba72-471a-b3e9-4ec89a7b6fed" providerId="ADAL" clId="{FA8C40AD-3B20-49E2-B9FF-E1ACCC8AA58A}" dt="2022-05-29T11:39:07.599" v="2953" actId="1035"/>
          <ac:graphicFrameMkLst>
            <pc:docMk/>
            <pc:sldMk cId="1726428810" sldId="608"/>
            <ac:graphicFrameMk id="6" creationId="{1EC0B5C6-0C4D-C6FF-D6D1-925FBA119CE2}"/>
          </ac:graphicFrameMkLst>
        </pc:graphicFrameChg>
        <pc:cxnChg chg="add mod">
          <ac:chgData name="Eric Aschari" userId="f3cdf30d-ba72-471a-b3e9-4ec89a7b6fed" providerId="ADAL" clId="{FA8C40AD-3B20-49E2-B9FF-E1ACCC8AA58A}" dt="2022-05-29T11:39:07.599" v="2953" actId="1035"/>
          <ac:cxnSpMkLst>
            <pc:docMk/>
            <pc:sldMk cId="1726428810" sldId="608"/>
            <ac:cxnSpMk id="10" creationId="{E795707E-AD1F-16BE-CAF9-88850BC0937F}"/>
          </ac:cxnSpMkLst>
        </pc:cxnChg>
      </pc:sldChg>
      <pc:sldChg chg="addSp delSp new del mod">
        <pc:chgData name="Eric Aschari" userId="f3cdf30d-ba72-471a-b3e9-4ec89a7b6fed" providerId="ADAL" clId="{FA8C40AD-3B20-49E2-B9FF-E1ACCC8AA58A}" dt="2022-05-29T11:34:59.387" v="2859" actId="47"/>
        <pc:sldMkLst>
          <pc:docMk/>
          <pc:sldMk cId="2285160115" sldId="609"/>
        </pc:sldMkLst>
        <pc:spChg chg="del">
          <ac:chgData name="Eric Aschari" userId="f3cdf30d-ba72-471a-b3e9-4ec89a7b6fed" providerId="ADAL" clId="{FA8C40AD-3B20-49E2-B9FF-E1ACCC8AA58A}" dt="2022-05-29T11:34:54.884" v="2858" actId="478"/>
          <ac:spMkLst>
            <pc:docMk/>
            <pc:sldMk cId="2285160115" sldId="609"/>
            <ac:spMk id="2" creationId="{68E222B1-25C9-320C-B31B-8823747FDBFE}"/>
          </ac:spMkLst>
        </pc:spChg>
        <pc:spChg chg="del">
          <ac:chgData name="Eric Aschari" userId="f3cdf30d-ba72-471a-b3e9-4ec89a7b6fed" providerId="ADAL" clId="{FA8C40AD-3B20-49E2-B9FF-E1ACCC8AA58A}" dt="2022-05-29T11:34:54.243" v="2857" actId="478"/>
          <ac:spMkLst>
            <pc:docMk/>
            <pc:sldMk cId="2285160115" sldId="609"/>
            <ac:spMk id="3" creationId="{109BDD4E-175E-5380-C46D-A037F6635A2D}"/>
          </ac:spMkLst>
        </pc:spChg>
        <pc:picChg chg="add">
          <ac:chgData name="Eric Aschari" userId="f3cdf30d-ba72-471a-b3e9-4ec89a7b6fed" providerId="ADAL" clId="{FA8C40AD-3B20-49E2-B9FF-E1ACCC8AA58A}" dt="2022-05-29T11:34:50.184" v="2856"/>
          <ac:picMkLst>
            <pc:docMk/>
            <pc:sldMk cId="2285160115" sldId="609"/>
            <ac:picMk id="1026" creationId="{7AF42E97-A454-A4C4-4E93-3E80894A7A45}"/>
          </ac:picMkLst>
        </pc:picChg>
      </pc:sldChg>
      <pc:sldChg chg="addSp delSp modSp add mod">
        <pc:chgData name="Eric Aschari" userId="f3cdf30d-ba72-471a-b3e9-4ec89a7b6fed" providerId="ADAL" clId="{FA8C40AD-3B20-49E2-B9FF-E1ACCC8AA58A}" dt="2022-05-29T11:39:02.205" v="2948" actId="1035"/>
        <pc:sldMkLst>
          <pc:docMk/>
          <pc:sldMk cId="3672161355" sldId="609"/>
        </pc:sldMkLst>
        <pc:spChg chg="del">
          <ac:chgData name="Eric Aschari" userId="f3cdf30d-ba72-471a-b3e9-4ec89a7b6fed" providerId="ADAL" clId="{FA8C40AD-3B20-49E2-B9FF-E1ACCC8AA58A}" dt="2022-05-29T11:36:39.196" v="2868" actId="478"/>
          <ac:spMkLst>
            <pc:docMk/>
            <pc:sldMk cId="3672161355" sldId="609"/>
            <ac:spMk id="7" creationId="{7A720E86-7437-1E7B-D93E-FB0F80E16D9C}"/>
          </ac:spMkLst>
        </pc:spChg>
        <pc:spChg chg="del">
          <ac:chgData name="Eric Aschari" userId="f3cdf30d-ba72-471a-b3e9-4ec89a7b6fed" providerId="ADAL" clId="{FA8C40AD-3B20-49E2-B9FF-E1ACCC8AA58A}" dt="2022-05-29T11:36:39.196" v="2868" actId="478"/>
          <ac:spMkLst>
            <pc:docMk/>
            <pc:sldMk cId="3672161355" sldId="609"/>
            <ac:spMk id="8" creationId="{07EC2383-FB9A-8D21-3780-26F4F2FB542C}"/>
          </ac:spMkLst>
        </pc:spChg>
        <pc:spChg chg="del">
          <ac:chgData name="Eric Aschari" userId="f3cdf30d-ba72-471a-b3e9-4ec89a7b6fed" providerId="ADAL" clId="{FA8C40AD-3B20-49E2-B9FF-E1ACCC8AA58A}" dt="2022-05-29T11:36:39.196" v="2868" actId="478"/>
          <ac:spMkLst>
            <pc:docMk/>
            <pc:sldMk cId="3672161355" sldId="609"/>
            <ac:spMk id="9" creationId="{8660A22F-99B7-AF72-D93D-70685D1785DB}"/>
          </ac:spMkLst>
        </pc:spChg>
        <pc:spChg chg="del">
          <ac:chgData name="Eric Aschari" userId="f3cdf30d-ba72-471a-b3e9-4ec89a7b6fed" providerId="ADAL" clId="{FA8C40AD-3B20-49E2-B9FF-E1ACCC8AA58A}" dt="2022-05-29T11:36:39.196" v="2868" actId="478"/>
          <ac:spMkLst>
            <pc:docMk/>
            <pc:sldMk cId="3672161355" sldId="609"/>
            <ac:spMk id="11" creationId="{B0FE0FCE-A8F4-0898-BA66-0188A86B0D1E}"/>
          </ac:spMkLst>
        </pc:spChg>
        <pc:spChg chg="add mod">
          <ac:chgData name="Eric Aschari" userId="f3cdf30d-ba72-471a-b3e9-4ec89a7b6fed" providerId="ADAL" clId="{FA8C40AD-3B20-49E2-B9FF-E1ACCC8AA58A}" dt="2022-05-29T11:39:02.205" v="2948" actId="1035"/>
          <ac:spMkLst>
            <pc:docMk/>
            <pc:sldMk cId="3672161355" sldId="609"/>
            <ac:spMk id="13" creationId="{1B115D9C-606A-963E-1701-92B6DD553512}"/>
          </ac:spMkLst>
        </pc:spChg>
        <pc:spChg chg="add mod">
          <ac:chgData name="Eric Aschari" userId="f3cdf30d-ba72-471a-b3e9-4ec89a7b6fed" providerId="ADAL" clId="{FA8C40AD-3B20-49E2-B9FF-E1ACCC8AA58A}" dt="2022-05-29T11:39:02.205" v="2948" actId="1035"/>
          <ac:spMkLst>
            <pc:docMk/>
            <pc:sldMk cId="3672161355" sldId="609"/>
            <ac:spMk id="14" creationId="{27748EA5-8B3D-6D88-3B5B-36A17B291998}"/>
          </ac:spMkLst>
        </pc:spChg>
        <pc:spChg chg="add mod">
          <ac:chgData name="Eric Aschari" userId="f3cdf30d-ba72-471a-b3e9-4ec89a7b6fed" providerId="ADAL" clId="{FA8C40AD-3B20-49E2-B9FF-E1ACCC8AA58A}" dt="2022-05-29T11:39:02.205" v="2948" actId="1035"/>
          <ac:spMkLst>
            <pc:docMk/>
            <pc:sldMk cId="3672161355" sldId="609"/>
            <ac:spMk id="15" creationId="{44FE56E1-0439-97A0-EB84-6E1307B23690}"/>
          </ac:spMkLst>
        </pc:spChg>
        <pc:spChg chg="add mod">
          <ac:chgData name="Eric Aschari" userId="f3cdf30d-ba72-471a-b3e9-4ec89a7b6fed" providerId="ADAL" clId="{FA8C40AD-3B20-49E2-B9FF-E1ACCC8AA58A}" dt="2022-05-29T11:39:02.205" v="2948" actId="1035"/>
          <ac:spMkLst>
            <pc:docMk/>
            <pc:sldMk cId="3672161355" sldId="609"/>
            <ac:spMk id="17" creationId="{3396E6A1-6326-0BA9-63C2-398325946BC3}"/>
          </ac:spMkLst>
        </pc:spChg>
        <pc:graphicFrameChg chg="del">
          <ac:chgData name="Eric Aschari" userId="f3cdf30d-ba72-471a-b3e9-4ec89a7b6fed" providerId="ADAL" clId="{FA8C40AD-3B20-49E2-B9FF-E1ACCC8AA58A}" dt="2022-05-29T11:36:42.421" v="2869" actId="478"/>
          <ac:graphicFrameMkLst>
            <pc:docMk/>
            <pc:sldMk cId="3672161355" sldId="609"/>
            <ac:graphicFrameMk id="6" creationId="{1EC0B5C6-0C4D-C6FF-D6D1-925FBA119CE2}"/>
          </ac:graphicFrameMkLst>
        </pc:graphicFrameChg>
        <pc:graphicFrameChg chg="add mod">
          <ac:chgData name="Eric Aschari" userId="f3cdf30d-ba72-471a-b3e9-4ec89a7b6fed" providerId="ADAL" clId="{FA8C40AD-3B20-49E2-B9FF-E1ACCC8AA58A}" dt="2022-05-29T11:39:02.205" v="2948" actId="1035"/>
          <ac:graphicFrameMkLst>
            <pc:docMk/>
            <pc:sldMk cId="3672161355" sldId="609"/>
            <ac:graphicFrameMk id="12" creationId="{84AFAED2-D4EE-989D-87B4-47403BEECE5B}"/>
          </ac:graphicFrameMkLst>
        </pc:graphicFrameChg>
        <pc:cxnChg chg="del">
          <ac:chgData name="Eric Aschari" userId="f3cdf30d-ba72-471a-b3e9-4ec89a7b6fed" providerId="ADAL" clId="{FA8C40AD-3B20-49E2-B9FF-E1ACCC8AA58A}" dt="2022-05-29T11:36:39.196" v="2868" actId="478"/>
          <ac:cxnSpMkLst>
            <pc:docMk/>
            <pc:sldMk cId="3672161355" sldId="609"/>
            <ac:cxnSpMk id="10" creationId="{E795707E-AD1F-16BE-CAF9-88850BC0937F}"/>
          </ac:cxnSpMkLst>
        </pc:cxnChg>
        <pc:cxnChg chg="add mod">
          <ac:chgData name="Eric Aschari" userId="f3cdf30d-ba72-471a-b3e9-4ec89a7b6fed" providerId="ADAL" clId="{FA8C40AD-3B20-49E2-B9FF-E1ACCC8AA58A}" dt="2022-05-29T11:39:02.205" v="2948" actId="1035"/>
          <ac:cxnSpMkLst>
            <pc:docMk/>
            <pc:sldMk cId="3672161355" sldId="609"/>
            <ac:cxnSpMk id="16" creationId="{B1567F36-D228-854D-E977-363D052B08B1}"/>
          </ac:cxnSpMkLst>
        </pc:cxnChg>
      </pc:sldChg>
      <pc:sldChg chg="addSp modSp add mod modAnim">
        <pc:chgData name="Eric Aschari" userId="f3cdf30d-ba72-471a-b3e9-4ec89a7b6fed" providerId="ADAL" clId="{FA8C40AD-3B20-49E2-B9FF-E1ACCC8AA58A}" dt="2022-05-29T11:39:29.398" v="2954" actId="1036"/>
        <pc:sldMkLst>
          <pc:docMk/>
          <pc:sldMk cId="1134331263" sldId="610"/>
        </pc:sldMkLst>
        <pc:spChg chg="add mod">
          <ac:chgData name="Eric Aschari" userId="f3cdf30d-ba72-471a-b3e9-4ec89a7b6fed" providerId="ADAL" clId="{FA8C40AD-3B20-49E2-B9FF-E1ACCC8AA58A}" dt="2022-05-29T11:39:29.398" v="2954" actId="1036"/>
          <ac:spMkLst>
            <pc:docMk/>
            <pc:sldMk cId="1134331263" sldId="610"/>
            <ac:spMk id="7" creationId="{11F88D28-B958-AE9E-F5B8-C6A84A36CBB1}"/>
          </ac:spMkLst>
        </pc:spChg>
        <pc:spChg chg="add mod">
          <ac:chgData name="Eric Aschari" userId="f3cdf30d-ba72-471a-b3e9-4ec89a7b6fed" providerId="ADAL" clId="{FA8C40AD-3B20-49E2-B9FF-E1ACCC8AA58A}" dt="2022-05-29T11:39:29.398" v="2954" actId="1036"/>
          <ac:spMkLst>
            <pc:docMk/>
            <pc:sldMk cId="1134331263" sldId="610"/>
            <ac:spMk id="8" creationId="{4DC50C70-0413-46B1-E39B-8A08876B355F}"/>
          </ac:spMkLst>
        </pc:spChg>
        <pc:spChg chg="add mod">
          <ac:chgData name="Eric Aschari" userId="f3cdf30d-ba72-471a-b3e9-4ec89a7b6fed" providerId="ADAL" clId="{FA8C40AD-3B20-49E2-B9FF-E1ACCC8AA58A}" dt="2022-05-29T11:39:29.398" v="2954" actId="1036"/>
          <ac:spMkLst>
            <pc:docMk/>
            <pc:sldMk cId="1134331263" sldId="610"/>
            <ac:spMk id="9" creationId="{93D4A5DC-64DB-1351-FC8E-54D93FF6F47A}"/>
          </ac:spMkLst>
        </pc:spChg>
        <pc:spChg chg="add mod">
          <ac:chgData name="Eric Aschari" userId="f3cdf30d-ba72-471a-b3e9-4ec89a7b6fed" providerId="ADAL" clId="{FA8C40AD-3B20-49E2-B9FF-E1ACCC8AA58A}" dt="2022-05-29T11:39:29.398" v="2954" actId="1036"/>
          <ac:spMkLst>
            <pc:docMk/>
            <pc:sldMk cId="1134331263" sldId="610"/>
            <ac:spMk id="11" creationId="{4FC213BB-F950-09E6-E9CA-AB4306DBB1DD}"/>
          </ac:spMkLst>
        </pc:spChg>
        <pc:spChg chg="add mod">
          <ac:chgData name="Eric Aschari" userId="f3cdf30d-ba72-471a-b3e9-4ec89a7b6fed" providerId="ADAL" clId="{FA8C40AD-3B20-49E2-B9FF-E1ACCC8AA58A}" dt="2022-05-29T11:39:29.398" v="2954" actId="1036"/>
          <ac:spMkLst>
            <pc:docMk/>
            <pc:sldMk cId="1134331263" sldId="610"/>
            <ac:spMk id="13" creationId="{FC90F50E-F6A5-EC7E-C740-4603388E6CD5}"/>
          </ac:spMkLst>
        </pc:spChg>
        <pc:spChg chg="add mod">
          <ac:chgData name="Eric Aschari" userId="f3cdf30d-ba72-471a-b3e9-4ec89a7b6fed" providerId="ADAL" clId="{FA8C40AD-3B20-49E2-B9FF-E1ACCC8AA58A}" dt="2022-05-29T11:39:29.398" v="2954" actId="1036"/>
          <ac:spMkLst>
            <pc:docMk/>
            <pc:sldMk cId="1134331263" sldId="610"/>
            <ac:spMk id="15" creationId="{E99A6057-773E-BA21-B427-AFB336882368}"/>
          </ac:spMkLst>
        </pc:spChg>
        <pc:spChg chg="add mod">
          <ac:chgData name="Eric Aschari" userId="f3cdf30d-ba72-471a-b3e9-4ec89a7b6fed" providerId="ADAL" clId="{FA8C40AD-3B20-49E2-B9FF-E1ACCC8AA58A}" dt="2022-05-29T11:39:29.398" v="2954" actId="1036"/>
          <ac:spMkLst>
            <pc:docMk/>
            <pc:sldMk cId="1134331263" sldId="610"/>
            <ac:spMk id="17" creationId="{213503D2-ACA1-731D-9A2C-1DBC93B301DC}"/>
          </ac:spMkLst>
        </pc:spChg>
        <pc:spChg chg="add mod">
          <ac:chgData name="Eric Aschari" userId="f3cdf30d-ba72-471a-b3e9-4ec89a7b6fed" providerId="ADAL" clId="{FA8C40AD-3B20-49E2-B9FF-E1ACCC8AA58A}" dt="2022-05-29T11:39:29.398" v="2954" actId="1036"/>
          <ac:spMkLst>
            <pc:docMk/>
            <pc:sldMk cId="1134331263" sldId="610"/>
            <ac:spMk id="19" creationId="{8CED1A56-2A81-7C28-838D-18298D918AEF}"/>
          </ac:spMkLst>
        </pc:spChg>
        <pc:spChg chg="add mod">
          <ac:chgData name="Eric Aschari" userId="f3cdf30d-ba72-471a-b3e9-4ec89a7b6fed" providerId="ADAL" clId="{FA8C40AD-3B20-49E2-B9FF-E1ACCC8AA58A}" dt="2022-05-29T11:39:29.398" v="2954" actId="1036"/>
          <ac:spMkLst>
            <pc:docMk/>
            <pc:sldMk cId="1134331263" sldId="610"/>
            <ac:spMk id="21" creationId="{E5E8D0B1-D725-B199-262D-4A9D789688DF}"/>
          </ac:spMkLst>
        </pc:spChg>
        <pc:spChg chg="add mod">
          <ac:chgData name="Eric Aschari" userId="f3cdf30d-ba72-471a-b3e9-4ec89a7b6fed" providerId="ADAL" clId="{FA8C40AD-3B20-49E2-B9FF-E1ACCC8AA58A}" dt="2022-05-29T11:39:29.398" v="2954" actId="1036"/>
          <ac:spMkLst>
            <pc:docMk/>
            <pc:sldMk cId="1134331263" sldId="610"/>
            <ac:spMk id="23" creationId="{35E446A3-924A-8B0C-403E-64A74644663C}"/>
          </ac:spMkLst>
        </pc:spChg>
        <pc:spChg chg="add mod">
          <ac:chgData name="Eric Aschari" userId="f3cdf30d-ba72-471a-b3e9-4ec89a7b6fed" providerId="ADAL" clId="{FA8C40AD-3B20-49E2-B9FF-E1ACCC8AA58A}" dt="2022-05-29T11:39:29.398" v="2954" actId="1036"/>
          <ac:spMkLst>
            <pc:docMk/>
            <pc:sldMk cId="1134331263" sldId="610"/>
            <ac:spMk id="25" creationId="{9B27DAF6-767E-8C9B-B178-9828A1422C1F}"/>
          </ac:spMkLst>
        </pc:spChg>
        <pc:spChg chg="add mod">
          <ac:chgData name="Eric Aschari" userId="f3cdf30d-ba72-471a-b3e9-4ec89a7b6fed" providerId="ADAL" clId="{FA8C40AD-3B20-49E2-B9FF-E1ACCC8AA58A}" dt="2022-05-29T11:39:29.398" v="2954" actId="1036"/>
          <ac:spMkLst>
            <pc:docMk/>
            <pc:sldMk cId="1134331263" sldId="610"/>
            <ac:spMk id="27" creationId="{EE322673-B58E-2787-E569-AA56E94A441A}"/>
          </ac:spMkLst>
        </pc:spChg>
        <pc:graphicFrameChg chg="add mod">
          <ac:chgData name="Eric Aschari" userId="f3cdf30d-ba72-471a-b3e9-4ec89a7b6fed" providerId="ADAL" clId="{FA8C40AD-3B20-49E2-B9FF-E1ACCC8AA58A}" dt="2022-05-29T11:39:29.398" v="2954" actId="1036"/>
          <ac:graphicFrameMkLst>
            <pc:docMk/>
            <pc:sldMk cId="1134331263" sldId="610"/>
            <ac:graphicFrameMk id="6" creationId="{EA4A8382-0831-5350-D442-43D0FD72A87F}"/>
          </ac:graphicFrameMkLst>
        </pc:graphicFrameChg>
        <pc:cxnChg chg="add mod">
          <ac:chgData name="Eric Aschari" userId="f3cdf30d-ba72-471a-b3e9-4ec89a7b6fed" providerId="ADAL" clId="{FA8C40AD-3B20-49E2-B9FF-E1ACCC8AA58A}" dt="2022-05-29T11:39:29.398" v="2954" actId="1036"/>
          <ac:cxnSpMkLst>
            <pc:docMk/>
            <pc:sldMk cId="1134331263" sldId="610"/>
            <ac:cxnSpMk id="10" creationId="{D240F39B-1375-FE0B-BC01-EB96F4020D6E}"/>
          </ac:cxnSpMkLst>
        </pc:cxnChg>
        <pc:cxnChg chg="add mod">
          <ac:chgData name="Eric Aschari" userId="f3cdf30d-ba72-471a-b3e9-4ec89a7b6fed" providerId="ADAL" clId="{FA8C40AD-3B20-49E2-B9FF-E1ACCC8AA58A}" dt="2022-05-29T11:39:29.398" v="2954" actId="1036"/>
          <ac:cxnSpMkLst>
            <pc:docMk/>
            <pc:sldMk cId="1134331263" sldId="610"/>
            <ac:cxnSpMk id="12" creationId="{778A3F78-A8A8-931C-1E91-AAAEE4F7D6F0}"/>
          </ac:cxnSpMkLst>
        </pc:cxnChg>
        <pc:cxnChg chg="add mod">
          <ac:chgData name="Eric Aschari" userId="f3cdf30d-ba72-471a-b3e9-4ec89a7b6fed" providerId="ADAL" clId="{FA8C40AD-3B20-49E2-B9FF-E1ACCC8AA58A}" dt="2022-05-29T11:39:29.398" v="2954" actId="1036"/>
          <ac:cxnSpMkLst>
            <pc:docMk/>
            <pc:sldMk cId="1134331263" sldId="610"/>
            <ac:cxnSpMk id="14" creationId="{F3E50794-C6F9-77AB-E4E9-0B652AD91036}"/>
          </ac:cxnSpMkLst>
        </pc:cxnChg>
        <pc:cxnChg chg="add mod">
          <ac:chgData name="Eric Aschari" userId="f3cdf30d-ba72-471a-b3e9-4ec89a7b6fed" providerId="ADAL" clId="{FA8C40AD-3B20-49E2-B9FF-E1ACCC8AA58A}" dt="2022-05-29T11:39:29.398" v="2954" actId="1036"/>
          <ac:cxnSpMkLst>
            <pc:docMk/>
            <pc:sldMk cId="1134331263" sldId="610"/>
            <ac:cxnSpMk id="16" creationId="{2C22B688-59A6-6745-DDE3-AEA26E977B6A}"/>
          </ac:cxnSpMkLst>
        </pc:cxnChg>
        <pc:cxnChg chg="add mod">
          <ac:chgData name="Eric Aschari" userId="f3cdf30d-ba72-471a-b3e9-4ec89a7b6fed" providerId="ADAL" clId="{FA8C40AD-3B20-49E2-B9FF-E1ACCC8AA58A}" dt="2022-05-29T11:39:29.398" v="2954" actId="1036"/>
          <ac:cxnSpMkLst>
            <pc:docMk/>
            <pc:sldMk cId="1134331263" sldId="610"/>
            <ac:cxnSpMk id="18" creationId="{91636A36-B733-4FEB-8CC7-2B6C3CBDA41F}"/>
          </ac:cxnSpMkLst>
        </pc:cxnChg>
        <pc:cxnChg chg="add mod">
          <ac:chgData name="Eric Aschari" userId="f3cdf30d-ba72-471a-b3e9-4ec89a7b6fed" providerId="ADAL" clId="{FA8C40AD-3B20-49E2-B9FF-E1ACCC8AA58A}" dt="2022-05-29T11:39:29.398" v="2954" actId="1036"/>
          <ac:cxnSpMkLst>
            <pc:docMk/>
            <pc:sldMk cId="1134331263" sldId="610"/>
            <ac:cxnSpMk id="20" creationId="{9923FF95-7E92-99FB-0A25-29759F97B143}"/>
          </ac:cxnSpMkLst>
        </pc:cxnChg>
        <pc:cxnChg chg="add mod">
          <ac:chgData name="Eric Aschari" userId="f3cdf30d-ba72-471a-b3e9-4ec89a7b6fed" providerId="ADAL" clId="{FA8C40AD-3B20-49E2-B9FF-E1ACCC8AA58A}" dt="2022-05-29T11:39:29.398" v="2954" actId="1036"/>
          <ac:cxnSpMkLst>
            <pc:docMk/>
            <pc:sldMk cId="1134331263" sldId="610"/>
            <ac:cxnSpMk id="22" creationId="{B94B29B4-75A9-1F34-66FB-85026B822B2D}"/>
          </ac:cxnSpMkLst>
        </pc:cxnChg>
        <pc:cxnChg chg="add mod">
          <ac:chgData name="Eric Aschari" userId="f3cdf30d-ba72-471a-b3e9-4ec89a7b6fed" providerId="ADAL" clId="{FA8C40AD-3B20-49E2-B9FF-E1ACCC8AA58A}" dt="2022-05-29T11:39:29.398" v="2954" actId="1036"/>
          <ac:cxnSpMkLst>
            <pc:docMk/>
            <pc:sldMk cId="1134331263" sldId="610"/>
            <ac:cxnSpMk id="24" creationId="{7528F691-6BDB-60BC-E2DB-BEC805D71179}"/>
          </ac:cxnSpMkLst>
        </pc:cxnChg>
        <pc:cxnChg chg="add mod">
          <ac:chgData name="Eric Aschari" userId="f3cdf30d-ba72-471a-b3e9-4ec89a7b6fed" providerId="ADAL" clId="{FA8C40AD-3B20-49E2-B9FF-E1ACCC8AA58A}" dt="2022-05-29T11:39:29.398" v="2954" actId="1036"/>
          <ac:cxnSpMkLst>
            <pc:docMk/>
            <pc:sldMk cId="1134331263" sldId="610"/>
            <ac:cxnSpMk id="26" creationId="{F43CD32A-7272-20BE-56F8-C20ED52B29BC}"/>
          </ac:cxnSpMkLst>
        </pc:cxnChg>
      </pc:sldChg>
      <pc:sldChg chg="addSp modSp add mod">
        <pc:chgData name="Eric Aschari" userId="f3cdf30d-ba72-471a-b3e9-4ec89a7b6fed" providerId="ADAL" clId="{FA8C40AD-3B20-49E2-B9FF-E1ACCC8AA58A}" dt="2022-05-29T11:39:41.646" v="2968" actId="1036"/>
        <pc:sldMkLst>
          <pc:docMk/>
          <pc:sldMk cId="14218429" sldId="611"/>
        </pc:sldMkLst>
        <pc:spChg chg="add mod">
          <ac:chgData name="Eric Aschari" userId="f3cdf30d-ba72-471a-b3e9-4ec89a7b6fed" providerId="ADAL" clId="{FA8C40AD-3B20-49E2-B9FF-E1ACCC8AA58A}" dt="2022-05-29T11:39:41.646" v="2968" actId="1036"/>
          <ac:spMkLst>
            <pc:docMk/>
            <pc:sldMk cId="14218429" sldId="611"/>
            <ac:spMk id="7" creationId="{C388EB3F-7803-A103-E52B-1C75ED69381D}"/>
          </ac:spMkLst>
        </pc:spChg>
        <pc:spChg chg="add mod">
          <ac:chgData name="Eric Aschari" userId="f3cdf30d-ba72-471a-b3e9-4ec89a7b6fed" providerId="ADAL" clId="{FA8C40AD-3B20-49E2-B9FF-E1ACCC8AA58A}" dt="2022-05-29T11:39:41.646" v="2968" actId="1036"/>
          <ac:spMkLst>
            <pc:docMk/>
            <pc:sldMk cId="14218429" sldId="611"/>
            <ac:spMk id="8" creationId="{D0148EEE-20EC-4687-5532-E4D70959CEAC}"/>
          </ac:spMkLst>
        </pc:spChg>
        <pc:spChg chg="add mod">
          <ac:chgData name="Eric Aschari" userId="f3cdf30d-ba72-471a-b3e9-4ec89a7b6fed" providerId="ADAL" clId="{FA8C40AD-3B20-49E2-B9FF-E1ACCC8AA58A}" dt="2022-05-29T11:39:41.646" v="2968" actId="1036"/>
          <ac:spMkLst>
            <pc:docMk/>
            <pc:sldMk cId="14218429" sldId="611"/>
            <ac:spMk id="9" creationId="{268D0A9D-F013-49DB-43F6-2E9AC4604E95}"/>
          </ac:spMkLst>
        </pc:spChg>
        <pc:spChg chg="add mod">
          <ac:chgData name="Eric Aschari" userId="f3cdf30d-ba72-471a-b3e9-4ec89a7b6fed" providerId="ADAL" clId="{FA8C40AD-3B20-49E2-B9FF-E1ACCC8AA58A}" dt="2022-05-29T11:39:41.646" v="2968" actId="1036"/>
          <ac:spMkLst>
            <pc:docMk/>
            <pc:sldMk cId="14218429" sldId="611"/>
            <ac:spMk id="11" creationId="{211EC9F2-3FCB-B186-679A-CFEEF65B115A}"/>
          </ac:spMkLst>
        </pc:spChg>
        <pc:graphicFrameChg chg="add mod">
          <ac:chgData name="Eric Aschari" userId="f3cdf30d-ba72-471a-b3e9-4ec89a7b6fed" providerId="ADAL" clId="{FA8C40AD-3B20-49E2-B9FF-E1ACCC8AA58A}" dt="2022-05-29T11:39:41.646" v="2968" actId="1036"/>
          <ac:graphicFrameMkLst>
            <pc:docMk/>
            <pc:sldMk cId="14218429" sldId="611"/>
            <ac:graphicFrameMk id="6" creationId="{CE344466-7424-60FA-7F5A-1AD6AD0DF68F}"/>
          </ac:graphicFrameMkLst>
        </pc:graphicFrameChg>
        <pc:cxnChg chg="add mod">
          <ac:chgData name="Eric Aschari" userId="f3cdf30d-ba72-471a-b3e9-4ec89a7b6fed" providerId="ADAL" clId="{FA8C40AD-3B20-49E2-B9FF-E1ACCC8AA58A}" dt="2022-05-29T11:39:41.646" v="2968" actId="1036"/>
          <ac:cxnSpMkLst>
            <pc:docMk/>
            <pc:sldMk cId="14218429" sldId="611"/>
            <ac:cxnSpMk id="10" creationId="{62E09D59-0B94-C19D-3640-E2A566D1364A}"/>
          </ac:cxnSpMkLst>
        </pc:cxnChg>
      </pc:sldChg>
      <pc:sldChg chg="addSp modSp add mod modAnim">
        <pc:chgData name="Eric Aschari" userId="f3cdf30d-ba72-471a-b3e9-4ec89a7b6fed" providerId="ADAL" clId="{FA8C40AD-3B20-49E2-B9FF-E1ACCC8AA58A}" dt="2022-05-29T11:40:07.738" v="2985" actId="1035"/>
        <pc:sldMkLst>
          <pc:docMk/>
          <pc:sldMk cId="3433832392" sldId="612"/>
        </pc:sldMkLst>
        <pc:spChg chg="add mod">
          <ac:chgData name="Eric Aschari" userId="f3cdf30d-ba72-471a-b3e9-4ec89a7b6fed" providerId="ADAL" clId="{FA8C40AD-3B20-49E2-B9FF-E1ACCC8AA58A}" dt="2022-05-29T11:40:07.738" v="2985" actId="1035"/>
          <ac:spMkLst>
            <pc:docMk/>
            <pc:sldMk cId="3433832392" sldId="612"/>
            <ac:spMk id="7" creationId="{122E9444-2040-D1B1-AE7E-125BF2FC23C5}"/>
          </ac:spMkLst>
        </pc:spChg>
        <pc:spChg chg="add mod">
          <ac:chgData name="Eric Aschari" userId="f3cdf30d-ba72-471a-b3e9-4ec89a7b6fed" providerId="ADAL" clId="{FA8C40AD-3B20-49E2-B9FF-E1ACCC8AA58A}" dt="2022-05-29T11:40:07.738" v="2985" actId="1035"/>
          <ac:spMkLst>
            <pc:docMk/>
            <pc:sldMk cId="3433832392" sldId="612"/>
            <ac:spMk id="8" creationId="{3E36B9C6-7F22-9FB7-00C5-59EDA3B32BE5}"/>
          </ac:spMkLst>
        </pc:spChg>
        <pc:spChg chg="add mod">
          <ac:chgData name="Eric Aschari" userId="f3cdf30d-ba72-471a-b3e9-4ec89a7b6fed" providerId="ADAL" clId="{FA8C40AD-3B20-49E2-B9FF-E1ACCC8AA58A}" dt="2022-05-29T11:40:07.738" v="2985" actId="1035"/>
          <ac:spMkLst>
            <pc:docMk/>
            <pc:sldMk cId="3433832392" sldId="612"/>
            <ac:spMk id="9" creationId="{52CAE730-EC68-D7A7-F64E-365950221152}"/>
          </ac:spMkLst>
        </pc:spChg>
        <pc:spChg chg="add mod">
          <ac:chgData name="Eric Aschari" userId="f3cdf30d-ba72-471a-b3e9-4ec89a7b6fed" providerId="ADAL" clId="{FA8C40AD-3B20-49E2-B9FF-E1ACCC8AA58A}" dt="2022-05-29T11:40:07.738" v="2985" actId="1035"/>
          <ac:spMkLst>
            <pc:docMk/>
            <pc:sldMk cId="3433832392" sldId="612"/>
            <ac:spMk id="11" creationId="{B3231D5C-2C83-0944-DF73-BDA2DE686D7D}"/>
          </ac:spMkLst>
        </pc:spChg>
        <pc:spChg chg="add mod">
          <ac:chgData name="Eric Aschari" userId="f3cdf30d-ba72-471a-b3e9-4ec89a7b6fed" providerId="ADAL" clId="{FA8C40AD-3B20-49E2-B9FF-E1ACCC8AA58A}" dt="2022-05-29T11:40:07.738" v="2985" actId="1035"/>
          <ac:spMkLst>
            <pc:docMk/>
            <pc:sldMk cId="3433832392" sldId="612"/>
            <ac:spMk id="13" creationId="{C6484516-C7D1-E814-F256-6B897E88F883}"/>
          </ac:spMkLst>
        </pc:spChg>
        <pc:spChg chg="add mod">
          <ac:chgData name="Eric Aschari" userId="f3cdf30d-ba72-471a-b3e9-4ec89a7b6fed" providerId="ADAL" clId="{FA8C40AD-3B20-49E2-B9FF-E1ACCC8AA58A}" dt="2022-05-29T11:40:07.738" v="2985" actId="1035"/>
          <ac:spMkLst>
            <pc:docMk/>
            <pc:sldMk cId="3433832392" sldId="612"/>
            <ac:spMk id="15" creationId="{8E6AF596-1B12-0A62-6DCC-CCF5ECED8C0A}"/>
          </ac:spMkLst>
        </pc:spChg>
        <pc:spChg chg="add mod">
          <ac:chgData name="Eric Aschari" userId="f3cdf30d-ba72-471a-b3e9-4ec89a7b6fed" providerId="ADAL" clId="{FA8C40AD-3B20-49E2-B9FF-E1ACCC8AA58A}" dt="2022-05-29T11:40:07.738" v="2985" actId="1035"/>
          <ac:spMkLst>
            <pc:docMk/>
            <pc:sldMk cId="3433832392" sldId="612"/>
            <ac:spMk id="17" creationId="{A313FD3C-283B-E4ED-DACC-6979E86A247A}"/>
          </ac:spMkLst>
        </pc:spChg>
        <pc:spChg chg="add mod">
          <ac:chgData name="Eric Aschari" userId="f3cdf30d-ba72-471a-b3e9-4ec89a7b6fed" providerId="ADAL" clId="{FA8C40AD-3B20-49E2-B9FF-E1ACCC8AA58A}" dt="2022-05-29T11:40:07.738" v="2985" actId="1035"/>
          <ac:spMkLst>
            <pc:docMk/>
            <pc:sldMk cId="3433832392" sldId="612"/>
            <ac:spMk id="19" creationId="{86840FB7-0717-9BE1-85E6-4DD496F01951}"/>
          </ac:spMkLst>
        </pc:spChg>
        <pc:spChg chg="add mod">
          <ac:chgData name="Eric Aschari" userId="f3cdf30d-ba72-471a-b3e9-4ec89a7b6fed" providerId="ADAL" clId="{FA8C40AD-3B20-49E2-B9FF-E1ACCC8AA58A}" dt="2022-05-29T11:40:07.738" v="2985" actId="1035"/>
          <ac:spMkLst>
            <pc:docMk/>
            <pc:sldMk cId="3433832392" sldId="612"/>
            <ac:spMk id="21" creationId="{7B5C8EC1-0ABF-0CDF-9F56-142E6C6C3D3E}"/>
          </ac:spMkLst>
        </pc:spChg>
        <pc:graphicFrameChg chg="add mod">
          <ac:chgData name="Eric Aschari" userId="f3cdf30d-ba72-471a-b3e9-4ec89a7b6fed" providerId="ADAL" clId="{FA8C40AD-3B20-49E2-B9FF-E1ACCC8AA58A}" dt="2022-05-29T11:40:07.738" v="2985" actId="1035"/>
          <ac:graphicFrameMkLst>
            <pc:docMk/>
            <pc:sldMk cId="3433832392" sldId="612"/>
            <ac:graphicFrameMk id="6" creationId="{37185552-9C85-DA5F-92C6-ACEF7694BF4A}"/>
          </ac:graphicFrameMkLst>
        </pc:graphicFrameChg>
        <pc:cxnChg chg="add mod">
          <ac:chgData name="Eric Aschari" userId="f3cdf30d-ba72-471a-b3e9-4ec89a7b6fed" providerId="ADAL" clId="{FA8C40AD-3B20-49E2-B9FF-E1ACCC8AA58A}" dt="2022-05-29T11:40:07.738" v="2985" actId="1035"/>
          <ac:cxnSpMkLst>
            <pc:docMk/>
            <pc:sldMk cId="3433832392" sldId="612"/>
            <ac:cxnSpMk id="10" creationId="{AC5770C9-4888-9613-A9EB-902C5A2F0AFC}"/>
          </ac:cxnSpMkLst>
        </pc:cxnChg>
        <pc:cxnChg chg="add mod">
          <ac:chgData name="Eric Aschari" userId="f3cdf30d-ba72-471a-b3e9-4ec89a7b6fed" providerId="ADAL" clId="{FA8C40AD-3B20-49E2-B9FF-E1ACCC8AA58A}" dt="2022-05-29T11:40:07.738" v="2985" actId="1035"/>
          <ac:cxnSpMkLst>
            <pc:docMk/>
            <pc:sldMk cId="3433832392" sldId="612"/>
            <ac:cxnSpMk id="12" creationId="{F54AD6D4-CC9C-519D-9E26-A6BEA705AA7E}"/>
          </ac:cxnSpMkLst>
        </pc:cxnChg>
        <pc:cxnChg chg="add mod">
          <ac:chgData name="Eric Aschari" userId="f3cdf30d-ba72-471a-b3e9-4ec89a7b6fed" providerId="ADAL" clId="{FA8C40AD-3B20-49E2-B9FF-E1ACCC8AA58A}" dt="2022-05-29T11:40:07.738" v="2985" actId="1035"/>
          <ac:cxnSpMkLst>
            <pc:docMk/>
            <pc:sldMk cId="3433832392" sldId="612"/>
            <ac:cxnSpMk id="14" creationId="{15E25D74-B857-1900-0D8D-89EF2412DB39}"/>
          </ac:cxnSpMkLst>
        </pc:cxnChg>
        <pc:cxnChg chg="add mod">
          <ac:chgData name="Eric Aschari" userId="f3cdf30d-ba72-471a-b3e9-4ec89a7b6fed" providerId="ADAL" clId="{FA8C40AD-3B20-49E2-B9FF-E1ACCC8AA58A}" dt="2022-05-29T11:40:07.738" v="2985" actId="1035"/>
          <ac:cxnSpMkLst>
            <pc:docMk/>
            <pc:sldMk cId="3433832392" sldId="612"/>
            <ac:cxnSpMk id="16" creationId="{C65DA60B-DB1F-B8FD-5875-F9D2196FC84F}"/>
          </ac:cxnSpMkLst>
        </pc:cxnChg>
        <pc:cxnChg chg="add mod">
          <ac:chgData name="Eric Aschari" userId="f3cdf30d-ba72-471a-b3e9-4ec89a7b6fed" providerId="ADAL" clId="{FA8C40AD-3B20-49E2-B9FF-E1ACCC8AA58A}" dt="2022-05-29T11:40:07.738" v="2985" actId="1035"/>
          <ac:cxnSpMkLst>
            <pc:docMk/>
            <pc:sldMk cId="3433832392" sldId="612"/>
            <ac:cxnSpMk id="18" creationId="{500FF909-2C9E-0FDA-7B1D-6F04759CFC33}"/>
          </ac:cxnSpMkLst>
        </pc:cxnChg>
        <pc:cxnChg chg="add mod">
          <ac:chgData name="Eric Aschari" userId="f3cdf30d-ba72-471a-b3e9-4ec89a7b6fed" providerId="ADAL" clId="{FA8C40AD-3B20-49E2-B9FF-E1ACCC8AA58A}" dt="2022-05-29T11:40:07.738" v="2985" actId="1035"/>
          <ac:cxnSpMkLst>
            <pc:docMk/>
            <pc:sldMk cId="3433832392" sldId="612"/>
            <ac:cxnSpMk id="20" creationId="{6F2605E1-FEFF-4D45-15A0-0468B23E9D1D}"/>
          </ac:cxnSpMkLst>
        </pc:cxnChg>
      </pc:sldChg>
      <pc:sldMasterChg chg="addSldLayout delSldLayout modSldLayout">
        <pc:chgData name="Eric Aschari" userId="f3cdf30d-ba72-471a-b3e9-4ec89a7b6fed" providerId="ADAL" clId="{FA8C40AD-3B20-49E2-B9FF-E1ACCC8AA58A}" dt="2022-05-29T11:30:04.996" v="2599" actId="20577"/>
        <pc:sldMasterMkLst>
          <pc:docMk/>
          <pc:sldMasterMk cId="1066431050" sldId="2147483775"/>
        </pc:sldMasterMkLst>
        <pc:sldLayoutChg chg="modSp mod">
          <pc:chgData name="Eric Aschari" userId="f3cdf30d-ba72-471a-b3e9-4ec89a7b6fed" providerId="ADAL" clId="{FA8C40AD-3B20-49E2-B9FF-E1ACCC8AA58A}" dt="2022-05-29T11:29:43.835" v="2555" actId="20577"/>
          <pc:sldLayoutMkLst>
            <pc:docMk/>
            <pc:sldMasterMk cId="1066431050" sldId="2147483775"/>
            <pc:sldLayoutMk cId="1428864139" sldId="2147483867"/>
          </pc:sldLayoutMkLst>
          <pc:spChg chg="mod">
            <ac:chgData name="Eric Aschari" userId="f3cdf30d-ba72-471a-b3e9-4ec89a7b6fed" providerId="ADAL" clId="{FA8C40AD-3B20-49E2-B9FF-E1ACCC8AA58A}" dt="2022-05-29T09:59:55.664" v="1050" actId="14100"/>
            <ac:spMkLst>
              <pc:docMk/>
              <pc:sldMasterMk cId="1066431050" sldId="2147483775"/>
              <pc:sldLayoutMk cId="1428864139" sldId="2147483867"/>
              <ac:spMk id="2" creationId="{3346F7F9-CBC8-4641-B12B-7E76FD213E12}"/>
            </ac:spMkLst>
          </pc:spChg>
          <pc:spChg chg="mod">
            <ac:chgData name="Eric Aschari" userId="f3cdf30d-ba72-471a-b3e9-4ec89a7b6fed" providerId="ADAL" clId="{FA8C40AD-3B20-49E2-B9FF-E1ACCC8AA58A}" dt="2022-05-29T11:29:43.835" v="2555" actId="20577"/>
            <ac:spMkLst>
              <pc:docMk/>
              <pc:sldMasterMk cId="1066431050" sldId="2147483775"/>
              <pc:sldLayoutMk cId="1428864139" sldId="2147483867"/>
              <ac:spMk id="11" creationId="{A48D9D9F-D34B-906C-5E0F-82CDB2A92EC3}"/>
            </ac:spMkLst>
          </pc:spChg>
        </pc:sldLayoutChg>
        <pc:sldLayoutChg chg="modSp add del mod modTransition">
          <pc:chgData name="Eric Aschari" userId="f3cdf30d-ba72-471a-b3e9-4ec89a7b6fed" providerId="ADAL" clId="{FA8C40AD-3B20-49E2-B9FF-E1ACCC8AA58A}" dt="2022-05-29T10:00:03.781" v="1051" actId="2696"/>
          <pc:sldLayoutMkLst>
            <pc:docMk/>
            <pc:sldMasterMk cId="1066431050" sldId="2147483775"/>
            <pc:sldLayoutMk cId="1293234308" sldId="2147483873"/>
          </pc:sldLayoutMkLst>
          <pc:spChg chg="mod">
            <ac:chgData name="Eric Aschari" userId="f3cdf30d-ba72-471a-b3e9-4ec89a7b6fed" providerId="ADAL" clId="{FA8C40AD-3B20-49E2-B9FF-E1ACCC8AA58A}" dt="2022-05-29T09:58:19.281" v="1037" actId="113"/>
            <ac:spMkLst>
              <pc:docMk/>
              <pc:sldMasterMk cId="1066431050" sldId="2147483775"/>
              <pc:sldLayoutMk cId="1293234308" sldId="2147483873"/>
              <ac:spMk id="11" creationId="{A48D9D9F-D34B-906C-5E0F-82CDB2A92EC3}"/>
            </ac:spMkLst>
          </pc:spChg>
        </pc:sldLayoutChg>
        <pc:sldLayoutChg chg="new del mod">
          <pc:chgData name="Eric Aschari" userId="f3cdf30d-ba72-471a-b3e9-4ec89a7b6fed" providerId="ADAL" clId="{FA8C40AD-3B20-49E2-B9FF-E1ACCC8AA58A}" dt="2022-05-29T09:36:53.746" v="283" actId="2696"/>
          <pc:sldLayoutMkLst>
            <pc:docMk/>
            <pc:sldMasterMk cId="1066431050" sldId="2147483775"/>
            <pc:sldLayoutMk cId="2113945694" sldId="2147483873"/>
          </pc:sldLayoutMkLst>
        </pc:sldLayoutChg>
        <pc:sldLayoutChg chg="modSp add mod modTransition">
          <pc:chgData name="Eric Aschari" userId="f3cdf30d-ba72-471a-b3e9-4ec89a7b6fed" providerId="ADAL" clId="{FA8C40AD-3B20-49E2-B9FF-E1ACCC8AA58A}" dt="2022-05-29T11:29:54.572" v="2577" actId="20577"/>
          <pc:sldLayoutMkLst>
            <pc:docMk/>
            <pc:sldMasterMk cId="1066431050" sldId="2147483775"/>
            <pc:sldLayoutMk cId="2601096324" sldId="2147483873"/>
          </pc:sldLayoutMkLst>
          <pc:spChg chg="mod">
            <ac:chgData name="Eric Aschari" userId="f3cdf30d-ba72-471a-b3e9-4ec89a7b6fed" providerId="ADAL" clId="{FA8C40AD-3B20-49E2-B9FF-E1ACCC8AA58A}" dt="2022-05-29T11:29:54.572" v="2577" actId="20577"/>
            <ac:spMkLst>
              <pc:docMk/>
              <pc:sldMasterMk cId="1066431050" sldId="2147483775"/>
              <pc:sldLayoutMk cId="2601096324" sldId="2147483873"/>
              <ac:spMk id="11" creationId="{A48D9D9F-D34B-906C-5E0F-82CDB2A92EC3}"/>
            </ac:spMkLst>
          </pc:spChg>
        </pc:sldLayoutChg>
        <pc:sldLayoutChg chg="modSp add mod modTransition">
          <pc:chgData name="Eric Aschari" userId="f3cdf30d-ba72-471a-b3e9-4ec89a7b6fed" providerId="ADAL" clId="{FA8C40AD-3B20-49E2-B9FF-E1ACCC8AA58A}" dt="2022-05-29T11:29:50.644" v="2570" actId="20577"/>
          <pc:sldLayoutMkLst>
            <pc:docMk/>
            <pc:sldMasterMk cId="1066431050" sldId="2147483775"/>
            <pc:sldLayoutMk cId="219217851" sldId="2147483874"/>
          </pc:sldLayoutMkLst>
          <pc:spChg chg="mod">
            <ac:chgData name="Eric Aschari" userId="f3cdf30d-ba72-471a-b3e9-4ec89a7b6fed" providerId="ADAL" clId="{FA8C40AD-3B20-49E2-B9FF-E1ACCC8AA58A}" dt="2022-05-29T11:29:50.644" v="2570" actId="20577"/>
            <ac:spMkLst>
              <pc:docMk/>
              <pc:sldMasterMk cId="1066431050" sldId="2147483775"/>
              <pc:sldLayoutMk cId="219217851" sldId="2147483874"/>
              <ac:spMk id="11" creationId="{A48D9D9F-D34B-906C-5E0F-82CDB2A92EC3}"/>
            </ac:spMkLst>
          </pc:spChg>
        </pc:sldLayoutChg>
        <pc:sldLayoutChg chg="modSp add del mod modTransition">
          <pc:chgData name="Eric Aschari" userId="f3cdf30d-ba72-471a-b3e9-4ec89a7b6fed" providerId="ADAL" clId="{FA8C40AD-3B20-49E2-B9FF-E1ACCC8AA58A}" dt="2022-05-29T10:00:03.798" v="1052" actId="2696"/>
          <pc:sldLayoutMkLst>
            <pc:docMk/>
            <pc:sldMasterMk cId="1066431050" sldId="2147483775"/>
            <pc:sldLayoutMk cId="862495126" sldId="2147483874"/>
          </pc:sldLayoutMkLst>
          <pc:spChg chg="mod">
            <ac:chgData name="Eric Aschari" userId="f3cdf30d-ba72-471a-b3e9-4ec89a7b6fed" providerId="ADAL" clId="{FA8C40AD-3B20-49E2-B9FF-E1ACCC8AA58A}" dt="2022-05-29T09:59:25.834" v="1046" actId="404"/>
            <ac:spMkLst>
              <pc:docMk/>
              <pc:sldMasterMk cId="1066431050" sldId="2147483775"/>
              <pc:sldLayoutMk cId="862495126" sldId="2147483874"/>
              <ac:spMk id="11" creationId="{A48D9D9F-D34B-906C-5E0F-82CDB2A92EC3}"/>
            </ac:spMkLst>
          </pc:spChg>
        </pc:sldLayoutChg>
        <pc:sldLayoutChg chg="modSp add mod modTransition">
          <pc:chgData name="Eric Aschari" userId="f3cdf30d-ba72-471a-b3e9-4ec89a7b6fed" providerId="ADAL" clId="{FA8C40AD-3B20-49E2-B9FF-E1ACCC8AA58A}" dt="2022-05-29T11:29:59.323" v="2586" actId="20577"/>
          <pc:sldLayoutMkLst>
            <pc:docMk/>
            <pc:sldMasterMk cId="1066431050" sldId="2147483775"/>
            <pc:sldLayoutMk cId="3422944605" sldId="2147483875"/>
          </pc:sldLayoutMkLst>
          <pc:spChg chg="mod">
            <ac:chgData name="Eric Aschari" userId="f3cdf30d-ba72-471a-b3e9-4ec89a7b6fed" providerId="ADAL" clId="{FA8C40AD-3B20-49E2-B9FF-E1ACCC8AA58A}" dt="2022-05-29T11:29:59.323" v="2586" actId="20577"/>
            <ac:spMkLst>
              <pc:docMk/>
              <pc:sldMasterMk cId="1066431050" sldId="2147483775"/>
              <pc:sldLayoutMk cId="3422944605" sldId="2147483875"/>
              <ac:spMk id="11" creationId="{A48D9D9F-D34B-906C-5E0F-82CDB2A92EC3}"/>
            </ac:spMkLst>
          </pc:spChg>
        </pc:sldLayoutChg>
        <pc:sldLayoutChg chg="modSp add mod modTransition">
          <pc:chgData name="Eric Aschari" userId="f3cdf30d-ba72-471a-b3e9-4ec89a7b6fed" providerId="ADAL" clId="{FA8C40AD-3B20-49E2-B9FF-E1ACCC8AA58A}" dt="2022-05-29T11:30:04.996" v="2599" actId="20577"/>
          <pc:sldLayoutMkLst>
            <pc:docMk/>
            <pc:sldMasterMk cId="1066431050" sldId="2147483775"/>
            <pc:sldLayoutMk cId="1192739301" sldId="2147483876"/>
          </pc:sldLayoutMkLst>
          <pc:spChg chg="mod">
            <ac:chgData name="Eric Aschari" userId="f3cdf30d-ba72-471a-b3e9-4ec89a7b6fed" providerId="ADAL" clId="{FA8C40AD-3B20-49E2-B9FF-E1ACCC8AA58A}" dt="2022-05-29T11:30:04.996" v="2599" actId="20577"/>
            <ac:spMkLst>
              <pc:docMk/>
              <pc:sldMasterMk cId="1066431050" sldId="2147483775"/>
              <pc:sldLayoutMk cId="1192739301" sldId="2147483876"/>
              <ac:spMk id="11" creationId="{A48D9D9F-D34B-906C-5E0F-82CDB2A92EC3}"/>
            </ac:spMkLst>
          </pc:spChg>
        </pc:sldLayoutChg>
      </pc:sldMasterChg>
    </pc:docChg>
  </pc:docChgLst>
  <pc:docChgLst>
    <pc:chgData name="Meier  Dana" userId="83c5db5c-748f-44c8-ad49-a5e332b6d8d8" providerId="ADAL" clId="{21F08EFA-14FE-4CD8-B73D-9612E9576E16}"/>
    <pc:docChg chg="undo redo custSel addSld delSld modSld sldOrd modMainMaster">
      <pc:chgData name="Meier  Dana" userId="83c5db5c-748f-44c8-ad49-a5e332b6d8d8" providerId="ADAL" clId="{21F08EFA-14FE-4CD8-B73D-9612E9576E16}" dt="2022-06-01T07:35:28.479" v="5807" actId="20577"/>
      <pc:docMkLst>
        <pc:docMk/>
      </pc:docMkLst>
      <pc:sldChg chg="modSp mod">
        <pc:chgData name="Meier  Dana" userId="83c5db5c-748f-44c8-ad49-a5e332b6d8d8" providerId="ADAL" clId="{21F08EFA-14FE-4CD8-B73D-9612E9576E16}" dt="2022-05-26T07:02:41.895" v="2698" actId="20577"/>
        <pc:sldMkLst>
          <pc:docMk/>
          <pc:sldMk cId="1304900384" sldId="406"/>
        </pc:sldMkLst>
        <pc:spChg chg="mod">
          <ac:chgData name="Meier  Dana" userId="83c5db5c-748f-44c8-ad49-a5e332b6d8d8" providerId="ADAL" clId="{21F08EFA-14FE-4CD8-B73D-9612E9576E16}" dt="2022-05-26T07:02:41.895" v="2698" actId="20577"/>
          <ac:spMkLst>
            <pc:docMk/>
            <pc:sldMk cId="1304900384" sldId="406"/>
            <ac:spMk id="3" creationId="{DF6F622A-1793-127E-4428-44F20F3D6CC3}"/>
          </ac:spMkLst>
        </pc:spChg>
      </pc:sldChg>
      <pc:sldChg chg="modSp mod">
        <pc:chgData name="Meier  Dana" userId="83c5db5c-748f-44c8-ad49-a5e332b6d8d8" providerId="ADAL" clId="{21F08EFA-14FE-4CD8-B73D-9612E9576E16}" dt="2022-05-26T07:37:29.014" v="3528" actId="20577"/>
        <pc:sldMkLst>
          <pc:docMk/>
          <pc:sldMk cId="2561804504" sldId="408"/>
        </pc:sldMkLst>
        <pc:spChg chg="mod">
          <ac:chgData name="Meier  Dana" userId="83c5db5c-748f-44c8-ad49-a5e332b6d8d8" providerId="ADAL" clId="{21F08EFA-14FE-4CD8-B73D-9612E9576E16}" dt="2022-05-26T07:37:29.014" v="3528" actId="20577"/>
          <ac:spMkLst>
            <pc:docMk/>
            <pc:sldMk cId="2561804504" sldId="408"/>
            <ac:spMk id="3" creationId="{DF6F622A-1793-127E-4428-44F20F3D6CC3}"/>
          </ac:spMkLst>
        </pc:spChg>
      </pc:sldChg>
      <pc:sldChg chg="addSp delSp modSp mod delAnim modAnim chgLayout">
        <pc:chgData name="Meier  Dana" userId="83c5db5c-748f-44c8-ad49-a5e332b6d8d8" providerId="ADAL" clId="{21F08EFA-14FE-4CD8-B73D-9612E9576E16}" dt="2022-05-26T10:48:47.004" v="4776" actId="14100"/>
        <pc:sldMkLst>
          <pc:docMk/>
          <pc:sldMk cId="3617633822" sldId="414"/>
        </pc:sldMkLst>
        <pc:spChg chg="mod ord">
          <ac:chgData name="Meier  Dana" userId="83c5db5c-748f-44c8-ad49-a5e332b6d8d8" providerId="ADAL" clId="{21F08EFA-14FE-4CD8-B73D-9612E9576E16}" dt="2022-05-26T10:42:57.743" v="4571" actId="700"/>
          <ac:spMkLst>
            <pc:docMk/>
            <pc:sldMk cId="3617633822" sldId="414"/>
            <ac:spMk id="2" creationId="{8F6B254C-8E0D-81C2-244F-B71FCE5C09BE}"/>
          </ac:spMkLst>
        </pc:spChg>
        <pc:spChg chg="del mod">
          <ac:chgData name="Meier  Dana" userId="83c5db5c-748f-44c8-ad49-a5e332b6d8d8" providerId="ADAL" clId="{21F08EFA-14FE-4CD8-B73D-9612E9576E16}" dt="2022-05-26T10:39:05.743" v="4481" actId="478"/>
          <ac:spMkLst>
            <pc:docMk/>
            <pc:sldMk cId="3617633822" sldId="414"/>
            <ac:spMk id="3" creationId="{7A7D268D-E267-7BE1-F69B-8918CF97F9D3}"/>
          </ac:spMkLst>
        </pc:spChg>
        <pc:spChg chg="mod ord">
          <ac:chgData name="Meier  Dana" userId="83c5db5c-748f-44c8-ad49-a5e332b6d8d8" providerId="ADAL" clId="{21F08EFA-14FE-4CD8-B73D-9612E9576E16}" dt="2022-05-26T10:42:57.743" v="4571" actId="700"/>
          <ac:spMkLst>
            <pc:docMk/>
            <pc:sldMk cId="3617633822" sldId="414"/>
            <ac:spMk id="4" creationId="{5E173315-7B89-36F9-39B8-53E3CA1ECBA8}"/>
          </ac:spMkLst>
        </pc:spChg>
        <pc:spChg chg="mod ord">
          <ac:chgData name="Meier  Dana" userId="83c5db5c-748f-44c8-ad49-a5e332b6d8d8" providerId="ADAL" clId="{21F08EFA-14FE-4CD8-B73D-9612E9576E16}" dt="2022-05-26T10:42:57.743" v="4571" actId="700"/>
          <ac:spMkLst>
            <pc:docMk/>
            <pc:sldMk cId="3617633822" sldId="414"/>
            <ac:spMk id="5" creationId="{04261D83-8AB2-9487-2CB3-8152C1C0CB8C}"/>
          </ac:spMkLst>
        </pc:spChg>
        <pc:spChg chg="add mod">
          <ac:chgData name="Meier  Dana" userId="83c5db5c-748f-44c8-ad49-a5e332b6d8d8" providerId="ADAL" clId="{21F08EFA-14FE-4CD8-B73D-9612E9576E16}" dt="2022-05-26T10:41:09.519" v="4511" actId="20577"/>
          <ac:spMkLst>
            <pc:docMk/>
            <pc:sldMk cId="3617633822" sldId="414"/>
            <ac:spMk id="6" creationId="{C7751FFF-50B0-4E66-8746-3116285C429B}"/>
          </ac:spMkLst>
        </pc:spChg>
        <pc:spChg chg="add mod">
          <ac:chgData name="Meier  Dana" userId="83c5db5c-748f-44c8-ad49-a5e332b6d8d8" providerId="ADAL" clId="{21F08EFA-14FE-4CD8-B73D-9612E9576E16}" dt="2022-05-26T10:41:21.872" v="4539" actId="20577"/>
          <ac:spMkLst>
            <pc:docMk/>
            <pc:sldMk cId="3617633822" sldId="414"/>
            <ac:spMk id="10" creationId="{4713E42B-1699-432B-B1B3-5FCAAEBC0A57}"/>
          </ac:spMkLst>
        </pc:spChg>
        <pc:spChg chg="add mod">
          <ac:chgData name="Meier  Dana" userId="83c5db5c-748f-44c8-ad49-a5e332b6d8d8" providerId="ADAL" clId="{21F08EFA-14FE-4CD8-B73D-9612E9576E16}" dt="2022-05-26T10:41:14.655" v="4526" actId="20577"/>
          <ac:spMkLst>
            <pc:docMk/>
            <pc:sldMk cId="3617633822" sldId="414"/>
            <ac:spMk id="11" creationId="{D31EB0B3-37B4-4609-B88A-C3F40ECF6E8E}"/>
          </ac:spMkLst>
        </pc:spChg>
        <pc:spChg chg="add mod">
          <ac:chgData name="Meier  Dana" userId="83c5db5c-748f-44c8-ad49-a5e332b6d8d8" providerId="ADAL" clId="{21F08EFA-14FE-4CD8-B73D-9612E9576E16}" dt="2022-05-26T10:42:49.796" v="4570" actId="1076"/>
          <ac:spMkLst>
            <pc:docMk/>
            <pc:sldMk cId="3617633822" sldId="414"/>
            <ac:spMk id="21" creationId="{4C8A138B-97E7-4D33-903A-A33EB4F6983A}"/>
          </ac:spMkLst>
        </pc:spChg>
        <pc:spChg chg="add mod ord">
          <ac:chgData name="Meier  Dana" userId="83c5db5c-748f-44c8-ad49-a5e332b6d8d8" providerId="ADAL" clId="{21F08EFA-14FE-4CD8-B73D-9612E9576E16}" dt="2022-05-26T10:43:23.025" v="4667" actId="20577"/>
          <ac:spMkLst>
            <pc:docMk/>
            <pc:sldMk cId="3617633822" sldId="414"/>
            <ac:spMk id="23" creationId="{24E2E2A5-96D8-4588-8E3E-A837F3214A05}"/>
          </ac:spMkLst>
        </pc:spChg>
        <pc:spChg chg="add mod">
          <ac:chgData name="Meier  Dana" userId="83c5db5c-748f-44c8-ad49-a5e332b6d8d8" providerId="ADAL" clId="{21F08EFA-14FE-4CD8-B73D-9612E9576E16}" dt="2022-05-26T10:44:32.444" v="4711" actId="1076"/>
          <ac:spMkLst>
            <pc:docMk/>
            <pc:sldMk cId="3617633822" sldId="414"/>
            <ac:spMk id="24" creationId="{D0345D79-30E4-4BF8-B415-16DFF48AA1A1}"/>
          </ac:spMkLst>
        </pc:spChg>
        <pc:spChg chg="add mod">
          <ac:chgData name="Meier  Dana" userId="83c5db5c-748f-44c8-ad49-a5e332b6d8d8" providerId="ADAL" clId="{21F08EFA-14FE-4CD8-B73D-9612E9576E16}" dt="2022-05-26T10:45:14.142" v="4715" actId="1582"/>
          <ac:spMkLst>
            <pc:docMk/>
            <pc:sldMk cId="3617633822" sldId="414"/>
            <ac:spMk id="25" creationId="{8521ECCA-7694-4DA6-B248-970FFE06AE49}"/>
          </ac:spMkLst>
        </pc:spChg>
        <pc:spChg chg="add mod">
          <ac:chgData name="Meier  Dana" userId="83c5db5c-748f-44c8-ad49-a5e332b6d8d8" providerId="ADAL" clId="{21F08EFA-14FE-4CD8-B73D-9612E9576E16}" dt="2022-05-26T10:42:49.796" v="4570" actId="1076"/>
          <ac:spMkLst>
            <pc:docMk/>
            <pc:sldMk cId="3617633822" sldId="414"/>
            <ac:spMk id="26" creationId="{8CF1CB04-1EEC-4700-B8A6-A6084F58AA8A}"/>
          </ac:spMkLst>
        </pc:spChg>
        <pc:spChg chg="add mod">
          <ac:chgData name="Meier  Dana" userId="83c5db5c-748f-44c8-ad49-a5e332b6d8d8" providerId="ADAL" clId="{21F08EFA-14FE-4CD8-B73D-9612E9576E16}" dt="2022-05-26T10:48:47.004" v="4776" actId="14100"/>
          <ac:spMkLst>
            <pc:docMk/>
            <pc:sldMk cId="3617633822" sldId="414"/>
            <ac:spMk id="27" creationId="{969D8CEB-F4B2-435F-AA6F-7D5C09E3EBA6}"/>
          </ac:spMkLst>
        </pc:spChg>
        <pc:spChg chg="add mod">
          <ac:chgData name="Meier  Dana" userId="83c5db5c-748f-44c8-ad49-a5e332b6d8d8" providerId="ADAL" clId="{21F08EFA-14FE-4CD8-B73D-9612E9576E16}" dt="2022-05-26T10:44:27.468" v="4710" actId="1076"/>
          <ac:spMkLst>
            <pc:docMk/>
            <pc:sldMk cId="3617633822" sldId="414"/>
            <ac:spMk id="29" creationId="{6986608C-F58A-40DF-A058-80616D8435C4}"/>
          </ac:spMkLst>
        </pc:spChg>
        <pc:spChg chg="del mod">
          <ac:chgData name="Meier  Dana" userId="83c5db5c-748f-44c8-ad49-a5e332b6d8d8" providerId="ADAL" clId="{21F08EFA-14FE-4CD8-B73D-9612E9576E16}" dt="2022-05-26T10:38:52.302" v="4467" actId="478"/>
          <ac:spMkLst>
            <pc:docMk/>
            <pc:sldMk cId="3617633822" sldId="414"/>
            <ac:spMk id="117" creationId="{3A262AD6-DD7A-4424-B6BD-29E2360B670A}"/>
          </ac:spMkLst>
        </pc:spChg>
        <pc:spChg chg="del mod">
          <ac:chgData name="Meier  Dana" userId="83c5db5c-748f-44c8-ad49-a5e332b6d8d8" providerId="ADAL" clId="{21F08EFA-14FE-4CD8-B73D-9612E9576E16}" dt="2022-05-26T10:38:54.322" v="4469" actId="478"/>
          <ac:spMkLst>
            <pc:docMk/>
            <pc:sldMk cId="3617633822" sldId="414"/>
            <ac:spMk id="118" creationId="{106FC11B-447D-452D-B992-7F2209E6958B}"/>
          </ac:spMkLst>
        </pc:spChg>
        <pc:grpChg chg="add mod">
          <ac:chgData name="Meier  Dana" userId="83c5db5c-748f-44c8-ad49-a5e332b6d8d8" providerId="ADAL" clId="{21F08EFA-14FE-4CD8-B73D-9612E9576E16}" dt="2022-05-26T10:42:49.796" v="4570" actId="1076"/>
          <ac:grpSpMkLst>
            <pc:docMk/>
            <pc:sldMk cId="3617633822" sldId="414"/>
            <ac:grpSpMk id="7" creationId="{F7C16EEA-EA2C-461E-BC22-964B8A0E9F4E}"/>
          </ac:grpSpMkLst>
        </pc:grpChg>
        <pc:picChg chg="add mod">
          <ac:chgData name="Meier  Dana" userId="83c5db5c-748f-44c8-ad49-a5e332b6d8d8" providerId="ADAL" clId="{21F08EFA-14FE-4CD8-B73D-9612E9576E16}" dt="2022-05-26T10:47:22.132" v="4761" actId="1076"/>
          <ac:picMkLst>
            <pc:docMk/>
            <pc:sldMk cId="3617633822" sldId="414"/>
            <ac:picMk id="30" creationId="{E708F87E-95DB-455A-94D2-2DDA6887B95C}"/>
          </ac:picMkLst>
        </pc:picChg>
        <pc:picChg chg="add mod">
          <ac:chgData name="Meier  Dana" userId="83c5db5c-748f-44c8-ad49-a5e332b6d8d8" providerId="ADAL" clId="{21F08EFA-14FE-4CD8-B73D-9612E9576E16}" dt="2022-05-26T10:47:16.020" v="4760" actId="1076"/>
          <ac:picMkLst>
            <pc:docMk/>
            <pc:sldMk cId="3617633822" sldId="414"/>
            <ac:picMk id="34" creationId="{5A3BC7EC-D3EC-4A5E-8079-FB84C59D6B79}"/>
          </ac:picMkLst>
        </pc:picChg>
        <pc:picChg chg="del mod">
          <ac:chgData name="Meier  Dana" userId="83c5db5c-748f-44c8-ad49-a5e332b6d8d8" providerId="ADAL" clId="{21F08EFA-14FE-4CD8-B73D-9612E9576E16}" dt="2022-05-26T10:38:51.103" v="4466" actId="478"/>
          <ac:picMkLst>
            <pc:docMk/>
            <pc:sldMk cId="3617633822" sldId="414"/>
            <ac:picMk id="114" creationId="{9872224B-AB68-4962-ADD8-8F6D921F6773}"/>
          </ac:picMkLst>
        </pc:picChg>
        <pc:picChg chg="del">
          <ac:chgData name="Meier  Dana" userId="83c5db5c-748f-44c8-ad49-a5e332b6d8d8" providerId="ADAL" clId="{21F08EFA-14FE-4CD8-B73D-9612E9576E16}" dt="2022-05-25T13:16:08.453" v="98" actId="478"/>
          <ac:picMkLst>
            <pc:docMk/>
            <pc:sldMk cId="3617633822" sldId="414"/>
            <ac:picMk id="116" creationId="{15A347DD-DBDC-49EC-8B61-F7035171DD1B}"/>
          </ac:picMkLst>
        </pc:picChg>
        <pc:cxnChg chg="add mod">
          <ac:chgData name="Meier  Dana" userId="83c5db5c-748f-44c8-ad49-a5e332b6d8d8" providerId="ADAL" clId="{21F08EFA-14FE-4CD8-B73D-9612E9576E16}" dt="2022-05-26T10:42:49.796" v="4570" actId="1076"/>
          <ac:cxnSpMkLst>
            <pc:docMk/>
            <pc:sldMk cId="3617633822" sldId="414"/>
            <ac:cxnSpMk id="9" creationId="{D3C85F36-7CC0-446C-B112-675E7B5FABAD}"/>
          </ac:cxnSpMkLst>
        </pc:cxnChg>
        <pc:cxnChg chg="add mod">
          <ac:chgData name="Meier  Dana" userId="83c5db5c-748f-44c8-ad49-a5e332b6d8d8" providerId="ADAL" clId="{21F08EFA-14FE-4CD8-B73D-9612E9576E16}" dt="2022-05-26T10:42:49.796" v="4570" actId="1076"/>
          <ac:cxnSpMkLst>
            <pc:docMk/>
            <pc:sldMk cId="3617633822" sldId="414"/>
            <ac:cxnSpMk id="15" creationId="{A0D8031B-CEBD-45CB-9F68-40FD8FD33EAA}"/>
          </ac:cxnSpMkLst>
        </pc:cxnChg>
        <pc:cxnChg chg="add mod">
          <ac:chgData name="Meier  Dana" userId="83c5db5c-748f-44c8-ad49-a5e332b6d8d8" providerId="ADAL" clId="{21F08EFA-14FE-4CD8-B73D-9612E9576E16}" dt="2022-05-26T10:42:49.796" v="4570" actId="1076"/>
          <ac:cxnSpMkLst>
            <pc:docMk/>
            <pc:sldMk cId="3617633822" sldId="414"/>
            <ac:cxnSpMk id="16" creationId="{9A72EAC3-A42D-4215-9893-FA4574CD7251}"/>
          </ac:cxnSpMkLst>
        </pc:cxnChg>
        <pc:cxnChg chg="add mod">
          <ac:chgData name="Meier  Dana" userId="83c5db5c-748f-44c8-ad49-a5e332b6d8d8" providerId="ADAL" clId="{21F08EFA-14FE-4CD8-B73D-9612E9576E16}" dt="2022-05-26T10:42:49.796" v="4570" actId="1076"/>
          <ac:cxnSpMkLst>
            <pc:docMk/>
            <pc:sldMk cId="3617633822" sldId="414"/>
            <ac:cxnSpMk id="22" creationId="{E88C8E9F-799D-46FC-BA0B-013EF2DB67FF}"/>
          </ac:cxnSpMkLst>
        </pc:cxnChg>
      </pc:sldChg>
      <pc:sldChg chg="modSp mod">
        <pc:chgData name="Meier  Dana" userId="83c5db5c-748f-44c8-ad49-a5e332b6d8d8" providerId="ADAL" clId="{21F08EFA-14FE-4CD8-B73D-9612E9576E16}" dt="2022-06-01T07:28:08.087" v="5806" actId="790"/>
        <pc:sldMkLst>
          <pc:docMk/>
          <pc:sldMk cId="1303705002" sldId="418"/>
        </pc:sldMkLst>
        <pc:spChg chg="mod">
          <ac:chgData name="Meier  Dana" userId="83c5db5c-748f-44c8-ad49-a5e332b6d8d8" providerId="ADAL" clId="{21F08EFA-14FE-4CD8-B73D-9612E9576E16}" dt="2022-06-01T07:28:08.087" v="5806" actId="790"/>
          <ac:spMkLst>
            <pc:docMk/>
            <pc:sldMk cId="1303705002" sldId="418"/>
            <ac:spMk id="3" creationId="{019B81DD-2523-3996-F442-845B448A0963}"/>
          </ac:spMkLst>
        </pc:spChg>
      </pc:sldChg>
      <pc:sldChg chg="del">
        <pc:chgData name="Meier  Dana" userId="83c5db5c-748f-44c8-ad49-a5e332b6d8d8" providerId="ADAL" clId="{21F08EFA-14FE-4CD8-B73D-9612E9576E16}" dt="2022-05-25T15:29:23.915" v="1473" actId="47"/>
        <pc:sldMkLst>
          <pc:docMk/>
          <pc:sldMk cId="3217869061" sldId="425"/>
        </pc:sldMkLst>
      </pc:sldChg>
      <pc:sldChg chg="del">
        <pc:chgData name="Meier  Dana" userId="83c5db5c-748f-44c8-ad49-a5e332b6d8d8" providerId="ADAL" clId="{21F08EFA-14FE-4CD8-B73D-9612E9576E16}" dt="2022-05-25T12:19:39.983" v="4" actId="47"/>
        <pc:sldMkLst>
          <pc:docMk/>
          <pc:sldMk cId="3363809623" sldId="426"/>
        </pc:sldMkLst>
      </pc:sldChg>
      <pc:sldChg chg="del">
        <pc:chgData name="Meier  Dana" userId="83c5db5c-748f-44c8-ad49-a5e332b6d8d8" providerId="ADAL" clId="{21F08EFA-14FE-4CD8-B73D-9612E9576E16}" dt="2022-05-25T15:29:25.117" v="1475" actId="47"/>
        <pc:sldMkLst>
          <pc:docMk/>
          <pc:sldMk cId="3178137571" sldId="427"/>
        </pc:sldMkLst>
      </pc:sldChg>
      <pc:sldChg chg="modSp mod modClrScheme addCm modCm chgLayout">
        <pc:chgData name="Meier  Dana" userId="83c5db5c-748f-44c8-ad49-a5e332b6d8d8" providerId="ADAL" clId="{21F08EFA-14FE-4CD8-B73D-9612E9576E16}" dt="2022-05-26T07:12:57.037" v="2961" actId="20577"/>
        <pc:sldMkLst>
          <pc:docMk/>
          <pc:sldMk cId="2583922521" sldId="428"/>
        </pc:sldMkLst>
        <pc:spChg chg="mod ord">
          <ac:chgData name="Meier  Dana" userId="83c5db5c-748f-44c8-ad49-a5e332b6d8d8" providerId="ADAL" clId="{21F08EFA-14FE-4CD8-B73D-9612E9576E16}" dt="2022-05-26T07:12:38.575" v="2900" actId="20577"/>
          <ac:spMkLst>
            <pc:docMk/>
            <pc:sldMk cId="2583922521" sldId="428"/>
            <ac:spMk id="2" creationId="{40E720BC-F3F4-73EC-804C-D88D9231D0BF}"/>
          </ac:spMkLst>
        </pc:spChg>
        <pc:spChg chg="mod ord">
          <ac:chgData name="Meier  Dana" userId="83c5db5c-748f-44c8-ad49-a5e332b6d8d8" providerId="ADAL" clId="{21F08EFA-14FE-4CD8-B73D-9612E9576E16}" dt="2022-05-25T15:47:22.215" v="1954" actId="700"/>
          <ac:spMkLst>
            <pc:docMk/>
            <pc:sldMk cId="2583922521" sldId="428"/>
            <ac:spMk id="4" creationId="{03FD722B-5ACC-58B8-7B0E-8D17D9C45D3B}"/>
          </ac:spMkLst>
        </pc:spChg>
        <pc:spChg chg="mod ord">
          <ac:chgData name="Meier  Dana" userId="83c5db5c-748f-44c8-ad49-a5e332b6d8d8" providerId="ADAL" clId="{21F08EFA-14FE-4CD8-B73D-9612E9576E16}" dt="2022-05-25T15:47:22.215" v="1954" actId="700"/>
          <ac:spMkLst>
            <pc:docMk/>
            <pc:sldMk cId="2583922521" sldId="428"/>
            <ac:spMk id="5" creationId="{A595DE2C-E306-301B-49F8-367F1937FDD8}"/>
          </ac:spMkLst>
        </pc:spChg>
        <pc:spChg chg="mod">
          <ac:chgData name="Meier  Dana" userId="83c5db5c-748f-44c8-ad49-a5e332b6d8d8" providerId="ADAL" clId="{21F08EFA-14FE-4CD8-B73D-9612E9576E16}" dt="2022-05-26T07:12:57.037" v="2961" actId="20577"/>
          <ac:spMkLst>
            <pc:docMk/>
            <pc:sldMk cId="2583922521" sldId="428"/>
            <ac:spMk id="8" creationId="{C19A1D91-24DC-FC55-7114-7B76624D0DAB}"/>
          </ac:spMkLst>
        </pc:spChg>
        <pc:picChg chg="mod ord">
          <ac:chgData name="Meier  Dana" userId="83c5db5c-748f-44c8-ad49-a5e332b6d8d8" providerId="ADAL" clId="{21F08EFA-14FE-4CD8-B73D-9612E9576E16}" dt="2022-05-25T15:47:33.651" v="1955" actId="1076"/>
          <ac:picMkLst>
            <pc:docMk/>
            <pc:sldMk cId="2583922521" sldId="428"/>
            <ac:picMk id="7" creationId="{621C3AFB-D0B1-7740-F01B-B5F26090A6F8}"/>
          </ac:picMkLst>
        </pc:picChg>
      </pc:sldChg>
      <pc:sldChg chg="del">
        <pc:chgData name="Meier  Dana" userId="83c5db5c-748f-44c8-ad49-a5e332b6d8d8" providerId="ADAL" clId="{21F08EFA-14FE-4CD8-B73D-9612E9576E16}" dt="2022-05-25T12:20:24.216" v="12" actId="47"/>
        <pc:sldMkLst>
          <pc:docMk/>
          <pc:sldMk cId="382658054" sldId="429"/>
        </pc:sldMkLst>
      </pc:sldChg>
      <pc:sldChg chg="del">
        <pc:chgData name="Meier  Dana" userId="83c5db5c-748f-44c8-ad49-a5e332b6d8d8" providerId="ADAL" clId="{21F08EFA-14FE-4CD8-B73D-9612E9576E16}" dt="2022-05-25T12:19:43.366" v="5" actId="47"/>
        <pc:sldMkLst>
          <pc:docMk/>
          <pc:sldMk cId="1348581159" sldId="430"/>
        </pc:sldMkLst>
      </pc:sldChg>
      <pc:sldChg chg="del">
        <pc:chgData name="Meier  Dana" userId="83c5db5c-748f-44c8-ad49-a5e332b6d8d8" providerId="ADAL" clId="{21F08EFA-14FE-4CD8-B73D-9612E9576E16}" dt="2022-05-25T12:19:49.728" v="6" actId="47"/>
        <pc:sldMkLst>
          <pc:docMk/>
          <pc:sldMk cId="4144609195" sldId="431"/>
        </pc:sldMkLst>
      </pc:sldChg>
      <pc:sldChg chg="del">
        <pc:chgData name="Meier  Dana" userId="83c5db5c-748f-44c8-ad49-a5e332b6d8d8" providerId="ADAL" clId="{21F08EFA-14FE-4CD8-B73D-9612E9576E16}" dt="2022-05-25T12:19:54.640" v="7" actId="47"/>
        <pc:sldMkLst>
          <pc:docMk/>
          <pc:sldMk cId="3884439856" sldId="432"/>
        </pc:sldMkLst>
      </pc:sldChg>
      <pc:sldChg chg="del">
        <pc:chgData name="Meier  Dana" userId="83c5db5c-748f-44c8-ad49-a5e332b6d8d8" providerId="ADAL" clId="{21F08EFA-14FE-4CD8-B73D-9612E9576E16}" dt="2022-05-25T12:19:56.918" v="8" actId="47"/>
        <pc:sldMkLst>
          <pc:docMk/>
          <pc:sldMk cId="3140907318" sldId="434"/>
        </pc:sldMkLst>
      </pc:sldChg>
      <pc:sldChg chg="del">
        <pc:chgData name="Meier  Dana" userId="83c5db5c-748f-44c8-ad49-a5e332b6d8d8" providerId="ADAL" clId="{21F08EFA-14FE-4CD8-B73D-9612E9576E16}" dt="2022-05-25T15:29:32.514" v="1481" actId="47"/>
        <pc:sldMkLst>
          <pc:docMk/>
          <pc:sldMk cId="265129596" sldId="435"/>
        </pc:sldMkLst>
      </pc:sldChg>
      <pc:sldChg chg="del">
        <pc:chgData name="Meier  Dana" userId="83c5db5c-748f-44c8-ad49-a5e332b6d8d8" providerId="ADAL" clId="{21F08EFA-14FE-4CD8-B73D-9612E9576E16}" dt="2022-05-25T15:29:29.791" v="1478" actId="47"/>
        <pc:sldMkLst>
          <pc:docMk/>
          <pc:sldMk cId="1654266488" sldId="436"/>
        </pc:sldMkLst>
      </pc:sldChg>
      <pc:sldChg chg="del">
        <pc:chgData name="Meier  Dana" userId="83c5db5c-748f-44c8-ad49-a5e332b6d8d8" providerId="ADAL" clId="{21F08EFA-14FE-4CD8-B73D-9612E9576E16}" dt="2022-05-25T12:39:32.727" v="20" actId="47"/>
        <pc:sldMkLst>
          <pc:docMk/>
          <pc:sldMk cId="2079192135" sldId="437"/>
        </pc:sldMkLst>
      </pc:sldChg>
      <pc:sldChg chg="del">
        <pc:chgData name="Meier  Dana" userId="83c5db5c-748f-44c8-ad49-a5e332b6d8d8" providerId="ADAL" clId="{21F08EFA-14FE-4CD8-B73D-9612E9576E16}" dt="2022-05-25T15:29:24.535" v="1474" actId="47"/>
        <pc:sldMkLst>
          <pc:docMk/>
          <pc:sldMk cId="2576824665" sldId="439"/>
        </pc:sldMkLst>
      </pc:sldChg>
      <pc:sldChg chg="del">
        <pc:chgData name="Meier  Dana" userId="83c5db5c-748f-44c8-ad49-a5e332b6d8d8" providerId="ADAL" clId="{21F08EFA-14FE-4CD8-B73D-9612E9576E16}" dt="2022-05-25T12:19:31.825" v="3" actId="47"/>
        <pc:sldMkLst>
          <pc:docMk/>
          <pc:sldMk cId="2122304919" sldId="440"/>
        </pc:sldMkLst>
      </pc:sldChg>
      <pc:sldChg chg="del">
        <pc:chgData name="Meier  Dana" userId="83c5db5c-748f-44c8-ad49-a5e332b6d8d8" providerId="ADAL" clId="{21F08EFA-14FE-4CD8-B73D-9612E9576E16}" dt="2022-05-25T15:29:31.059" v="1479" actId="47"/>
        <pc:sldMkLst>
          <pc:docMk/>
          <pc:sldMk cId="2033430092" sldId="441"/>
        </pc:sldMkLst>
      </pc:sldChg>
      <pc:sldChg chg="del">
        <pc:chgData name="Meier  Dana" userId="83c5db5c-748f-44c8-ad49-a5e332b6d8d8" providerId="ADAL" clId="{21F08EFA-14FE-4CD8-B73D-9612E9576E16}" dt="2022-05-25T15:29:28.158" v="1477" actId="47"/>
        <pc:sldMkLst>
          <pc:docMk/>
          <pc:sldMk cId="234750893" sldId="443"/>
        </pc:sldMkLst>
      </pc:sldChg>
      <pc:sldChg chg="del">
        <pc:chgData name="Meier  Dana" userId="83c5db5c-748f-44c8-ad49-a5e332b6d8d8" providerId="ADAL" clId="{21F08EFA-14FE-4CD8-B73D-9612E9576E16}" dt="2022-05-25T15:29:31.757" v="1480" actId="47"/>
        <pc:sldMkLst>
          <pc:docMk/>
          <pc:sldMk cId="521221539" sldId="444"/>
        </pc:sldMkLst>
      </pc:sldChg>
      <pc:sldChg chg="del">
        <pc:chgData name="Meier  Dana" userId="83c5db5c-748f-44c8-ad49-a5e332b6d8d8" providerId="ADAL" clId="{21F08EFA-14FE-4CD8-B73D-9612E9576E16}" dt="2022-05-25T12:38:49.398" v="17" actId="47"/>
        <pc:sldMkLst>
          <pc:docMk/>
          <pc:sldMk cId="2300786885" sldId="445"/>
        </pc:sldMkLst>
      </pc:sldChg>
      <pc:sldChg chg="del">
        <pc:chgData name="Meier  Dana" userId="83c5db5c-748f-44c8-ad49-a5e332b6d8d8" providerId="ADAL" clId="{21F08EFA-14FE-4CD8-B73D-9612E9576E16}" dt="2022-05-25T12:39:37.511" v="21" actId="47"/>
        <pc:sldMkLst>
          <pc:docMk/>
          <pc:sldMk cId="2928508348" sldId="446"/>
        </pc:sldMkLst>
      </pc:sldChg>
      <pc:sldChg chg="del">
        <pc:chgData name="Meier  Dana" userId="83c5db5c-748f-44c8-ad49-a5e332b6d8d8" providerId="ADAL" clId="{21F08EFA-14FE-4CD8-B73D-9612E9576E16}" dt="2022-05-25T12:38:34.730" v="15" actId="47"/>
        <pc:sldMkLst>
          <pc:docMk/>
          <pc:sldMk cId="991955215" sldId="447"/>
        </pc:sldMkLst>
      </pc:sldChg>
      <pc:sldChg chg="del">
        <pc:chgData name="Meier  Dana" userId="83c5db5c-748f-44c8-ad49-a5e332b6d8d8" providerId="ADAL" clId="{21F08EFA-14FE-4CD8-B73D-9612E9576E16}" dt="2022-05-25T12:39:07.636" v="19" actId="47"/>
        <pc:sldMkLst>
          <pc:docMk/>
          <pc:sldMk cId="956252085" sldId="448"/>
        </pc:sldMkLst>
      </pc:sldChg>
      <pc:sldChg chg="del">
        <pc:chgData name="Meier  Dana" userId="83c5db5c-748f-44c8-ad49-a5e332b6d8d8" providerId="ADAL" clId="{21F08EFA-14FE-4CD8-B73D-9612E9576E16}" dt="2022-05-25T12:39:38.369" v="22" actId="47"/>
        <pc:sldMkLst>
          <pc:docMk/>
          <pc:sldMk cId="652386380" sldId="449"/>
        </pc:sldMkLst>
      </pc:sldChg>
      <pc:sldChg chg="del">
        <pc:chgData name="Meier  Dana" userId="83c5db5c-748f-44c8-ad49-a5e332b6d8d8" providerId="ADAL" clId="{21F08EFA-14FE-4CD8-B73D-9612E9576E16}" dt="2022-05-25T12:39:47.961" v="24" actId="47"/>
        <pc:sldMkLst>
          <pc:docMk/>
          <pc:sldMk cId="2596275945" sldId="450"/>
        </pc:sldMkLst>
      </pc:sldChg>
      <pc:sldChg chg="del">
        <pc:chgData name="Meier  Dana" userId="83c5db5c-748f-44c8-ad49-a5e332b6d8d8" providerId="ADAL" clId="{21F08EFA-14FE-4CD8-B73D-9612E9576E16}" dt="2022-05-25T12:39:49.202" v="25" actId="47"/>
        <pc:sldMkLst>
          <pc:docMk/>
          <pc:sldMk cId="61602791" sldId="451"/>
        </pc:sldMkLst>
      </pc:sldChg>
      <pc:sldChg chg="add del">
        <pc:chgData name="Meier  Dana" userId="83c5db5c-748f-44c8-ad49-a5e332b6d8d8" providerId="ADAL" clId="{21F08EFA-14FE-4CD8-B73D-9612E9576E16}" dt="2022-05-25T12:39:53.158" v="26" actId="47"/>
        <pc:sldMkLst>
          <pc:docMk/>
          <pc:sldMk cId="3051178273" sldId="452"/>
        </pc:sldMkLst>
      </pc:sldChg>
      <pc:sldChg chg="del">
        <pc:chgData name="Meier  Dana" userId="83c5db5c-748f-44c8-ad49-a5e332b6d8d8" providerId="ADAL" clId="{21F08EFA-14FE-4CD8-B73D-9612E9576E16}" dt="2022-05-25T12:39:56.833" v="29" actId="47"/>
        <pc:sldMkLst>
          <pc:docMk/>
          <pc:sldMk cId="3666882301" sldId="453"/>
        </pc:sldMkLst>
      </pc:sldChg>
      <pc:sldChg chg="modSp mod modClrScheme modAnim chgLayout">
        <pc:chgData name="Meier  Dana" userId="83c5db5c-748f-44c8-ad49-a5e332b6d8d8" providerId="ADAL" clId="{21F08EFA-14FE-4CD8-B73D-9612E9576E16}" dt="2022-05-26T12:04:48.890" v="4787"/>
        <pc:sldMkLst>
          <pc:docMk/>
          <pc:sldMk cId="421968052" sldId="454"/>
        </pc:sldMkLst>
        <pc:spChg chg="mod ord">
          <ac:chgData name="Meier  Dana" userId="83c5db5c-748f-44c8-ad49-a5e332b6d8d8" providerId="ADAL" clId="{21F08EFA-14FE-4CD8-B73D-9612E9576E16}" dt="2022-05-26T06:56:26.905" v="2626" actId="700"/>
          <ac:spMkLst>
            <pc:docMk/>
            <pc:sldMk cId="421968052" sldId="454"/>
            <ac:spMk id="2" creationId="{C48965BD-B85A-F3CC-C68C-4F48C942E3E9}"/>
          </ac:spMkLst>
        </pc:spChg>
        <pc:spChg chg="mod ord">
          <ac:chgData name="Meier  Dana" userId="83c5db5c-748f-44c8-ad49-a5e332b6d8d8" providerId="ADAL" clId="{21F08EFA-14FE-4CD8-B73D-9612E9576E16}" dt="2022-05-26T06:56:26.905" v="2626" actId="700"/>
          <ac:spMkLst>
            <pc:docMk/>
            <pc:sldMk cId="421968052" sldId="454"/>
            <ac:spMk id="3" creationId="{ECD3761E-B5EC-0FC7-E7F1-8566E24265B9}"/>
          </ac:spMkLst>
        </pc:spChg>
        <pc:spChg chg="mod ord">
          <ac:chgData name="Meier  Dana" userId="83c5db5c-748f-44c8-ad49-a5e332b6d8d8" providerId="ADAL" clId="{21F08EFA-14FE-4CD8-B73D-9612E9576E16}" dt="2022-05-26T06:56:26.905" v="2626" actId="700"/>
          <ac:spMkLst>
            <pc:docMk/>
            <pc:sldMk cId="421968052" sldId="454"/>
            <ac:spMk id="4" creationId="{0C580FBD-F294-A24B-69C4-13E937F901F4}"/>
          </ac:spMkLst>
        </pc:spChg>
        <pc:spChg chg="mod ord">
          <ac:chgData name="Meier  Dana" userId="83c5db5c-748f-44c8-ad49-a5e332b6d8d8" providerId="ADAL" clId="{21F08EFA-14FE-4CD8-B73D-9612E9576E16}" dt="2022-05-26T06:56:26.905" v="2626" actId="700"/>
          <ac:spMkLst>
            <pc:docMk/>
            <pc:sldMk cId="421968052" sldId="454"/>
            <ac:spMk id="5" creationId="{515D60EE-3A0E-7AF5-B8CC-F1A79987893F}"/>
          </ac:spMkLst>
        </pc:spChg>
      </pc:sldChg>
      <pc:sldChg chg="del">
        <pc:chgData name="Meier  Dana" userId="83c5db5c-748f-44c8-ad49-a5e332b6d8d8" providerId="ADAL" clId="{21F08EFA-14FE-4CD8-B73D-9612E9576E16}" dt="2022-05-25T12:20:30.685" v="14" actId="47"/>
        <pc:sldMkLst>
          <pc:docMk/>
          <pc:sldMk cId="1413717256" sldId="455"/>
        </pc:sldMkLst>
      </pc:sldChg>
      <pc:sldChg chg="del">
        <pc:chgData name="Meier  Dana" userId="83c5db5c-748f-44c8-ad49-a5e332b6d8d8" providerId="ADAL" clId="{21F08EFA-14FE-4CD8-B73D-9612E9576E16}" dt="2022-05-26T06:54:55.189" v="2621" actId="47"/>
        <pc:sldMkLst>
          <pc:docMk/>
          <pc:sldMk cId="3110346267" sldId="458"/>
        </pc:sldMkLst>
      </pc:sldChg>
      <pc:sldChg chg="del">
        <pc:chgData name="Meier  Dana" userId="83c5db5c-748f-44c8-ad49-a5e332b6d8d8" providerId="ADAL" clId="{21F08EFA-14FE-4CD8-B73D-9612E9576E16}" dt="2022-05-25T12:20:29.886" v="13" actId="47"/>
        <pc:sldMkLst>
          <pc:docMk/>
          <pc:sldMk cId="480242485" sldId="460"/>
        </pc:sldMkLst>
      </pc:sldChg>
      <pc:sldChg chg="addSp delSp modSp del mod delAnim modAnim">
        <pc:chgData name="Meier  Dana" userId="83c5db5c-748f-44c8-ad49-a5e332b6d8d8" providerId="ADAL" clId="{21F08EFA-14FE-4CD8-B73D-9612E9576E16}" dt="2022-05-30T17:14:30.890" v="5468" actId="47"/>
        <pc:sldMkLst>
          <pc:docMk/>
          <pc:sldMk cId="705924540" sldId="464"/>
        </pc:sldMkLst>
        <pc:spChg chg="del mod">
          <ac:chgData name="Meier  Dana" userId="83c5db5c-748f-44c8-ad49-a5e332b6d8d8" providerId="ADAL" clId="{21F08EFA-14FE-4CD8-B73D-9612E9576E16}" dt="2022-05-30T16:00:48.262" v="5389" actId="478"/>
          <ac:spMkLst>
            <pc:docMk/>
            <pc:sldMk cId="705924540" sldId="464"/>
            <ac:spMk id="3" creationId="{01BE4364-2D23-69BC-72FD-1607DDCBA21A}"/>
          </ac:spMkLst>
        </pc:spChg>
        <pc:spChg chg="del">
          <ac:chgData name="Meier  Dana" userId="83c5db5c-748f-44c8-ad49-a5e332b6d8d8" providerId="ADAL" clId="{21F08EFA-14FE-4CD8-B73D-9612E9576E16}" dt="2022-05-30T16:00:49.851" v="5390" actId="478"/>
          <ac:spMkLst>
            <pc:docMk/>
            <pc:sldMk cId="705924540" sldId="464"/>
            <ac:spMk id="6" creationId="{2DB9A44D-5A7A-8700-9F9B-C6CE6FB7A7BF}"/>
          </ac:spMkLst>
        </pc:spChg>
        <pc:spChg chg="mod">
          <ac:chgData name="Meier  Dana" userId="83c5db5c-748f-44c8-ad49-a5e332b6d8d8" providerId="ADAL" clId="{21F08EFA-14FE-4CD8-B73D-9612E9576E16}" dt="2022-05-30T17:04:22.102" v="5408" actId="1076"/>
          <ac:spMkLst>
            <pc:docMk/>
            <pc:sldMk cId="705924540" sldId="464"/>
            <ac:spMk id="8" creationId="{3EC77314-B9A5-4C78-9797-6CBB0D191F06}"/>
          </ac:spMkLst>
        </pc:spChg>
        <pc:spChg chg="mod">
          <ac:chgData name="Meier  Dana" userId="83c5db5c-748f-44c8-ad49-a5e332b6d8d8" providerId="ADAL" clId="{21F08EFA-14FE-4CD8-B73D-9612E9576E16}" dt="2022-05-25T12:47:37.297" v="30" actId="14100"/>
          <ac:spMkLst>
            <pc:docMk/>
            <pc:sldMk cId="705924540" sldId="464"/>
            <ac:spMk id="9" creationId="{3BA31BBC-ADED-417A-AD62-8BEE7192C8EC}"/>
          </ac:spMkLst>
        </pc:spChg>
        <pc:spChg chg="mod">
          <ac:chgData name="Meier  Dana" userId="83c5db5c-748f-44c8-ad49-a5e332b6d8d8" providerId="ADAL" clId="{21F08EFA-14FE-4CD8-B73D-9612E9576E16}" dt="2022-05-30T17:10:44.669" v="5445" actId="1076"/>
          <ac:spMkLst>
            <pc:docMk/>
            <pc:sldMk cId="705924540" sldId="464"/>
            <ac:spMk id="10" creationId="{17C972B4-87B3-4C6A-BD36-5F7262C6883B}"/>
          </ac:spMkLst>
        </pc:spChg>
        <pc:spChg chg="mod">
          <ac:chgData name="Meier  Dana" userId="83c5db5c-748f-44c8-ad49-a5e332b6d8d8" providerId="ADAL" clId="{21F08EFA-14FE-4CD8-B73D-9612E9576E16}" dt="2022-05-30T17:10:44.669" v="5445" actId="1076"/>
          <ac:spMkLst>
            <pc:docMk/>
            <pc:sldMk cId="705924540" sldId="464"/>
            <ac:spMk id="11" creationId="{120C1620-472A-47A3-8B17-7645169AAE21}"/>
          </ac:spMkLst>
        </pc:spChg>
        <pc:spChg chg="del">
          <ac:chgData name="Meier  Dana" userId="83c5db5c-748f-44c8-ad49-a5e332b6d8d8" providerId="ADAL" clId="{21F08EFA-14FE-4CD8-B73D-9612E9576E16}" dt="2022-05-30T16:01:06.340" v="5394" actId="478"/>
          <ac:spMkLst>
            <pc:docMk/>
            <pc:sldMk cId="705924540" sldId="464"/>
            <ac:spMk id="14" creationId="{C6467C53-6C73-DFE6-3E52-B3BDF9D14773}"/>
          </ac:spMkLst>
        </pc:spChg>
        <pc:spChg chg="del mod">
          <ac:chgData name="Meier  Dana" userId="83c5db5c-748f-44c8-ad49-a5e332b6d8d8" providerId="ADAL" clId="{21F08EFA-14FE-4CD8-B73D-9612E9576E16}" dt="2022-05-30T16:00:54.130" v="5391" actId="478"/>
          <ac:spMkLst>
            <pc:docMk/>
            <pc:sldMk cId="705924540" sldId="464"/>
            <ac:spMk id="16" creationId="{76AAAA33-F6CB-3A77-57AA-5156BBC12BFE}"/>
          </ac:spMkLst>
        </pc:spChg>
        <pc:spChg chg="del">
          <ac:chgData name="Meier  Dana" userId="83c5db5c-748f-44c8-ad49-a5e332b6d8d8" providerId="ADAL" clId="{21F08EFA-14FE-4CD8-B73D-9612E9576E16}" dt="2022-05-30T16:00:58.482" v="5393" actId="478"/>
          <ac:spMkLst>
            <pc:docMk/>
            <pc:sldMk cId="705924540" sldId="464"/>
            <ac:spMk id="17" creationId="{EA9DA3D8-AFE0-558F-0939-C66AC6A400FB}"/>
          </ac:spMkLst>
        </pc:spChg>
        <pc:spChg chg="del">
          <ac:chgData name="Meier  Dana" userId="83c5db5c-748f-44c8-ad49-a5e332b6d8d8" providerId="ADAL" clId="{21F08EFA-14FE-4CD8-B73D-9612E9576E16}" dt="2022-05-30T16:00:56.337" v="5392" actId="478"/>
          <ac:spMkLst>
            <pc:docMk/>
            <pc:sldMk cId="705924540" sldId="464"/>
            <ac:spMk id="18" creationId="{515F0E80-C32A-0581-FBB7-05C5033564C4}"/>
          </ac:spMkLst>
        </pc:spChg>
        <pc:spChg chg="del">
          <ac:chgData name="Meier  Dana" userId="83c5db5c-748f-44c8-ad49-a5e332b6d8d8" providerId="ADAL" clId="{21F08EFA-14FE-4CD8-B73D-9612E9576E16}" dt="2022-05-30T16:01:09.265" v="5395" actId="478"/>
          <ac:spMkLst>
            <pc:docMk/>
            <pc:sldMk cId="705924540" sldId="464"/>
            <ac:spMk id="19" creationId="{15507F71-F3BF-1F0D-A984-CB63B173A50A}"/>
          </ac:spMkLst>
        </pc:spChg>
        <pc:spChg chg="del">
          <ac:chgData name="Meier  Dana" userId="83c5db5c-748f-44c8-ad49-a5e332b6d8d8" providerId="ADAL" clId="{21F08EFA-14FE-4CD8-B73D-9612E9576E16}" dt="2022-05-30T16:01:16.958" v="5397" actId="478"/>
          <ac:spMkLst>
            <pc:docMk/>
            <pc:sldMk cId="705924540" sldId="464"/>
            <ac:spMk id="20" creationId="{6F3A40C0-1E58-D7A6-4F0E-C129E8751DE1}"/>
          </ac:spMkLst>
        </pc:spChg>
        <pc:spChg chg="del">
          <ac:chgData name="Meier  Dana" userId="83c5db5c-748f-44c8-ad49-a5e332b6d8d8" providerId="ADAL" clId="{21F08EFA-14FE-4CD8-B73D-9612E9576E16}" dt="2022-05-30T16:01:14.363" v="5396" actId="478"/>
          <ac:spMkLst>
            <pc:docMk/>
            <pc:sldMk cId="705924540" sldId="464"/>
            <ac:spMk id="21" creationId="{84549285-2C4A-64F3-8430-02207BC29DF2}"/>
          </ac:spMkLst>
        </pc:spChg>
        <pc:spChg chg="del mod">
          <ac:chgData name="Meier  Dana" userId="83c5db5c-748f-44c8-ad49-a5e332b6d8d8" providerId="ADAL" clId="{21F08EFA-14FE-4CD8-B73D-9612E9576E16}" dt="2022-05-30T16:01:14.363" v="5396" actId="478"/>
          <ac:spMkLst>
            <pc:docMk/>
            <pc:sldMk cId="705924540" sldId="464"/>
            <ac:spMk id="22" creationId="{59E9516E-32D4-66A5-2E3C-6DFFFA42329F}"/>
          </ac:spMkLst>
        </pc:spChg>
        <pc:spChg chg="del">
          <ac:chgData name="Meier  Dana" userId="83c5db5c-748f-44c8-ad49-a5e332b6d8d8" providerId="ADAL" clId="{21F08EFA-14FE-4CD8-B73D-9612E9576E16}" dt="2022-05-30T16:01:16.958" v="5397" actId="478"/>
          <ac:spMkLst>
            <pc:docMk/>
            <pc:sldMk cId="705924540" sldId="464"/>
            <ac:spMk id="23" creationId="{4A7F86BB-F7E2-6C9F-3DB9-74304336A46A}"/>
          </ac:spMkLst>
        </pc:spChg>
        <pc:spChg chg="del">
          <ac:chgData name="Meier  Dana" userId="83c5db5c-748f-44c8-ad49-a5e332b6d8d8" providerId="ADAL" clId="{21F08EFA-14FE-4CD8-B73D-9612E9576E16}" dt="2022-05-30T16:01:14.363" v="5396" actId="478"/>
          <ac:spMkLst>
            <pc:docMk/>
            <pc:sldMk cId="705924540" sldId="464"/>
            <ac:spMk id="24" creationId="{DCB175EE-819E-6B90-2D65-224B48369E07}"/>
          </ac:spMkLst>
        </pc:spChg>
        <pc:spChg chg="del">
          <ac:chgData name="Meier  Dana" userId="83c5db5c-748f-44c8-ad49-a5e332b6d8d8" providerId="ADAL" clId="{21F08EFA-14FE-4CD8-B73D-9612E9576E16}" dt="2022-05-30T16:01:14.363" v="5396" actId="478"/>
          <ac:spMkLst>
            <pc:docMk/>
            <pc:sldMk cId="705924540" sldId="464"/>
            <ac:spMk id="25" creationId="{5568224C-D514-18C3-71A5-86FE3EF41DDA}"/>
          </ac:spMkLst>
        </pc:spChg>
        <pc:grpChg chg="add mod">
          <ac:chgData name="Meier  Dana" userId="83c5db5c-748f-44c8-ad49-a5e332b6d8d8" providerId="ADAL" clId="{21F08EFA-14FE-4CD8-B73D-9612E9576E16}" dt="2022-05-25T14:33:16.964" v="239" actId="164"/>
          <ac:grpSpMkLst>
            <pc:docMk/>
            <pc:sldMk cId="705924540" sldId="464"/>
            <ac:grpSpMk id="14" creationId="{5FED5A7B-E6AE-4E15-8BC3-12640AED8FEA}"/>
          </ac:grpSpMkLst>
        </pc:grpChg>
        <pc:picChg chg="mod">
          <ac:chgData name="Meier  Dana" userId="83c5db5c-748f-44c8-ad49-a5e332b6d8d8" providerId="ADAL" clId="{21F08EFA-14FE-4CD8-B73D-9612E9576E16}" dt="2022-05-30T17:04:24.927" v="5410" actId="1076"/>
          <ac:picMkLst>
            <pc:docMk/>
            <pc:sldMk cId="705924540" sldId="464"/>
            <ac:picMk id="7" creationId="{361D4761-EB1D-4B16-8A17-73950EADF124}"/>
          </ac:picMkLst>
        </pc:picChg>
      </pc:sldChg>
      <pc:sldChg chg="modSp mod">
        <pc:chgData name="Meier  Dana" userId="83c5db5c-748f-44c8-ad49-a5e332b6d8d8" providerId="ADAL" clId="{21F08EFA-14FE-4CD8-B73D-9612E9576E16}" dt="2022-05-25T15:02:51.567" v="895" actId="1076"/>
        <pc:sldMkLst>
          <pc:docMk/>
          <pc:sldMk cId="1119032196" sldId="468"/>
        </pc:sldMkLst>
        <pc:spChg chg="mod">
          <ac:chgData name="Meier  Dana" userId="83c5db5c-748f-44c8-ad49-a5e332b6d8d8" providerId="ADAL" clId="{21F08EFA-14FE-4CD8-B73D-9612E9576E16}" dt="2022-05-25T12:56:07.253" v="32" actId="1076"/>
          <ac:spMkLst>
            <pc:docMk/>
            <pc:sldMk cId="1119032196" sldId="468"/>
            <ac:spMk id="6" creationId="{63970324-8AB2-D303-6409-F4A0CCE894E5}"/>
          </ac:spMkLst>
        </pc:spChg>
        <pc:spChg chg="mod">
          <ac:chgData name="Meier  Dana" userId="83c5db5c-748f-44c8-ad49-a5e332b6d8d8" providerId="ADAL" clId="{21F08EFA-14FE-4CD8-B73D-9612E9576E16}" dt="2022-05-25T15:02:51.567" v="895" actId="1076"/>
          <ac:spMkLst>
            <pc:docMk/>
            <pc:sldMk cId="1119032196" sldId="468"/>
            <ac:spMk id="13" creationId="{137E882A-DF34-DF33-E20E-5390B8974901}"/>
          </ac:spMkLst>
        </pc:spChg>
        <pc:picChg chg="mod">
          <ac:chgData name="Meier  Dana" userId="83c5db5c-748f-44c8-ad49-a5e332b6d8d8" providerId="ADAL" clId="{21F08EFA-14FE-4CD8-B73D-9612E9576E16}" dt="2022-05-25T15:02:49.067" v="894" actId="1076"/>
          <ac:picMkLst>
            <pc:docMk/>
            <pc:sldMk cId="1119032196" sldId="468"/>
            <ac:picMk id="8" creationId="{DD12FCD7-1DE3-067F-44C9-54B4D76D187A}"/>
          </ac:picMkLst>
        </pc:picChg>
        <pc:picChg chg="mod">
          <ac:chgData name="Meier  Dana" userId="83c5db5c-748f-44c8-ad49-a5e332b6d8d8" providerId="ADAL" clId="{21F08EFA-14FE-4CD8-B73D-9612E9576E16}" dt="2022-05-25T12:56:07.253" v="32" actId="1076"/>
          <ac:picMkLst>
            <pc:docMk/>
            <pc:sldMk cId="1119032196" sldId="468"/>
            <ac:picMk id="10" creationId="{FF638005-EBC4-9BBA-40EC-2B1227ED9BC4}"/>
          </ac:picMkLst>
        </pc:picChg>
        <pc:picChg chg="mod">
          <ac:chgData name="Meier  Dana" userId="83c5db5c-748f-44c8-ad49-a5e332b6d8d8" providerId="ADAL" clId="{21F08EFA-14FE-4CD8-B73D-9612E9576E16}" dt="2022-05-25T12:56:11.352" v="33" actId="1076"/>
          <ac:picMkLst>
            <pc:docMk/>
            <pc:sldMk cId="1119032196" sldId="468"/>
            <ac:picMk id="12" creationId="{94C11C66-4773-F920-99A1-55ED8CEC15F6}"/>
          </ac:picMkLst>
        </pc:picChg>
      </pc:sldChg>
      <pc:sldChg chg="addSp modSp mod modClrScheme modAnim addCm delCm modCm chgLayout">
        <pc:chgData name="Meier  Dana" userId="83c5db5c-748f-44c8-ad49-a5e332b6d8d8" providerId="ADAL" clId="{21F08EFA-14FE-4CD8-B73D-9612E9576E16}" dt="2022-06-01T07:35:28.479" v="5807" actId="20577"/>
        <pc:sldMkLst>
          <pc:docMk/>
          <pc:sldMk cId="527230625" sldId="469"/>
        </pc:sldMkLst>
        <pc:spChg chg="mod ord">
          <ac:chgData name="Meier  Dana" userId="83c5db5c-748f-44c8-ad49-a5e332b6d8d8" providerId="ADAL" clId="{21F08EFA-14FE-4CD8-B73D-9612E9576E16}" dt="2022-05-25T13:35:35.469" v="130" actId="700"/>
          <ac:spMkLst>
            <pc:docMk/>
            <pc:sldMk cId="527230625" sldId="469"/>
            <ac:spMk id="2" creationId="{8F6B254C-8E0D-81C2-244F-B71FCE5C09BE}"/>
          </ac:spMkLst>
        </pc:spChg>
        <pc:spChg chg="mod">
          <ac:chgData name="Meier  Dana" userId="83c5db5c-748f-44c8-ad49-a5e332b6d8d8" providerId="ADAL" clId="{21F08EFA-14FE-4CD8-B73D-9612E9576E16}" dt="2022-05-30T06:15:27.549" v="5093" actId="1076"/>
          <ac:spMkLst>
            <pc:docMk/>
            <pc:sldMk cId="527230625" sldId="469"/>
            <ac:spMk id="6" creationId="{10C5D411-D627-4509-80BD-34766A1C48D3}"/>
          </ac:spMkLst>
        </pc:spChg>
        <pc:spChg chg="mod">
          <ac:chgData name="Meier  Dana" userId="83c5db5c-748f-44c8-ad49-a5e332b6d8d8" providerId="ADAL" clId="{21F08EFA-14FE-4CD8-B73D-9612E9576E16}" dt="2022-05-30T06:15:27.549" v="5093" actId="1076"/>
          <ac:spMkLst>
            <pc:docMk/>
            <pc:sldMk cId="527230625" sldId="469"/>
            <ac:spMk id="13" creationId="{8CFE4D8C-C93F-4C7E-8BF9-59B7E32360EE}"/>
          </ac:spMkLst>
        </pc:spChg>
        <pc:spChg chg="mod">
          <ac:chgData name="Meier  Dana" userId="83c5db5c-748f-44c8-ad49-a5e332b6d8d8" providerId="ADAL" clId="{21F08EFA-14FE-4CD8-B73D-9612E9576E16}" dt="2022-05-30T06:15:27.549" v="5093" actId="1076"/>
          <ac:spMkLst>
            <pc:docMk/>
            <pc:sldMk cId="527230625" sldId="469"/>
            <ac:spMk id="18" creationId="{EB586193-2459-4808-9356-61F91D5A4074}"/>
          </ac:spMkLst>
        </pc:spChg>
        <pc:spChg chg="mod">
          <ac:chgData name="Meier  Dana" userId="83c5db5c-748f-44c8-ad49-a5e332b6d8d8" providerId="ADAL" clId="{21F08EFA-14FE-4CD8-B73D-9612E9576E16}" dt="2022-05-30T06:15:27.549" v="5093" actId="1076"/>
          <ac:spMkLst>
            <pc:docMk/>
            <pc:sldMk cId="527230625" sldId="469"/>
            <ac:spMk id="21" creationId="{325900E7-CA2D-40C2-83F6-2D7CB0BC9AE0}"/>
          </ac:spMkLst>
        </pc:spChg>
        <pc:spChg chg="mod">
          <ac:chgData name="Meier  Dana" userId="83c5db5c-748f-44c8-ad49-a5e332b6d8d8" providerId="ADAL" clId="{21F08EFA-14FE-4CD8-B73D-9612E9576E16}" dt="2022-05-30T06:32:52.377" v="5168" actId="404"/>
          <ac:spMkLst>
            <pc:docMk/>
            <pc:sldMk cId="527230625" sldId="469"/>
            <ac:spMk id="30" creationId="{E0DAE91F-06F7-44EA-95F6-7E5822456C3F}"/>
          </ac:spMkLst>
        </pc:spChg>
        <pc:spChg chg="mod">
          <ac:chgData name="Meier  Dana" userId="83c5db5c-748f-44c8-ad49-a5e332b6d8d8" providerId="ADAL" clId="{21F08EFA-14FE-4CD8-B73D-9612E9576E16}" dt="2022-06-01T07:35:28.479" v="5807" actId="20577"/>
          <ac:spMkLst>
            <pc:docMk/>
            <pc:sldMk cId="527230625" sldId="469"/>
            <ac:spMk id="46" creationId="{2091123F-AF1F-4BAF-9CE8-7012472C4264}"/>
          </ac:spMkLst>
        </pc:spChg>
        <pc:spChg chg="mod">
          <ac:chgData name="Meier  Dana" userId="83c5db5c-748f-44c8-ad49-a5e332b6d8d8" providerId="ADAL" clId="{21F08EFA-14FE-4CD8-B73D-9612E9576E16}" dt="2022-05-30T06:29:53.130" v="5158" actId="404"/>
          <ac:spMkLst>
            <pc:docMk/>
            <pc:sldMk cId="527230625" sldId="469"/>
            <ac:spMk id="85" creationId="{057FF87F-AB9D-41D8-892A-F88FD7A771CE}"/>
          </ac:spMkLst>
        </pc:spChg>
        <pc:spChg chg="mod ord">
          <ac:chgData name="Meier  Dana" userId="83c5db5c-748f-44c8-ad49-a5e332b6d8d8" providerId="ADAL" clId="{21F08EFA-14FE-4CD8-B73D-9612E9576E16}" dt="2022-05-30T06:14:38.590" v="5090" actId="14100"/>
          <ac:spMkLst>
            <pc:docMk/>
            <pc:sldMk cId="527230625" sldId="469"/>
            <ac:spMk id="133" creationId="{A9874019-EAFE-4457-A144-7905C3D85ED0}"/>
          </ac:spMkLst>
        </pc:spChg>
        <pc:grpChg chg="add mod">
          <ac:chgData name="Meier  Dana" userId="83c5db5c-748f-44c8-ad49-a5e332b6d8d8" providerId="ADAL" clId="{21F08EFA-14FE-4CD8-B73D-9612E9576E16}" dt="2022-05-30T06:29:53.130" v="5158" actId="404"/>
          <ac:grpSpMkLst>
            <pc:docMk/>
            <pc:sldMk cId="527230625" sldId="469"/>
            <ac:grpSpMk id="11" creationId="{4969D2B1-4AE6-4B2E-8035-E6FCD79C695D}"/>
          </ac:grpSpMkLst>
        </pc:grpChg>
        <pc:grpChg chg="mod">
          <ac:chgData name="Meier  Dana" userId="83c5db5c-748f-44c8-ad49-a5e332b6d8d8" providerId="ADAL" clId="{21F08EFA-14FE-4CD8-B73D-9612E9576E16}" dt="2022-05-30T06:32:33.818" v="5166" actId="1076"/>
          <ac:grpSpMkLst>
            <pc:docMk/>
            <pc:sldMk cId="527230625" sldId="469"/>
            <ac:grpSpMk id="19" creationId="{D166C758-0FE2-4137-A620-8832DE6894D0}"/>
          </ac:grpSpMkLst>
        </pc:grpChg>
        <pc:grpChg chg="add mod">
          <ac:chgData name="Meier  Dana" userId="83c5db5c-748f-44c8-ad49-a5e332b6d8d8" providerId="ADAL" clId="{21F08EFA-14FE-4CD8-B73D-9612E9576E16}" dt="2022-05-30T06:32:33.818" v="5166" actId="1076"/>
          <ac:grpSpMkLst>
            <pc:docMk/>
            <pc:sldMk cId="527230625" sldId="469"/>
            <ac:grpSpMk id="26" creationId="{D7D2490E-EED5-4042-97F9-16534CADFC97}"/>
          </ac:grpSpMkLst>
        </pc:grpChg>
        <pc:picChg chg="mod">
          <ac:chgData name="Meier  Dana" userId="83c5db5c-748f-44c8-ad49-a5e332b6d8d8" providerId="ADAL" clId="{21F08EFA-14FE-4CD8-B73D-9612E9576E16}" dt="2022-05-30T06:15:27.549" v="5093" actId="1076"/>
          <ac:picMkLst>
            <pc:docMk/>
            <pc:sldMk cId="527230625" sldId="469"/>
            <ac:picMk id="10" creationId="{DF426EEA-907F-416E-A3E2-98E474A0C7DA}"/>
          </ac:picMkLst>
        </pc:picChg>
        <pc:picChg chg="mod">
          <ac:chgData name="Meier  Dana" userId="83c5db5c-748f-44c8-ad49-a5e332b6d8d8" providerId="ADAL" clId="{21F08EFA-14FE-4CD8-B73D-9612E9576E16}" dt="2022-05-30T06:29:53.130" v="5158" actId="404"/>
          <ac:picMkLst>
            <pc:docMk/>
            <pc:sldMk cId="527230625" sldId="469"/>
            <ac:picMk id="36" creationId="{E29AD2B4-AB3E-4EB5-A87B-18A3CEF0700D}"/>
          </ac:picMkLst>
        </pc:picChg>
        <pc:cxnChg chg="mod">
          <ac:chgData name="Meier  Dana" userId="83c5db5c-748f-44c8-ad49-a5e332b6d8d8" providerId="ADAL" clId="{21F08EFA-14FE-4CD8-B73D-9612E9576E16}" dt="2022-05-30T06:15:27.549" v="5093" actId="1076"/>
          <ac:cxnSpMkLst>
            <pc:docMk/>
            <pc:sldMk cId="527230625" sldId="469"/>
            <ac:cxnSpMk id="16" creationId="{C9D5AB1C-3C5E-4864-9BA8-7C496E6C8335}"/>
          </ac:cxnSpMkLst>
        </pc:cxnChg>
        <pc:cxnChg chg="mod">
          <ac:chgData name="Meier  Dana" userId="83c5db5c-748f-44c8-ad49-a5e332b6d8d8" providerId="ADAL" clId="{21F08EFA-14FE-4CD8-B73D-9612E9576E16}" dt="2022-05-30T06:15:27.549" v="5093" actId="1076"/>
          <ac:cxnSpMkLst>
            <pc:docMk/>
            <pc:sldMk cId="527230625" sldId="469"/>
            <ac:cxnSpMk id="23" creationId="{FA42E9C1-F310-47E1-A2D6-7BD73CCCD045}"/>
          </ac:cxnSpMkLst>
        </pc:cxnChg>
        <pc:cxnChg chg="mod">
          <ac:chgData name="Meier  Dana" userId="83c5db5c-748f-44c8-ad49-a5e332b6d8d8" providerId="ADAL" clId="{21F08EFA-14FE-4CD8-B73D-9612E9576E16}" dt="2022-05-30T06:29:53.130" v="5158" actId="404"/>
          <ac:cxnSpMkLst>
            <pc:docMk/>
            <pc:sldMk cId="527230625" sldId="469"/>
            <ac:cxnSpMk id="24" creationId="{B9D0EAC0-BE3C-4AC4-8B25-3C768E81D1A6}"/>
          </ac:cxnSpMkLst>
        </pc:cxnChg>
        <pc:cxnChg chg="add mod">
          <ac:chgData name="Meier  Dana" userId="83c5db5c-748f-44c8-ad49-a5e332b6d8d8" providerId="ADAL" clId="{21F08EFA-14FE-4CD8-B73D-9612E9576E16}" dt="2022-05-30T06:32:16.208" v="5165" actId="14100"/>
          <ac:cxnSpMkLst>
            <pc:docMk/>
            <pc:sldMk cId="527230625" sldId="469"/>
            <ac:cxnSpMk id="25" creationId="{0CB48C77-6435-4F61-AD4F-CBDEABF7B1AA}"/>
          </ac:cxnSpMkLst>
        </pc:cxnChg>
        <pc:cxnChg chg="mod">
          <ac:chgData name="Meier  Dana" userId="83c5db5c-748f-44c8-ad49-a5e332b6d8d8" providerId="ADAL" clId="{21F08EFA-14FE-4CD8-B73D-9612E9576E16}" dt="2022-05-30T06:29:53.130" v="5158" actId="404"/>
          <ac:cxnSpMkLst>
            <pc:docMk/>
            <pc:sldMk cId="527230625" sldId="469"/>
            <ac:cxnSpMk id="37" creationId="{3079DA47-163A-448C-90DD-86C933AA2A03}"/>
          </ac:cxnSpMkLst>
        </pc:cxnChg>
        <pc:cxnChg chg="mod">
          <ac:chgData name="Meier  Dana" userId="83c5db5c-748f-44c8-ad49-a5e332b6d8d8" providerId="ADAL" clId="{21F08EFA-14FE-4CD8-B73D-9612E9576E16}" dt="2022-05-30T06:15:27.549" v="5093" actId="1076"/>
          <ac:cxnSpMkLst>
            <pc:docMk/>
            <pc:sldMk cId="527230625" sldId="469"/>
            <ac:cxnSpMk id="40" creationId="{DC80E5D3-02F2-45E0-9816-48484B2B529B}"/>
          </ac:cxnSpMkLst>
        </pc:cxnChg>
        <pc:cxnChg chg="mod">
          <ac:chgData name="Meier  Dana" userId="83c5db5c-748f-44c8-ad49-a5e332b6d8d8" providerId="ADAL" clId="{21F08EFA-14FE-4CD8-B73D-9612E9576E16}" dt="2022-05-30T06:15:27.549" v="5093" actId="1076"/>
          <ac:cxnSpMkLst>
            <pc:docMk/>
            <pc:sldMk cId="527230625" sldId="469"/>
            <ac:cxnSpMk id="66" creationId="{F3FA83FD-E6F6-40C0-9DA0-1B330F05AF1F}"/>
          </ac:cxnSpMkLst>
        </pc:cxnChg>
        <pc:cxnChg chg="mod">
          <ac:chgData name="Meier  Dana" userId="83c5db5c-748f-44c8-ad49-a5e332b6d8d8" providerId="ADAL" clId="{21F08EFA-14FE-4CD8-B73D-9612E9576E16}" dt="2022-05-30T06:29:53.130" v="5158" actId="404"/>
          <ac:cxnSpMkLst>
            <pc:docMk/>
            <pc:sldMk cId="527230625" sldId="469"/>
            <ac:cxnSpMk id="82" creationId="{C9F3C4F8-43CA-4CF0-853D-63F17948CFBC}"/>
          </ac:cxnSpMkLst>
        </pc:cxnChg>
        <pc:cxnChg chg="mod">
          <ac:chgData name="Meier  Dana" userId="83c5db5c-748f-44c8-ad49-a5e332b6d8d8" providerId="ADAL" clId="{21F08EFA-14FE-4CD8-B73D-9612E9576E16}" dt="2022-05-30T06:29:53.130" v="5158" actId="404"/>
          <ac:cxnSpMkLst>
            <pc:docMk/>
            <pc:sldMk cId="527230625" sldId="469"/>
            <ac:cxnSpMk id="88" creationId="{4D7B7BF4-15F4-4750-80A7-44C46CB395D8}"/>
          </ac:cxnSpMkLst>
        </pc:cxnChg>
        <pc:cxnChg chg="mod">
          <ac:chgData name="Meier  Dana" userId="83c5db5c-748f-44c8-ad49-a5e332b6d8d8" providerId="ADAL" clId="{21F08EFA-14FE-4CD8-B73D-9612E9576E16}" dt="2022-05-30T06:29:53.130" v="5158" actId="404"/>
          <ac:cxnSpMkLst>
            <pc:docMk/>
            <pc:sldMk cId="527230625" sldId="469"/>
            <ac:cxnSpMk id="100" creationId="{20C46BBE-F324-493D-90D4-6BFB9E1427EB}"/>
          </ac:cxnSpMkLst>
        </pc:cxnChg>
        <pc:cxnChg chg="mod">
          <ac:chgData name="Meier  Dana" userId="83c5db5c-748f-44c8-ad49-a5e332b6d8d8" providerId="ADAL" clId="{21F08EFA-14FE-4CD8-B73D-9612E9576E16}" dt="2022-05-30T06:31:44.246" v="5162" actId="14100"/>
          <ac:cxnSpMkLst>
            <pc:docMk/>
            <pc:sldMk cId="527230625" sldId="469"/>
            <ac:cxnSpMk id="112" creationId="{B8E84935-E729-46AD-B2B9-313AFD5623DB}"/>
          </ac:cxnSpMkLst>
        </pc:cxnChg>
      </pc:sldChg>
      <pc:sldChg chg="modSp mod addCm modCm">
        <pc:chgData name="Meier  Dana" userId="83c5db5c-748f-44c8-ad49-a5e332b6d8d8" providerId="ADAL" clId="{21F08EFA-14FE-4CD8-B73D-9612E9576E16}" dt="2022-05-25T15:10:11.929" v="918"/>
        <pc:sldMkLst>
          <pc:docMk/>
          <pc:sldMk cId="1788426120" sldId="470"/>
        </pc:sldMkLst>
        <pc:spChg chg="mod">
          <ac:chgData name="Meier  Dana" userId="83c5db5c-748f-44c8-ad49-a5e332b6d8d8" providerId="ADAL" clId="{21F08EFA-14FE-4CD8-B73D-9612E9576E16}" dt="2022-05-25T15:06:55.801" v="908" actId="404"/>
          <ac:spMkLst>
            <pc:docMk/>
            <pc:sldMk cId="1788426120" sldId="470"/>
            <ac:spMk id="3" creationId="{11982D1D-D273-16AD-53F1-1B0F2939A097}"/>
          </ac:spMkLst>
        </pc:spChg>
        <pc:spChg chg="mod">
          <ac:chgData name="Meier  Dana" userId="83c5db5c-748f-44c8-ad49-a5e332b6d8d8" providerId="ADAL" clId="{21F08EFA-14FE-4CD8-B73D-9612E9576E16}" dt="2022-05-25T15:07:02.147" v="910" actId="404"/>
          <ac:spMkLst>
            <pc:docMk/>
            <pc:sldMk cId="1788426120" sldId="470"/>
            <ac:spMk id="8" creationId="{6391EEA0-7A98-180D-9122-0961A8200DBF}"/>
          </ac:spMkLst>
        </pc:spChg>
        <pc:spChg chg="mod">
          <ac:chgData name="Meier  Dana" userId="83c5db5c-748f-44c8-ad49-a5e332b6d8d8" providerId="ADAL" clId="{21F08EFA-14FE-4CD8-B73D-9612E9576E16}" dt="2022-05-25T12:57:00.171" v="36" actId="1076"/>
          <ac:spMkLst>
            <pc:docMk/>
            <pc:sldMk cId="1788426120" sldId="470"/>
            <ac:spMk id="9" creationId="{9921380D-0178-DE40-C5B3-50F956F5302A}"/>
          </ac:spMkLst>
        </pc:spChg>
        <pc:spChg chg="mod">
          <ac:chgData name="Meier  Dana" userId="83c5db5c-748f-44c8-ad49-a5e332b6d8d8" providerId="ADAL" clId="{21F08EFA-14FE-4CD8-B73D-9612E9576E16}" dt="2022-05-25T12:56:57.045" v="35" actId="1076"/>
          <ac:spMkLst>
            <pc:docMk/>
            <pc:sldMk cId="1788426120" sldId="470"/>
            <ac:spMk id="10" creationId="{379C34C7-9349-211A-F469-46EE613C8D38}"/>
          </ac:spMkLst>
        </pc:spChg>
        <pc:spChg chg="mod">
          <ac:chgData name="Meier  Dana" userId="83c5db5c-748f-44c8-ad49-a5e332b6d8d8" providerId="ADAL" clId="{21F08EFA-14FE-4CD8-B73D-9612E9576E16}" dt="2022-05-25T15:03:11.313" v="898" actId="1076"/>
          <ac:spMkLst>
            <pc:docMk/>
            <pc:sldMk cId="1788426120" sldId="470"/>
            <ac:spMk id="13" creationId="{FF806050-4E9C-B3AB-CA11-A18BA52DF940}"/>
          </ac:spMkLst>
        </pc:spChg>
        <pc:picChg chg="mod">
          <ac:chgData name="Meier  Dana" userId="83c5db5c-748f-44c8-ad49-a5e332b6d8d8" providerId="ADAL" clId="{21F08EFA-14FE-4CD8-B73D-9612E9576E16}" dt="2022-05-25T15:03:06.330" v="897" actId="1076"/>
          <ac:picMkLst>
            <pc:docMk/>
            <pc:sldMk cId="1788426120" sldId="470"/>
            <ac:picMk id="7" creationId="{2932011B-676B-0CDB-0B5C-91B7462A737C}"/>
          </ac:picMkLst>
        </pc:picChg>
        <pc:picChg chg="mod">
          <ac:chgData name="Meier  Dana" userId="83c5db5c-748f-44c8-ad49-a5e332b6d8d8" providerId="ADAL" clId="{21F08EFA-14FE-4CD8-B73D-9612E9576E16}" dt="2022-05-25T12:56:19.242" v="34" actId="1076"/>
          <ac:picMkLst>
            <pc:docMk/>
            <pc:sldMk cId="1788426120" sldId="470"/>
            <ac:picMk id="11" creationId="{08BC3C63-3B71-DB70-973C-D6DEE1830887}"/>
          </ac:picMkLst>
        </pc:picChg>
      </pc:sldChg>
      <pc:sldChg chg="modSp mod modClrScheme chgLayout">
        <pc:chgData name="Meier  Dana" userId="83c5db5c-748f-44c8-ad49-a5e332b6d8d8" providerId="ADAL" clId="{21F08EFA-14FE-4CD8-B73D-9612E9576E16}" dt="2022-05-26T06:56:35.102" v="2627" actId="700"/>
        <pc:sldMkLst>
          <pc:docMk/>
          <pc:sldMk cId="3443750462" sldId="471"/>
        </pc:sldMkLst>
        <pc:spChg chg="mod ord">
          <ac:chgData name="Meier  Dana" userId="83c5db5c-748f-44c8-ad49-a5e332b6d8d8" providerId="ADAL" clId="{21F08EFA-14FE-4CD8-B73D-9612E9576E16}" dt="2022-05-26T06:56:35.102" v="2627" actId="700"/>
          <ac:spMkLst>
            <pc:docMk/>
            <pc:sldMk cId="3443750462" sldId="471"/>
            <ac:spMk id="2" creationId="{81FA1A35-3617-4013-7160-8AF72D8F9DF6}"/>
          </ac:spMkLst>
        </pc:spChg>
        <pc:spChg chg="mod ord">
          <ac:chgData name="Meier  Dana" userId="83c5db5c-748f-44c8-ad49-a5e332b6d8d8" providerId="ADAL" clId="{21F08EFA-14FE-4CD8-B73D-9612E9576E16}" dt="2022-05-26T06:56:35.102" v="2627" actId="700"/>
          <ac:spMkLst>
            <pc:docMk/>
            <pc:sldMk cId="3443750462" sldId="471"/>
            <ac:spMk id="3" creationId="{F69A8F3E-EE35-D999-20E6-1A15D15E5E82}"/>
          </ac:spMkLst>
        </pc:spChg>
        <pc:spChg chg="mod ord">
          <ac:chgData name="Meier  Dana" userId="83c5db5c-748f-44c8-ad49-a5e332b6d8d8" providerId="ADAL" clId="{21F08EFA-14FE-4CD8-B73D-9612E9576E16}" dt="2022-05-26T06:56:35.102" v="2627" actId="700"/>
          <ac:spMkLst>
            <pc:docMk/>
            <pc:sldMk cId="3443750462" sldId="471"/>
            <ac:spMk id="4" creationId="{7BC8CF51-C9B8-5D9C-CE66-9AD4147CB433}"/>
          </ac:spMkLst>
        </pc:spChg>
        <pc:spChg chg="mod ord">
          <ac:chgData name="Meier  Dana" userId="83c5db5c-748f-44c8-ad49-a5e332b6d8d8" providerId="ADAL" clId="{21F08EFA-14FE-4CD8-B73D-9612E9576E16}" dt="2022-05-26T06:56:35.102" v="2627" actId="700"/>
          <ac:spMkLst>
            <pc:docMk/>
            <pc:sldMk cId="3443750462" sldId="471"/>
            <ac:spMk id="5" creationId="{8D08378A-36E8-AD0C-732C-B02AD2980BE1}"/>
          </ac:spMkLst>
        </pc:spChg>
      </pc:sldChg>
      <pc:sldChg chg="modSp mod modClrScheme delCm chgLayout">
        <pc:chgData name="Meier  Dana" userId="83c5db5c-748f-44c8-ad49-a5e332b6d8d8" providerId="ADAL" clId="{21F08EFA-14FE-4CD8-B73D-9612E9576E16}" dt="2022-05-30T17:44:24.972" v="5805" actId="1592"/>
        <pc:sldMkLst>
          <pc:docMk/>
          <pc:sldMk cId="3237866009" sldId="472"/>
        </pc:sldMkLst>
        <pc:spChg chg="mod ord">
          <ac:chgData name="Meier  Dana" userId="83c5db5c-748f-44c8-ad49-a5e332b6d8d8" providerId="ADAL" clId="{21F08EFA-14FE-4CD8-B73D-9612E9576E16}" dt="2022-05-26T06:58:43.021" v="2655" actId="700"/>
          <ac:spMkLst>
            <pc:docMk/>
            <pc:sldMk cId="3237866009" sldId="472"/>
            <ac:spMk id="2" creationId="{E1DBB5C6-EC9D-4ADC-B51A-E34CAE26FFF8}"/>
          </ac:spMkLst>
        </pc:spChg>
        <pc:spChg chg="mod ord">
          <ac:chgData name="Meier  Dana" userId="83c5db5c-748f-44c8-ad49-a5e332b6d8d8" providerId="ADAL" clId="{21F08EFA-14FE-4CD8-B73D-9612E9576E16}" dt="2022-05-30T11:39:32.945" v="5269" actId="20577"/>
          <ac:spMkLst>
            <pc:docMk/>
            <pc:sldMk cId="3237866009" sldId="472"/>
            <ac:spMk id="3" creationId="{8B117488-C073-4EF0-8013-6E3CB59E961E}"/>
          </ac:spMkLst>
        </pc:spChg>
        <pc:spChg chg="mod ord">
          <ac:chgData name="Meier  Dana" userId="83c5db5c-748f-44c8-ad49-a5e332b6d8d8" providerId="ADAL" clId="{21F08EFA-14FE-4CD8-B73D-9612E9576E16}" dt="2022-05-26T06:58:43.021" v="2655" actId="700"/>
          <ac:spMkLst>
            <pc:docMk/>
            <pc:sldMk cId="3237866009" sldId="472"/>
            <ac:spMk id="4" creationId="{472A5BC7-86F6-4F09-8FC3-818168BC8E3F}"/>
          </ac:spMkLst>
        </pc:spChg>
        <pc:spChg chg="mod ord">
          <ac:chgData name="Meier  Dana" userId="83c5db5c-748f-44c8-ad49-a5e332b6d8d8" providerId="ADAL" clId="{21F08EFA-14FE-4CD8-B73D-9612E9576E16}" dt="2022-05-26T06:58:43.021" v="2655" actId="700"/>
          <ac:spMkLst>
            <pc:docMk/>
            <pc:sldMk cId="3237866009" sldId="472"/>
            <ac:spMk id="5" creationId="{785A3CEF-FE1D-4AC0-9B50-BC28F988672A}"/>
          </ac:spMkLst>
        </pc:spChg>
      </pc:sldChg>
      <pc:sldChg chg="modSp mod modClrScheme chgLayout">
        <pc:chgData name="Meier  Dana" userId="83c5db5c-748f-44c8-ad49-a5e332b6d8d8" providerId="ADAL" clId="{21F08EFA-14FE-4CD8-B73D-9612E9576E16}" dt="2022-05-26T06:56:39.166" v="2628" actId="700"/>
        <pc:sldMkLst>
          <pc:docMk/>
          <pc:sldMk cId="824562016" sldId="473"/>
        </pc:sldMkLst>
        <pc:spChg chg="mod ord">
          <ac:chgData name="Meier  Dana" userId="83c5db5c-748f-44c8-ad49-a5e332b6d8d8" providerId="ADAL" clId="{21F08EFA-14FE-4CD8-B73D-9612E9576E16}" dt="2022-05-26T06:56:39.166" v="2628" actId="700"/>
          <ac:spMkLst>
            <pc:docMk/>
            <pc:sldMk cId="824562016" sldId="473"/>
            <ac:spMk id="2" creationId="{4519073C-568E-F7F8-7494-E8AA24B43B60}"/>
          </ac:spMkLst>
        </pc:spChg>
        <pc:spChg chg="mod ord">
          <ac:chgData name="Meier  Dana" userId="83c5db5c-748f-44c8-ad49-a5e332b6d8d8" providerId="ADAL" clId="{21F08EFA-14FE-4CD8-B73D-9612E9576E16}" dt="2022-05-26T06:56:39.166" v="2628" actId="700"/>
          <ac:spMkLst>
            <pc:docMk/>
            <pc:sldMk cId="824562016" sldId="473"/>
            <ac:spMk id="3" creationId="{B772B709-1FEE-140A-81D8-D5E94828A2C1}"/>
          </ac:spMkLst>
        </pc:spChg>
        <pc:spChg chg="mod ord">
          <ac:chgData name="Meier  Dana" userId="83c5db5c-748f-44c8-ad49-a5e332b6d8d8" providerId="ADAL" clId="{21F08EFA-14FE-4CD8-B73D-9612E9576E16}" dt="2022-05-26T06:56:39.166" v="2628" actId="700"/>
          <ac:spMkLst>
            <pc:docMk/>
            <pc:sldMk cId="824562016" sldId="473"/>
            <ac:spMk id="4" creationId="{90E8B31A-6119-615D-8008-F9441440F344}"/>
          </ac:spMkLst>
        </pc:spChg>
        <pc:spChg chg="mod ord">
          <ac:chgData name="Meier  Dana" userId="83c5db5c-748f-44c8-ad49-a5e332b6d8d8" providerId="ADAL" clId="{21F08EFA-14FE-4CD8-B73D-9612E9576E16}" dt="2022-05-26T06:56:39.166" v="2628" actId="700"/>
          <ac:spMkLst>
            <pc:docMk/>
            <pc:sldMk cId="824562016" sldId="473"/>
            <ac:spMk id="5" creationId="{D2C67DC0-542B-566B-191B-CA98B10098E6}"/>
          </ac:spMkLst>
        </pc:spChg>
      </pc:sldChg>
      <pc:sldChg chg="modSp mod modClrScheme chgLayout">
        <pc:chgData name="Meier  Dana" userId="83c5db5c-748f-44c8-ad49-a5e332b6d8d8" providerId="ADAL" clId="{21F08EFA-14FE-4CD8-B73D-9612E9576E16}" dt="2022-05-26T06:56:44.624" v="2629" actId="700"/>
        <pc:sldMkLst>
          <pc:docMk/>
          <pc:sldMk cId="258260801" sldId="474"/>
        </pc:sldMkLst>
        <pc:spChg chg="mod ord">
          <ac:chgData name="Meier  Dana" userId="83c5db5c-748f-44c8-ad49-a5e332b6d8d8" providerId="ADAL" clId="{21F08EFA-14FE-4CD8-B73D-9612E9576E16}" dt="2022-05-26T06:56:44.624" v="2629" actId="700"/>
          <ac:spMkLst>
            <pc:docMk/>
            <pc:sldMk cId="258260801" sldId="474"/>
            <ac:spMk id="2" creationId="{4519073C-568E-F7F8-7494-E8AA24B43B60}"/>
          </ac:spMkLst>
        </pc:spChg>
        <pc:spChg chg="mod ord">
          <ac:chgData name="Meier  Dana" userId="83c5db5c-748f-44c8-ad49-a5e332b6d8d8" providerId="ADAL" clId="{21F08EFA-14FE-4CD8-B73D-9612E9576E16}" dt="2022-05-26T06:56:44.624" v="2629" actId="700"/>
          <ac:spMkLst>
            <pc:docMk/>
            <pc:sldMk cId="258260801" sldId="474"/>
            <ac:spMk id="3" creationId="{B772B709-1FEE-140A-81D8-D5E94828A2C1}"/>
          </ac:spMkLst>
        </pc:spChg>
        <pc:spChg chg="mod ord">
          <ac:chgData name="Meier  Dana" userId="83c5db5c-748f-44c8-ad49-a5e332b6d8d8" providerId="ADAL" clId="{21F08EFA-14FE-4CD8-B73D-9612E9576E16}" dt="2022-05-26T06:56:44.624" v="2629" actId="700"/>
          <ac:spMkLst>
            <pc:docMk/>
            <pc:sldMk cId="258260801" sldId="474"/>
            <ac:spMk id="4" creationId="{90E8B31A-6119-615D-8008-F9441440F344}"/>
          </ac:spMkLst>
        </pc:spChg>
        <pc:spChg chg="mod ord">
          <ac:chgData name="Meier  Dana" userId="83c5db5c-748f-44c8-ad49-a5e332b6d8d8" providerId="ADAL" clId="{21F08EFA-14FE-4CD8-B73D-9612E9576E16}" dt="2022-05-26T06:56:44.624" v="2629" actId="700"/>
          <ac:spMkLst>
            <pc:docMk/>
            <pc:sldMk cId="258260801" sldId="474"/>
            <ac:spMk id="5" creationId="{D2C67DC0-542B-566B-191B-CA98B10098E6}"/>
          </ac:spMkLst>
        </pc:spChg>
      </pc:sldChg>
      <pc:sldChg chg="del">
        <pc:chgData name="Meier  Dana" userId="83c5db5c-748f-44c8-ad49-a5e332b6d8d8" providerId="ADAL" clId="{21F08EFA-14FE-4CD8-B73D-9612E9576E16}" dt="2022-05-25T15:29:27.231" v="1476" actId="47"/>
        <pc:sldMkLst>
          <pc:docMk/>
          <pc:sldMk cId="818586954" sldId="475"/>
        </pc:sldMkLst>
      </pc:sldChg>
      <pc:sldChg chg="modSp mod modClrScheme chgLayout">
        <pc:chgData name="Meier  Dana" userId="83c5db5c-748f-44c8-ad49-a5e332b6d8d8" providerId="ADAL" clId="{21F08EFA-14FE-4CD8-B73D-9612E9576E16}" dt="2022-05-26T06:55:52.807" v="2624" actId="1076"/>
        <pc:sldMkLst>
          <pc:docMk/>
          <pc:sldMk cId="3272333378" sldId="479"/>
        </pc:sldMkLst>
        <pc:spChg chg="mod ord">
          <ac:chgData name="Meier  Dana" userId="83c5db5c-748f-44c8-ad49-a5e332b6d8d8" providerId="ADAL" clId="{21F08EFA-14FE-4CD8-B73D-9612E9576E16}" dt="2022-05-26T06:55:49.380" v="2623" actId="700"/>
          <ac:spMkLst>
            <pc:docMk/>
            <pc:sldMk cId="3272333378" sldId="479"/>
            <ac:spMk id="2" creationId="{40E720BC-F3F4-73EC-804C-D88D9231D0BF}"/>
          </ac:spMkLst>
        </pc:spChg>
        <pc:spChg chg="mod ord">
          <ac:chgData name="Meier  Dana" userId="83c5db5c-748f-44c8-ad49-a5e332b6d8d8" providerId="ADAL" clId="{21F08EFA-14FE-4CD8-B73D-9612E9576E16}" dt="2022-05-26T06:55:49.380" v="2623" actId="700"/>
          <ac:spMkLst>
            <pc:docMk/>
            <pc:sldMk cId="3272333378" sldId="479"/>
            <ac:spMk id="4" creationId="{03FD722B-5ACC-58B8-7B0E-8D17D9C45D3B}"/>
          </ac:spMkLst>
        </pc:spChg>
        <pc:spChg chg="mod ord">
          <ac:chgData name="Meier  Dana" userId="83c5db5c-748f-44c8-ad49-a5e332b6d8d8" providerId="ADAL" clId="{21F08EFA-14FE-4CD8-B73D-9612E9576E16}" dt="2022-05-26T06:55:49.380" v="2623" actId="700"/>
          <ac:spMkLst>
            <pc:docMk/>
            <pc:sldMk cId="3272333378" sldId="479"/>
            <ac:spMk id="5" creationId="{A595DE2C-E306-301B-49F8-367F1937FDD8}"/>
          </ac:spMkLst>
        </pc:spChg>
        <pc:picChg chg="mod ord">
          <ac:chgData name="Meier  Dana" userId="83c5db5c-748f-44c8-ad49-a5e332b6d8d8" providerId="ADAL" clId="{21F08EFA-14FE-4CD8-B73D-9612E9576E16}" dt="2022-05-26T06:55:52.807" v="2624" actId="1076"/>
          <ac:picMkLst>
            <pc:docMk/>
            <pc:sldMk cId="3272333378" sldId="479"/>
            <ac:picMk id="7" creationId="{A211E882-5AA9-35BE-26E3-6DF7F356C6F1}"/>
          </ac:picMkLst>
        </pc:picChg>
      </pc:sldChg>
      <pc:sldChg chg="modSp mod modClrScheme chgLayout">
        <pc:chgData name="Meier  Dana" userId="83c5db5c-748f-44c8-ad49-a5e332b6d8d8" providerId="ADAL" clId="{21F08EFA-14FE-4CD8-B73D-9612E9576E16}" dt="2022-05-26T06:55:28.204" v="2622" actId="700"/>
        <pc:sldMkLst>
          <pc:docMk/>
          <pc:sldMk cId="826951187" sldId="480"/>
        </pc:sldMkLst>
        <pc:spChg chg="mod ord">
          <ac:chgData name="Meier  Dana" userId="83c5db5c-748f-44c8-ad49-a5e332b6d8d8" providerId="ADAL" clId="{21F08EFA-14FE-4CD8-B73D-9612E9576E16}" dt="2022-05-26T06:55:28.204" v="2622" actId="700"/>
          <ac:spMkLst>
            <pc:docMk/>
            <pc:sldMk cId="826951187" sldId="480"/>
            <ac:spMk id="2" creationId="{40E720BC-F3F4-73EC-804C-D88D9231D0BF}"/>
          </ac:spMkLst>
        </pc:spChg>
        <pc:spChg chg="mod ord">
          <ac:chgData name="Meier  Dana" userId="83c5db5c-748f-44c8-ad49-a5e332b6d8d8" providerId="ADAL" clId="{21F08EFA-14FE-4CD8-B73D-9612E9576E16}" dt="2022-05-26T06:55:28.204" v="2622" actId="700"/>
          <ac:spMkLst>
            <pc:docMk/>
            <pc:sldMk cId="826951187" sldId="480"/>
            <ac:spMk id="4" creationId="{03FD722B-5ACC-58B8-7B0E-8D17D9C45D3B}"/>
          </ac:spMkLst>
        </pc:spChg>
        <pc:spChg chg="mod ord">
          <ac:chgData name="Meier  Dana" userId="83c5db5c-748f-44c8-ad49-a5e332b6d8d8" providerId="ADAL" clId="{21F08EFA-14FE-4CD8-B73D-9612E9576E16}" dt="2022-05-26T06:55:28.204" v="2622" actId="700"/>
          <ac:spMkLst>
            <pc:docMk/>
            <pc:sldMk cId="826951187" sldId="480"/>
            <ac:spMk id="5" creationId="{A595DE2C-E306-301B-49F8-367F1937FDD8}"/>
          </ac:spMkLst>
        </pc:spChg>
        <pc:spChg chg="mod ord">
          <ac:chgData name="Meier  Dana" userId="83c5db5c-748f-44c8-ad49-a5e332b6d8d8" providerId="ADAL" clId="{21F08EFA-14FE-4CD8-B73D-9612E9576E16}" dt="2022-05-26T06:55:28.204" v="2622" actId="700"/>
          <ac:spMkLst>
            <pc:docMk/>
            <pc:sldMk cId="826951187" sldId="480"/>
            <ac:spMk id="6" creationId="{8F1730BD-15F0-315C-E845-AA7BBA6A1B87}"/>
          </ac:spMkLst>
        </pc:spChg>
      </pc:sldChg>
      <pc:sldChg chg="addSp delSp modSp mod modClrScheme chgLayout">
        <pc:chgData name="Meier  Dana" userId="83c5db5c-748f-44c8-ad49-a5e332b6d8d8" providerId="ADAL" clId="{21F08EFA-14FE-4CD8-B73D-9612E9576E16}" dt="2022-05-26T06:57:01.796" v="2632" actId="478"/>
        <pc:sldMkLst>
          <pc:docMk/>
          <pc:sldMk cId="3375866112" sldId="481"/>
        </pc:sldMkLst>
        <pc:spChg chg="mod ord">
          <ac:chgData name="Meier  Dana" userId="83c5db5c-748f-44c8-ad49-a5e332b6d8d8" providerId="ADAL" clId="{21F08EFA-14FE-4CD8-B73D-9612E9576E16}" dt="2022-05-26T06:56:57.493" v="2631" actId="700"/>
          <ac:spMkLst>
            <pc:docMk/>
            <pc:sldMk cId="3375866112" sldId="481"/>
            <ac:spMk id="2" creationId="{D6F25782-4DED-3073-B14F-4AEFC2C54F3F}"/>
          </ac:spMkLst>
        </pc:spChg>
        <pc:spChg chg="add del mod ord">
          <ac:chgData name="Meier  Dana" userId="83c5db5c-748f-44c8-ad49-a5e332b6d8d8" providerId="ADAL" clId="{21F08EFA-14FE-4CD8-B73D-9612E9576E16}" dt="2022-05-26T06:57:01.796" v="2632" actId="478"/>
          <ac:spMkLst>
            <pc:docMk/>
            <pc:sldMk cId="3375866112" sldId="481"/>
            <ac:spMk id="3" creationId="{7FB18B7F-7E8D-4833-89EC-2C5654F8B93C}"/>
          </ac:spMkLst>
        </pc:spChg>
        <pc:spChg chg="mod ord">
          <ac:chgData name="Meier  Dana" userId="83c5db5c-748f-44c8-ad49-a5e332b6d8d8" providerId="ADAL" clId="{21F08EFA-14FE-4CD8-B73D-9612E9576E16}" dt="2022-05-26T06:56:57.493" v="2631" actId="700"/>
          <ac:spMkLst>
            <pc:docMk/>
            <pc:sldMk cId="3375866112" sldId="481"/>
            <ac:spMk id="4" creationId="{0F10A8F9-571B-F95E-FFF8-AAFEFD49CB49}"/>
          </ac:spMkLst>
        </pc:spChg>
        <pc:spChg chg="mod ord">
          <ac:chgData name="Meier  Dana" userId="83c5db5c-748f-44c8-ad49-a5e332b6d8d8" providerId="ADAL" clId="{21F08EFA-14FE-4CD8-B73D-9612E9576E16}" dt="2022-05-26T06:56:57.493" v="2631" actId="700"/>
          <ac:spMkLst>
            <pc:docMk/>
            <pc:sldMk cId="3375866112" sldId="481"/>
            <ac:spMk id="5" creationId="{8B77EFD3-E41D-24E3-AEA3-99569378BDD7}"/>
          </ac:spMkLst>
        </pc:spChg>
      </pc:sldChg>
      <pc:sldChg chg="delSp modSp del mod">
        <pc:chgData name="Meier  Dana" userId="83c5db5c-748f-44c8-ad49-a5e332b6d8d8" providerId="ADAL" clId="{21F08EFA-14FE-4CD8-B73D-9612E9576E16}" dt="2022-05-25T15:00:26.414" v="875" actId="47"/>
        <pc:sldMkLst>
          <pc:docMk/>
          <pc:sldMk cId="3587060568" sldId="482"/>
        </pc:sldMkLst>
        <pc:spChg chg="del">
          <ac:chgData name="Meier  Dana" userId="83c5db5c-748f-44c8-ad49-a5e332b6d8d8" providerId="ADAL" clId="{21F08EFA-14FE-4CD8-B73D-9612E9576E16}" dt="2022-05-25T13:03:55.809" v="39" actId="478"/>
          <ac:spMkLst>
            <pc:docMk/>
            <pc:sldMk cId="3587060568" sldId="482"/>
            <ac:spMk id="6" creationId="{EC27BD81-4530-05EB-E64B-F9FE830C1D75}"/>
          </ac:spMkLst>
        </pc:spChg>
        <pc:spChg chg="mod">
          <ac:chgData name="Meier  Dana" userId="83c5db5c-748f-44c8-ad49-a5e332b6d8d8" providerId="ADAL" clId="{21F08EFA-14FE-4CD8-B73D-9612E9576E16}" dt="2022-05-25T13:03:59.620" v="40" actId="1076"/>
          <ac:spMkLst>
            <pc:docMk/>
            <pc:sldMk cId="3587060568" sldId="482"/>
            <ac:spMk id="9" creationId="{C6CBF798-55C4-3939-0B8C-53E66D1FEE3C}"/>
          </ac:spMkLst>
        </pc:spChg>
      </pc:sldChg>
      <pc:sldChg chg="del">
        <pc:chgData name="Meier  Dana" userId="83c5db5c-748f-44c8-ad49-a5e332b6d8d8" providerId="ADAL" clId="{21F08EFA-14FE-4CD8-B73D-9612E9576E16}" dt="2022-05-25T15:00:22.046" v="874" actId="47"/>
        <pc:sldMkLst>
          <pc:docMk/>
          <pc:sldMk cId="258297725" sldId="483"/>
        </pc:sldMkLst>
      </pc:sldChg>
      <pc:sldChg chg="del">
        <pc:chgData name="Meier  Dana" userId="83c5db5c-748f-44c8-ad49-a5e332b6d8d8" providerId="ADAL" clId="{21F08EFA-14FE-4CD8-B73D-9612E9576E16}" dt="2022-05-25T15:00:12.822" v="873" actId="47"/>
        <pc:sldMkLst>
          <pc:docMk/>
          <pc:sldMk cId="1299020803" sldId="484"/>
        </pc:sldMkLst>
      </pc:sldChg>
      <pc:sldChg chg="del">
        <pc:chgData name="Meier  Dana" userId="83c5db5c-748f-44c8-ad49-a5e332b6d8d8" providerId="ADAL" clId="{21F08EFA-14FE-4CD8-B73D-9612E9576E16}" dt="2022-05-25T15:00:11.676" v="872" actId="47"/>
        <pc:sldMkLst>
          <pc:docMk/>
          <pc:sldMk cId="2335160203" sldId="486"/>
        </pc:sldMkLst>
      </pc:sldChg>
      <pc:sldChg chg="addSp delSp modSp mod modClrScheme chgLayout">
        <pc:chgData name="Meier  Dana" userId="83c5db5c-748f-44c8-ad49-a5e332b6d8d8" providerId="ADAL" clId="{21F08EFA-14FE-4CD8-B73D-9612E9576E16}" dt="2022-05-26T06:57:23.874" v="2636" actId="478"/>
        <pc:sldMkLst>
          <pc:docMk/>
          <pc:sldMk cId="3812275434" sldId="491"/>
        </pc:sldMkLst>
        <pc:spChg chg="mod ord">
          <ac:chgData name="Meier  Dana" userId="83c5db5c-748f-44c8-ad49-a5e332b6d8d8" providerId="ADAL" clId="{21F08EFA-14FE-4CD8-B73D-9612E9576E16}" dt="2022-05-26T06:57:21.967" v="2635" actId="700"/>
          <ac:spMkLst>
            <pc:docMk/>
            <pc:sldMk cId="3812275434" sldId="491"/>
            <ac:spMk id="2" creationId="{8C2268A4-FDF8-D1BD-BBAA-21B1F510A411}"/>
          </ac:spMkLst>
        </pc:spChg>
        <pc:spChg chg="add del mod ord">
          <ac:chgData name="Meier  Dana" userId="83c5db5c-748f-44c8-ad49-a5e332b6d8d8" providerId="ADAL" clId="{21F08EFA-14FE-4CD8-B73D-9612E9576E16}" dt="2022-05-26T06:57:23.874" v="2636" actId="478"/>
          <ac:spMkLst>
            <pc:docMk/>
            <pc:sldMk cId="3812275434" sldId="491"/>
            <ac:spMk id="3" creationId="{53D874E4-272A-44A2-AF08-BAE18E33C432}"/>
          </ac:spMkLst>
        </pc:spChg>
        <pc:spChg chg="mod ord">
          <ac:chgData name="Meier  Dana" userId="83c5db5c-748f-44c8-ad49-a5e332b6d8d8" providerId="ADAL" clId="{21F08EFA-14FE-4CD8-B73D-9612E9576E16}" dt="2022-05-26T06:57:21.967" v="2635" actId="700"/>
          <ac:spMkLst>
            <pc:docMk/>
            <pc:sldMk cId="3812275434" sldId="491"/>
            <ac:spMk id="4" creationId="{C29784AC-FE13-0653-6C6F-A28C9098C044}"/>
          </ac:spMkLst>
        </pc:spChg>
        <pc:spChg chg="mod ord">
          <ac:chgData name="Meier  Dana" userId="83c5db5c-748f-44c8-ad49-a5e332b6d8d8" providerId="ADAL" clId="{21F08EFA-14FE-4CD8-B73D-9612E9576E16}" dt="2022-05-26T06:57:21.967" v="2635" actId="700"/>
          <ac:spMkLst>
            <pc:docMk/>
            <pc:sldMk cId="3812275434" sldId="491"/>
            <ac:spMk id="5" creationId="{CC4ED439-CDA3-369C-FBEC-8CA4FB6C6753}"/>
          </ac:spMkLst>
        </pc:spChg>
      </pc:sldChg>
      <pc:sldChg chg="del">
        <pc:chgData name="Meier  Dana" userId="83c5db5c-748f-44c8-ad49-a5e332b6d8d8" providerId="ADAL" clId="{21F08EFA-14FE-4CD8-B73D-9612E9576E16}" dt="2022-05-25T12:38:37.511" v="16" actId="47"/>
        <pc:sldMkLst>
          <pc:docMk/>
          <pc:sldMk cId="1918041019" sldId="492"/>
        </pc:sldMkLst>
      </pc:sldChg>
      <pc:sldChg chg="del">
        <pc:chgData name="Meier  Dana" userId="83c5db5c-748f-44c8-ad49-a5e332b6d8d8" providerId="ADAL" clId="{21F08EFA-14FE-4CD8-B73D-9612E9576E16}" dt="2022-05-25T15:29:33.055" v="1482" actId="47"/>
        <pc:sldMkLst>
          <pc:docMk/>
          <pc:sldMk cId="1945199792" sldId="493"/>
        </pc:sldMkLst>
      </pc:sldChg>
      <pc:sldChg chg="addSp delSp modSp mod modClrScheme chgLayout">
        <pc:chgData name="Meier  Dana" userId="83c5db5c-748f-44c8-ad49-a5e332b6d8d8" providerId="ADAL" clId="{21F08EFA-14FE-4CD8-B73D-9612E9576E16}" dt="2022-05-26T06:57:38.632" v="2640" actId="478"/>
        <pc:sldMkLst>
          <pc:docMk/>
          <pc:sldMk cId="1305647414" sldId="496"/>
        </pc:sldMkLst>
        <pc:spChg chg="mod ord">
          <ac:chgData name="Meier  Dana" userId="83c5db5c-748f-44c8-ad49-a5e332b6d8d8" providerId="ADAL" clId="{21F08EFA-14FE-4CD8-B73D-9612E9576E16}" dt="2022-05-26T06:57:35.845" v="2639" actId="700"/>
          <ac:spMkLst>
            <pc:docMk/>
            <pc:sldMk cId="1305647414" sldId="496"/>
            <ac:spMk id="2" creationId="{8C2268A4-FDF8-D1BD-BBAA-21B1F510A411}"/>
          </ac:spMkLst>
        </pc:spChg>
        <pc:spChg chg="add del mod ord">
          <ac:chgData name="Meier  Dana" userId="83c5db5c-748f-44c8-ad49-a5e332b6d8d8" providerId="ADAL" clId="{21F08EFA-14FE-4CD8-B73D-9612E9576E16}" dt="2022-05-26T06:57:38.632" v="2640" actId="478"/>
          <ac:spMkLst>
            <pc:docMk/>
            <pc:sldMk cId="1305647414" sldId="496"/>
            <ac:spMk id="3" creationId="{6178EEE4-C853-4FF2-A732-E156C620C196}"/>
          </ac:spMkLst>
        </pc:spChg>
        <pc:spChg chg="mod ord">
          <ac:chgData name="Meier  Dana" userId="83c5db5c-748f-44c8-ad49-a5e332b6d8d8" providerId="ADAL" clId="{21F08EFA-14FE-4CD8-B73D-9612E9576E16}" dt="2022-05-26T06:57:35.845" v="2639" actId="700"/>
          <ac:spMkLst>
            <pc:docMk/>
            <pc:sldMk cId="1305647414" sldId="496"/>
            <ac:spMk id="4" creationId="{C29784AC-FE13-0653-6C6F-A28C9098C044}"/>
          </ac:spMkLst>
        </pc:spChg>
        <pc:spChg chg="mod ord">
          <ac:chgData name="Meier  Dana" userId="83c5db5c-748f-44c8-ad49-a5e332b6d8d8" providerId="ADAL" clId="{21F08EFA-14FE-4CD8-B73D-9612E9576E16}" dt="2022-05-26T06:57:35.845" v="2639" actId="700"/>
          <ac:spMkLst>
            <pc:docMk/>
            <pc:sldMk cId="1305647414" sldId="496"/>
            <ac:spMk id="5" creationId="{CC4ED439-CDA3-369C-FBEC-8CA4FB6C6753}"/>
          </ac:spMkLst>
        </pc:spChg>
      </pc:sldChg>
      <pc:sldChg chg="addSp delSp modSp mod modClrScheme chgLayout">
        <pc:chgData name="Meier  Dana" userId="83c5db5c-748f-44c8-ad49-a5e332b6d8d8" providerId="ADAL" clId="{21F08EFA-14FE-4CD8-B73D-9612E9576E16}" dt="2022-05-26T06:57:44.781" v="2642" actId="478"/>
        <pc:sldMkLst>
          <pc:docMk/>
          <pc:sldMk cId="2979496760" sldId="499"/>
        </pc:sldMkLst>
        <pc:spChg chg="mod ord">
          <ac:chgData name="Meier  Dana" userId="83c5db5c-748f-44c8-ad49-a5e332b6d8d8" providerId="ADAL" clId="{21F08EFA-14FE-4CD8-B73D-9612E9576E16}" dt="2022-05-26T06:57:42.684" v="2641" actId="700"/>
          <ac:spMkLst>
            <pc:docMk/>
            <pc:sldMk cId="2979496760" sldId="499"/>
            <ac:spMk id="2" creationId="{C0CAB0B5-94C4-C417-7635-D23DF0A6DEBD}"/>
          </ac:spMkLst>
        </pc:spChg>
        <pc:spChg chg="add del mod ord">
          <ac:chgData name="Meier  Dana" userId="83c5db5c-748f-44c8-ad49-a5e332b6d8d8" providerId="ADAL" clId="{21F08EFA-14FE-4CD8-B73D-9612E9576E16}" dt="2022-05-26T06:57:44.781" v="2642" actId="478"/>
          <ac:spMkLst>
            <pc:docMk/>
            <pc:sldMk cId="2979496760" sldId="499"/>
            <ac:spMk id="3" creationId="{BA0905BD-A126-4759-B422-EDA074DA530A}"/>
          </ac:spMkLst>
        </pc:spChg>
        <pc:spChg chg="mod ord">
          <ac:chgData name="Meier  Dana" userId="83c5db5c-748f-44c8-ad49-a5e332b6d8d8" providerId="ADAL" clId="{21F08EFA-14FE-4CD8-B73D-9612E9576E16}" dt="2022-05-26T06:57:42.684" v="2641" actId="700"/>
          <ac:spMkLst>
            <pc:docMk/>
            <pc:sldMk cId="2979496760" sldId="499"/>
            <ac:spMk id="4" creationId="{E850A5AF-E03C-ADAC-9E68-8D4C1B0D2608}"/>
          </ac:spMkLst>
        </pc:spChg>
        <pc:spChg chg="mod ord">
          <ac:chgData name="Meier  Dana" userId="83c5db5c-748f-44c8-ad49-a5e332b6d8d8" providerId="ADAL" clId="{21F08EFA-14FE-4CD8-B73D-9612E9576E16}" dt="2022-05-26T06:57:42.684" v="2641" actId="700"/>
          <ac:spMkLst>
            <pc:docMk/>
            <pc:sldMk cId="2979496760" sldId="499"/>
            <ac:spMk id="5" creationId="{51E76F95-6E10-BDA9-32EF-792D89C82ECC}"/>
          </ac:spMkLst>
        </pc:spChg>
      </pc:sldChg>
      <pc:sldChg chg="modSp mod">
        <pc:chgData name="Meier  Dana" userId="83c5db5c-748f-44c8-ad49-a5e332b6d8d8" providerId="ADAL" clId="{21F08EFA-14FE-4CD8-B73D-9612E9576E16}" dt="2022-05-25T15:16:34.311" v="1111" actId="20577"/>
        <pc:sldMkLst>
          <pc:docMk/>
          <pc:sldMk cId="336090735" sldId="500"/>
        </pc:sldMkLst>
        <pc:spChg chg="mod">
          <ac:chgData name="Meier  Dana" userId="83c5db5c-748f-44c8-ad49-a5e332b6d8d8" providerId="ADAL" clId="{21F08EFA-14FE-4CD8-B73D-9612E9576E16}" dt="2022-05-25T15:16:34.311" v="1111" actId="20577"/>
          <ac:spMkLst>
            <pc:docMk/>
            <pc:sldMk cId="336090735" sldId="500"/>
            <ac:spMk id="8" creationId="{BAE559BA-25D4-947B-D97F-13E2283339E6}"/>
          </ac:spMkLst>
        </pc:spChg>
      </pc:sldChg>
      <pc:sldChg chg="del">
        <pc:chgData name="Meier  Dana" userId="83c5db5c-748f-44c8-ad49-a5e332b6d8d8" providerId="ADAL" clId="{21F08EFA-14FE-4CD8-B73D-9612E9576E16}" dt="2022-05-25T12:19:29.543" v="2" actId="47"/>
        <pc:sldMkLst>
          <pc:docMk/>
          <pc:sldMk cId="1367695116" sldId="508"/>
        </pc:sldMkLst>
      </pc:sldChg>
      <pc:sldChg chg="del">
        <pc:chgData name="Meier  Dana" userId="83c5db5c-748f-44c8-ad49-a5e332b6d8d8" providerId="ADAL" clId="{21F08EFA-14FE-4CD8-B73D-9612E9576E16}" dt="2022-05-25T12:39:40.239" v="23" actId="47"/>
        <pc:sldMkLst>
          <pc:docMk/>
          <pc:sldMk cId="953942778" sldId="510"/>
        </pc:sldMkLst>
      </pc:sldChg>
      <pc:sldChg chg="del">
        <pc:chgData name="Meier  Dana" userId="83c5db5c-748f-44c8-ad49-a5e332b6d8d8" providerId="ADAL" clId="{21F08EFA-14FE-4CD8-B73D-9612E9576E16}" dt="2022-05-25T15:29:36.506" v="1483" actId="47"/>
        <pc:sldMkLst>
          <pc:docMk/>
          <pc:sldMk cId="2108736525" sldId="511"/>
        </pc:sldMkLst>
      </pc:sldChg>
      <pc:sldChg chg="del">
        <pc:chgData name="Meier  Dana" userId="83c5db5c-748f-44c8-ad49-a5e332b6d8d8" providerId="ADAL" clId="{21F08EFA-14FE-4CD8-B73D-9612E9576E16}" dt="2022-05-25T15:22:49.974" v="1211" actId="47"/>
        <pc:sldMkLst>
          <pc:docMk/>
          <pc:sldMk cId="4250198201" sldId="513"/>
        </pc:sldMkLst>
      </pc:sldChg>
      <pc:sldChg chg="addSp delSp modSp mod modClrScheme chgLayout">
        <pc:chgData name="Meier  Dana" userId="83c5db5c-748f-44c8-ad49-a5e332b6d8d8" providerId="ADAL" clId="{21F08EFA-14FE-4CD8-B73D-9612E9576E16}" dt="2022-05-26T06:57:29.696" v="2638" actId="478"/>
        <pc:sldMkLst>
          <pc:docMk/>
          <pc:sldMk cId="188136863" sldId="515"/>
        </pc:sldMkLst>
        <pc:spChg chg="mod ord">
          <ac:chgData name="Meier  Dana" userId="83c5db5c-748f-44c8-ad49-a5e332b6d8d8" providerId="ADAL" clId="{21F08EFA-14FE-4CD8-B73D-9612E9576E16}" dt="2022-05-26T06:57:27.199" v="2637" actId="700"/>
          <ac:spMkLst>
            <pc:docMk/>
            <pc:sldMk cId="188136863" sldId="515"/>
            <ac:spMk id="2" creationId="{8C2268A4-FDF8-D1BD-BBAA-21B1F510A411}"/>
          </ac:spMkLst>
        </pc:spChg>
        <pc:spChg chg="add del mod ord">
          <ac:chgData name="Meier  Dana" userId="83c5db5c-748f-44c8-ad49-a5e332b6d8d8" providerId="ADAL" clId="{21F08EFA-14FE-4CD8-B73D-9612E9576E16}" dt="2022-05-26T06:57:29.696" v="2638" actId="478"/>
          <ac:spMkLst>
            <pc:docMk/>
            <pc:sldMk cId="188136863" sldId="515"/>
            <ac:spMk id="3" creationId="{B30738BB-6F0E-41FF-9650-EC3EF999A3AC}"/>
          </ac:spMkLst>
        </pc:spChg>
        <pc:spChg chg="mod ord">
          <ac:chgData name="Meier  Dana" userId="83c5db5c-748f-44c8-ad49-a5e332b6d8d8" providerId="ADAL" clId="{21F08EFA-14FE-4CD8-B73D-9612E9576E16}" dt="2022-05-26T06:57:27.199" v="2637" actId="700"/>
          <ac:spMkLst>
            <pc:docMk/>
            <pc:sldMk cId="188136863" sldId="515"/>
            <ac:spMk id="4" creationId="{C29784AC-FE13-0653-6C6F-A28C9098C044}"/>
          </ac:spMkLst>
        </pc:spChg>
        <pc:spChg chg="mod ord">
          <ac:chgData name="Meier  Dana" userId="83c5db5c-748f-44c8-ad49-a5e332b6d8d8" providerId="ADAL" clId="{21F08EFA-14FE-4CD8-B73D-9612E9576E16}" dt="2022-05-26T06:57:27.199" v="2637" actId="700"/>
          <ac:spMkLst>
            <pc:docMk/>
            <pc:sldMk cId="188136863" sldId="515"/>
            <ac:spMk id="5" creationId="{CC4ED439-CDA3-369C-FBEC-8CA4FB6C6753}"/>
          </ac:spMkLst>
        </pc:spChg>
      </pc:sldChg>
      <pc:sldChg chg="addSp delSp modSp mod modClrScheme chgLayout">
        <pc:chgData name="Meier  Dana" userId="83c5db5c-748f-44c8-ad49-a5e332b6d8d8" providerId="ADAL" clId="{21F08EFA-14FE-4CD8-B73D-9612E9576E16}" dt="2022-05-26T06:57:16.494" v="2634" actId="478"/>
        <pc:sldMkLst>
          <pc:docMk/>
          <pc:sldMk cId="1436957014" sldId="516"/>
        </pc:sldMkLst>
        <pc:spChg chg="mod ord">
          <ac:chgData name="Meier  Dana" userId="83c5db5c-748f-44c8-ad49-a5e332b6d8d8" providerId="ADAL" clId="{21F08EFA-14FE-4CD8-B73D-9612E9576E16}" dt="2022-05-26T06:57:11.614" v="2633" actId="700"/>
          <ac:spMkLst>
            <pc:docMk/>
            <pc:sldMk cId="1436957014" sldId="516"/>
            <ac:spMk id="2" creationId="{8C2268A4-FDF8-D1BD-BBAA-21B1F510A411}"/>
          </ac:spMkLst>
        </pc:spChg>
        <pc:spChg chg="add del mod ord">
          <ac:chgData name="Meier  Dana" userId="83c5db5c-748f-44c8-ad49-a5e332b6d8d8" providerId="ADAL" clId="{21F08EFA-14FE-4CD8-B73D-9612E9576E16}" dt="2022-05-26T06:57:16.494" v="2634" actId="478"/>
          <ac:spMkLst>
            <pc:docMk/>
            <pc:sldMk cId="1436957014" sldId="516"/>
            <ac:spMk id="3" creationId="{95B8B9FB-1C2B-4691-9CF9-ADD09ED30539}"/>
          </ac:spMkLst>
        </pc:spChg>
        <pc:spChg chg="mod ord">
          <ac:chgData name="Meier  Dana" userId="83c5db5c-748f-44c8-ad49-a5e332b6d8d8" providerId="ADAL" clId="{21F08EFA-14FE-4CD8-B73D-9612E9576E16}" dt="2022-05-26T06:57:11.614" v="2633" actId="700"/>
          <ac:spMkLst>
            <pc:docMk/>
            <pc:sldMk cId="1436957014" sldId="516"/>
            <ac:spMk id="4" creationId="{C29784AC-FE13-0653-6C6F-A28C9098C044}"/>
          </ac:spMkLst>
        </pc:spChg>
        <pc:spChg chg="mod ord">
          <ac:chgData name="Meier  Dana" userId="83c5db5c-748f-44c8-ad49-a5e332b6d8d8" providerId="ADAL" clId="{21F08EFA-14FE-4CD8-B73D-9612E9576E16}" dt="2022-05-26T06:57:11.614" v="2633" actId="700"/>
          <ac:spMkLst>
            <pc:docMk/>
            <pc:sldMk cId="1436957014" sldId="516"/>
            <ac:spMk id="5" creationId="{CC4ED439-CDA3-369C-FBEC-8CA4FB6C6753}"/>
          </ac:spMkLst>
        </pc:spChg>
      </pc:sldChg>
      <pc:sldChg chg="addSp delSp modSp mod modClrScheme chgLayout">
        <pc:chgData name="Meier  Dana" userId="83c5db5c-748f-44c8-ad49-a5e332b6d8d8" providerId="ADAL" clId="{21F08EFA-14FE-4CD8-B73D-9612E9576E16}" dt="2022-05-26T06:57:51.753" v="2644" actId="478"/>
        <pc:sldMkLst>
          <pc:docMk/>
          <pc:sldMk cId="2790265590" sldId="517"/>
        </pc:sldMkLst>
        <pc:spChg chg="mod ord">
          <ac:chgData name="Meier  Dana" userId="83c5db5c-748f-44c8-ad49-a5e332b6d8d8" providerId="ADAL" clId="{21F08EFA-14FE-4CD8-B73D-9612E9576E16}" dt="2022-05-26T06:57:49.303" v="2643" actId="700"/>
          <ac:spMkLst>
            <pc:docMk/>
            <pc:sldMk cId="2790265590" sldId="517"/>
            <ac:spMk id="2" creationId="{C0CAB0B5-94C4-C417-7635-D23DF0A6DEBD}"/>
          </ac:spMkLst>
        </pc:spChg>
        <pc:spChg chg="add del mod ord">
          <ac:chgData name="Meier  Dana" userId="83c5db5c-748f-44c8-ad49-a5e332b6d8d8" providerId="ADAL" clId="{21F08EFA-14FE-4CD8-B73D-9612E9576E16}" dt="2022-05-26T06:57:51.753" v="2644" actId="478"/>
          <ac:spMkLst>
            <pc:docMk/>
            <pc:sldMk cId="2790265590" sldId="517"/>
            <ac:spMk id="3" creationId="{AC70DFEA-59B3-4B6F-9BC0-A5B57627D982}"/>
          </ac:spMkLst>
        </pc:spChg>
        <pc:spChg chg="mod ord">
          <ac:chgData name="Meier  Dana" userId="83c5db5c-748f-44c8-ad49-a5e332b6d8d8" providerId="ADAL" clId="{21F08EFA-14FE-4CD8-B73D-9612E9576E16}" dt="2022-05-26T06:57:49.303" v="2643" actId="700"/>
          <ac:spMkLst>
            <pc:docMk/>
            <pc:sldMk cId="2790265590" sldId="517"/>
            <ac:spMk id="4" creationId="{E850A5AF-E03C-ADAC-9E68-8D4C1B0D2608}"/>
          </ac:spMkLst>
        </pc:spChg>
        <pc:spChg chg="mod ord">
          <ac:chgData name="Meier  Dana" userId="83c5db5c-748f-44c8-ad49-a5e332b6d8d8" providerId="ADAL" clId="{21F08EFA-14FE-4CD8-B73D-9612E9576E16}" dt="2022-05-26T06:57:49.303" v="2643" actId="700"/>
          <ac:spMkLst>
            <pc:docMk/>
            <pc:sldMk cId="2790265590" sldId="517"/>
            <ac:spMk id="5" creationId="{51E76F95-6E10-BDA9-32EF-792D89C82ECC}"/>
          </ac:spMkLst>
        </pc:spChg>
      </pc:sldChg>
      <pc:sldChg chg="del">
        <pc:chgData name="Meier  Dana" userId="83c5db5c-748f-44c8-ad49-a5e332b6d8d8" providerId="ADAL" clId="{21F08EFA-14FE-4CD8-B73D-9612E9576E16}" dt="2022-05-25T15:29:21.601" v="1472" actId="47"/>
        <pc:sldMkLst>
          <pc:docMk/>
          <pc:sldMk cId="2363615083" sldId="518"/>
        </pc:sldMkLst>
      </pc:sldChg>
      <pc:sldChg chg="del">
        <pc:chgData name="Meier  Dana" userId="83c5db5c-748f-44c8-ad49-a5e332b6d8d8" providerId="ADAL" clId="{21F08EFA-14FE-4CD8-B73D-9612E9576E16}" dt="2022-05-25T15:29:19.601" v="1471" actId="47"/>
        <pc:sldMkLst>
          <pc:docMk/>
          <pc:sldMk cId="1756594080" sldId="519"/>
        </pc:sldMkLst>
      </pc:sldChg>
      <pc:sldChg chg="del">
        <pc:chgData name="Meier  Dana" userId="83c5db5c-748f-44c8-ad49-a5e332b6d8d8" providerId="ADAL" clId="{21F08EFA-14FE-4CD8-B73D-9612E9576E16}" dt="2022-05-25T12:39:03.421" v="18" actId="47"/>
        <pc:sldMkLst>
          <pc:docMk/>
          <pc:sldMk cId="726662295" sldId="520"/>
        </pc:sldMkLst>
      </pc:sldChg>
      <pc:sldChg chg="del">
        <pc:chgData name="Meier  Dana" userId="83c5db5c-748f-44c8-ad49-a5e332b6d8d8" providerId="ADAL" clId="{21F08EFA-14FE-4CD8-B73D-9612E9576E16}" dt="2022-05-25T12:39:54.547" v="27" actId="47"/>
        <pc:sldMkLst>
          <pc:docMk/>
          <pc:sldMk cId="134816282" sldId="521"/>
        </pc:sldMkLst>
      </pc:sldChg>
      <pc:sldChg chg="del">
        <pc:chgData name="Meier  Dana" userId="83c5db5c-748f-44c8-ad49-a5e332b6d8d8" providerId="ADAL" clId="{21F08EFA-14FE-4CD8-B73D-9612E9576E16}" dt="2022-05-25T12:20:03.494" v="9" actId="47"/>
        <pc:sldMkLst>
          <pc:docMk/>
          <pc:sldMk cId="2578952475" sldId="522"/>
        </pc:sldMkLst>
      </pc:sldChg>
      <pc:sldChg chg="del">
        <pc:chgData name="Meier  Dana" userId="83c5db5c-748f-44c8-ad49-a5e332b6d8d8" providerId="ADAL" clId="{21F08EFA-14FE-4CD8-B73D-9612E9576E16}" dt="2022-05-25T12:39:55.500" v="28" actId="47"/>
        <pc:sldMkLst>
          <pc:docMk/>
          <pc:sldMk cId="1238463561" sldId="523"/>
        </pc:sldMkLst>
      </pc:sldChg>
      <pc:sldChg chg="addSp delSp modSp mod modClrScheme addCm modCm chgLayout">
        <pc:chgData name="Meier  Dana" userId="83c5db5c-748f-44c8-ad49-a5e332b6d8d8" providerId="ADAL" clId="{21F08EFA-14FE-4CD8-B73D-9612E9576E16}" dt="2022-05-26T10:38:31.033" v="4465"/>
        <pc:sldMkLst>
          <pc:docMk/>
          <pc:sldMk cId="206857664" sldId="524"/>
        </pc:sldMkLst>
        <pc:spChg chg="mod ord">
          <ac:chgData name="Meier  Dana" userId="83c5db5c-748f-44c8-ad49-a5e332b6d8d8" providerId="ADAL" clId="{21F08EFA-14FE-4CD8-B73D-9612E9576E16}" dt="2022-05-25T15:53:34.182" v="2206" actId="700"/>
          <ac:spMkLst>
            <pc:docMk/>
            <pc:sldMk cId="206857664" sldId="524"/>
            <ac:spMk id="2" creationId="{40E720BC-F3F4-73EC-804C-D88D9231D0BF}"/>
          </ac:spMkLst>
        </pc:spChg>
        <pc:spChg chg="add mod">
          <ac:chgData name="Meier  Dana" userId="83c5db5c-748f-44c8-ad49-a5e332b6d8d8" providerId="ADAL" clId="{21F08EFA-14FE-4CD8-B73D-9612E9576E16}" dt="2022-05-25T15:51:27.878" v="2141" actId="20577"/>
          <ac:spMkLst>
            <pc:docMk/>
            <pc:sldMk cId="206857664" sldId="524"/>
            <ac:spMk id="3" creationId="{34E26B0C-9373-4EFA-AF8F-693985D717EF}"/>
          </ac:spMkLst>
        </pc:spChg>
        <pc:spChg chg="mod ord">
          <ac:chgData name="Meier  Dana" userId="83c5db5c-748f-44c8-ad49-a5e332b6d8d8" providerId="ADAL" clId="{21F08EFA-14FE-4CD8-B73D-9612E9576E16}" dt="2022-05-25T15:53:34.182" v="2206" actId="700"/>
          <ac:spMkLst>
            <pc:docMk/>
            <pc:sldMk cId="206857664" sldId="524"/>
            <ac:spMk id="4" creationId="{03FD722B-5ACC-58B8-7B0E-8D17D9C45D3B}"/>
          </ac:spMkLst>
        </pc:spChg>
        <pc:spChg chg="mod ord">
          <ac:chgData name="Meier  Dana" userId="83c5db5c-748f-44c8-ad49-a5e332b6d8d8" providerId="ADAL" clId="{21F08EFA-14FE-4CD8-B73D-9612E9576E16}" dt="2022-05-25T15:53:34.182" v="2206" actId="700"/>
          <ac:spMkLst>
            <pc:docMk/>
            <pc:sldMk cId="206857664" sldId="524"/>
            <ac:spMk id="5" creationId="{A595DE2C-E306-301B-49F8-367F1937FDD8}"/>
          </ac:spMkLst>
        </pc:spChg>
        <pc:spChg chg="add mod">
          <ac:chgData name="Meier  Dana" userId="83c5db5c-748f-44c8-ad49-a5e332b6d8d8" providerId="ADAL" clId="{21F08EFA-14FE-4CD8-B73D-9612E9576E16}" dt="2022-05-26T07:15:22.940" v="3086" actId="1076"/>
          <ac:spMkLst>
            <pc:docMk/>
            <pc:sldMk cId="206857664" sldId="524"/>
            <ac:spMk id="6" creationId="{5145EE3B-0C57-4170-843D-A2B2E35283C3}"/>
          </ac:spMkLst>
        </pc:spChg>
        <pc:spChg chg="add del mod ord">
          <ac:chgData name="Meier  Dana" userId="83c5db5c-748f-44c8-ad49-a5e332b6d8d8" providerId="ADAL" clId="{21F08EFA-14FE-4CD8-B73D-9612E9576E16}" dt="2022-05-25T15:53:31.235" v="2205" actId="700"/>
          <ac:spMkLst>
            <pc:docMk/>
            <pc:sldMk cId="206857664" sldId="524"/>
            <ac:spMk id="6" creationId="{5D76B195-EA51-4763-B9AC-BFF912DE0FF0}"/>
          </ac:spMkLst>
        </pc:spChg>
        <pc:spChg chg="del">
          <ac:chgData name="Meier  Dana" userId="83c5db5c-748f-44c8-ad49-a5e332b6d8d8" providerId="ADAL" clId="{21F08EFA-14FE-4CD8-B73D-9612E9576E16}" dt="2022-05-25T15:50:42.979" v="2030" actId="478"/>
          <ac:spMkLst>
            <pc:docMk/>
            <pc:sldMk cId="206857664" sldId="524"/>
            <ac:spMk id="9" creationId="{398EAA3D-148A-4559-A489-EAE9827AA92E}"/>
          </ac:spMkLst>
        </pc:spChg>
        <pc:spChg chg="add del mod ord">
          <ac:chgData name="Meier  Dana" userId="83c5db5c-748f-44c8-ad49-a5e332b6d8d8" providerId="ADAL" clId="{21F08EFA-14FE-4CD8-B73D-9612E9576E16}" dt="2022-05-25T15:53:36.197" v="2207" actId="478"/>
          <ac:spMkLst>
            <pc:docMk/>
            <pc:sldMk cId="206857664" sldId="524"/>
            <ac:spMk id="10" creationId="{EC89416F-723C-44B0-9188-E31DFE8A77B0}"/>
          </ac:spMkLst>
        </pc:spChg>
        <pc:picChg chg="mod">
          <ac:chgData name="Meier  Dana" userId="83c5db5c-748f-44c8-ad49-a5e332b6d8d8" providerId="ADAL" clId="{21F08EFA-14FE-4CD8-B73D-9612E9576E16}" dt="2022-05-26T07:15:17.352" v="3084" actId="1076"/>
          <ac:picMkLst>
            <pc:docMk/>
            <pc:sldMk cId="206857664" sldId="524"/>
            <ac:picMk id="7" creationId="{F1A338FE-945C-4279-899C-E9E769D918A4}"/>
          </ac:picMkLst>
        </pc:picChg>
      </pc:sldChg>
      <pc:sldChg chg="del">
        <pc:chgData name="Meier  Dana" userId="83c5db5c-748f-44c8-ad49-a5e332b6d8d8" providerId="ADAL" clId="{21F08EFA-14FE-4CD8-B73D-9612E9576E16}" dt="2022-05-25T15:29:13.323" v="1469" actId="47"/>
        <pc:sldMkLst>
          <pc:docMk/>
          <pc:sldMk cId="2744681625" sldId="529"/>
        </pc:sldMkLst>
      </pc:sldChg>
      <pc:sldChg chg="addSp delSp modSp mod delAnim modAnim">
        <pc:chgData name="Meier  Dana" userId="83c5db5c-748f-44c8-ad49-a5e332b6d8d8" providerId="ADAL" clId="{21F08EFA-14FE-4CD8-B73D-9612E9576E16}" dt="2022-05-26T10:04:54.744" v="3648"/>
        <pc:sldMkLst>
          <pc:docMk/>
          <pc:sldMk cId="3297941661" sldId="534"/>
        </pc:sldMkLst>
        <pc:spChg chg="mod">
          <ac:chgData name="Meier  Dana" userId="83c5db5c-748f-44c8-ad49-a5e332b6d8d8" providerId="ADAL" clId="{21F08EFA-14FE-4CD8-B73D-9612E9576E16}" dt="2022-05-26T06:47:54.888" v="2595" actId="14100"/>
          <ac:spMkLst>
            <pc:docMk/>
            <pc:sldMk cId="3297941661" sldId="534"/>
            <ac:spMk id="3" creationId="{00133450-DB85-AFCA-B031-F53BB70542E4}"/>
          </ac:spMkLst>
        </pc:spChg>
        <pc:spChg chg="mod">
          <ac:chgData name="Meier  Dana" userId="83c5db5c-748f-44c8-ad49-a5e332b6d8d8" providerId="ADAL" clId="{21F08EFA-14FE-4CD8-B73D-9612E9576E16}" dt="2022-05-25T14:53:05.787" v="714"/>
          <ac:spMkLst>
            <pc:docMk/>
            <pc:sldMk cId="3297941661" sldId="534"/>
            <ac:spMk id="8" creationId="{75F56352-3A41-4F5A-86F1-B19F74D35A62}"/>
          </ac:spMkLst>
        </pc:spChg>
        <pc:spChg chg="mod">
          <ac:chgData name="Meier  Dana" userId="83c5db5c-748f-44c8-ad49-a5e332b6d8d8" providerId="ADAL" clId="{21F08EFA-14FE-4CD8-B73D-9612E9576E16}" dt="2022-05-26T10:02:42.220" v="3626" actId="207"/>
          <ac:spMkLst>
            <pc:docMk/>
            <pc:sldMk cId="3297941661" sldId="534"/>
            <ac:spMk id="9" creationId="{AF38E9E1-D370-4ADD-BB0F-9E5F99ACF602}"/>
          </ac:spMkLst>
        </pc:spChg>
        <pc:spChg chg="mod">
          <ac:chgData name="Meier  Dana" userId="83c5db5c-748f-44c8-ad49-a5e332b6d8d8" providerId="ADAL" clId="{21F08EFA-14FE-4CD8-B73D-9612E9576E16}" dt="2022-05-26T06:47:38.899" v="2591" actId="208"/>
          <ac:spMkLst>
            <pc:docMk/>
            <pc:sldMk cId="3297941661" sldId="534"/>
            <ac:spMk id="10" creationId="{F88A8CFD-1D5C-4122-96DD-359D72D9C28B}"/>
          </ac:spMkLst>
        </pc:spChg>
        <pc:spChg chg="mod">
          <ac:chgData name="Meier  Dana" userId="83c5db5c-748f-44c8-ad49-a5e332b6d8d8" providerId="ADAL" clId="{21F08EFA-14FE-4CD8-B73D-9612E9576E16}" dt="2022-05-26T06:47:32.659" v="2590" actId="207"/>
          <ac:spMkLst>
            <pc:docMk/>
            <pc:sldMk cId="3297941661" sldId="534"/>
            <ac:spMk id="11" creationId="{E80D080C-B50F-4981-8A42-155F8E18FC0B}"/>
          </ac:spMkLst>
        </pc:spChg>
        <pc:spChg chg="add del mod">
          <ac:chgData name="Meier  Dana" userId="83c5db5c-748f-44c8-ad49-a5e332b6d8d8" providerId="ADAL" clId="{21F08EFA-14FE-4CD8-B73D-9612E9576E16}" dt="2022-05-26T06:47:47.750" v="2593" actId="478"/>
          <ac:spMkLst>
            <pc:docMk/>
            <pc:sldMk cId="3297941661" sldId="534"/>
            <ac:spMk id="12" creationId="{2A496DE1-B551-4794-801F-A0CF04894BBB}"/>
          </ac:spMkLst>
        </pc:spChg>
        <pc:spChg chg="add del mod">
          <ac:chgData name="Meier  Dana" userId="83c5db5c-748f-44c8-ad49-a5e332b6d8d8" providerId="ADAL" clId="{21F08EFA-14FE-4CD8-B73D-9612E9576E16}" dt="2022-05-26T06:47:51.351" v="2594" actId="478"/>
          <ac:spMkLst>
            <pc:docMk/>
            <pc:sldMk cId="3297941661" sldId="534"/>
            <ac:spMk id="13" creationId="{718B3552-3114-4768-9083-9C776E1B34BF}"/>
          </ac:spMkLst>
        </pc:spChg>
        <pc:spChg chg="mod">
          <ac:chgData name="Meier  Dana" userId="83c5db5c-748f-44c8-ad49-a5e332b6d8d8" providerId="ADAL" clId="{21F08EFA-14FE-4CD8-B73D-9612E9576E16}" dt="2022-05-26T10:04:45.780" v="3645"/>
          <ac:spMkLst>
            <pc:docMk/>
            <pc:sldMk cId="3297941661" sldId="534"/>
            <ac:spMk id="13" creationId="{83A2CE4A-81BA-48B5-94DE-E62DEF9DC4D1}"/>
          </ac:spMkLst>
        </pc:spChg>
        <pc:spChg chg="mod">
          <ac:chgData name="Meier  Dana" userId="83c5db5c-748f-44c8-ad49-a5e332b6d8d8" providerId="ADAL" clId="{21F08EFA-14FE-4CD8-B73D-9612E9576E16}" dt="2022-05-26T10:04:45.780" v="3645"/>
          <ac:spMkLst>
            <pc:docMk/>
            <pc:sldMk cId="3297941661" sldId="534"/>
            <ac:spMk id="14" creationId="{22859627-A5D2-4913-BC30-774A05AC1318}"/>
          </ac:spMkLst>
        </pc:spChg>
        <pc:spChg chg="add del mod">
          <ac:chgData name="Meier  Dana" userId="83c5db5c-748f-44c8-ad49-a5e332b6d8d8" providerId="ADAL" clId="{21F08EFA-14FE-4CD8-B73D-9612E9576E16}" dt="2022-05-26T06:48:00.527" v="2596" actId="478"/>
          <ac:spMkLst>
            <pc:docMk/>
            <pc:sldMk cId="3297941661" sldId="534"/>
            <ac:spMk id="14" creationId="{D33636D8-B693-4072-B551-95A247129121}"/>
          </ac:spMkLst>
        </pc:spChg>
        <pc:spChg chg="mod">
          <ac:chgData name="Meier  Dana" userId="83c5db5c-748f-44c8-ad49-a5e332b6d8d8" providerId="ADAL" clId="{21F08EFA-14FE-4CD8-B73D-9612E9576E16}" dt="2022-05-26T10:04:45.780" v="3645"/>
          <ac:spMkLst>
            <pc:docMk/>
            <pc:sldMk cId="3297941661" sldId="534"/>
            <ac:spMk id="15" creationId="{6853B56A-6F28-4EE3-A097-7E38C32A8943}"/>
          </ac:spMkLst>
        </pc:spChg>
        <pc:spChg chg="add del mod">
          <ac:chgData name="Meier  Dana" userId="83c5db5c-748f-44c8-ad49-a5e332b6d8d8" providerId="ADAL" clId="{21F08EFA-14FE-4CD8-B73D-9612E9576E16}" dt="2022-05-26T06:48:00.527" v="2596" actId="478"/>
          <ac:spMkLst>
            <pc:docMk/>
            <pc:sldMk cId="3297941661" sldId="534"/>
            <ac:spMk id="15" creationId="{85B3EFA1-71F7-4C2B-862C-2B43BC0F3F88}"/>
          </ac:spMkLst>
        </pc:spChg>
        <pc:spChg chg="mod">
          <ac:chgData name="Meier  Dana" userId="83c5db5c-748f-44c8-ad49-a5e332b6d8d8" providerId="ADAL" clId="{21F08EFA-14FE-4CD8-B73D-9612E9576E16}" dt="2022-05-26T10:04:45.780" v="3645"/>
          <ac:spMkLst>
            <pc:docMk/>
            <pc:sldMk cId="3297941661" sldId="534"/>
            <ac:spMk id="16" creationId="{15DA14DC-5512-4A62-A5AC-02C5AAF21913}"/>
          </ac:spMkLst>
        </pc:spChg>
        <pc:spChg chg="add del mod">
          <ac:chgData name="Meier  Dana" userId="83c5db5c-748f-44c8-ad49-a5e332b6d8d8" providerId="ADAL" clId="{21F08EFA-14FE-4CD8-B73D-9612E9576E16}" dt="2022-05-26T06:48:00.527" v="2596" actId="478"/>
          <ac:spMkLst>
            <pc:docMk/>
            <pc:sldMk cId="3297941661" sldId="534"/>
            <ac:spMk id="16" creationId="{1A3278F4-757F-4990-A66D-398B5FA4DD2C}"/>
          </ac:spMkLst>
        </pc:spChg>
        <pc:spChg chg="add del mod">
          <ac:chgData name="Meier  Dana" userId="83c5db5c-748f-44c8-ad49-a5e332b6d8d8" providerId="ADAL" clId="{21F08EFA-14FE-4CD8-B73D-9612E9576E16}" dt="2022-05-26T06:48:00.527" v="2596" actId="478"/>
          <ac:spMkLst>
            <pc:docMk/>
            <pc:sldMk cId="3297941661" sldId="534"/>
            <ac:spMk id="17" creationId="{DF29A68A-92BF-4D02-BD74-4D488FB44754}"/>
          </ac:spMkLst>
        </pc:spChg>
        <pc:spChg chg="mod">
          <ac:chgData name="Meier  Dana" userId="83c5db5c-748f-44c8-ad49-a5e332b6d8d8" providerId="ADAL" clId="{21F08EFA-14FE-4CD8-B73D-9612E9576E16}" dt="2022-05-26T10:04:54.744" v="3648"/>
          <ac:spMkLst>
            <pc:docMk/>
            <pc:sldMk cId="3297941661" sldId="534"/>
            <ac:spMk id="18" creationId="{2216925E-1D84-43C2-AF1E-504C75E308F8}"/>
          </ac:spMkLst>
        </pc:spChg>
        <pc:spChg chg="mod">
          <ac:chgData name="Meier  Dana" userId="83c5db5c-748f-44c8-ad49-a5e332b6d8d8" providerId="ADAL" clId="{21F08EFA-14FE-4CD8-B73D-9612E9576E16}" dt="2022-05-26T10:04:54.744" v="3648"/>
          <ac:spMkLst>
            <pc:docMk/>
            <pc:sldMk cId="3297941661" sldId="534"/>
            <ac:spMk id="19" creationId="{C043A87A-4BAF-49D6-B3EA-BE686BA4AA0C}"/>
          </ac:spMkLst>
        </pc:spChg>
        <pc:spChg chg="mod">
          <ac:chgData name="Meier  Dana" userId="83c5db5c-748f-44c8-ad49-a5e332b6d8d8" providerId="ADAL" clId="{21F08EFA-14FE-4CD8-B73D-9612E9576E16}" dt="2022-05-26T10:04:54.744" v="3648"/>
          <ac:spMkLst>
            <pc:docMk/>
            <pc:sldMk cId="3297941661" sldId="534"/>
            <ac:spMk id="20" creationId="{2F26FD57-F294-4C6F-910A-CAB8C57017A5}"/>
          </ac:spMkLst>
        </pc:spChg>
        <pc:spChg chg="mod">
          <ac:chgData name="Meier  Dana" userId="83c5db5c-748f-44c8-ad49-a5e332b6d8d8" providerId="ADAL" clId="{21F08EFA-14FE-4CD8-B73D-9612E9576E16}" dt="2022-05-26T10:04:54.744" v="3648"/>
          <ac:spMkLst>
            <pc:docMk/>
            <pc:sldMk cId="3297941661" sldId="534"/>
            <ac:spMk id="21" creationId="{7BCA43CB-D3C9-4000-8D62-FB62C037A7CC}"/>
          </ac:spMkLst>
        </pc:spChg>
        <pc:grpChg chg="add del mod">
          <ac:chgData name="Meier  Dana" userId="83c5db5c-748f-44c8-ad49-a5e332b6d8d8" providerId="ADAL" clId="{21F08EFA-14FE-4CD8-B73D-9612E9576E16}" dt="2022-05-26T10:04:53.861" v="3647" actId="478"/>
          <ac:grpSpMkLst>
            <pc:docMk/>
            <pc:sldMk cId="3297941661" sldId="534"/>
            <ac:grpSpMk id="7" creationId="{17068FDA-F2E5-4DB2-A15A-C88CED07E0B5}"/>
          </ac:grpSpMkLst>
        </pc:grpChg>
        <pc:grpChg chg="add del mod">
          <ac:chgData name="Meier  Dana" userId="83c5db5c-748f-44c8-ad49-a5e332b6d8d8" providerId="ADAL" clId="{21F08EFA-14FE-4CD8-B73D-9612E9576E16}" dt="2022-05-26T10:04:48.647" v="3646"/>
          <ac:grpSpMkLst>
            <pc:docMk/>
            <pc:sldMk cId="3297941661" sldId="534"/>
            <ac:grpSpMk id="12" creationId="{846D3D05-62F9-47D9-A354-3DF4AF5FD02F}"/>
          </ac:grpSpMkLst>
        </pc:grpChg>
        <pc:grpChg chg="add mod">
          <ac:chgData name="Meier  Dana" userId="83c5db5c-748f-44c8-ad49-a5e332b6d8d8" providerId="ADAL" clId="{21F08EFA-14FE-4CD8-B73D-9612E9576E16}" dt="2022-05-26T10:04:54.744" v="3648"/>
          <ac:grpSpMkLst>
            <pc:docMk/>
            <pc:sldMk cId="3297941661" sldId="534"/>
            <ac:grpSpMk id="17" creationId="{F487272D-5454-4166-B070-0465F904C5E6}"/>
          </ac:grpSpMkLst>
        </pc:grpChg>
      </pc:sldChg>
      <pc:sldChg chg="add del">
        <pc:chgData name="Meier  Dana" userId="83c5db5c-748f-44c8-ad49-a5e332b6d8d8" providerId="ADAL" clId="{21F08EFA-14FE-4CD8-B73D-9612E9576E16}" dt="2022-05-25T15:29:15.156" v="1470" actId="47"/>
        <pc:sldMkLst>
          <pc:docMk/>
          <pc:sldMk cId="1920240946" sldId="539"/>
        </pc:sldMkLst>
      </pc:sldChg>
      <pc:sldChg chg="addSp modSp del mod modClrScheme addCm modCm chgLayout">
        <pc:chgData name="Meier  Dana" userId="83c5db5c-748f-44c8-ad49-a5e332b6d8d8" providerId="ADAL" clId="{21F08EFA-14FE-4CD8-B73D-9612E9576E16}" dt="2022-05-30T15:59:41.164" v="5384" actId="47"/>
        <pc:sldMkLst>
          <pc:docMk/>
          <pc:sldMk cId="2858875167" sldId="540"/>
        </pc:sldMkLst>
        <pc:spChg chg="mod ord">
          <ac:chgData name="Meier  Dana" userId="83c5db5c-748f-44c8-ad49-a5e332b6d8d8" providerId="ADAL" clId="{21F08EFA-14FE-4CD8-B73D-9612E9576E16}" dt="2022-05-25T15:28:40.863" v="1466" actId="700"/>
          <ac:spMkLst>
            <pc:docMk/>
            <pc:sldMk cId="2858875167" sldId="540"/>
            <ac:spMk id="2" creationId="{7CFA64B8-C86E-4DEF-BF37-5D3F1B322EBD}"/>
          </ac:spMkLst>
        </pc:spChg>
        <pc:spChg chg="add mod">
          <ac:chgData name="Meier  Dana" userId="83c5db5c-748f-44c8-ad49-a5e332b6d8d8" providerId="ADAL" clId="{21F08EFA-14FE-4CD8-B73D-9612E9576E16}" dt="2022-05-25T15:26:44.475" v="1449" actId="20577"/>
          <ac:spMkLst>
            <pc:docMk/>
            <pc:sldMk cId="2858875167" sldId="540"/>
            <ac:spMk id="3" creationId="{82CFA0CB-5386-4991-825A-F25BDB936B4F}"/>
          </ac:spMkLst>
        </pc:spChg>
        <pc:spChg chg="mod ord">
          <ac:chgData name="Meier  Dana" userId="83c5db5c-748f-44c8-ad49-a5e332b6d8d8" providerId="ADAL" clId="{21F08EFA-14FE-4CD8-B73D-9612E9576E16}" dt="2022-05-25T15:28:40.863" v="1466" actId="700"/>
          <ac:spMkLst>
            <pc:docMk/>
            <pc:sldMk cId="2858875167" sldId="540"/>
            <ac:spMk id="4" creationId="{EE2CBEDD-282A-4B1E-8E90-38E524B67221}"/>
          </ac:spMkLst>
        </pc:spChg>
        <pc:spChg chg="mod ord">
          <ac:chgData name="Meier  Dana" userId="83c5db5c-748f-44c8-ad49-a5e332b6d8d8" providerId="ADAL" clId="{21F08EFA-14FE-4CD8-B73D-9612E9576E16}" dt="2022-05-25T15:28:40.863" v="1466" actId="700"/>
          <ac:spMkLst>
            <pc:docMk/>
            <pc:sldMk cId="2858875167" sldId="540"/>
            <ac:spMk id="5" creationId="{3F67A379-4712-4E3A-BD5F-528342521D94}"/>
          </ac:spMkLst>
        </pc:spChg>
        <pc:spChg chg="add mod">
          <ac:chgData name="Meier  Dana" userId="83c5db5c-748f-44c8-ad49-a5e332b6d8d8" providerId="ADAL" clId="{21F08EFA-14FE-4CD8-B73D-9612E9576E16}" dt="2022-05-26T10:20:57.816" v="3783" actId="14100"/>
          <ac:spMkLst>
            <pc:docMk/>
            <pc:sldMk cId="2858875167" sldId="540"/>
            <ac:spMk id="8" creationId="{D4B91171-71AB-4119-92CC-8A3BB6AAE120}"/>
          </ac:spMkLst>
        </pc:spChg>
        <pc:spChg chg="add mod">
          <ac:chgData name="Meier  Dana" userId="83c5db5c-748f-44c8-ad49-a5e332b6d8d8" providerId="ADAL" clId="{21F08EFA-14FE-4CD8-B73D-9612E9576E16}" dt="2022-05-26T10:21:35.429" v="3809" actId="1076"/>
          <ac:spMkLst>
            <pc:docMk/>
            <pc:sldMk cId="2858875167" sldId="540"/>
            <ac:spMk id="9" creationId="{E38B4DB9-9146-4044-AC36-C5771D7E9BC1}"/>
          </ac:spMkLst>
        </pc:spChg>
        <pc:picChg chg="mod ord">
          <ac:chgData name="Meier  Dana" userId="83c5db5c-748f-44c8-ad49-a5e332b6d8d8" providerId="ADAL" clId="{21F08EFA-14FE-4CD8-B73D-9612E9576E16}" dt="2022-05-25T15:28:44.504" v="1467" actId="1076"/>
          <ac:picMkLst>
            <pc:docMk/>
            <pc:sldMk cId="2858875167" sldId="540"/>
            <ac:picMk id="31" creationId="{16F9BBF4-3CE3-4A3F-8BD0-DE0768303037}"/>
          </ac:picMkLst>
        </pc:picChg>
        <pc:cxnChg chg="add mod">
          <ac:chgData name="Meier  Dana" userId="83c5db5c-748f-44c8-ad49-a5e332b6d8d8" providerId="ADAL" clId="{21F08EFA-14FE-4CD8-B73D-9612E9576E16}" dt="2022-05-26T10:17:37.011" v="3781" actId="14100"/>
          <ac:cxnSpMkLst>
            <pc:docMk/>
            <pc:sldMk cId="2858875167" sldId="540"/>
            <ac:cxnSpMk id="7" creationId="{545A029C-0674-4714-AF76-75ED24C7D4DE}"/>
          </ac:cxnSpMkLst>
        </pc:cxnChg>
      </pc:sldChg>
      <pc:sldChg chg="del">
        <pc:chgData name="Meier  Dana" userId="83c5db5c-748f-44c8-ad49-a5e332b6d8d8" providerId="ADAL" clId="{21F08EFA-14FE-4CD8-B73D-9612E9576E16}" dt="2022-05-25T15:26:52.456" v="1450" actId="47"/>
        <pc:sldMkLst>
          <pc:docMk/>
          <pc:sldMk cId="3508343850" sldId="541"/>
        </pc:sldMkLst>
      </pc:sldChg>
      <pc:sldChg chg="addSp delSp modSp del mod modClrScheme modAnim addCm modCm chgLayout">
        <pc:chgData name="Meier  Dana" userId="83c5db5c-748f-44c8-ad49-a5e332b6d8d8" providerId="ADAL" clId="{21F08EFA-14FE-4CD8-B73D-9612E9576E16}" dt="2022-05-30T15:59:56.182" v="5387" actId="47"/>
        <pc:sldMkLst>
          <pc:docMk/>
          <pc:sldMk cId="2969457163" sldId="543"/>
        </pc:sldMkLst>
        <pc:spChg chg="mod ord">
          <ac:chgData name="Meier  Dana" userId="83c5db5c-748f-44c8-ad49-a5e332b6d8d8" providerId="ADAL" clId="{21F08EFA-14FE-4CD8-B73D-9612E9576E16}" dt="2022-05-25T15:46:14.562" v="1788" actId="20577"/>
          <ac:spMkLst>
            <pc:docMk/>
            <pc:sldMk cId="2969457163" sldId="543"/>
            <ac:spMk id="2" creationId="{40E720BC-F3F4-73EC-804C-D88D9231D0BF}"/>
          </ac:spMkLst>
        </pc:spChg>
        <pc:spChg chg="mod ord">
          <ac:chgData name="Meier  Dana" userId="83c5db5c-748f-44c8-ad49-a5e332b6d8d8" providerId="ADAL" clId="{21F08EFA-14FE-4CD8-B73D-9612E9576E16}" dt="2022-05-25T15:38:14.362" v="1498" actId="700"/>
          <ac:spMkLst>
            <pc:docMk/>
            <pc:sldMk cId="2969457163" sldId="543"/>
            <ac:spMk id="4" creationId="{03FD722B-5ACC-58B8-7B0E-8D17D9C45D3B}"/>
          </ac:spMkLst>
        </pc:spChg>
        <pc:spChg chg="mod ord">
          <ac:chgData name="Meier  Dana" userId="83c5db5c-748f-44c8-ad49-a5e332b6d8d8" providerId="ADAL" clId="{21F08EFA-14FE-4CD8-B73D-9612E9576E16}" dt="2022-05-25T15:38:14.362" v="1498" actId="700"/>
          <ac:spMkLst>
            <pc:docMk/>
            <pc:sldMk cId="2969457163" sldId="543"/>
            <ac:spMk id="5" creationId="{A595DE2C-E306-301B-49F8-367F1937FDD8}"/>
          </ac:spMkLst>
        </pc:spChg>
        <pc:spChg chg="mod">
          <ac:chgData name="Meier  Dana" userId="83c5db5c-748f-44c8-ad49-a5e332b6d8d8" providerId="ADAL" clId="{21F08EFA-14FE-4CD8-B73D-9612E9576E16}" dt="2022-05-26T10:27:52.325" v="3864" actId="20577"/>
          <ac:spMkLst>
            <pc:docMk/>
            <pc:sldMk cId="2969457163" sldId="543"/>
            <ac:spMk id="8" creationId="{D6DD3830-DAB4-EC93-9504-22B56DB1E150}"/>
          </ac:spMkLst>
        </pc:spChg>
        <pc:spChg chg="add del mod">
          <ac:chgData name="Meier  Dana" userId="83c5db5c-748f-44c8-ad49-a5e332b6d8d8" providerId="ADAL" clId="{21F08EFA-14FE-4CD8-B73D-9612E9576E16}" dt="2022-05-25T15:38:33.964" v="1502" actId="478"/>
          <ac:spMkLst>
            <pc:docMk/>
            <pc:sldMk cId="2969457163" sldId="543"/>
            <ac:spMk id="10" creationId="{808CDE2E-885E-459D-905A-0D6FE0FAAF94}"/>
          </ac:spMkLst>
        </pc:spChg>
        <pc:picChg chg="del mod ord">
          <ac:chgData name="Meier  Dana" userId="83c5db5c-748f-44c8-ad49-a5e332b6d8d8" providerId="ADAL" clId="{21F08EFA-14FE-4CD8-B73D-9612E9576E16}" dt="2022-05-25T15:38:26.825" v="1501" actId="478"/>
          <ac:picMkLst>
            <pc:docMk/>
            <pc:sldMk cId="2969457163" sldId="543"/>
            <ac:picMk id="7" creationId="{5BCE98AE-18C0-1B76-93EF-B34EED935189}"/>
          </ac:picMkLst>
        </pc:picChg>
        <pc:picChg chg="add del mod ord">
          <ac:chgData name="Meier  Dana" userId="83c5db5c-748f-44c8-ad49-a5e332b6d8d8" providerId="ADAL" clId="{21F08EFA-14FE-4CD8-B73D-9612E9576E16}" dt="2022-05-25T15:39:16.778" v="1512" actId="1076"/>
          <ac:picMkLst>
            <pc:docMk/>
            <pc:sldMk cId="2969457163" sldId="543"/>
            <ac:picMk id="9" creationId="{64D087B8-0D79-410E-959B-FBB05DE521BE}"/>
          </ac:picMkLst>
        </pc:picChg>
        <pc:picChg chg="add mod">
          <ac:chgData name="Meier  Dana" userId="83c5db5c-748f-44c8-ad49-a5e332b6d8d8" providerId="ADAL" clId="{21F08EFA-14FE-4CD8-B73D-9612E9576E16}" dt="2022-05-25T15:38:59.988" v="1508" actId="1076"/>
          <ac:picMkLst>
            <pc:docMk/>
            <pc:sldMk cId="2969457163" sldId="543"/>
            <ac:picMk id="11" creationId="{D51D450D-BD8D-43D2-945C-0AE69869A1D8}"/>
          </ac:picMkLst>
        </pc:picChg>
        <pc:cxnChg chg="del">
          <ac:chgData name="Meier  Dana" userId="83c5db5c-748f-44c8-ad49-a5e332b6d8d8" providerId="ADAL" clId="{21F08EFA-14FE-4CD8-B73D-9612E9576E16}" dt="2022-05-25T15:38:57.147" v="1506" actId="478"/>
          <ac:cxnSpMkLst>
            <pc:docMk/>
            <pc:sldMk cId="2969457163" sldId="543"/>
            <ac:cxnSpMk id="6" creationId="{9878F142-B8EA-CC03-0562-FE261EDC7ABE}"/>
          </ac:cxnSpMkLst>
        </pc:cxnChg>
      </pc:sldChg>
      <pc:sldChg chg="addSp delSp modSp del mod modClrScheme delAnim addCm modCm chgLayout">
        <pc:chgData name="Meier  Dana" userId="83c5db5c-748f-44c8-ad49-a5e332b6d8d8" providerId="ADAL" clId="{21F08EFA-14FE-4CD8-B73D-9612E9576E16}" dt="2022-05-30T15:59:29.709" v="5380" actId="47"/>
        <pc:sldMkLst>
          <pc:docMk/>
          <pc:sldMk cId="403308709" sldId="544"/>
        </pc:sldMkLst>
        <pc:spChg chg="mod ord">
          <ac:chgData name="Meier  Dana" userId="83c5db5c-748f-44c8-ad49-a5e332b6d8d8" providerId="ADAL" clId="{21F08EFA-14FE-4CD8-B73D-9612E9576E16}" dt="2022-05-25T15:47:08.395" v="1952" actId="700"/>
          <ac:spMkLst>
            <pc:docMk/>
            <pc:sldMk cId="403308709" sldId="544"/>
            <ac:spMk id="2" creationId="{7CFA64B8-C86E-4DEF-BF37-5D3F1B322EBD}"/>
          </ac:spMkLst>
        </pc:spChg>
        <pc:spChg chg="add mod">
          <ac:chgData name="Meier  Dana" userId="83c5db5c-748f-44c8-ad49-a5e332b6d8d8" providerId="ADAL" clId="{21F08EFA-14FE-4CD8-B73D-9612E9576E16}" dt="2022-05-25T15:40:27.073" v="1613" actId="20577"/>
          <ac:spMkLst>
            <pc:docMk/>
            <pc:sldMk cId="403308709" sldId="544"/>
            <ac:spMk id="3" creationId="{536240B2-EC2C-4C0B-BF1A-BADB731EFD3F}"/>
          </ac:spMkLst>
        </pc:spChg>
        <pc:spChg chg="mod ord">
          <ac:chgData name="Meier  Dana" userId="83c5db5c-748f-44c8-ad49-a5e332b6d8d8" providerId="ADAL" clId="{21F08EFA-14FE-4CD8-B73D-9612E9576E16}" dt="2022-05-25T15:47:08.395" v="1952" actId="700"/>
          <ac:spMkLst>
            <pc:docMk/>
            <pc:sldMk cId="403308709" sldId="544"/>
            <ac:spMk id="4" creationId="{EE2CBEDD-282A-4B1E-8E90-38E524B67221}"/>
          </ac:spMkLst>
        </pc:spChg>
        <pc:spChg chg="mod ord">
          <ac:chgData name="Meier  Dana" userId="83c5db5c-748f-44c8-ad49-a5e332b6d8d8" providerId="ADAL" clId="{21F08EFA-14FE-4CD8-B73D-9612E9576E16}" dt="2022-05-25T15:47:08.395" v="1952" actId="700"/>
          <ac:spMkLst>
            <pc:docMk/>
            <pc:sldMk cId="403308709" sldId="544"/>
            <ac:spMk id="5" creationId="{3F67A379-4712-4E3A-BD5F-528342521D94}"/>
          </ac:spMkLst>
        </pc:spChg>
        <pc:spChg chg="add del mod ord">
          <ac:chgData name="Meier  Dana" userId="83c5db5c-748f-44c8-ad49-a5e332b6d8d8" providerId="ADAL" clId="{21F08EFA-14FE-4CD8-B73D-9612E9576E16}" dt="2022-05-25T15:47:17.821" v="1953" actId="478"/>
          <ac:spMkLst>
            <pc:docMk/>
            <pc:sldMk cId="403308709" sldId="544"/>
            <ac:spMk id="6" creationId="{C1B536CF-6372-4CFA-A2AE-DB9AB7E1FF63}"/>
          </ac:spMkLst>
        </pc:spChg>
        <pc:spChg chg="del">
          <ac:chgData name="Meier  Dana" userId="83c5db5c-748f-44c8-ad49-a5e332b6d8d8" providerId="ADAL" clId="{21F08EFA-14FE-4CD8-B73D-9612E9576E16}" dt="2022-05-25T15:34:50.209" v="1489" actId="478"/>
          <ac:spMkLst>
            <pc:docMk/>
            <pc:sldMk cId="403308709" sldId="544"/>
            <ac:spMk id="30" creationId="{9C9D8949-2377-4461-B778-6179CEB657BD}"/>
          </ac:spMkLst>
        </pc:spChg>
        <pc:picChg chg="del mod">
          <ac:chgData name="Meier  Dana" userId="83c5db5c-748f-44c8-ad49-a5e332b6d8d8" providerId="ADAL" clId="{21F08EFA-14FE-4CD8-B73D-9612E9576E16}" dt="2022-05-25T15:40:48.139" v="1614" actId="478"/>
          <ac:picMkLst>
            <pc:docMk/>
            <pc:sldMk cId="403308709" sldId="544"/>
            <ac:picMk id="8" creationId="{6A7B04E2-9CD3-4075-AAE2-AD81580152BE}"/>
          </ac:picMkLst>
        </pc:picChg>
        <pc:picChg chg="add mod">
          <ac:chgData name="Meier  Dana" userId="83c5db5c-748f-44c8-ad49-a5e332b6d8d8" providerId="ADAL" clId="{21F08EFA-14FE-4CD8-B73D-9612E9576E16}" dt="2022-05-25T15:41:16.450" v="1618" actId="1076"/>
          <ac:picMkLst>
            <pc:docMk/>
            <pc:sldMk cId="403308709" sldId="544"/>
            <ac:picMk id="9" creationId="{5D9F9EB6-D03A-440F-BC4D-97154CF19BF9}"/>
          </ac:picMkLst>
        </pc:picChg>
      </pc:sldChg>
      <pc:sldChg chg="del">
        <pc:chgData name="Meier  Dana" userId="83c5db5c-748f-44c8-ad49-a5e332b6d8d8" providerId="ADAL" clId="{21F08EFA-14FE-4CD8-B73D-9612E9576E16}" dt="2022-05-25T15:29:04.634" v="1468" actId="47"/>
        <pc:sldMkLst>
          <pc:docMk/>
          <pc:sldMk cId="282933794" sldId="545"/>
        </pc:sldMkLst>
      </pc:sldChg>
      <pc:sldChg chg="addSp delSp modSp mod modClrScheme addCm modCm chgLayout">
        <pc:chgData name="Meier  Dana" userId="83c5db5c-748f-44c8-ad49-a5e332b6d8d8" providerId="ADAL" clId="{21F08EFA-14FE-4CD8-B73D-9612E9576E16}" dt="2022-05-26T10:36:49.565" v="4462"/>
        <pc:sldMkLst>
          <pc:docMk/>
          <pc:sldMk cId="429041812" sldId="546"/>
        </pc:sldMkLst>
        <pc:spChg chg="mod ord">
          <ac:chgData name="Meier  Dana" userId="83c5db5c-748f-44c8-ad49-a5e332b6d8d8" providerId="ADAL" clId="{21F08EFA-14FE-4CD8-B73D-9612E9576E16}" dt="2022-05-26T10:34:44.704" v="4355" actId="700"/>
          <ac:spMkLst>
            <pc:docMk/>
            <pc:sldMk cId="429041812" sldId="546"/>
            <ac:spMk id="2" creationId="{40E720BC-F3F4-73EC-804C-D88D9231D0BF}"/>
          </ac:spMkLst>
        </pc:spChg>
        <pc:spChg chg="add mod ord">
          <ac:chgData name="Meier  Dana" userId="83c5db5c-748f-44c8-ad49-a5e332b6d8d8" providerId="ADAL" clId="{21F08EFA-14FE-4CD8-B73D-9612E9576E16}" dt="2022-05-26T10:35:39.916" v="4459" actId="14100"/>
          <ac:spMkLst>
            <pc:docMk/>
            <pc:sldMk cId="429041812" sldId="546"/>
            <ac:spMk id="3" creationId="{86E47C16-08F4-430F-B381-EEBD76259F8B}"/>
          </ac:spMkLst>
        </pc:spChg>
        <pc:spChg chg="mod ord">
          <ac:chgData name="Meier  Dana" userId="83c5db5c-748f-44c8-ad49-a5e332b6d8d8" providerId="ADAL" clId="{21F08EFA-14FE-4CD8-B73D-9612E9576E16}" dt="2022-05-26T10:34:44.704" v="4355" actId="700"/>
          <ac:spMkLst>
            <pc:docMk/>
            <pc:sldMk cId="429041812" sldId="546"/>
            <ac:spMk id="4" creationId="{03FD722B-5ACC-58B8-7B0E-8D17D9C45D3B}"/>
          </ac:spMkLst>
        </pc:spChg>
        <pc:spChg chg="mod ord">
          <ac:chgData name="Meier  Dana" userId="83c5db5c-748f-44c8-ad49-a5e332b6d8d8" providerId="ADAL" clId="{21F08EFA-14FE-4CD8-B73D-9612E9576E16}" dt="2022-05-26T10:34:44.704" v="4355" actId="700"/>
          <ac:spMkLst>
            <pc:docMk/>
            <pc:sldMk cId="429041812" sldId="546"/>
            <ac:spMk id="5" creationId="{A595DE2C-E306-301B-49F8-367F1937FDD8}"/>
          </ac:spMkLst>
        </pc:spChg>
        <pc:spChg chg="add del mod">
          <ac:chgData name="Meier  Dana" userId="83c5db5c-748f-44c8-ad49-a5e332b6d8d8" providerId="ADAL" clId="{21F08EFA-14FE-4CD8-B73D-9612E9576E16}" dt="2022-05-25T15:48:08.376" v="1962" actId="478"/>
          <ac:spMkLst>
            <pc:docMk/>
            <pc:sldMk cId="429041812" sldId="546"/>
            <ac:spMk id="6" creationId="{90021E37-E463-4CCB-8045-17C6F31DF6CA}"/>
          </ac:spMkLst>
        </pc:spChg>
        <pc:spChg chg="del mod">
          <ac:chgData name="Meier  Dana" userId="83c5db5c-748f-44c8-ad49-a5e332b6d8d8" providerId="ADAL" clId="{21F08EFA-14FE-4CD8-B73D-9612E9576E16}" dt="2022-05-26T10:34:42.064" v="4354" actId="478"/>
          <ac:spMkLst>
            <pc:docMk/>
            <pc:sldMk cId="429041812" sldId="546"/>
            <ac:spMk id="8" creationId="{95C7769F-E3DF-F07B-96FD-53EF1A8B8B98}"/>
          </ac:spMkLst>
        </pc:spChg>
        <pc:picChg chg="del mod ord">
          <ac:chgData name="Meier  Dana" userId="83c5db5c-748f-44c8-ad49-a5e332b6d8d8" providerId="ADAL" clId="{21F08EFA-14FE-4CD8-B73D-9612E9576E16}" dt="2022-05-25T15:48:06.123" v="1961" actId="478"/>
          <ac:picMkLst>
            <pc:docMk/>
            <pc:sldMk cId="429041812" sldId="546"/>
            <ac:picMk id="7" creationId="{9202EDD7-B5DA-FE9F-AB4B-08E2E2BF50FF}"/>
          </ac:picMkLst>
        </pc:picChg>
      </pc:sldChg>
      <pc:sldChg chg="addSp delSp modSp mod modClrScheme addCm modCm chgLayout">
        <pc:chgData name="Meier  Dana" userId="83c5db5c-748f-44c8-ad49-a5e332b6d8d8" providerId="ADAL" clId="{21F08EFA-14FE-4CD8-B73D-9612E9576E16}" dt="2022-05-26T07:14:36.102" v="2976"/>
        <pc:sldMkLst>
          <pc:docMk/>
          <pc:sldMk cId="2771225790" sldId="547"/>
        </pc:sldMkLst>
        <pc:spChg chg="mod ord">
          <ac:chgData name="Meier  Dana" userId="83c5db5c-748f-44c8-ad49-a5e332b6d8d8" providerId="ADAL" clId="{21F08EFA-14FE-4CD8-B73D-9612E9576E16}" dt="2022-05-25T15:53:18.630" v="2202" actId="700"/>
          <ac:spMkLst>
            <pc:docMk/>
            <pc:sldMk cId="2771225790" sldId="547"/>
            <ac:spMk id="2" creationId="{40E720BC-F3F4-73EC-804C-D88D9231D0BF}"/>
          </ac:spMkLst>
        </pc:spChg>
        <pc:spChg chg="add del mod ord">
          <ac:chgData name="Meier  Dana" userId="83c5db5c-748f-44c8-ad49-a5e332b6d8d8" providerId="ADAL" clId="{21F08EFA-14FE-4CD8-B73D-9612E9576E16}" dt="2022-05-25T15:53:26.692" v="2203" actId="478"/>
          <ac:spMkLst>
            <pc:docMk/>
            <pc:sldMk cId="2771225790" sldId="547"/>
            <ac:spMk id="3" creationId="{EA7188D5-6ACB-43CC-BE8F-D0BF6FDF0BE7}"/>
          </ac:spMkLst>
        </pc:spChg>
        <pc:spChg chg="mod ord">
          <ac:chgData name="Meier  Dana" userId="83c5db5c-748f-44c8-ad49-a5e332b6d8d8" providerId="ADAL" clId="{21F08EFA-14FE-4CD8-B73D-9612E9576E16}" dt="2022-05-25T15:53:18.630" v="2202" actId="700"/>
          <ac:spMkLst>
            <pc:docMk/>
            <pc:sldMk cId="2771225790" sldId="547"/>
            <ac:spMk id="4" creationId="{03FD722B-5ACC-58B8-7B0E-8D17D9C45D3B}"/>
          </ac:spMkLst>
        </pc:spChg>
        <pc:spChg chg="mod ord">
          <ac:chgData name="Meier  Dana" userId="83c5db5c-748f-44c8-ad49-a5e332b6d8d8" providerId="ADAL" clId="{21F08EFA-14FE-4CD8-B73D-9612E9576E16}" dt="2022-05-25T15:53:18.630" v="2202" actId="700"/>
          <ac:spMkLst>
            <pc:docMk/>
            <pc:sldMk cId="2771225790" sldId="547"/>
            <ac:spMk id="5" creationId="{A595DE2C-E306-301B-49F8-367F1937FDD8}"/>
          </ac:spMkLst>
        </pc:spChg>
        <pc:spChg chg="mod">
          <ac:chgData name="Meier  Dana" userId="83c5db5c-748f-44c8-ad49-a5e332b6d8d8" providerId="ADAL" clId="{21F08EFA-14FE-4CD8-B73D-9612E9576E16}" dt="2022-05-25T15:51:49.949" v="2197" actId="20577"/>
          <ac:spMkLst>
            <pc:docMk/>
            <pc:sldMk cId="2771225790" sldId="547"/>
            <ac:spMk id="8" creationId="{95C7769F-E3DF-F07B-96FD-53EF1A8B8B98}"/>
          </ac:spMkLst>
        </pc:spChg>
      </pc:sldChg>
      <pc:sldChg chg="del">
        <pc:chgData name="Meier  Dana" userId="83c5db5c-748f-44c8-ad49-a5e332b6d8d8" providerId="ADAL" clId="{21F08EFA-14FE-4CD8-B73D-9612E9576E16}" dt="2022-05-25T14:30:38.335" v="217" actId="47"/>
        <pc:sldMkLst>
          <pc:docMk/>
          <pc:sldMk cId="398803037" sldId="548"/>
        </pc:sldMkLst>
      </pc:sldChg>
      <pc:sldChg chg="modSp del mod">
        <pc:chgData name="Meier  Dana" userId="83c5db5c-748f-44c8-ad49-a5e332b6d8d8" providerId="ADAL" clId="{21F08EFA-14FE-4CD8-B73D-9612E9576E16}" dt="2022-05-25T14:41:08.465" v="573" actId="47"/>
        <pc:sldMkLst>
          <pc:docMk/>
          <pc:sldMk cId="1752194380" sldId="549"/>
        </pc:sldMkLst>
        <pc:spChg chg="mod">
          <ac:chgData name="Meier  Dana" userId="83c5db5c-748f-44c8-ad49-a5e332b6d8d8" providerId="ADAL" clId="{21F08EFA-14FE-4CD8-B73D-9612E9576E16}" dt="2022-05-25T14:33:30.487" v="241" actId="14100"/>
          <ac:spMkLst>
            <pc:docMk/>
            <pc:sldMk cId="1752194380" sldId="549"/>
            <ac:spMk id="7" creationId="{54610B0A-D627-4DC5-F89B-7CF95BA16BF5}"/>
          </ac:spMkLst>
        </pc:spChg>
      </pc:sldChg>
      <pc:sldChg chg="modSp del mod modClrScheme chgLayout">
        <pc:chgData name="Meier  Dana" userId="83c5db5c-748f-44c8-ad49-a5e332b6d8d8" providerId="ADAL" clId="{21F08EFA-14FE-4CD8-B73D-9612E9576E16}" dt="2022-05-25T15:18:17.427" v="1124" actId="47"/>
        <pc:sldMkLst>
          <pc:docMk/>
          <pc:sldMk cId="3408776848" sldId="550"/>
        </pc:sldMkLst>
        <pc:spChg chg="mod ord">
          <ac:chgData name="Meier  Dana" userId="83c5db5c-748f-44c8-ad49-a5e332b6d8d8" providerId="ADAL" clId="{21F08EFA-14FE-4CD8-B73D-9612E9576E16}" dt="2022-05-25T13:34:53.792" v="126" actId="700"/>
          <ac:spMkLst>
            <pc:docMk/>
            <pc:sldMk cId="3408776848" sldId="550"/>
            <ac:spMk id="2" creationId="{71877FBD-C00E-BB04-39DE-7C8845DE9143}"/>
          </ac:spMkLst>
        </pc:spChg>
        <pc:spChg chg="mod ord">
          <ac:chgData name="Meier  Dana" userId="83c5db5c-748f-44c8-ad49-a5e332b6d8d8" providerId="ADAL" clId="{21F08EFA-14FE-4CD8-B73D-9612E9576E16}" dt="2022-05-25T13:34:53.792" v="126" actId="700"/>
          <ac:spMkLst>
            <pc:docMk/>
            <pc:sldMk cId="3408776848" sldId="550"/>
            <ac:spMk id="3" creationId="{00133450-DB85-AFCA-B031-F53BB70542E4}"/>
          </ac:spMkLst>
        </pc:spChg>
        <pc:spChg chg="mod ord">
          <ac:chgData name="Meier  Dana" userId="83c5db5c-748f-44c8-ad49-a5e332b6d8d8" providerId="ADAL" clId="{21F08EFA-14FE-4CD8-B73D-9612E9576E16}" dt="2022-05-25T13:34:53.792" v="126" actId="700"/>
          <ac:spMkLst>
            <pc:docMk/>
            <pc:sldMk cId="3408776848" sldId="550"/>
            <ac:spMk id="4" creationId="{16C17CE1-9665-69A9-921B-5A785AD3841A}"/>
          </ac:spMkLst>
        </pc:spChg>
        <pc:spChg chg="mod ord">
          <ac:chgData name="Meier  Dana" userId="83c5db5c-748f-44c8-ad49-a5e332b6d8d8" providerId="ADAL" clId="{21F08EFA-14FE-4CD8-B73D-9612E9576E16}" dt="2022-05-25T13:34:53.792" v="126" actId="700"/>
          <ac:spMkLst>
            <pc:docMk/>
            <pc:sldMk cId="3408776848" sldId="550"/>
            <ac:spMk id="5" creationId="{57805A53-88CA-50B2-E489-E570D5B568F9}"/>
          </ac:spMkLst>
        </pc:spChg>
      </pc:sldChg>
      <pc:sldChg chg="addSp delSp modSp mod delAnim">
        <pc:chgData name="Meier  Dana" userId="83c5db5c-748f-44c8-ad49-a5e332b6d8d8" providerId="ADAL" clId="{21F08EFA-14FE-4CD8-B73D-9612E9576E16}" dt="2022-05-30T17:31:07.239" v="5554" actId="20577"/>
        <pc:sldMkLst>
          <pc:docMk/>
          <pc:sldMk cId="1022206620" sldId="551"/>
        </pc:sldMkLst>
        <pc:spChg chg="mod">
          <ac:chgData name="Meier  Dana" userId="83c5db5c-748f-44c8-ad49-a5e332b6d8d8" providerId="ADAL" clId="{21F08EFA-14FE-4CD8-B73D-9612E9576E16}" dt="2022-05-26T07:27:53.469" v="3465" actId="12"/>
          <ac:spMkLst>
            <pc:docMk/>
            <pc:sldMk cId="1022206620" sldId="551"/>
            <ac:spMk id="3" creationId="{00133450-DB85-AFCA-B031-F53BB70542E4}"/>
          </ac:spMkLst>
        </pc:spChg>
        <pc:spChg chg="add mod">
          <ac:chgData name="Meier  Dana" userId="83c5db5c-748f-44c8-ad49-a5e332b6d8d8" providerId="ADAL" clId="{21F08EFA-14FE-4CD8-B73D-9612E9576E16}" dt="2022-05-30T17:30:52.920" v="5537" actId="1076"/>
          <ac:spMkLst>
            <pc:docMk/>
            <pc:sldMk cId="1022206620" sldId="551"/>
            <ac:spMk id="6" creationId="{D9DB2673-630F-4306-8BFA-87F2D0A74591}"/>
          </ac:spMkLst>
        </pc:spChg>
        <pc:spChg chg="del">
          <ac:chgData name="Meier  Dana" userId="83c5db5c-748f-44c8-ad49-a5e332b6d8d8" providerId="ADAL" clId="{21F08EFA-14FE-4CD8-B73D-9612E9576E16}" dt="2022-05-30T17:29:05.466" v="5507" actId="478"/>
          <ac:spMkLst>
            <pc:docMk/>
            <pc:sldMk cId="1022206620" sldId="551"/>
            <ac:spMk id="7" creationId="{AD732FAA-F0FF-4FBE-9585-3A3948C37A2A}"/>
          </ac:spMkLst>
        </pc:spChg>
        <pc:spChg chg="del mod">
          <ac:chgData name="Meier  Dana" userId="83c5db5c-748f-44c8-ad49-a5e332b6d8d8" providerId="ADAL" clId="{21F08EFA-14FE-4CD8-B73D-9612E9576E16}" dt="2022-05-30T17:28:58.755" v="5506" actId="478"/>
          <ac:spMkLst>
            <pc:docMk/>
            <pc:sldMk cId="1022206620" sldId="551"/>
            <ac:spMk id="8" creationId="{40080BCC-5894-F0E8-37DD-9B7079D4DF4D}"/>
          </ac:spMkLst>
        </pc:spChg>
        <pc:spChg chg="del">
          <ac:chgData name="Meier  Dana" userId="83c5db5c-748f-44c8-ad49-a5e332b6d8d8" providerId="ADAL" clId="{21F08EFA-14FE-4CD8-B73D-9612E9576E16}" dt="2022-05-30T17:29:05.466" v="5507" actId="478"/>
          <ac:spMkLst>
            <pc:docMk/>
            <pc:sldMk cId="1022206620" sldId="551"/>
            <ac:spMk id="9" creationId="{A3297351-8D6F-8062-A03C-3173D383DAFD}"/>
          </ac:spMkLst>
        </pc:spChg>
        <pc:spChg chg="del">
          <ac:chgData name="Meier  Dana" userId="83c5db5c-748f-44c8-ad49-a5e332b6d8d8" providerId="ADAL" clId="{21F08EFA-14FE-4CD8-B73D-9612E9576E16}" dt="2022-05-30T17:29:07.058" v="5508" actId="478"/>
          <ac:spMkLst>
            <pc:docMk/>
            <pc:sldMk cId="1022206620" sldId="551"/>
            <ac:spMk id="10" creationId="{85D1377A-888B-0CAD-2F72-4FA54FB82A2D}"/>
          </ac:spMkLst>
        </pc:spChg>
        <pc:spChg chg="del">
          <ac:chgData name="Meier  Dana" userId="83c5db5c-748f-44c8-ad49-a5e332b6d8d8" providerId="ADAL" clId="{21F08EFA-14FE-4CD8-B73D-9612E9576E16}" dt="2022-05-30T17:29:05.466" v="5507" actId="478"/>
          <ac:spMkLst>
            <pc:docMk/>
            <pc:sldMk cId="1022206620" sldId="551"/>
            <ac:spMk id="11" creationId="{75D9DE77-0E70-321B-1717-15F3E4B608AF}"/>
          </ac:spMkLst>
        </pc:spChg>
        <pc:spChg chg="del">
          <ac:chgData name="Meier  Dana" userId="83c5db5c-748f-44c8-ad49-a5e332b6d8d8" providerId="ADAL" clId="{21F08EFA-14FE-4CD8-B73D-9612E9576E16}" dt="2022-05-30T17:29:05.466" v="5507" actId="478"/>
          <ac:spMkLst>
            <pc:docMk/>
            <pc:sldMk cId="1022206620" sldId="551"/>
            <ac:spMk id="12" creationId="{A12E0858-63AB-16B7-5BFA-15F779339514}"/>
          </ac:spMkLst>
        </pc:spChg>
        <pc:spChg chg="add mod">
          <ac:chgData name="Meier  Dana" userId="83c5db5c-748f-44c8-ad49-a5e332b6d8d8" providerId="ADAL" clId="{21F08EFA-14FE-4CD8-B73D-9612E9576E16}" dt="2022-05-30T17:31:07.239" v="5554" actId="20577"/>
          <ac:spMkLst>
            <pc:docMk/>
            <pc:sldMk cId="1022206620" sldId="551"/>
            <ac:spMk id="15" creationId="{E75BCC58-9AB1-4E18-80DC-986C66DAC9A0}"/>
          </ac:spMkLst>
        </pc:spChg>
        <pc:picChg chg="add mod">
          <ac:chgData name="Meier  Dana" userId="83c5db5c-748f-44c8-ad49-a5e332b6d8d8" providerId="ADAL" clId="{21F08EFA-14FE-4CD8-B73D-9612E9576E16}" dt="2022-05-30T17:29:41.936" v="5512" actId="1076"/>
          <ac:picMkLst>
            <pc:docMk/>
            <pc:sldMk cId="1022206620" sldId="551"/>
            <ac:picMk id="13" creationId="{28A84257-5C29-47FC-91B4-9CED2F65C05C}"/>
          </ac:picMkLst>
        </pc:picChg>
        <pc:picChg chg="add mod modCrop">
          <ac:chgData name="Meier  Dana" userId="83c5db5c-748f-44c8-ad49-a5e332b6d8d8" providerId="ADAL" clId="{21F08EFA-14FE-4CD8-B73D-9612E9576E16}" dt="2022-05-30T17:30:38.516" v="5519" actId="1076"/>
          <ac:picMkLst>
            <pc:docMk/>
            <pc:sldMk cId="1022206620" sldId="551"/>
            <ac:picMk id="14" creationId="{2E16ED56-054B-4B58-90C6-BBE4A7892842}"/>
          </ac:picMkLst>
        </pc:picChg>
      </pc:sldChg>
      <pc:sldChg chg="modSp del mod">
        <pc:chgData name="Meier  Dana" userId="83c5db5c-748f-44c8-ad49-a5e332b6d8d8" providerId="ADAL" clId="{21F08EFA-14FE-4CD8-B73D-9612E9576E16}" dt="2022-05-25T14:31:45.242" v="222" actId="47"/>
        <pc:sldMkLst>
          <pc:docMk/>
          <pc:sldMk cId="2608281376" sldId="552"/>
        </pc:sldMkLst>
        <pc:spChg chg="mod">
          <ac:chgData name="Meier  Dana" userId="83c5db5c-748f-44c8-ad49-a5e332b6d8d8" providerId="ADAL" clId="{21F08EFA-14FE-4CD8-B73D-9612E9576E16}" dt="2022-05-25T14:31:03.705" v="221" actId="20577"/>
          <ac:spMkLst>
            <pc:docMk/>
            <pc:sldMk cId="2608281376" sldId="552"/>
            <ac:spMk id="3" creationId="{00133450-DB85-AFCA-B031-F53BB70542E4}"/>
          </ac:spMkLst>
        </pc:spChg>
      </pc:sldChg>
      <pc:sldChg chg="addSp delSp modSp mod modClrScheme delAnim chgLayout">
        <pc:chgData name="Meier  Dana" userId="83c5db5c-748f-44c8-ad49-a5e332b6d8d8" providerId="ADAL" clId="{21F08EFA-14FE-4CD8-B73D-9612E9576E16}" dt="2022-05-30T17:31:23.479" v="5557"/>
        <pc:sldMkLst>
          <pc:docMk/>
          <pc:sldMk cId="1746033886" sldId="553"/>
        </pc:sldMkLst>
        <pc:spChg chg="mod ord">
          <ac:chgData name="Meier  Dana" userId="83c5db5c-748f-44c8-ad49-a5e332b6d8d8" providerId="ADAL" clId="{21F08EFA-14FE-4CD8-B73D-9612E9576E16}" dt="2022-05-26T06:58:05.333" v="2646" actId="700"/>
          <ac:spMkLst>
            <pc:docMk/>
            <pc:sldMk cId="1746033886" sldId="553"/>
            <ac:spMk id="2" creationId="{71877FBD-C00E-BB04-39DE-7C8845DE9143}"/>
          </ac:spMkLst>
        </pc:spChg>
        <pc:spChg chg="mod ord">
          <ac:chgData name="Meier  Dana" userId="83c5db5c-748f-44c8-ad49-a5e332b6d8d8" providerId="ADAL" clId="{21F08EFA-14FE-4CD8-B73D-9612E9576E16}" dt="2022-05-26T07:28:00.251" v="3466" actId="12"/>
          <ac:spMkLst>
            <pc:docMk/>
            <pc:sldMk cId="1746033886" sldId="553"/>
            <ac:spMk id="3" creationId="{00133450-DB85-AFCA-B031-F53BB70542E4}"/>
          </ac:spMkLst>
        </pc:spChg>
        <pc:spChg chg="mod ord">
          <ac:chgData name="Meier  Dana" userId="83c5db5c-748f-44c8-ad49-a5e332b6d8d8" providerId="ADAL" clId="{21F08EFA-14FE-4CD8-B73D-9612E9576E16}" dt="2022-05-26T06:58:05.333" v="2646" actId="700"/>
          <ac:spMkLst>
            <pc:docMk/>
            <pc:sldMk cId="1746033886" sldId="553"/>
            <ac:spMk id="4" creationId="{16C17CE1-9665-69A9-921B-5A785AD3841A}"/>
          </ac:spMkLst>
        </pc:spChg>
        <pc:spChg chg="mod ord">
          <ac:chgData name="Meier  Dana" userId="83c5db5c-748f-44c8-ad49-a5e332b6d8d8" providerId="ADAL" clId="{21F08EFA-14FE-4CD8-B73D-9612E9576E16}" dt="2022-05-26T06:58:05.333" v="2646" actId="700"/>
          <ac:spMkLst>
            <pc:docMk/>
            <pc:sldMk cId="1746033886" sldId="553"/>
            <ac:spMk id="5" creationId="{57805A53-88CA-50B2-E489-E570D5B568F9}"/>
          </ac:spMkLst>
        </pc:spChg>
        <pc:spChg chg="add mod">
          <ac:chgData name="Meier  Dana" userId="83c5db5c-748f-44c8-ad49-a5e332b6d8d8" providerId="ADAL" clId="{21F08EFA-14FE-4CD8-B73D-9612E9576E16}" dt="2022-05-30T17:31:23.479" v="5557"/>
          <ac:spMkLst>
            <pc:docMk/>
            <pc:sldMk cId="1746033886" sldId="553"/>
            <ac:spMk id="10" creationId="{10F0B379-0093-4E0C-9AA1-70576BFA1F71}"/>
          </ac:spMkLst>
        </pc:spChg>
        <pc:spChg chg="del">
          <ac:chgData name="Meier  Dana" userId="83c5db5c-748f-44c8-ad49-a5e332b6d8d8" providerId="ADAL" clId="{21F08EFA-14FE-4CD8-B73D-9612E9576E16}" dt="2022-05-30T17:31:23.133" v="5556" actId="478"/>
          <ac:spMkLst>
            <pc:docMk/>
            <pc:sldMk cId="1746033886" sldId="553"/>
            <ac:spMk id="13" creationId="{982AAD95-885A-BF76-E92A-3C4F0318532B}"/>
          </ac:spMkLst>
        </pc:spChg>
        <pc:spChg chg="del">
          <ac:chgData name="Meier  Dana" userId="83c5db5c-748f-44c8-ad49-a5e332b6d8d8" providerId="ADAL" clId="{21F08EFA-14FE-4CD8-B73D-9612E9576E16}" dt="2022-05-30T17:31:21.811" v="5555" actId="478"/>
          <ac:spMkLst>
            <pc:docMk/>
            <pc:sldMk cId="1746033886" sldId="553"/>
            <ac:spMk id="14" creationId="{34CFEAC9-655D-AFD9-CD91-DF5C8EF5B29A}"/>
          </ac:spMkLst>
        </pc:spChg>
        <pc:spChg chg="del">
          <ac:chgData name="Meier  Dana" userId="83c5db5c-748f-44c8-ad49-a5e332b6d8d8" providerId="ADAL" clId="{21F08EFA-14FE-4CD8-B73D-9612E9576E16}" dt="2022-05-30T17:31:21.811" v="5555" actId="478"/>
          <ac:spMkLst>
            <pc:docMk/>
            <pc:sldMk cId="1746033886" sldId="553"/>
            <ac:spMk id="15" creationId="{3C1A5159-1A1C-2FB0-7B81-EF4AF62FCC6C}"/>
          </ac:spMkLst>
        </pc:spChg>
        <pc:picChg chg="add mod">
          <ac:chgData name="Meier  Dana" userId="83c5db5c-748f-44c8-ad49-a5e332b6d8d8" providerId="ADAL" clId="{21F08EFA-14FE-4CD8-B73D-9612E9576E16}" dt="2022-05-30T17:31:23.479" v="5557"/>
          <ac:picMkLst>
            <pc:docMk/>
            <pc:sldMk cId="1746033886" sldId="553"/>
            <ac:picMk id="9" creationId="{B1C9E6A0-2DC5-457F-8709-39ECD45D1074}"/>
          </ac:picMkLst>
        </pc:picChg>
      </pc:sldChg>
      <pc:sldChg chg="addSp delSp modSp mod modClrScheme delAnim chgLayout">
        <pc:chgData name="Meier  Dana" userId="83c5db5c-748f-44c8-ad49-a5e332b6d8d8" providerId="ADAL" clId="{21F08EFA-14FE-4CD8-B73D-9612E9576E16}" dt="2022-05-30T17:43:56.659" v="5804" actId="1076"/>
        <pc:sldMkLst>
          <pc:docMk/>
          <pc:sldMk cId="3671215273" sldId="554"/>
        </pc:sldMkLst>
        <pc:spChg chg="mod ord">
          <ac:chgData name="Meier  Dana" userId="83c5db5c-748f-44c8-ad49-a5e332b6d8d8" providerId="ADAL" clId="{21F08EFA-14FE-4CD8-B73D-9612E9576E16}" dt="2022-05-26T06:58:12.415" v="2647" actId="700"/>
          <ac:spMkLst>
            <pc:docMk/>
            <pc:sldMk cId="3671215273" sldId="554"/>
            <ac:spMk id="2" creationId="{71877FBD-C00E-BB04-39DE-7C8845DE9143}"/>
          </ac:spMkLst>
        </pc:spChg>
        <pc:spChg chg="mod ord">
          <ac:chgData name="Meier  Dana" userId="83c5db5c-748f-44c8-ad49-a5e332b6d8d8" providerId="ADAL" clId="{21F08EFA-14FE-4CD8-B73D-9612E9576E16}" dt="2022-05-30T17:43:11.752" v="5787" actId="21"/>
          <ac:spMkLst>
            <pc:docMk/>
            <pc:sldMk cId="3671215273" sldId="554"/>
            <ac:spMk id="3" creationId="{00133450-DB85-AFCA-B031-F53BB70542E4}"/>
          </ac:spMkLst>
        </pc:spChg>
        <pc:spChg chg="mod ord">
          <ac:chgData name="Meier  Dana" userId="83c5db5c-748f-44c8-ad49-a5e332b6d8d8" providerId="ADAL" clId="{21F08EFA-14FE-4CD8-B73D-9612E9576E16}" dt="2022-05-26T06:58:12.415" v="2647" actId="700"/>
          <ac:spMkLst>
            <pc:docMk/>
            <pc:sldMk cId="3671215273" sldId="554"/>
            <ac:spMk id="4" creationId="{16C17CE1-9665-69A9-921B-5A785AD3841A}"/>
          </ac:spMkLst>
        </pc:spChg>
        <pc:spChg chg="mod ord">
          <ac:chgData name="Meier  Dana" userId="83c5db5c-748f-44c8-ad49-a5e332b6d8d8" providerId="ADAL" clId="{21F08EFA-14FE-4CD8-B73D-9612E9576E16}" dt="2022-05-26T06:58:12.415" v="2647" actId="700"/>
          <ac:spMkLst>
            <pc:docMk/>
            <pc:sldMk cId="3671215273" sldId="554"/>
            <ac:spMk id="5" creationId="{57805A53-88CA-50B2-E489-E570D5B568F9}"/>
          </ac:spMkLst>
        </pc:spChg>
        <pc:spChg chg="del">
          <ac:chgData name="Meier  Dana" userId="83c5db5c-748f-44c8-ad49-a5e332b6d8d8" providerId="ADAL" clId="{21F08EFA-14FE-4CD8-B73D-9612E9576E16}" dt="2022-05-30T17:31:35.199" v="5561" actId="478"/>
          <ac:spMkLst>
            <pc:docMk/>
            <pc:sldMk cId="3671215273" sldId="554"/>
            <ac:spMk id="8" creationId="{C7A776DD-3642-0DDA-6E66-DAF1ADCB56F7}"/>
          </ac:spMkLst>
        </pc:spChg>
        <pc:spChg chg="del mod">
          <ac:chgData name="Meier  Dana" userId="83c5db5c-748f-44c8-ad49-a5e332b6d8d8" providerId="ADAL" clId="{21F08EFA-14FE-4CD8-B73D-9612E9576E16}" dt="2022-05-30T17:31:34.130" v="5560" actId="478"/>
          <ac:spMkLst>
            <pc:docMk/>
            <pc:sldMk cId="3671215273" sldId="554"/>
            <ac:spMk id="9" creationId="{F3B21DF2-6C31-9C90-A411-78F304292C02}"/>
          </ac:spMkLst>
        </pc:spChg>
        <pc:spChg chg="del">
          <ac:chgData name="Meier  Dana" userId="83c5db5c-748f-44c8-ad49-a5e332b6d8d8" providerId="ADAL" clId="{21F08EFA-14FE-4CD8-B73D-9612E9576E16}" dt="2022-05-30T17:31:37.878" v="5562" actId="478"/>
          <ac:spMkLst>
            <pc:docMk/>
            <pc:sldMk cId="3671215273" sldId="554"/>
            <ac:spMk id="10" creationId="{475CB8DF-B6F1-0044-07B1-F07AE0B34E7B}"/>
          </ac:spMkLst>
        </pc:spChg>
        <pc:spChg chg="add mod">
          <ac:chgData name="Meier  Dana" userId="83c5db5c-748f-44c8-ad49-a5e332b6d8d8" providerId="ADAL" clId="{21F08EFA-14FE-4CD8-B73D-9612E9576E16}" dt="2022-05-30T17:43:52.719" v="5803" actId="1076"/>
          <ac:spMkLst>
            <pc:docMk/>
            <pc:sldMk cId="3671215273" sldId="554"/>
            <ac:spMk id="13" creationId="{A5A5892F-62DD-42F9-9AF1-0C88EF329212}"/>
          </ac:spMkLst>
        </pc:spChg>
        <pc:spChg chg="add mod">
          <ac:chgData name="Meier  Dana" userId="83c5db5c-748f-44c8-ad49-a5e332b6d8d8" providerId="ADAL" clId="{21F08EFA-14FE-4CD8-B73D-9612E9576E16}" dt="2022-05-30T17:43:56.659" v="5804" actId="1076"/>
          <ac:spMkLst>
            <pc:docMk/>
            <pc:sldMk cId="3671215273" sldId="554"/>
            <ac:spMk id="14" creationId="{93B3111A-9CBE-4FC2-B3A9-76EED1FF1A92}"/>
          </ac:spMkLst>
        </pc:spChg>
        <pc:picChg chg="add mod">
          <ac:chgData name="Meier  Dana" userId="83c5db5c-748f-44c8-ad49-a5e332b6d8d8" providerId="ADAL" clId="{21F08EFA-14FE-4CD8-B73D-9612E9576E16}" dt="2022-05-30T17:32:00.306" v="5567" actId="1076"/>
          <ac:picMkLst>
            <pc:docMk/>
            <pc:sldMk cId="3671215273" sldId="554"/>
            <ac:picMk id="11" creationId="{A302242F-C11D-4D5F-A5FF-C3E85F2666D2}"/>
          </ac:picMkLst>
        </pc:picChg>
        <pc:picChg chg="add del mod">
          <ac:chgData name="Meier  Dana" userId="83c5db5c-748f-44c8-ad49-a5e332b6d8d8" providerId="ADAL" clId="{21F08EFA-14FE-4CD8-B73D-9612E9576E16}" dt="2022-05-30T17:32:03.230" v="5569" actId="478"/>
          <ac:picMkLst>
            <pc:docMk/>
            <pc:sldMk cId="3671215273" sldId="554"/>
            <ac:picMk id="12" creationId="{7084B73F-7CD1-466E-9A63-572468A1CD0E}"/>
          </ac:picMkLst>
        </pc:picChg>
      </pc:sldChg>
      <pc:sldChg chg="addSp delSp modSp mod modClrScheme delAnim chgLayout">
        <pc:chgData name="Meier  Dana" userId="83c5db5c-748f-44c8-ad49-a5e332b6d8d8" providerId="ADAL" clId="{21F08EFA-14FE-4CD8-B73D-9612E9576E16}" dt="2022-05-30T17:33:19.064" v="5601" actId="20577"/>
        <pc:sldMkLst>
          <pc:docMk/>
          <pc:sldMk cId="3726494873" sldId="555"/>
        </pc:sldMkLst>
        <pc:spChg chg="mod ord">
          <ac:chgData name="Meier  Dana" userId="83c5db5c-748f-44c8-ad49-a5e332b6d8d8" providerId="ADAL" clId="{21F08EFA-14FE-4CD8-B73D-9612E9576E16}" dt="2022-05-26T06:58:19.469" v="2649" actId="700"/>
          <ac:spMkLst>
            <pc:docMk/>
            <pc:sldMk cId="3726494873" sldId="555"/>
            <ac:spMk id="2" creationId="{71877FBD-C00E-BB04-39DE-7C8845DE9143}"/>
          </ac:spMkLst>
        </pc:spChg>
        <pc:spChg chg="mod ord">
          <ac:chgData name="Meier  Dana" userId="83c5db5c-748f-44c8-ad49-a5e332b6d8d8" providerId="ADAL" clId="{21F08EFA-14FE-4CD8-B73D-9612E9576E16}" dt="2022-05-26T07:29:29.383" v="3473" actId="12"/>
          <ac:spMkLst>
            <pc:docMk/>
            <pc:sldMk cId="3726494873" sldId="555"/>
            <ac:spMk id="3" creationId="{00133450-DB85-AFCA-B031-F53BB70542E4}"/>
          </ac:spMkLst>
        </pc:spChg>
        <pc:spChg chg="mod ord">
          <ac:chgData name="Meier  Dana" userId="83c5db5c-748f-44c8-ad49-a5e332b6d8d8" providerId="ADAL" clId="{21F08EFA-14FE-4CD8-B73D-9612E9576E16}" dt="2022-05-26T06:58:19.469" v="2649" actId="700"/>
          <ac:spMkLst>
            <pc:docMk/>
            <pc:sldMk cId="3726494873" sldId="555"/>
            <ac:spMk id="4" creationId="{16C17CE1-9665-69A9-921B-5A785AD3841A}"/>
          </ac:spMkLst>
        </pc:spChg>
        <pc:spChg chg="mod ord">
          <ac:chgData name="Meier  Dana" userId="83c5db5c-748f-44c8-ad49-a5e332b6d8d8" providerId="ADAL" clId="{21F08EFA-14FE-4CD8-B73D-9612E9576E16}" dt="2022-05-26T06:58:19.469" v="2649" actId="700"/>
          <ac:spMkLst>
            <pc:docMk/>
            <pc:sldMk cId="3726494873" sldId="555"/>
            <ac:spMk id="5" creationId="{57805A53-88CA-50B2-E489-E570D5B568F9}"/>
          </ac:spMkLst>
        </pc:spChg>
        <pc:spChg chg="add mod">
          <ac:chgData name="Meier  Dana" userId="83c5db5c-748f-44c8-ad49-a5e332b6d8d8" providerId="ADAL" clId="{21F08EFA-14FE-4CD8-B73D-9612E9576E16}" dt="2022-05-30T17:33:19.064" v="5601" actId="20577"/>
          <ac:spMkLst>
            <pc:docMk/>
            <pc:sldMk cId="3726494873" sldId="555"/>
            <ac:spMk id="10" creationId="{B5C12F70-4A47-46C4-BE58-5AD884FC0DB7}"/>
          </ac:spMkLst>
        </pc:spChg>
        <pc:spChg chg="del">
          <ac:chgData name="Meier  Dana" userId="83c5db5c-748f-44c8-ad49-a5e332b6d8d8" providerId="ADAL" clId="{21F08EFA-14FE-4CD8-B73D-9612E9576E16}" dt="2022-05-30T17:33:14.657" v="5596" actId="478"/>
          <ac:spMkLst>
            <pc:docMk/>
            <pc:sldMk cId="3726494873" sldId="555"/>
            <ac:spMk id="11" creationId="{6CB4AB6C-8D98-8757-B83F-A7274B5DCD6A}"/>
          </ac:spMkLst>
        </pc:spChg>
        <pc:spChg chg="del">
          <ac:chgData name="Meier  Dana" userId="83c5db5c-748f-44c8-ad49-a5e332b6d8d8" providerId="ADAL" clId="{21F08EFA-14FE-4CD8-B73D-9612E9576E16}" dt="2022-05-30T17:33:12.604" v="5595" actId="478"/>
          <ac:spMkLst>
            <pc:docMk/>
            <pc:sldMk cId="3726494873" sldId="555"/>
            <ac:spMk id="12" creationId="{5EB1B72C-9F1A-EA01-4810-822948703AC2}"/>
          </ac:spMkLst>
        </pc:spChg>
        <pc:spChg chg="del">
          <ac:chgData name="Meier  Dana" userId="83c5db5c-748f-44c8-ad49-a5e332b6d8d8" providerId="ADAL" clId="{21F08EFA-14FE-4CD8-B73D-9612E9576E16}" dt="2022-05-30T17:33:14.657" v="5596" actId="478"/>
          <ac:spMkLst>
            <pc:docMk/>
            <pc:sldMk cId="3726494873" sldId="555"/>
            <ac:spMk id="13" creationId="{EB4C288B-18F4-CC26-2046-9B02D2AAE7B2}"/>
          </ac:spMkLst>
        </pc:spChg>
        <pc:picChg chg="add mod">
          <ac:chgData name="Meier  Dana" userId="83c5db5c-748f-44c8-ad49-a5e332b6d8d8" providerId="ADAL" clId="{21F08EFA-14FE-4CD8-B73D-9612E9576E16}" dt="2022-05-30T17:33:15.460" v="5597"/>
          <ac:picMkLst>
            <pc:docMk/>
            <pc:sldMk cId="3726494873" sldId="555"/>
            <ac:picMk id="9" creationId="{7851D9B3-13AE-44FB-A2A5-C8A26A6979C7}"/>
          </ac:picMkLst>
        </pc:picChg>
      </pc:sldChg>
      <pc:sldChg chg="addSp delSp modSp mod modClrScheme delAnim chgLayout">
        <pc:chgData name="Meier  Dana" userId="83c5db5c-748f-44c8-ad49-a5e332b6d8d8" providerId="ADAL" clId="{21F08EFA-14FE-4CD8-B73D-9612E9576E16}" dt="2022-05-30T17:32:57.145" v="5594" actId="113"/>
        <pc:sldMkLst>
          <pc:docMk/>
          <pc:sldMk cId="779890095" sldId="556"/>
        </pc:sldMkLst>
        <pc:spChg chg="mod ord">
          <ac:chgData name="Meier  Dana" userId="83c5db5c-748f-44c8-ad49-a5e332b6d8d8" providerId="ADAL" clId="{21F08EFA-14FE-4CD8-B73D-9612E9576E16}" dt="2022-05-26T06:58:15.491" v="2648" actId="700"/>
          <ac:spMkLst>
            <pc:docMk/>
            <pc:sldMk cId="779890095" sldId="556"/>
            <ac:spMk id="2" creationId="{71877FBD-C00E-BB04-39DE-7C8845DE9143}"/>
          </ac:spMkLst>
        </pc:spChg>
        <pc:spChg chg="mod ord">
          <ac:chgData name="Meier  Dana" userId="83c5db5c-748f-44c8-ad49-a5e332b6d8d8" providerId="ADAL" clId="{21F08EFA-14FE-4CD8-B73D-9612E9576E16}" dt="2022-05-26T07:28:59.692" v="3470" actId="12"/>
          <ac:spMkLst>
            <pc:docMk/>
            <pc:sldMk cId="779890095" sldId="556"/>
            <ac:spMk id="3" creationId="{00133450-DB85-AFCA-B031-F53BB70542E4}"/>
          </ac:spMkLst>
        </pc:spChg>
        <pc:spChg chg="mod ord">
          <ac:chgData name="Meier  Dana" userId="83c5db5c-748f-44c8-ad49-a5e332b6d8d8" providerId="ADAL" clId="{21F08EFA-14FE-4CD8-B73D-9612E9576E16}" dt="2022-05-26T06:58:15.491" v="2648" actId="700"/>
          <ac:spMkLst>
            <pc:docMk/>
            <pc:sldMk cId="779890095" sldId="556"/>
            <ac:spMk id="4" creationId="{16C17CE1-9665-69A9-921B-5A785AD3841A}"/>
          </ac:spMkLst>
        </pc:spChg>
        <pc:spChg chg="mod ord">
          <ac:chgData name="Meier  Dana" userId="83c5db5c-748f-44c8-ad49-a5e332b6d8d8" providerId="ADAL" clId="{21F08EFA-14FE-4CD8-B73D-9612E9576E16}" dt="2022-05-26T06:58:15.491" v="2648" actId="700"/>
          <ac:spMkLst>
            <pc:docMk/>
            <pc:sldMk cId="779890095" sldId="556"/>
            <ac:spMk id="5" creationId="{57805A53-88CA-50B2-E489-E570D5B568F9}"/>
          </ac:spMkLst>
        </pc:spChg>
        <pc:spChg chg="del">
          <ac:chgData name="Meier  Dana" userId="83c5db5c-748f-44c8-ad49-a5e332b6d8d8" providerId="ADAL" clId="{21F08EFA-14FE-4CD8-B73D-9612E9576E16}" dt="2022-05-30T17:32:30.844" v="5588" actId="478"/>
          <ac:spMkLst>
            <pc:docMk/>
            <pc:sldMk cId="779890095" sldId="556"/>
            <ac:spMk id="8" creationId="{C7A776DD-3642-0DDA-6E66-DAF1ADCB56F7}"/>
          </ac:spMkLst>
        </pc:spChg>
        <pc:spChg chg="del">
          <ac:chgData name="Meier  Dana" userId="83c5db5c-748f-44c8-ad49-a5e332b6d8d8" providerId="ADAL" clId="{21F08EFA-14FE-4CD8-B73D-9612E9576E16}" dt="2022-05-30T17:32:29.053" v="5587" actId="478"/>
          <ac:spMkLst>
            <pc:docMk/>
            <pc:sldMk cId="779890095" sldId="556"/>
            <ac:spMk id="9" creationId="{F3B21DF2-6C31-9C90-A411-78F304292C02}"/>
          </ac:spMkLst>
        </pc:spChg>
        <pc:spChg chg="del">
          <ac:chgData name="Meier  Dana" userId="83c5db5c-748f-44c8-ad49-a5e332b6d8d8" providerId="ADAL" clId="{21F08EFA-14FE-4CD8-B73D-9612E9576E16}" dt="2022-05-30T17:32:32.668" v="5589" actId="478"/>
          <ac:spMkLst>
            <pc:docMk/>
            <pc:sldMk cId="779890095" sldId="556"/>
            <ac:spMk id="10" creationId="{475CB8DF-B6F1-0044-07B1-F07AE0B34E7B}"/>
          </ac:spMkLst>
        </pc:spChg>
        <pc:spChg chg="mod">
          <ac:chgData name="Meier  Dana" userId="83c5db5c-748f-44c8-ad49-a5e332b6d8d8" providerId="ADAL" clId="{21F08EFA-14FE-4CD8-B73D-9612E9576E16}" dt="2022-05-30T17:32:57.145" v="5594" actId="113"/>
          <ac:spMkLst>
            <pc:docMk/>
            <pc:sldMk cId="779890095" sldId="556"/>
            <ac:spMk id="11" creationId="{3D0E152E-F211-F15E-D2C8-ACFCCCA6AD6C}"/>
          </ac:spMkLst>
        </pc:spChg>
        <pc:spChg chg="add mod">
          <ac:chgData name="Meier  Dana" userId="83c5db5c-748f-44c8-ad49-a5e332b6d8d8" providerId="ADAL" clId="{21F08EFA-14FE-4CD8-B73D-9612E9576E16}" dt="2022-05-30T17:32:45.249" v="5592"/>
          <ac:spMkLst>
            <pc:docMk/>
            <pc:sldMk cId="779890095" sldId="556"/>
            <ac:spMk id="13" creationId="{F783D428-E248-4C8F-8257-9104AABA047D}"/>
          </ac:spMkLst>
        </pc:spChg>
        <pc:picChg chg="add mod">
          <ac:chgData name="Meier  Dana" userId="83c5db5c-748f-44c8-ad49-a5e332b6d8d8" providerId="ADAL" clId="{21F08EFA-14FE-4CD8-B73D-9612E9576E16}" dt="2022-05-30T17:32:45.249" v="5592"/>
          <ac:picMkLst>
            <pc:docMk/>
            <pc:sldMk cId="779890095" sldId="556"/>
            <ac:picMk id="12" creationId="{B2AF93EF-1686-48FE-B656-D8A7BBC183B3}"/>
          </ac:picMkLst>
        </pc:picChg>
      </pc:sldChg>
      <pc:sldChg chg="addSp delSp modSp mod modClrScheme delCm chgLayout">
        <pc:chgData name="Meier  Dana" userId="83c5db5c-748f-44c8-ad49-a5e332b6d8d8" providerId="ADAL" clId="{21F08EFA-14FE-4CD8-B73D-9612E9576E16}" dt="2022-05-30T17:41:02.425" v="5771" actId="1592"/>
        <pc:sldMkLst>
          <pc:docMk/>
          <pc:sldMk cId="1641520068" sldId="557"/>
        </pc:sldMkLst>
        <pc:spChg chg="mod ord">
          <ac:chgData name="Meier  Dana" userId="83c5db5c-748f-44c8-ad49-a5e332b6d8d8" providerId="ADAL" clId="{21F08EFA-14FE-4CD8-B73D-9612E9576E16}" dt="2022-05-26T06:58:23.076" v="2650" actId="700"/>
          <ac:spMkLst>
            <pc:docMk/>
            <pc:sldMk cId="1641520068" sldId="557"/>
            <ac:spMk id="2" creationId="{71877FBD-C00E-BB04-39DE-7C8845DE9143}"/>
          </ac:spMkLst>
        </pc:spChg>
        <pc:spChg chg="mod ord">
          <ac:chgData name="Meier  Dana" userId="83c5db5c-748f-44c8-ad49-a5e332b6d8d8" providerId="ADAL" clId="{21F08EFA-14FE-4CD8-B73D-9612E9576E16}" dt="2022-05-26T07:29:40.745" v="3475" actId="12"/>
          <ac:spMkLst>
            <pc:docMk/>
            <pc:sldMk cId="1641520068" sldId="557"/>
            <ac:spMk id="3" creationId="{00133450-DB85-AFCA-B031-F53BB70542E4}"/>
          </ac:spMkLst>
        </pc:spChg>
        <pc:spChg chg="mod ord">
          <ac:chgData name="Meier  Dana" userId="83c5db5c-748f-44c8-ad49-a5e332b6d8d8" providerId="ADAL" clId="{21F08EFA-14FE-4CD8-B73D-9612E9576E16}" dt="2022-05-26T06:58:23.076" v="2650" actId="700"/>
          <ac:spMkLst>
            <pc:docMk/>
            <pc:sldMk cId="1641520068" sldId="557"/>
            <ac:spMk id="4" creationId="{16C17CE1-9665-69A9-921B-5A785AD3841A}"/>
          </ac:spMkLst>
        </pc:spChg>
        <pc:spChg chg="mod ord">
          <ac:chgData name="Meier  Dana" userId="83c5db5c-748f-44c8-ad49-a5e332b6d8d8" providerId="ADAL" clId="{21F08EFA-14FE-4CD8-B73D-9612E9576E16}" dt="2022-05-26T06:58:23.076" v="2650" actId="700"/>
          <ac:spMkLst>
            <pc:docMk/>
            <pc:sldMk cId="1641520068" sldId="557"/>
            <ac:spMk id="5" creationId="{57805A53-88CA-50B2-E489-E570D5B568F9}"/>
          </ac:spMkLst>
        </pc:spChg>
        <pc:spChg chg="del mod">
          <ac:chgData name="Meier  Dana" userId="83c5db5c-748f-44c8-ad49-a5e332b6d8d8" providerId="ADAL" clId="{21F08EFA-14FE-4CD8-B73D-9612E9576E16}" dt="2022-05-30T17:33:28.529" v="5603" actId="478"/>
          <ac:spMkLst>
            <pc:docMk/>
            <pc:sldMk cId="1641520068" sldId="557"/>
            <ac:spMk id="10" creationId="{974DC016-9D86-D225-CA67-A5C289A674D3}"/>
          </ac:spMkLst>
        </pc:spChg>
        <pc:spChg chg="add mod">
          <ac:chgData name="Meier  Dana" userId="83c5db5c-748f-44c8-ad49-a5e332b6d8d8" providerId="ADAL" clId="{21F08EFA-14FE-4CD8-B73D-9612E9576E16}" dt="2022-05-30T17:33:36.261" v="5604"/>
          <ac:spMkLst>
            <pc:docMk/>
            <pc:sldMk cId="1641520068" sldId="557"/>
            <ac:spMk id="11" creationId="{0E847039-8909-4C07-8F90-39C5B40F4FAD}"/>
          </ac:spMkLst>
        </pc:spChg>
        <pc:picChg chg="add mod">
          <ac:chgData name="Meier  Dana" userId="83c5db5c-748f-44c8-ad49-a5e332b6d8d8" providerId="ADAL" clId="{21F08EFA-14FE-4CD8-B73D-9612E9576E16}" dt="2022-05-30T17:33:36.261" v="5604"/>
          <ac:picMkLst>
            <pc:docMk/>
            <pc:sldMk cId="1641520068" sldId="557"/>
            <ac:picMk id="8" creationId="{5FC6BC85-12FA-40CF-8693-35A433BADA85}"/>
          </ac:picMkLst>
        </pc:picChg>
        <pc:picChg chg="add mod">
          <ac:chgData name="Meier  Dana" userId="83c5db5c-748f-44c8-ad49-a5e332b6d8d8" providerId="ADAL" clId="{21F08EFA-14FE-4CD8-B73D-9612E9576E16}" dt="2022-05-30T17:34:05.476" v="5610" actId="1076"/>
          <ac:picMkLst>
            <pc:docMk/>
            <pc:sldMk cId="1641520068" sldId="557"/>
            <ac:picMk id="12" creationId="{71DFAD4F-E222-43E0-9B98-662167013D93}"/>
          </ac:picMkLst>
        </pc:picChg>
      </pc:sldChg>
      <pc:sldChg chg="modSp del mod modClrScheme chgLayout">
        <pc:chgData name="Meier  Dana" userId="83c5db5c-748f-44c8-ad49-a5e332b6d8d8" providerId="ADAL" clId="{21F08EFA-14FE-4CD8-B73D-9612E9576E16}" dt="2022-05-26T07:27:29.665" v="3464" actId="47"/>
        <pc:sldMkLst>
          <pc:docMk/>
          <pc:sldMk cId="4014600054" sldId="558"/>
        </pc:sldMkLst>
        <pc:spChg chg="mod ord">
          <ac:chgData name="Meier  Dana" userId="83c5db5c-748f-44c8-ad49-a5e332b6d8d8" providerId="ADAL" clId="{21F08EFA-14FE-4CD8-B73D-9612E9576E16}" dt="2022-05-26T06:58:26.490" v="2651" actId="700"/>
          <ac:spMkLst>
            <pc:docMk/>
            <pc:sldMk cId="4014600054" sldId="558"/>
            <ac:spMk id="2" creationId="{71877FBD-C00E-BB04-39DE-7C8845DE9143}"/>
          </ac:spMkLst>
        </pc:spChg>
        <pc:spChg chg="mod ord">
          <ac:chgData name="Meier  Dana" userId="83c5db5c-748f-44c8-ad49-a5e332b6d8d8" providerId="ADAL" clId="{21F08EFA-14FE-4CD8-B73D-9612E9576E16}" dt="2022-05-26T06:58:26.490" v="2651" actId="700"/>
          <ac:spMkLst>
            <pc:docMk/>
            <pc:sldMk cId="4014600054" sldId="558"/>
            <ac:spMk id="3" creationId="{00133450-DB85-AFCA-B031-F53BB70542E4}"/>
          </ac:spMkLst>
        </pc:spChg>
        <pc:spChg chg="mod ord">
          <ac:chgData name="Meier  Dana" userId="83c5db5c-748f-44c8-ad49-a5e332b6d8d8" providerId="ADAL" clId="{21F08EFA-14FE-4CD8-B73D-9612E9576E16}" dt="2022-05-26T06:58:26.490" v="2651" actId="700"/>
          <ac:spMkLst>
            <pc:docMk/>
            <pc:sldMk cId="4014600054" sldId="558"/>
            <ac:spMk id="4" creationId="{16C17CE1-9665-69A9-921B-5A785AD3841A}"/>
          </ac:spMkLst>
        </pc:spChg>
        <pc:spChg chg="mod ord">
          <ac:chgData name="Meier  Dana" userId="83c5db5c-748f-44c8-ad49-a5e332b6d8d8" providerId="ADAL" clId="{21F08EFA-14FE-4CD8-B73D-9612E9576E16}" dt="2022-05-26T06:58:26.490" v="2651" actId="700"/>
          <ac:spMkLst>
            <pc:docMk/>
            <pc:sldMk cId="4014600054" sldId="558"/>
            <ac:spMk id="5" creationId="{57805A53-88CA-50B2-E489-E570D5B568F9}"/>
          </ac:spMkLst>
        </pc:spChg>
      </pc:sldChg>
      <pc:sldChg chg="modSp del mod modClrScheme chgLayout">
        <pc:chgData name="Meier  Dana" userId="83c5db5c-748f-44c8-ad49-a5e332b6d8d8" providerId="ADAL" clId="{21F08EFA-14FE-4CD8-B73D-9612E9576E16}" dt="2022-05-26T07:27:28.429" v="3463" actId="47"/>
        <pc:sldMkLst>
          <pc:docMk/>
          <pc:sldMk cId="3100339871" sldId="559"/>
        </pc:sldMkLst>
        <pc:spChg chg="mod ord">
          <ac:chgData name="Meier  Dana" userId="83c5db5c-748f-44c8-ad49-a5e332b6d8d8" providerId="ADAL" clId="{21F08EFA-14FE-4CD8-B73D-9612E9576E16}" dt="2022-05-26T06:58:30.204" v="2652" actId="700"/>
          <ac:spMkLst>
            <pc:docMk/>
            <pc:sldMk cId="3100339871" sldId="559"/>
            <ac:spMk id="2" creationId="{71877FBD-C00E-BB04-39DE-7C8845DE9143}"/>
          </ac:spMkLst>
        </pc:spChg>
        <pc:spChg chg="mod ord">
          <ac:chgData name="Meier  Dana" userId="83c5db5c-748f-44c8-ad49-a5e332b6d8d8" providerId="ADAL" clId="{21F08EFA-14FE-4CD8-B73D-9612E9576E16}" dt="2022-05-26T06:58:30.204" v="2652" actId="700"/>
          <ac:spMkLst>
            <pc:docMk/>
            <pc:sldMk cId="3100339871" sldId="559"/>
            <ac:spMk id="3" creationId="{00133450-DB85-AFCA-B031-F53BB70542E4}"/>
          </ac:spMkLst>
        </pc:spChg>
        <pc:spChg chg="mod ord">
          <ac:chgData name="Meier  Dana" userId="83c5db5c-748f-44c8-ad49-a5e332b6d8d8" providerId="ADAL" clId="{21F08EFA-14FE-4CD8-B73D-9612E9576E16}" dt="2022-05-26T06:58:30.204" v="2652" actId="700"/>
          <ac:spMkLst>
            <pc:docMk/>
            <pc:sldMk cId="3100339871" sldId="559"/>
            <ac:spMk id="4" creationId="{16C17CE1-9665-69A9-921B-5A785AD3841A}"/>
          </ac:spMkLst>
        </pc:spChg>
        <pc:spChg chg="mod ord">
          <ac:chgData name="Meier  Dana" userId="83c5db5c-748f-44c8-ad49-a5e332b6d8d8" providerId="ADAL" clId="{21F08EFA-14FE-4CD8-B73D-9612E9576E16}" dt="2022-05-26T06:58:30.204" v="2652" actId="700"/>
          <ac:spMkLst>
            <pc:docMk/>
            <pc:sldMk cId="3100339871" sldId="559"/>
            <ac:spMk id="5" creationId="{57805A53-88CA-50B2-E489-E570D5B568F9}"/>
          </ac:spMkLst>
        </pc:spChg>
      </pc:sldChg>
      <pc:sldChg chg="modSp del mod modClrScheme chgLayout">
        <pc:chgData name="Meier  Dana" userId="83c5db5c-748f-44c8-ad49-a5e332b6d8d8" providerId="ADAL" clId="{21F08EFA-14FE-4CD8-B73D-9612E9576E16}" dt="2022-05-26T07:27:27.199" v="3462" actId="47"/>
        <pc:sldMkLst>
          <pc:docMk/>
          <pc:sldMk cId="1994620003" sldId="563"/>
        </pc:sldMkLst>
        <pc:spChg chg="mod ord">
          <ac:chgData name="Meier  Dana" userId="83c5db5c-748f-44c8-ad49-a5e332b6d8d8" providerId="ADAL" clId="{21F08EFA-14FE-4CD8-B73D-9612E9576E16}" dt="2022-05-26T06:58:34.216" v="2653" actId="700"/>
          <ac:spMkLst>
            <pc:docMk/>
            <pc:sldMk cId="1994620003" sldId="563"/>
            <ac:spMk id="2" creationId="{71877FBD-C00E-BB04-39DE-7C8845DE9143}"/>
          </ac:spMkLst>
        </pc:spChg>
        <pc:spChg chg="mod ord">
          <ac:chgData name="Meier  Dana" userId="83c5db5c-748f-44c8-ad49-a5e332b6d8d8" providerId="ADAL" clId="{21F08EFA-14FE-4CD8-B73D-9612E9576E16}" dt="2022-05-26T06:58:34.216" v="2653" actId="700"/>
          <ac:spMkLst>
            <pc:docMk/>
            <pc:sldMk cId="1994620003" sldId="563"/>
            <ac:spMk id="3" creationId="{00133450-DB85-AFCA-B031-F53BB70542E4}"/>
          </ac:spMkLst>
        </pc:spChg>
        <pc:spChg chg="mod ord">
          <ac:chgData name="Meier  Dana" userId="83c5db5c-748f-44c8-ad49-a5e332b6d8d8" providerId="ADAL" clId="{21F08EFA-14FE-4CD8-B73D-9612E9576E16}" dt="2022-05-26T06:58:34.216" v="2653" actId="700"/>
          <ac:spMkLst>
            <pc:docMk/>
            <pc:sldMk cId="1994620003" sldId="563"/>
            <ac:spMk id="4" creationId="{16C17CE1-9665-69A9-921B-5A785AD3841A}"/>
          </ac:spMkLst>
        </pc:spChg>
        <pc:spChg chg="mod ord">
          <ac:chgData name="Meier  Dana" userId="83c5db5c-748f-44c8-ad49-a5e332b6d8d8" providerId="ADAL" clId="{21F08EFA-14FE-4CD8-B73D-9612E9576E16}" dt="2022-05-26T06:58:34.216" v="2653" actId="700"/>
          <ac:spMkLst>
            <pc:docMk/>
            <pc:sldMk cId="1994620003" sldId="563"/>
            <ac:spMk id="5" creationId="{57805A53-88CA-50B2-E489-E570D5B568F9}"/>
          </ac:spMkLst>
        </pc:spChg>
      </pc:sldChg>
      <pc:sldChg chg="modSp del mod modClrScheme chgLayout">
        <pc:chgData name="Meier  Dana" userId="83c5db5c-748f-44c8-ad49-a5e332b6d8d8" providerId="ADAL" clId="{21F08EFA-14FE-4CD8-B73D-9612E9576E16}" dt="2022-05-26T07:27:25.407" v="3461" actId="47"/>
        <pc:sldMkLst>
          <pc:docMk/>
          <pc:sldMk cId="793334126" sldId="564"/>
        </pc:sldMkLst>
        <pc:spChg chg="mod ord">
          <ac:chgData name="Meier  Dana" userId="83c5db5c-748f-44c8-ad49-a5e332b6d8d8" providerId="ADAL" clId="{21F08EFA-14FE-4CD8-B73D-9612E9576E16}" dt="2022-05-26T06:58:38.138" v="2654" actId="700"/>
          <ac:spMkLst>
            <pc:docMk/>
            <pc:sldMk cId="793334126" sldId="564"/>
            <ac:spMk id="2" creationId="{71877FBD-C00E-BB04-39DE-7C8845DE9143}"/>
          </ac:spMkLst>
        </pc:spChg>
        <pc:spChg chg="mod ord">
          <ac:chgData name="Meier  Dana" userId="83c5db5c-748f-44c8-ad49-a5e332b6d8d8" providerId="ADAL" clId="{21F08EFA-14FE-4CD8-B73D-9612E9576E16}" dt="2022-05-26T06:58:38.138" v="2654" actId="700"/>
          <ac:spMkLst>
            <pc:docMk/>
            <pc:sldMk cId="793334126" sldId="564"/>
            <ac:spMk id="3" creationId="{00133450-DB85-AFCA-B031-F53BB70542E4}"/>
          </ac:spMkLst>
        </pc:spChg>
        <pc:spChg chg="mod ord">
          <ac:chgData name="Meier  Dana" userId="83c5db5c-748f-44c8-ad49-a5e332b6d8d8" providerId="ADAL" clId="{21F08EFA-14FE-4CD8-B73D-9612E9576E16}" dt="2022-05-26T06:58:38.138" v="2654" actId="700"/>
          <ac:spMkLst>
            <pc:docMk/>
            <pc:sldMk cId="793334126" sldId="564"/>
            <ac:spMk id="4" creationId="{16C17CE1-9665-69A9-921B-5A785AD3841A}"/>
          </ac:spMkLst>
        </pc:spChg>
        <pc:spChg chg="mod ord">
          <ac:chgData name="Meier  Dana" userId="83c5db5c-748f-44c8-ad49-a5e332b6d8d8" providerId="ADAL" clId="{21F08EFA-14FE-4CD8-B73D-9612E9576E16}" dt="2022-05-26T06:58:38.138" v="2654" actId="700"/>
          <ac:spMkLst>
            <pc:docMk/>
            <pc:sldMk cId="793334126" sldId="564"/>
            <ac:spMk id="5" creationId="{57805A53-88CA-50B2-E489-E570D5B568F9}"/>
          </ac:spMkLst>
        </pc:spChg>
      </pc:sldChg>
      <pc:sldChg chg="addSp delSp modSp new mod modClrScheme modAnim chgLayout">
        <pc:chgData name="Meier  Dana" userId="83c5db5c-748f-44c8-ad49-a5e332b6d8d8" providerId="ADAL" clId="{21F08EFA-14FE-4CD8-B73D-9612E9576E16}" dt="2022-05-30T17:15:40.935" v="5504" actId="1076"/>
        <pc:sldMkLst>
          <pc:docMk/>
          <pc:sldMk cId="3134610124" sldId="565"/>
        </pc:sldMkLst>
        <pc:spChg chg="mod ord">
          <ac:chgData name="Meier  Dana" userId="83c5db5c-748f-44c8-ad49-a5e332b6d8d8" providerId="ADAL" clId="{21F08EFA-14FE-4CD8-B73D-9612E9576E16}" dt="2022-05-26T07:15:41.098" v="3088" actId="20577"/>
          <ac:spMkLst>
            <pc:docMk/>
            <pc:sldMk cId="3134610124" sldId="565"/>
            <ac:spMk id="2" creationId="{6AA5123C-EAF9-4A64-B314-1C78B3016698}"/>
          </ac:spMkLst>
        </pc:spChg>
        <pc:spChg chg="del">
          <ac:chgData name="Meier  Dana" userId="83c5db5c-748f-44c8-ad49-a5e332b6d8d8" providerId="ADAL" clId="{21F08EFA-14FE-4CD8-B73D-9612E9576E16}" dt="2022-05-25T13:05:50.056" v="42" actId="478"/>
          <ac:spMkLst>
            <pc:docMk/>
            <pc:sldMk cId="3134610124" sldId="565"/>
            <ac:spMk id="3" creationId="{B6AB5B61-8772-435E-A3BD-E594D166090F}"/>
          </ac:spMkLst>
        </pc:spChg>
        <pc:spChg chg="mod ord">
          <ac:chgData name="Meier  Dana" userId="83c5db5c-748f-44c8-ad49-a5e332b6d8d8" providerId="ADAL" clId="{21F08EFA-14FE-4CD8-B73D-9612E9576E16}" dt="2022-05-25T13:34:59.897" v="127" actId="700"/>
          <ac:spMkLst>
            <pc:docMk/>
            <pc:sldMk cId="3134610124" sldId="565"/>
            <ac:spMk id="4" creationId="{A85070BF-D553-4A70-83FB-FA459A3FDF52}"/>
          </ac:spMkLst>
        </pc:spChg>
        <pc:spChg chg="mod ord">
          <ac:chgData name="Meier  Dana" userId="83c5db5c-748f-44c8-ad49-a5e332b6d8d8" providerId="ADAL" clId="{21F08EFA-14FE-4CD8-B73D-9612E9576E16}" dt="2022-05-25T13:34:59.897" v="127" actId="700"/>
          <ac:spMkLst>
            <pc:docMk/>
            <pc:sldMk cId="3134610124" sldId="565"/>
            <ac:spMk id="5" creationId="{C7D47391-929B-4762-9836-C9A66FF7A50A}"/>
          </ac:spMkLst>
        </pc:spChg>
        <pc:spChg chg="add del mod ord">
          <ac:chgData name="Meier  Dana" userId="83c5db5c-748f-44c8-ad49-a5e332b6d8d8" providerId="ADAL" clId="{21F08EFA-14FE-4CD8-B73D-9612E9576E16}" dt="2022-05-25T14:17:10.064" v="131" actId="478"/>
          <ac:spMkLst>
            <pc:docMk/>
            <pc:sldMk cId="3134610124" sldId="565"/>
            <ac:spMk id="7" creationId="{97424A0E-E09C-4FB1-BE3C-EEF9F274D9CC}"/>
          </ac:spMkLst>
        </pc:spChg>
        <pc:spChg chg="add mod">
          <ac:chgData name="Meier  Dana" userId="83c5db5c-748f-44c8-ad49-a5e332b6d8d8" providerId="ADAL" clId="{21F08EFA-14FE-4CD8-B73D-9612E9576E16}" dt="2022-05-30T17:12:47.219" v="5457" actId="1076"/>
          <ac:spMkLst>
            <pc:docMk/>
            <pc:sldMk cId="3134610124" sldId="565"/>
            <ac:spMk id="7" creationId="{DCD19A70-5469-4D82-A673-63CA5ADE7585}"/>
          </ac:spMkLst>
        </pc:spChg>
        <pc:spChg chg="add mod ord">
          <ac:chgData name="Meier  Dana" userId="83c5db5c-748f-44c8-ad49-a5e332b6d8d8" providerId="ADAL" clId="{21F08EFA-14FE-4CD8-B73D-9612E9576E16}" dt="2022-05-30T17:15:40.935" v="5504" actId="1076"/>
          <ac:spMkLst>
            <pc:docMk/>
            <pc:sldMk cId="3134610124" sldId="565"/>
            <ac:spMk id="8" creationId="{028B4D45-77D2-4FE8-8C4C-03DD64CA7C71}"/>
          </ac:spMkLst>
        </pc:spChg>
        <pc:spChg chg="add mod">
          <ac:chgData name="Meier  Dana" userId="83c5db5c-748f-44c8-ad49-a5e332b6d8d8" providerId="ADAL" clId="{21F08EFA-14FE-4CD8-B73D-9612E9576E16}" dt="2022-05-25T14:21:08.766" v="216" actId="1076"/>
          <ac:spMkLst>
            <pc:docMk/>
            <pc:sldMk cId="3134610124" sldId="565"/>
            <ac:spMk id="9" creationId="{B4EDA19E-6F6D-4E09-813F-F1AF4092AB8A}"/>
          </ac:spMkLst>
        </pc:spChg>
        <pc:spChg chg="add mod">
          <ac:chgData name="Meier  Dana" userId="83c5db5c-748f-44c8-ad49-a5e332b6d8d8" providerId="ADAL" clId="{21F08EFA-14FE-4CD8-B73D-9612E9576E16}" dt="2022-05-25T14:20:39.340" v="214" actId="164"/>
          <ac:spMkLst>
            <pc:docMk/>
            <pc:sldMk cId="3134610124" sldId="565"/>
            <ac:spMk id="10" creationId="{F6646AAA-9DDC-4795-A300-187587B173CC}"/>
          </ac:spMkLst>
        </pc:spChg>
        <pc:spChg chg="add mod">
          <ac:chgData name="Meier  Dana" userId="83c5db5c-748f-44c8-ad49-a5e332b6d8d8" providerId="ADAL" clId="{21F08EFA-14FE-4CD8-B73D-9612E9576E16}" dt="2022-05-25T14:20:39.340" v="214" actId="164"/>
          <ac:spMkLst>
            <pc:docMk/>
            <pc:sldMk cId="3134610124" sldId="565"/>
            <ac:spMk id="11" creationId="{1FF32186-3A47-430B-9FAD-D025F28B10D5}"/>
          </ac:spMkLst>
        </pc:spChg>
        <pc:spChg chg="add mod">
          <ac:chgData name="Meier  Dana" userId="83c5db5c-748f-44c8-ad49-a5e332b6d8d8" providerId="ADAL" clId="{21F08EFA-14FE-4CD8-B73D-9612E9576E16}" dt="2022-05-25T14:20:39.340" v="214" actId="164"/>
          <ac:spMkLst>
            <pc:docMk/>
            <pc:sldMk cId="3134610124" sldId="565"/>
            <ac:spMk id="12" creationId="{40253A30-0499-44FB-BB22-48B182C59753}"/>
          </ac:spMkLst>
        </pc:spChg>
        <pc:spChg chg="add mod">
          <ac:chgData name="Meier  Dana" userId="83c5db5c-748f-44c8-ad49-a5e332b6d8d8" providerId="ADAL" clId="{21F08EFA-14FE-4CD8-B73D-9612E9576E16}" dt="2022-05-25T14:20:39.340" v="214" actId="164"/>
          <ac:spMkLst>
            <pc:docMk/>
            <pc:sldMk cId="3134610124" sldId="565"/>
            <ac:spMk id="13" creationId="{330FADD7-E34F-4A45-9304-EC0487476C60}"/>
          </ac:spMkLst>
        </pc:spChg>
        <pc:spChg chg="add mod">
          <ac:chgData name="Meier  Dana" userId="83c5db5c-748f-44c8-ad49-a5e332b6d8d8" providerId="ADAL" clId="{21F08EFA-14FE-4CD8-B73D-9612E9576E16}" dt="2022-05-25T14:20:39.340" v="214" actId="164"/>
          <ac:spMkLst>
            <pc:docMk/>
            <pc:sldMk cId="3134610124" sldId="565"/>
            <ac:spMk id="14" creationId="{5A6117B5-08BE-4E17-B46A-E12496800122}"/>
          </ac:spMkLst>
        </pc:spChg>
        <pc:spChg chg="add mod">
          <ac:chgData name="Meier  Dana" userId="83c5db5c-748f-44c8-ad49-a5e332b6d8d8" providerId="ADAL" clId="{21F08EFA-14FE-4CD8-B73D-9612E9576E16}" dt="2022-05-30T17:09:27.253" v="5429" actId="1076"/>
          <ac:spMkLst>
            <pc:docMk/>
            <pc:sldMk cId="3134610124" sldId="565"/>
            <ac:spMk id="18" creationId="{C528D099-202A-47B7-B429-597C686CD0A2}"/>
          </ac:spMkLst>
        </pc:spChg>
        <pc:spChg chg="add mod">
          <ac:chgData name="Meier  Dana" userId="83c5db5c-748f-44c8-ad49-a5e332b6d8d8" providerId="ADAL" clId="{21F08EFA-14FE-4CD8-B73D-9612E9576E16}" dt="2022-05-30T17:09:34.925" v="5432" actId="1076"/>
          <ac:spMkLst>
            <pc:docMk/>
            <pc:sldMk cId="3134610124" sldId="565"/>
            <ac:spMk id="19" creationId="{101B4522-1A85-4A65-8118-DA1FBECAC6B1}"/>
          </ac:spMkLst>
        </pc:spChg>
        <pc:spChg chg="add mod">
          <ac:chgData name="Meier  Dana" userId="83c5db5c-748f-44c8-ad49-a5e332b6d8d8" providerId="ADAL" clId="{21F08EFA-14FE-4CD8-B73D-9612E9576E16}" dt="2022-05-30T17:10:10.430" v="5439" actId="1076"/>
          <ac:spMkLst>
            <pc:docMk/>
            <pc:sldMk cId="3134610124" sldId="565"/>
            <ac:spMk id="20" creationId="{E5AABCAF-F3D6-4886-93D2-026A9F186BAA}"/>
          </ac:spMkLst>
        </pc:spChg>
        <pc:spChg chg="add mod">
          <ac:chgData name="Meier  Dana" userId="83c5db5c-748f-44c8-ad49-a5e332b6d8d8" providerId="ADAL" clId="{21F08EFA-14FE-4CD8-B73D-9612E9576E16}" dt="2022-05-30T17:10:15.453" v="5440" actId="1076"/>
          <ac:spMkLst>
            <pc:docMk/>
            <pc:sldMk cId="3134610124" sldId="565"/>
            <ac:spMk id="21" creationId="{60A92766-EC0D-4876-A582-8F3F0AF4B60A}"/>
          </ac:spMkLst>
        </pc:spChg>
        <pc:spChg chg="add mod">
          <ac:chgData name="Meier  Dana" userId="83c5db5c-748f-44c8-ad49-a5e332b6d8d8" providerId="ADAL" clId="{21F08EFA-14FE-4CD8-B73D-9612E9576E16}" dt="2022-05-30T17:10:55.794" v="5447" actId="1076"/>
          <ac:spMkLst>
            <pc:docMk/>
            <pc:sldMk cId="3134610124" sldId="565"/>
            <ac:spMk id="22" creationId="{9FB03549-DA49-4E58-AE54-734F6726EF5F}"/>
          </ac:spMkLst>
        </pc:spChg>
        <pc:spChg chg="add mod">
          <ac:chgData name="Meier  Dana" userId="83c5db5c-748f-44c8-ad49-a5e332b6d8d8" providerId="ADAL" clId="{21F08EFA-14FE-4CD8-B73D-9612E9576E16}" dt="2022-05-30T17:10:55.794" v="5447" actId="1076"/>
          <ac:spMkLst>
            <pc:docMk/>
            <pc:sldMk cId="3134610124" sldId="565"/>
            <ac:spMk id="23" creationId="{82043CCC-1FAF-471A-9EEA-7042D20EF25C}"/>
          </ac:spMkLst>
        </pc:spChg>
        <pc:grpChg chg="add del mod">
          <ac:chgData name="Meier  Dana" userId="83c5db5c-748f-44c8-ad49-a5e332b6d8d8" providerId="ADAL" clId="{21F08EFA-14FE-4CD8-B73D-9612E9576E16}" dt="2022-05-30T16:02:37.863" v="5398" actId="478"/>
          <ac:grpSpMkLst>
            <pc:docMk/>
            <pc:sldMk cId="3134610124" sldId="565"/>
            <ac:grpSpMk id="3" creationId="{CFB75F8B-07BF-4E66-9BA2-4ABA9081BBB2}"/>
          </ac:grpSpMkLst>
        </pc:grpChg>
        <pc:grpChg chg="add mod">
          <ac:chgData name="Meier  Dana" userId="83c5db5c-748f-44c8-ad49-a5e332b6d8d8" providerId="ADAL" clId="{21F08EFA-14FE-4CD8-B73D-9612E9576E16}" dt="2022-05-26T07:16:10.247" v="3092" actId="164"/>
          <ac:grpSpMkLst>
            <pc:docMk/>
            <pc:sldMk cId="3134610124" sldId="565"/>
            <ac:grpSpMk id="15" creationId="{C81BC6F6-A6C0-4176-B606-4F9D3D6E7D53}"/>
          </ac:grpSpMkLst>
        </pc:grpChg>
        <pc:picChg chg="add mod">
          <ac:chgData name="Meier  Dana" userId="83c5db5c-748f-44c8-ad49-a5e332b6d8d8" providerId="ADAL" clId="{21F08EFA-14FE-4CD8-B73D-9612E9576E16}" dt="2022-05-26T07:16:10.247" v="3092" actId="164"/>
          <ac:picMkLst>
            <pc:docMk/>
            <pc:sldMk cId="3134610124" sldId="565"/>
            <ac:picMk id="6" creationId="{6190936E-3EE6-4AD3-BE59-CF032676B0FD}"/>
          </ac:picMkLst>
        </pc:picChg>
        <pc:picChg chg="add mod ord">
          <ac:chgData name="Meier  Dana" userId="83c5db5c-748f-44c8-ad49-a5e332b6d8d8" providerId="ADAL" clId="{21F08EFA-14FE-4CD8-B73D-9612E9576E16}" dt="2022-05-30T17:09:30.509" v="5431" actId="1076"/>
          <ac:picMkLst>
            <pc:docMk/>
            <pc:sldMk cId="3134610124" sldId="565"/>
            <ac:picMk id="17" creationId="{563F5C44-5F38-44E4-BB34-7C0FA57051F7}"/>
          </ac:picMkLst>
        </pc:picChg>
      </pc:sldChg>
      <pc:sldChg chg="addSp delSp modSp new mod modAnim addCm delCm modCm">
        <pc:chgData name="Meier  Dana" userId="83c5db5c-748f-44c8-ad49-a5e332b6d8d8" providerId="ADAL" clId="{21F08EFA-14FE-4CD8-B73D-9612E9576E16}" dt="2022-05-26T10:30:20.109" v="3887"/>
        <pc:sldMkLst>
          <pc:docMk/>
          <pc:sldMk cId="1089344566" sldId="566"/>
        </pc:sldMkLst>
        <pc:spChg chg="mod">
          <ac:chgData name="Meier  Dana" userId="83c5db5c-748f-44c8-ad49-a5e332b6d8d8" providerId="ADAL" clId="{21F08EFA-14FE-4CD8-B73D-9612E9576E16}" dt="2022-05-25T15:22:14.070" v="1210" actId="20577"/>
          <ac:spMkLst>
            <pc:docMk/>
            <pc:sldMk cId="1089344566" sldId="566"/>
            <ac:spMk id="2" creationId="{33426065-C4E4-4B5A-AA0E-F11A38195E37}"/>
          </ac:spMkLst>
        </pc:spChg>
        <pc:spChg chg="del">
          <ac:chgData name="Meier  Dana" userId="83c5db5c-748f-44c8-ad49-a5e332b6d8d8" providerId="ADAL" clId="{21F08EFA-14FE-4CD8-B73D-9612E9576E16}" dt="2022-05-25T13:31:19.449" v="121" actId="478"/>
          <ac:spMkLst>
            <pc:docMk/>
            <pc:sldMk cId="1089344566" sldId="566"/>
            <ac:spMk id="3" creationId="{AA2B6191-525C-4B07-815B-B2F0A3F77C91}"/>
          </ac:spMkLst>
        </pc:spChg>
        <pc:spChg chg="add mod">
          <ac:chgData name="Meier  Dana" userId="83c5db5c-748f-44c8-ad49-a5e332b6d8d8" providerId="ADAL" clId="{21F08EFA-14FE-4CD8-B73D-9612E9576E16}" dt="2022-05-25T15:22:04.849" v="1182" actId="20577"/>
          <ac:spMkLst>
            <pc:docMk/>
            <pc:sldMk cId="1089344566" sldId="566"/>
            <ac:spMk id="6" creationId="{CC347956-7713-462E-8338-8894D88DA047}"/>
          </ac:spMkLst>
        </pc:spChg>
        <pc:spChg chg="add del mod">
          <ac:chgData name="Meier  Dana" userId="83c5db5c-748f-44c8-ad49-a5e332b6d8d8" providerId="ADAL" clId="{21F08EFA-14FE-4CD8-B73D-9612E9576E16}" dt="2022-05-25T13:31:26.952" v="123" actId="478"/>
          <ac:spMkLst>
            <pc:docMk/>
            <pc:sldMk cId="1089344566" sldId="566"/>
            <ac:spMk id="7" creationId="{2C451881-31EA-44B7-A303-E01877DE40A0}"/>
          </ac:spMkLst>
        </pc:spChg>
        <pc:spChg chg="add mod">
          <ac:chgData name="Meier  Dana" userId="83c5db5c-748f-44c8-ad49-a5e332b6d8d8" providerId="ADAL" clId="{21F08EFA-14FE-4CD8-B73D-9612E9576E16}" dt="2022-05-25T15:21:52.672" v="1161" actId="1076"/>
          <ac:spMkLst>
            <pc:docMk/>
            <pc:sldMk cId="1089344566" sldId="566"/>
            <ac:spMk id="8" creationId="{E0F622BA-7C53-4DEE-8BA1-A4F2BF25DA55}"/>
          </ac:spMkLst>
        </pc:spChg>
        <pc:spChg chg="mod">
          <ac:chgData name="Meier  Dana" userId="83c5db5c-748f-44c8-ad49-a5e332b6d8d8" providerId="ADAL" clId="{21F08EFA-14FE-4CD8-B73D-9612E9576E16}" dt="2022-05-25T13:31:20.198" v="122"/>
          <ac:spMkLst>
            <pc:docMk/>
            <pc:sldMk cId="1089344566" sldId="566"/>
            <ac:spMk id="10" creationId="{7E1316FA-B7A6-4622-AF95-542707C578DF}"/>
          </ac:spMkLst>
        </pc:spChg>
        <pc:spChg chg="add mod">
          <ac:chgData name="Meier  Dana" userId="83c5db5c-748f-44c8-ad49-a5e332b6d8d8" providerId="ADAL" clId="{21F08EFA-14FE-4CD8-B73D-9612E9576E16}" dt="2022-05-25T15:21:52.672" v="1161" actId="1076"/>
          <ac:spMkLst>
            <pc:docMk/>
            <pc:sldMk cId="1089344566" sldId="566"/>
            <ac:spMk id="14" creationId="{77B9E7E5-CED9-4ED4-8F9A-C3CA57C70B6C}"/>
          </ac:spMkLst>
        </pc:spChg>
        <pc:spChg chg="add mod">
          <ac:chgData name="Meier  Dana" userId="83c5db5c-748f-44c8-ad49-a5e332b6d8d8" providerId="ADAL" clId="{21F08EFA-14FE-4CD8-B73D-9612E9576E16}" dt="2022-05-25T15:21:52.672" v="1161" actId="1076"/>
          <ac:spMkLst>
            <pc:docMk/>
            <pc:sldMk cId="1089344566" sldId="566"/>
            <ac:spMk id="15" creationId="{7A83CC83-4DF3-40F6-A9BA-8EC34A709ACB}"/>
          </ac:spMkLst>
        </pc:spChg>
        <pc:spChg chg="add mod">
          <ac:chgData name="Meier  Dana" userId="83c5db5c-748f-44c8-ad49-a5e332b6d8d8" providerId="ADAL" clId="{21F08EFA-14FE-4CD8-B73D-9612E9576E16}" dt="2022-05-26T10:28:32.285" v="3872" actId="1076"/>
          <ac:spMkLst>
            <pc:docMk/>
            <pc:sldMk cId="1089344566" sldId="566"/>
            <ac:spMk id="16" creationId="{3B137836-B629-4511-BE5F-35D2D94BAF07}"/>
          </ac:spMkLst>
        </pc:spChg>
        <pc:spChg chg="add del mod">
          <ac:chgData name="Meier  Dana" userId="83c5db5c-748f-44c8-ad49-a5e332b6d8d8" providerId="ADAL" clId="{21F08EFA-14FE-4CD8-B73D-9612E9576E16}" dt="2022-05-26T10:28:20.879" v="3869" actId="478"/>
          <ac:spMkLst>
            <pc:docMk/>
            <pc:sldMk cId="1089344566" sldId="566"/>
            <ac:spMk id="17" creationId="{B3934FBA-AEC1-4795-B235-EEAF20C95343}"/>
          </ac:spMkLst>
        </pc:spChg>
        <pc:spChg chg="add mod">
          <ac:chgData name="Meier  Dana" userId="83c5db5c-748f-44c8-ad49-a5e332b6d8d8" providerId="ADAL" clId="{21F08EFA-14FE-4CD8-B73D-9612E9576E16}" dt="2022-05-26T10:28:47.093" v="3875" actId="1076"/>
          <ac:spMkLst>
            <pc:docMk/>
            <pc:sldMk cId="1089344566" sldId="566"/>
            <ac:spMk id="18" creationId="{8AC08FEF-A0F2-40DC-8658-5F2D1C802242}"/>
          </ac:spMkLst>
        </pc:spChg>
        <pc:spChg chg="add del mod">
          <ac:chgData name="Meier  Dana" userId="83c5db5c-748f-44c8-ad49-a5e332b6d8d8" providerId="ADAL" clId="{21F08EFA-14FE-4CD8-B73D-9612E9576E16}" dt="2022-05-26T10:28:17.086" v="3866" actId="478"/>
          <ac:spMkLst>
            <pc:docMk/>
            <pc:sldMk cId="1089344566" sldId="566"/>
            <ac:spMk id="19" creationId="{E12E0A10-5C6A-4CB9-A7BF-9C45EB1E43DE}"/>
          </ac:spMkLst>
        </pc:spChg>
        <pc:spChg chg="add mod">
          <ac:chgData name="Meier  Dana" userId="83c5db5c-748f-44c8-ad49-a5e332b6d8d8" providerId="ADAL" clId="{21F08EFA-14FE-4CD8-B73D-9612E9576E16}" dt="2022-05-26T10:28:34.989" v="3873" actId="1076"/>
          <ac:spMkLst>
            <pc:docMk/>
            <pc:sldMk cId="1089344566" sldId="566"/>
            <ac:spMk id="23" creationId="{E3924D1A-4938-4787-A0D2-446F32C5C0BE}"/>
          </ac:spMkLst>
        </pc:spChg>
        <pc:spChg chg="add mod">
          <ac:chgData name="Meier  Dana" userId="83c5db5c-748f-44c8-ad49-a5e332b6d8d8" providerId="ADAL" clId="{21F08EFA-14FE-4CD8-B73D-9612E9576E16}" dt="2022-05-25T15:21:52.672" v="1161" actId="1076"/>
          <ac:spMkLst>
            <pc:docMk/>
            <pc:sldMk cId="1089344566" sldId="566"/>
            <ac:spMk id="25" creationId="{21D6CE74-7169-4FBA-B193-84D258FF17BF}"/>
          </ac:spMkLst>
        </pc:spChg>
        <pc:spChg chg="add mod">
          <ac:chgData name="Meier  Dana" userId="83c5db5c-748f-44c8-ad49-a5e332b6d8d8" providerId="ADAL" clId="{21F08EFA-14FE-4CD8-B73D-9612E9576E16}" dt="2022-05-26T10:28:55.996" v="3877" actId="1076"/>
          <ac:spMkLst>
            <pc:docMk/>
            <pc:sldMk cId="1089344566" sldId="566"/>
            <ac:spMk id="26" creationId="{1C940591-6E22-4E8D-AF93-9A1BDB528204}"/>
          </ac:spMkLst>
        </pc:spChg>
        <pc:spChg chg="mod">
          <ac:chgData name="Meier  Dana" userId="83c5db5c-748f-44c8-ad49-a5e332b6d8d8" providerId="ADAL" clId="{21F08EFA-14FE-4CD8-B73D-9612E9576E16}" dt="2022-05-25T13:31:20.198" v="122"/>
          <ac:spMkLst>
            <pc:docMk/>
            <pc:sldMk cId="1089344566" sldId="566"/>
            <ac:spMk id="31" creationId="{E75CF1BD-1F8B-4C24-878C-F5D707139DC9}"/>
          </ac:spMkLst>
        </pc:spChg>
        <pc:spChg chg="del mod">
          <ac:chgData name="Meier  Dana" userId="83c5db5c-748f-44c8-ad49-a5e332b6d8d8" providerId="ADAL" clId="{21F08EFA-14FE-4CD8-B73D-9612E9576E16}" dt="2022-05-26T10:29:01.007" v="3878" actId="478"/>
          <ac:spMkLst>
            <pc:docMk/>
            <pc:sldMk cId="1089344566" sldId="566"/>
            <ac:spMk id="32" creationId="{5DB414F5-0B4A-428E-9E47-CAF0E3F9F032}"/>
          </ac:spMkLst>
        </pc:spChg>
        <pc:grpChg chg="add mod">
          <ac:chgData name="Meier  Dana" userId="83c5db5c-748f-44c8-ad49-a5e332b6d8d8" providerId="ADAL" clId="{21F08EFA-14FE-4CD8-B73D-9612E9576E16}" dt="2022-05-25T15:21:52.672" v="1161" actId="1076"/>
          <ac:grpSpMkLst>
            <pc:docMk/>
            <pc:sldMk cId="1089344566" sldId="566"/>
            <ac:grpSpMk id="9" creationId="{4C03F81C-3A1B-4725-88E1-86241B7A3702}"/>
          </ac:grpSpMkLst>
        </pc:grpChg>
        <pc:grpChg chg="add mod">
          <ac:chgData name="Meier  Dana" userId="83c5db5c-748f-44c8-ad49-a5e332b6d8d8" providerId="ADAL" clId="{21F08EFA-14FE-4CD8-B73D-9612E9576E16}" dt="2022-05-26T10:29:07.805" v="3881" actId="1076"/>
          <ac:grpSpMkLst>
            <pc:docMk/>
            <pc:sldMk cId="1089344566" sldId="566"/>
            <ac:grpSpMk id="28" creationId="{CCFF07A4-259F-47FF-97AC-B4336BBE8531}"/>
          </ac:grpSpMkLst>
        </pc:grpChg>
        <pc:cxnChg chg="mod">
          <ac:chgData name="Meier  Dana" userId="83c5db5c-748f-44c8-ad49-a5e332b6d8d8" providerId="ADAL" clId="{21F08EFA-14FE-4CD8-B73D-9612E9576E16}" dt="2022-05-25T13:31:20.198" v="122"/>
          <ac:cxnSpMkLst>
            <pc:docMk/>
            <pc:sldMk cId="1089344566" sldId="566"/>
            <ac:cxnSpMk id="11" creationId="{3A99D10D-7B91-4F41-818A-B6B7E534AD9D}"/>
          </ac:cxnSpMkLst>
        </pc:cxnChg>
        <pc:cxnChg chg="mod">
          <ac:chgData name="Meier  Dana" userId="83c5db5c-748f-44c8-ad49-a5e332b6d8d8" providerId="ADAL" clId="{21F08EFA-14FE-4CD8-B73D-9612E9576E16}" dt="2022-05-25T13:31:20.198" v="122"/>
          <ac:cxnSpMkLst>
            <pc:docMk/>
            <pc:sldMk cId="1089344566" sldId="566"/>
            <ac:cxnSpMk id="12" creationId="{17EDB7E1-2643-43DD-B0D6-75C11A959892}"/>
          </ac:cxnSpMkLst>
        </pc:cxnChg>
        <pc:cxnChg chg="add mod">
          <ac:chgData name="Meier  Dana" userId="83c5db5c-748f-44c8-ad49-a5e332b6d8d8" providerId="ADAL" clId="{21F08EFA-14FE-4CD8-B73D-9612E9576E16}" dt="2022-05-26T10:28:26.044" v="3870" actId="1076"/>
          <ac:cxnSpMkLst>
            <pc:docMk/>
            <pc:sldMk cId="1089344566" sldId="566"/>
            <ac:cxnSpMk id="13" creationId="{32CDA36C-FC21-4C4A-A14E-B9CFC4B10BD4}"/>
          </ac:cxnSpMkLst>
        </pc:cxnChg>
        <pc:cxnChg chg="add mod">
          <ac:chgData name="Meier  Dana" userId="83c5db5c-748f-44c8-ad49-a5e332b6d8d8" providerId="ADAL" clId="{21F08EFA-14FE-4CD8-B73D-9612E9576E16}" dt="2022-05-26T10:28:41.117" v="3874" actId="1076"/>
          <ac:cxnSpMkLst>
            <pc:docMk/>
            <pc:sldMk cId="1089344566" sldId="566"/>
            <ac:cxnSpMk id="20" creationId="{3E7E4002-1E70-4BE4-A069-BF7855E6E70A}"/>
          </ac:cxnSpMkLst>
        </pc:cxnChg>
        <pc:cxnChg chg="add del mod">
          <ac:chgData name="Meier  Dana" userId="83c5db5c-748f-44c8-ad49-a5e332b6d8d8" providerId="ADAL" clId="{21F08EFA-14FE-4CD8-B73D-9612E9576E16}" dt="2022-05-26T10:28:18.445" v="3867" actId="478"/>
          <ac:cxnSpMkLst>
            <pc:docMk/>
            <pc:sldMk cId="1089344566" sldId="566"/>
            <ac:cxnSpMk id="21" creationId="{88A2D1B8-D2AC-46EA-A729-A6D4BDC2C13B}"/>
          </ac:cxnSpMkLst>
        </pc:cxnChg>
        <pc:cxnChg chg="add del mod">
          <ac:chgData name="Meier  Dana" userId="83c5db5c-748f-44c8-ad49-a5e332b6d8d8" providerId="ADAL" clId="{21F08EFA-14FE-4CD8-B73D-9612E9576E16}" dt="2022-05-26T10:28:19.324" v="3868" actId="478"/>
          <ac:cxnSpMkLst>
            <pc:docMk/>
            <pc:sldMk cId="1089344566" sldId="566"/>
            <ac:cxnSpMk id="22" creationId="{CB6BA76D-7ED5-4CB6-BC98-D9BC7B7C322C}"/>
          </ac:cxnSpMkLst>
        </pc:cxnChg>
        <pc:cxnChg chg="add mod">
          <ac:chgData name="Meier  Dana" userId="83c5db5c-748f-44c8-ad49-a5e332b6d8d8" providerId="ADAL" clId="{21F08EFA-14FE-4CD8-B73D-9612E9576E16}" dt="2022-05-26T10:28:28.861" v="3871" actId="1076"/>
          <ac:cxnSpMkLst>
            <pc:docMk/>
            <pc:sldMk cId="1089344566" sldId="566"/>
            <ac:cxnSpMk id="24" creationId="{78EAED0D-3ABB-4374-8568-8D2B55623E73}"/>
          </ac:cxnSpMkLst>
        </pc:cxnChg>
        <pc:cxnChg chg="add mod">
          <ac:chgData name="Meier  Dana" userId="83c5db5c-748f-44c8-ad49-a5e332b6d8d8" providerId="ADAL" clId="{21F08EFA-14FE-4CD8-B73D-9612E9576E16}" dt="2022-05-26T10:28:52.325" v="3876" actId="1076"/>
          <ac:cxnSpMkLst>
            <pc:docMk/>
            <pc:sldMk cId="1089344566" sldId="566"/>
            <ac:cxnSpMk id="27" creationId="{A5E44F30-EE59-4E59-9BCC-22ACB5FA88AD}"/>
          </ac:cxnSpMkLst>
        </pc:cxnChg>
        <pc:cxnChg chg="del mod">
          <ac:chgData name="Meier  Dana" userId="83c5db5c-748f-44c8-ad49-a5e332b6d8d8" providerId="ADAL" clId="{21F08EFA-14FE-4CD8-B73D-9612E9576E16}" dt="2022-05-26T10:29:05.200" v="3880" actId="478"/>
          <ac:cxnSpMkLst>
            <pc:docMk/>
            <pc:sldMk cId="1089344566" sldId="566"/>
            <ac:cxnSpMk id="29" creationId="{35D1E735-4D5D-45A3-A0D1-7AA830B5989C}"/>
          </ac:cxnSpMkLst>
        </pc:cxnChg>
        <pc:cxnChg chg="mod">
          <ac:chgData name="Meier  Dana" userId="83c5db5c-748f-44c8-ad49-a5e332b6d8d8" providerId="ADAL" clId="{21F08EFA-14FE-4CD8-B73D-9612E9576E16}" dt="2022-05-25T13:31:20.198" v="122"/>
          <ac:cxnSpMkLst>
            <pc:docMk/>
            <pc:sldMk cId="1089344566" sldId="566"/>
            <ac:cxnSpMk id="30" creationId="{167BFD3F-46A1-4CB6-99F4-7BCB5BE8C04F}"/>
          </ac:cxnSpMkLst>
        </pc:cxnChg>
      </pc:sldChg>
      <pc:sldChg chg="new del">
        <pc:chgData name="Meier  Dana" userId="83c5db5c-748f-44c8-ad49-a5e332b6d8d8" providerId="ADAL" clId="{21F08EFA-14FE-4CD8-B73D-9612E9576E16}" dt="2022-05-25T13:31:09.178" v="119" actId="47"/>
        <pc:sldMkLst>
          <pc:docMk/>
          <pc:sldMk cId="2640142043" sldId="566"/>
        </pc:sldMkLst>
      </pc:sldChg>
      <pc:sldChg chg="modSp new mod">
        <pc:chgData name="Meier  Dana" userId="83c5db5c-748f-44c8-ad49-a5e332b6d8d8" providerId="ADAL" clId="{21F08EFA-14FE-4CD8-B73D-9612E9576E16}" dt="2022-05-26T10:26:18.580" v="3835" actId="20577"/>
        <pc:sldMkLst>
          <pc:docMk/>
          <pc:sldMk cId="1692493031" sldId="567"/>
        </pc:sldMkLst>
        <pc:spChg chg="mod">
          <ac:chgData name="Meier  Dana" userId="83c5db5c-748f-44c8-ad49-a5e332b6d8d8" providerId="ADAL" clId="{21F08EFA-14FE-4CD8-B73D-9612E9576E16}" dt="2022-05-25T14:36:40.066" v="572" actId="20577"/>
          <ac:spMkLst>
            <pc:docMk/>
            <pc:sldMk cId="1692493031" sldId="567"/>
            <ac:spMk id="2" creationId="{0BBD1F83-F68E-4CCB-9A75-444D2E9B29CC}"/>
          </ac:spMkLst>
        </pc:spChg>
        <pc:spChg chg="mod">
          <ac:chgData name="Meier  Dana" userId="83c5db5c-748f-44c8-ad49-a5e332b6d8d8" providerId="ADAL" clId="{21F08EFA-14FE-4CD8-B73D-9612E9576E16}" dt="2022-05-26T10:26:18.580" v="3835" actId="20577"/>
          <ac:spMkLst>
            <pc:docMk/>
            <pc:sldMk cId="1692493031" sldId="567"/>
            <ac:spMk id="3" creationId="{0AB2AB7B-3159-467A-85D3-3474C01671D0}"/>
          </ac:spMkLst>
        </pc:spChg>
      </pc:sldChg>
      <pc:sldChg chg="new del">
        <pc:chgData name="Meier  Dana" userId="83c5db5c-748f-44c8-ad49-a5e332b6d8d8" providerId="ADAL" clId="{21F08EFA-14FE-4CD8-B73D-9612E9576E16}" dt="2022-05-25T13:35:14.642" v="129" actId="680"/>
        <pc:sldMkLst>
          <pc:docMk/>
          <pc:sldMk cId="3313024884" sldId="567"/>
        </pc:sldMkLst>
      </pc:sldChg>
      <pc:sldChg chg="modSp add del mod">
        <pc:chgData name="Meier  Dana" userId="83c5db5c-748f-44c8-ad49-a5e332b6d8d8" providerId="ADAL" clId="{21F08EFA-14FE-4CD8-B73D-9612E9576E16}" dt="2022-05-26T10:11:27.669" v="3770" actId="47"/>
        <pc:sldMkLst>
          <pc:docMk/>
          <pc:sldMk cId="692391589" sldId="568"/>
        </pc:sldMkLst>
        <pc:spChg chg="mod">
          <ac:chgData name="Meier  Dana" userId="83c5db5c-748f-44c8-ad49-a5e332b6d8d8" providerId="ADAL" clId="{21F08EFA-14FE-4CD8-B73D-9612E9576E16}" dt="2022-05-25T15:12:22.497" v="1025" actId="207"/>
          <ac:spMkLst>
            <pc:docMk/>
            <pc:sldMk cId="692391589" sldId="568"/>
            <ac:spMk id="3" creationId="{0AB2AB7B-3159-467A-85D3-3474C01671D0}"/>
          </ac:spMkLst>
        </pc:spChg>
      </pc:sldChg>
      <pc:sldChg chg="addSp delSp modSp add del mod modAnim">
        <pc:chgData name="Meier  Dana" userId="83c5db5c-748f-44c8-ad49-a5e332b6d8d8" providerId="ADAL" clId="{21F08EFA-14FE-4CD8-B73D-9612E9576E16}" dt="2022-05-25T14:55:12.462" v="771" actId="47"/>
        <pc:sldMkLst>
          <pc:docMk/>
          <pc:sldMk cId="732936856" sldId="568"/>
        </pc:sldMkLst>
        <pc:spChg chg="mod">
          <ac:chgData name="Meier  Dana" userId="83c5db5c-748f-44c8-ad49-a5e332b6d8d8" providerId="ADAL" clId="{21F08EFA-14FE-4CD8-B73D-9612E9576E16}" dt="2022-05-25T14:52:45.085" v="711"/>
          <ac:spMkLst>
            <pc:docMk/>
            <pc:sldMk cId="732936856" sldId="568"/>
            <ac:spMk id="3" creationId="{00133450-DB85-AFCA-B031-F53BB70542E4}"/>
          </ac:spMkLst>
        </pc:spChg>
        <pc:spChg chg="mod">
          <ac:chgData name="Meier  Dana" userId="83c5db5c-748f-44c8-ad49-a5e332b6d8d8" providerId="ADAL" clId="{21F08EFA-14FE-4CD8-B73D-9612E9576E16}" dt="2022-05-25T14:51:24.495" v="681" actId="1076"/>
          <ac:spMkLst>
            <pc:docMk/>
            <pc:sldMk cId="732936856" sldId="568"/>
            <ac:spMk id="10" creationId="{0178DC15-6D00-4F81-96B3-F6EB8F187E1E}"/>
          </ac:spMkLst>
        </pc:spChg>
        <pc:spChg chg="mod">
          <ac:chgData name="Meier  Dana" userId="83c5db5c-748f-44c8-ad49-a5e332b6d8d8" providerId="ADAL" clId="{21F08EFA-14FE-4CD8-B73D-9612E9576E16}" dt="2022-05-25T14:51:52.452" v="690" actId="404"/>
          <ac:spMkLst>
            <pc:docMk/>
            <pc:sldMk cId="732936856" sldId="568"/>
            <ac:spMk id="11" creationId="{0FEAB425-DB46-42B2-AF46-51CF21291722}"/>
          </ac:spMkLst>
        </pc:spChg>
        <pc:spChg chg="mod">
          <ac:chgData name="Meier  Dana" userId="83c5db5c-748f-44c8-ad49-a5e332b6d8d8" providerId="ADAL" clId="{21F08EFA-14FE-4CD8-B73D-9612E9576E16}" dt="2022-05-25T14:52:03.752" v="692" actId="404"/>
          <ac:spMkLst>
            <pc:docMk/>
            <pc:sldMk cId="732936856" sldId="568"/>
            <ac:spMk id="12" creationId="{7C877822-F749-4751-8E7A-84B8E6FB60C2}"/>
          </ac:spMkLst>
        </pc:spChg>
        <pc:spChg chg="mod">
          <ac:chgData name="Meier  Dana" userId="83c5db5c-748f-44c8-ad49-a5e332b6d8d8" providerId="ADAL" clId="{21F08EFA-14FE-4CD8-B73D-9612E9576E16}" dt="2022-05-25T14:52:06.915" v="694" actId="404"/>
          <ac:spMkLst>
            <pc:docMk/>
            <pc:sldMk cId="732936856" sldId="568"/>
            <ac:spMk id="13" creationId="{251FFA1D-A6AA-49A0-A69E-B2AF487F43D9}"/>
          </ac:spMkLst>
        </pc:spChg>
        <pc:grpChg chg="mod">
          <ac:chgData name="Meier  Dana" userId="83c5db5c-748f-44c8-ad49-a5e332b6d8d8" providerId="ADAL" clId="{21F08EFA-14FE-4CD8-B73D-9612E9576E16}" dt="2022-05-25T14:53:03.091" v="713" actId="1076"/>
          <ac:grpSpMkLst>
            <pc:docMk/>
            <pc:sldMk cId="732936856" sldId="568"/>
            <ac:grpSpMk id="9" creationId="{AD7FEFA6-F54D-4EB7-B627-B22D59463F15}"/>
          </ac:grpSpMkLst>
        </pc:grpChg>
        <pc:graphicFrameChg chg="add del mod modGraphic">
          <ac:chgData name="Meier  Dana" userId="83c5db5c-748f-44c8-ad49-a5e332b6d8d8" providerId="ADAL" clId="{21F08EFA-14FE-4CD8-B73D-9612E9576E16}" dt="2022-05-25T14:42:44.714" v="582" actId="478"/>
          <ac:graphicFrameMkLst>
            <pc:docMk/>
            <pc:sldMk cId="732936856" sldId="568"/>
            <ac:graphicFrameMk id="7" creationId="{5EFE53CB-4235-47FE-9ED9-13EB003EF1D3}"/>
          </ac:graphicFrameMkLst>
        </pc:graphicFrameChg>
        <pc:graphicFrameChg chg="add del mod modGraphic">
          <ac:chgData name="Meier  Dana" userId="83c5db5c-748f-44c8-ad49-a5e332b6d8d8" providerId="ADAL" clId="{21F08EFA-14FE-4CD8-B73D-9612E9576E16}" dt="2022-05-25T14:51:03.191" v="675" actId="18245"/>
          <ac:graphicFrameMkLst>
            <pc:docMk/>
            <pc:sldMk cId="732936856" sldId="568"/>
            <ac:graphicFrameMk id="8" creationId="{9FDFBF1F-6E02-4A9C-929A-4411F31872A9}"/>
          </ac:graphicFrameMkLst>
        </pc:graphicFrameChg>
      </pc:sldChg>
      <pc:sldChg chg="modSp add mod ord">
        <pc:chgData name="Meier  Dana" userId="83c5db5c-748f-44c8-ad49-a5e332b6d8d8" providerId="ADAL" clId="{21F08EFA-14FE-4CD8-B73D-9612E9576E16}" dt="2022-05-26T10:26:10.740" v="3833" actId="20577"/>
        <pc:sldMkLst>
          <pc:docMk/>
          <pc:sldMk cId="113832277" sldId="569"/>
        </pc:sldMkLst>
        <pc:spChg chg="mod">
          <ac:chgData name="Meier  Dana" userId="83c5db5c-748f-44c8-ad49-a5e332b6d8d8" providerId="ADAL" clId="{21F08EFA-14FE-4CD8-B73D-9612E9576E16}" dt="2022-05-26T10:26:10.740" v="3833" actId="20577"/>
          <ac:spMkLst>
            <pc:docMk/>
            <pc:sldMk cId="113832277" sldId="569"/>
            <ac:spMk id="3" creationId="{0AB2AB7B-3159-467A-85D3-3474C01671D0}"/>
          </ac:spMkLst>
        </pc:spChg>
      </pc:sldChg>
      <pc:sldChg chg="modSp add mod">
        <pc:chgData name="Meier  Dana" userId="83c5db5c-748f-44c8-ad49-a5e332b6d8d8" providerId="ADAL" clId="{21F08EFA-14FE-4CD8-B73D-9612E9576E16}" dt="2022-05-26T10:26:02.534" v="3831"/>
        <pc:sldMkLst>
          <pc:docMk/>
          <pc:sldMk cId="3108847255" sldId="570"/>
        </pc:sldMkLst>
        <pc:spChg chg="mod">
          <ac:chgData name="Meier  Dana" userId="83c5db5c-748f-44c8-ad49-a5e332b6d8d8" providerId="ADAL" clId="{21F08EFA-14FE-4CD8-B73D-9612E9576E16}" dt="2022-05-26T10:26:02.534" v="3831"/>
          <ac:spMkLst>
            <pc:docMk/>
            <pc:sldMk cId="3108847255" sldId="570"/>
            <ac:spMk id="3" creationId="{0AB2AB7B-3159-467A-85D3-3474C01671D0}"/>
          </ac:spMkLst>
        </pc:spChg>
      </pc:sldChg>
      <pc:sldChg chg="addSp delSp modSp add del mod delAnim modAnim addCm modCm chgLayout">
        <pc:chgData name="Meier  Dana" userId="83c5db5c-748f-44c8-ad49-a5e332b6d8d8" providerId="ADAL" clId="{21F08EFA-14FE-4CD8-B73D-9612E9576E16}" dt="2022-05-26T10:27:23.953" v="3846" actId="207"/>
        <pc:sldMkLst>
          <pc:docMk/>
          <pc:sldMk cId="418527979" sldId="571"/>
        </pc:sldMkLst>
        <pc:spChg chg="mod ord">
          <ac:chgData name="Meier  Dana" userId="83c5db5c-748f-44c8-ad49-a5e332b6d8d8" providerId="ADAL" clId="{21F08EFA-14FE-4CD8-B73D-9612E9576E16}" dt="2022-05-25T15:53:40.706" v="2208" actId="700"/>
          <ac:spMkLst>
            <pc:docMk/>
            <pc:sldMk cId="418527979" sldId="571"/>
            <ac:spMk id="2" creationId="{0BBD1F83-F68E-4CCB-9A75-444D2E9B29CC}"/>
          </ac:spMkLst>
        </pc:spChg>
        <pc:spChg chg="mod ord">
          <ac:chgData name="Meier  Dana" userId="83c5db5c-748f-44c8-ad49-a5e332b6d8d8" providerId="ADAL" clId="{21F08EFA-14FE-4CD8-B73D-9612E9576E16}" dt="2022-05-26T10:27:23.953" v="3846" actId="207"/>
          <ac:spMkLst>
            <pc:docMk/>
            <pc:sldMk cId="418527979" sldId="571"/>
            <ac:spMk id="3" creationId="{0AB2AB7B-3159-467A-85D3-3474C01671D0}"/>
          </ac:spMkLst>
        </pc:spChg>
        <pc:spChg chg="mod ord">
          <ac:chgData name="Meier  Dana" userId="83c5db5c-748f-44c8-ad49-a5e332b6d8d8" providerId="ADAL" clId="{21F08EFA-14FE-4CD8-B73D-9612E9576E16}" dt="2022-05-25T15:53:40.706" v="2208" actId="700"/>
          <ac:spMkLst>
            <pc:docMk/>
            <pc:sldMk cId="418527979" sldId="571"/>
            <ac:spMk id="4" creationId="{D560258F-92EC-4610-9629-51635FFE9BCF}"/>
          </ac:spMkLst>
        </pc:spChg>
        <pc:spChg chg="mod ord">
          <ac:chgData name="Meier  Dana" userId="83c5db5c-748f-44c8-ad49-a5e332b6d8d8" providerId="ADAL" clId="{21F08EFA-14FE-4CD8-B73D-9612E9576E16}" dt="2022-05-25T15:53:40.706" v="2208" actId="700"/>
          <ac:spMkLst>
            <pc:docMk/>
            <pc:sldMk cId="418527979" sldId="571"/>
            <ac:spMk id="5" creationId="{0ABCD0C4-994A-462B-B3D8-D4A76E6279E7}"/>
          </ac:spMkLst>
        </pc:spChg>
        <pc:spChg chg="add del mod">
          <ac:chgData name="Meier  Dana" userId="83c5db5c-748f-44c8-ad49-a5e332b6d8d8" providerId="ADAL" clId="{21F08EFA-14FE-4CD8-B73D-9612E9576E16}" dt="2022-05-25T15:15:51.834" v="1088" actId="478"/>
          <ac:spMkLst>
            <pc:docMk/>
            <pc:sldMk cId="418527979" sldId="571"/>
            <ac:spMk id="6" creationId="{DD5239FC-6A7F-4102-8DCB-6B8D3C7B08C8}"/>
          </ac:spMkLst>
        </pc:spChg>
      </pc:sldChg>
      <pc:sldChg chg="modSp add del mod modAnim">
        <pc:chgData name="Meier  Dana" userId="83c5db5c-748f-44c8-ad49-a5e332b6d8d8" providerId="ADAL" clId="{21F08EFA-14FE-4CD8-B73D-9612E9576E16}" dt="2022-05-26T06:49:46.891" v="2609" actId="47"/>
        <pc:sldMkLst>
          <pc:docMk/>
          <pc:sldMk cId="1236149975" sldId="572"/>
        </pc:sldMkLst>
        <pc:spChg chg="mod">
          <ac:chgData name="Meier  Dana" userId="83c5db5c-748f-44c8-ad49-a5e332b6d8d8" providerId="ADAL" clId="{21F08EFA-14FE-4CD8-B73D-9612E9576E16}" dt="2022-05-25T15:17:02.180" v="1113" actId="207"/>
          <ac:spMkLst>
            <pc:docMk/>
            <pc:sldMk cId="1236149975" sldId="572"/>
            <ac:spMk id="3" creationId="{00133450-DB85-AFCA-B031-F53BB70542E4}"/>
          </ac:spMkLst>
        </pc:spChg>
        <pc:spChg chg="mod">
          <ac:chgData name="Meier  Dana" userId="83c5db5c-748f-44c8-ad49-a5e332b6d8d8" providerId="ADAL" clId="{21F08EFA-14FE-4CD8-B73D-9612E9576E16}" dt="2022-05-25T15:17:26.021" v="1119" actId="207"/>
          <ac:spMkLst>
            <pc:docMk/>
            <pc:sldMk cId="1236149975" sldId="572"/>
            <ac:spMk id="10" creationId="{F88A8CFD-1D5C-4122-96DD-359D72D9C28B}"/>
          </ac:spMkLst>
        </pc:spChg>
        <pc:spChg chg="mod">
          <ac:chgData name="Meier  Dana" userId="83c5db5c-748f-44c8-ad49-a5e332b6d8d8" providerId="ADAL" clId="{21F08EFA-14FE-4CD8-B73D-9612E9576E16}" dt="2022-05-25T15:17:26.021" v="1119" actId="207"/>
          <ac:spMkLst>
            <pc:docMk/>
            <pc:sldMk cId="1236149975" sldId="572"/>
            <ac:spMk id="11" creationId="{E80D080C-B50F-4981-8A42-155F8E18FC0B}"/>
          </ac:spMkLst>
        </pc:spChg>
        <pc:spChg chg="mod">
          <ac:chgData name="Meier  Dana" userId="83c5db5c-748f-44c8-ad49-a5e332b6d8d8" providerId="ADAL" clId="{21F08EFA-14FE-4CD8-B73D-9612E9576E16}" dt="2022-05-25T15:17:08.722" v="1114" actId="207"/>
          <ac:spMkLst>
            <pc:docMk/>
            <pc:sldMk cId="1236149975" sldId="572"/>
            <ac:spMk id="14" creationId="{D33636D8-B693-4072-B551-95A247129121}"/>
          </ac:spMkLst>
        </pc:spChg>
        <pc:spChg chg="mod">
          <ac:chgData name="Meier  Dana" userId="83c5db5c-748f-44c8-ad49-a5e332b6d8d8" providerId="ADAL" clId="{21F08EFA-14FE-4CD8-B73D-9612E9576E16}" dt="2022-05-25T15:17:08.722" v="1114" actId="207"/>
          <ac:spMkLst>
            <pc:docMk/>
            <pc:sldMk cId="1236149975" sldId="572"/>
            <ac:spMk id="15" creationId="{85B3EFA1-71F7-4C2B-862C-2B43BC0F3F88}"/>
          </ac:spMkLst>
        </pc:spChg>
        <pc:spChg chg="mod">
          <ac:chgData name="Meier  Dana" userId="83c5db5c-748f-44c8-ad49-a5e332b6d8d8" providerId="ADAL" clId="{21F08EFA-14FE-4CD8-B73D-9612E9576E16}" dt="2022-05-25T15:17:08.722" v="1114" actId="207"/>
          <ac:spMkLst>
            <pc:docMk/>
            <pc:sldMk cId="1236149975" sldId="572"/>
            <ac:spMk id="16" creationId="{1A3278F4-757F-4990-A66D-398B5FA4DD2C}"/>
          </ac:spMkLst>
        </pc:spChg>
        <pc:spChg chg="mod">
          <ac:chgData name="Meier  Dana" userId="83c5db5c-748f-44c8-ad49-a5e332b6d8d8" providerId="ADAL" clId="{21F08EFA-14FE-4CD8-B73D-9612E9576E16}" dt="2022-05-25T15:17:08.722" v="1114" actId="207"/>
          <ac:spMkLst>
            <pc:docMk/>
            <pc:sldMk cId="1236149975" sldId="572"/>
            <ac:spMk id="17" creationId="{DF29A68A-92BF-4D02-BD74-4D488FB44754}"/>
          </ac:spMkLst>
        </pc:spChg>
        <pc:grpChg chg="mod">
          <ac:chgData name="Meier  Dana" userId="83c5db5c-748f-44c8-ad49-a5e332b6d8d8" providerId="ADAL" clId="{21F08EFA-14FE-4CD8-B73D-9612E9576E16}" dt="2022-05-25T15:17:10.100" v="1115" actId="1076"/>
          <ac:grpSpMkLst>
            <pc:docMk/>
            <pc:sldMk cId="1236149975" sldId="572"/>
            <ac:grpSpMk id="7" creationId="{17068FDA-F2E5-4DB2-A15A-C88CED07E0B5}"/>
          </ac:grpSpMkLst>
        </pc:grpChg>
      </pc:sldChg>
      <pc:sldChg chg="modSp add del mod modClrScheme chgLayout">
        <pc:chgData name="Meier  Dana" userId="83c5db5c-748f-44c8-ad49-a5e332b6d8d8" providerId="ADAL" clId="{21F08EFA-14FE-4CD8-B73D-9612E9576E16}" dt="2022-05-26T06:53:35.576" v="2611" actId="47"/>
        <pc:sldMkLst>
          <pc:docMk/>
          <pc:sldMk cId="2469758410" sldId="573"/>
        </pc:sldMkLst>
        <pc:spChg chg="mod ord">
          <ac:chgData name="Meier  Dana" userId="83c5db5c-748f-44c8-ad49-a5e332b6d8d8" providerId="ADAL" clId="{21F08EFA-14FE-4CD8-B73D-9612E9576E16}" dt="2022-05-25T15:19:12.557" v="1132" actId="700"/>
          <ac:spMkLst>
            <pc:docMk/>
            <pc:sldMk cId="2469758410" sldId="573"/>
            <ac:spMk id="2" creationId="{71877FBD-C00E-BB04-39DE-7C8845DE9143}"/>
          </ac:spMkLst>
        </pc:spChg>
        <pc:spChg chg="mod ord">
          <ac:chgData name="Meier  Dana" userId="83c5db5c-748f-44c8-ad49-a5e332b6d8d8" providerId="ADAL" clId="{21F08EFA-14FE-4CD8-B73D-9612E9576E16}" dt="2022-05-25T15:19:12.557" v="1132" actId="700"/>
          <ac:spMkLst>
            <pc:docMk/>
            <pc:sldMk cId="2469758410" sldId="573"/>
            <ac:spMk id="3" creationId="{00133450-DB85-AFCA-B031-F53BB70542E4}"/>
          </ac:spMkLst>
        </pc:spChg>
        <pc:spChg chg="mod ord">
          <ac:chgData name="Meier  Dana" userId="83c5db5c-748f-44c8-ad49-a5e332b6d8d8" providerId="ADAL" clId="{21F08EFA-14FE-4CD8-B73D-9612E9576E16}" dt="2022-05-25T15:19:12.557" v="1132" actId="700"/>
          <ac:spMkLst>
            <pc:docMk/>
            <pc:sldMk cId="2469758410" sldId="573"/>
            <ac:spMk id="4" creationId="{16C17CE1-9665-69A9-921B-5A785AD3841A}"/>
          </ac:spMkLst>
        </pc:spChg>
        <pc:spChg chg="mod ord">
          <ac:chgData name="Meier  Dana" userId="83c5db5c-748f-44c8-ad49-a5e332b6d8d8" providerId="ADAL" clId="{21F08EFA-14FE-4CD8-B73D-9612E9576E16}" dt="2022-05-25T15:19:12.557" v="1132" actId="700"/>
          <ac:spMkLst>
            <pc:docMk/>
            <pc:sldMk cId="2469758410" sldId="573"/>
            <ac:spMk id="5" creationId="{57805A53-88CA-50B2-E489-E570D5B568F9}"/>
          </ac:spMkLst>
        </pc:spChg>
        <pc:spChg chg="mod">
          <ac:chgData name="Meier  Dana" userId="83c5db5c-748f-44c8-ad49-a5e332b6d8d8" providerId="ADAL" clId="{21F08EFA-14FE-4CD8-B73D-9612E9576E16}" dt="2022-05-25T15:18:52.640" v="1130" actId="207"/>
          <ac:spMkLst>
            <pc:docMk/>
            <pc:sldMk cId="2469758410" sldId="573"/>
            <ac:spMk id="9" creationId="{AF38E9E1-D370-4ADD-BB0F-9E5F99ACF602}"/>
          </ac:spMkLst>
        </pc:spChg>
        <pc:spChg chg="mod">
          <ac:chgData name="Meier  Dana" userId="83c5db5c-748f-44c8-ad49-a5e332b6d8d8" providerId="ADAL" clId="{21F08EFA-14FE-4CD8-B73D-9612E9576E16}" dt="2022-05-25T15:18:58.456" v="1131" actId="207"/>
          <ac:spMkLst>
            <pc:docMk/>
            <pc:sldMk cId="2469758410" sldId="573"/>
            <ac:spMk id="10" creationId="{F88A8CFD-1D5C-4122-96DD-359D72D9C28B}"/>
          </ac:spMkLst>
        </pc:spChg>
        <pc:spChg chg="mod">
          <ac:chgData name="Meier  Dana" userId="83c5db5c-748f-44c8-ad49-a5e332b6d8d8" providerId="ADAL" clId="{21F08EFA-14FE-4CD8-B73D-9612E9576E16}" dt="2022-05-25T15:18:46.810" v="1129" actId="207"/>
          <ac:spMkLst>
            <pc:docMk/>
            <pc:sldMk cId="2469758410" sldId="573"/>
            <ac:spMk id="13" creationId="{718B3552-3114-4768-9083-9C776E1B34BF}"/>
          </ac:spMkLst>
        </pc:spChg>
        <pc:spChg chg="mod">
          <ac:chgData name="Meier  Dana" userId="83c5db5c-748f-44c8-ad49-a5e332b6d8d8" providerId="ADAL" clId="{21F08EFA-14FE-4CD8-B73D-9612E9576E16}" dt="2022-05-25T15:18:42.085" v="1128" actId="207"/>
          <ac:spMkLst>
            <pc:docMk/>
            <pc:sldMk cId="2469758410" sldId="573"/>
            <ac:spMk id="16" creationId="{1A3278F4-757F-4990-A66D-398B5FA4DD2C}"/>
          </ac:spMkLst>
        </pc:spChg>
        <pc:grpChg chg="mod">
          <ac:chgData name="Meier  Dana" userId="83c5db5c-748f-44c8-ad49-a5e332b6d8d8" providerId="ADAL" clId="{21F08EFA-14FE-4CD8-B73D-9612E9576E16}" dt="2022-05-25T15:18:20.694" v="1125" actId="1076"/>
          <ac:grpSpMkLst>
            <pc:docMk/>
            <pc:sldMk cId="2469758410" sldId="573"/>
            <ac:grpSpMk id="7" creationId="{17068FDA-F2E5-4DB2-A15A-C88CED07E0B5}"/>
          </ac:grpSpMkLst>
        </pc:grpChg>
      </pc:sldChg>
      <pc:sldChg chg="modSp add del mod modClrScheme chgLayout">
        <pc:chgData name="Meier  Dana" userId="83c5db5c-748f-44c8-ad49-a5e332b6d8d8" providerId="ADAL" clId="{21F08EFA-14FE-4CD8-B73D-9612E9576E16}" dt="2022-05-26T06:54:03.100" v="2617" actId="47"/>
        <pc:sldMkLst>
          <pc:docMk/>
          <pc:sldMk cId="1769133128" sldId="574"/>
        </pc:sldMkLst>
        <pc:spChg chg="mod ord">
          <ac:chgData name="Meier  Dana" userId="83c5db5c-748f-44c8-ad49-a5e332b6d8d8" providerId="ADAL" clId="{21F08EFA-14FE-4CD8-B73D-9612E9576E16}" dt="2022-05-25T15:20:08.617" v="1141" actId="700"/>
          <ac:spMkLst>
            <pc:docMk/>
            <pc:sldMk cId="1769133128" sldId="574"/>
            <ac:spMk id="2" creationId="{71877FBD-C00E-BB04-39DE-7C8845DE9143}"/>
          </ac:spMkLst>
        </pc:spChg>
        <pc:spChg chg="mod ord">
          <ac:chgData name="Meier  Dana" userId="83c5db5c-748f-44c8-ad49-a5e332b6d8d8" providerId="ADAL" clId="{21F08EFA-14FE-4CD8-B73D-9612E9576E16}" dt="2022-05-25T15:20:08.617" v="1141" actId="700"/>
          <ac:spMkLst>
            <pc:docMk/>
            <pc:sldMk cId="1769133128" sldId="574"/>
            <ac:spMk id="3" creationId="{00133450-DB85-AFCA-B031-F53BB70542E4}"/>
          </ac:spMkLst>
        </pc:spChg>
        <pc:spChg chg="mod ord">
          <ac:chgData name="Meier  Dana" userId="83c5db5c-748f-44c8-ad49-a5e332b6d8d8" providerId="ADAL" clId="{21F08EFA-14FE-4CD8-B73D-9612E9576E16}" dt="2022-05-25T15:20:08.617" v="1141" actId="700"/>
          <ac:spMkLst>
            <pc:docMk/>
            <pc:sldMk cId="1769133128" sldId="574"/>
            <ac:spMk id="4" creationId="{16C17CE1-9665-69A9-921B-5A785AD3841A}"/>
          </ac:spMkLst>
        </pc:spChg>
        <pc:spChg chg="mod ord">
          <ac:chgData name="Meier  Dana" userId="83c5db5c-748f-44c8-ad49-a5e332b6d8d8" providerId="ADAL" clId="{21F08EFA-14FE-4CD8-B73D-9612E9576E16}" dt="2022-05-25T15:20:08.617" v="1141" actId="700"/>
          <ac:spMkLst>
            <pc:docMk/>
            <pc:sldMk cId="1769133128" sldId="574"/>
            <ac:spMk id="5" creationId="{57805A53-88CA-50B2-E489-E570D5B568F9}"/>
          </ac:spMkLst>
        </pc:spChg>
        <pc:spChg chg="mod">
          <ac:chgData name="Meier  Dana" userId="83c5db5c-748f-44c8-ad49-a5e332b6d8d8" providerId="ADAL" clId="{21F08EFA-14FE-4CD8-B73D-9612E9576E16}" dt="2022-05-25T15:20:00.583" v="1140" actId="207"/>
          <ac:spMkLst>
            <pc:docMk/>
            <pc:sldMk cId="1769133128" sldId="574"/>
            <ac:spMk id="10" creationId="{F88A8CFD-1D5C-4122-96DD-359D72D9C28B}"/>
          </ac:spMkLst>
        </pc:spChg>
        <pc:spChg chg="mod">
          <ac:chgData name="Meier  Dana" userId="83c5db5c-748f-44c8-ad49-a5e332b6d8d8" providerId="ADAL" clId="{21F08EFA-14FE-4CD8-B73D-9612E9576E16}" dt="2022-05-25T15:19:55.549" v="1139" actId="207"/>
          <ac:spMkLst>
            <pc:docMk/>
            <pc:sldMk cId="1769133128" sldId="574"/>
            <ac:spMk id="11" creationId="{E80D080C-B50F-4981-8A42-155F8E18FC0B}"/>
          </ac:spMkLst>
        </pc:spChg>
        <pc:spChg chg="mod">
          <ac:chgData name="Meier  Dana" userId="83c5db5c-748f-44c8-ad49-a5e332b6d8d8" providerId="ADAL" clId="{21F08EFA-14FE-4CD8-B73D-9612E9576E16}" dt="2022-05-25T15:19:40.309" v="1135" actId="207"/>
          <ac:spMkLst>
            <pc:docMk/>
            <pc:sldMk cId="1769133128" sldId="574"/>
            <ac:spMk id="16" creationId="{1A3278F4-757F-4990-A66D-398B5FA4DD2C}"/>
          </ac:spMkLst>
        </pc:spChg>
        <pc:spChg chg="mod">
          <ac:chgData name="Meier  Dana" userId="83c5db5c-748f-44c8-ad49-a5e332b6d8d8" providerId="ADAL" clId="{21F08EFA-14FE-4CD8-B73D-9612E9576E16}" dt="2022-05-25T15:19:49.503" v="1137" actId="207"/>
          <ac:spMkLst>
            <pc:docMk/>
            <pc:sldMk cId="1769133128" sldId="574"/>
            <ac:spMk id="17" creationId="{DF29A68A-92BF-4D02-BD74-4D488FB44754}"/>
          </ac:spMkLst>
        </pc:spChg>
        <pc:grpChg chg="mod">
          <ac:chgData name="Meier  Dana" userId="83c5db5c-748f-44c8-ad49-a5e332b6d8d8" providerId="ADAL" clId="{21F08EFA-14FE-4CD8-B73D-9612E9576E16}" dt="2022-05-25T15:19:50.938" v="1138" actId="1076"/>
          <ac:grpSpMkLst>
            <pc:docMk/>
            <pc:sldMk cId="1769133128" sldId="574"/>
            <ac:grpSpMk id="7" creationId="{17068FDA-F2E5-4DB2-A15A-C88CED07E0B5}"/>
          </ac:grpSpMkLst>
        </pc:grpChg>
      </pc:sldChg>
      <pc:sldChg chg="delSp modSp add mod modClrScheme chgLayout">
        <pc:chgData name="Meier  Dana" userId="83c5db5c-748f-44c8-ad49-a5e332b6d8d8" providerId="ADAL" clId="{21F08EFA-14FE-4CD8-B73D-9612E9576E16}" dt="2022-05-26T06:57:57.694" v="2645" actId="700"/>
        <pc:sldMkLst>
          <pc:docMk/>
          <pc:sldMk cId="932353685" sldId="575"/>
        </pc:sldMkLst>
        <pc:spChg chg="mod ord">
          <ac:chgData name="Meier  Dana" userId="83c5db5c-748f-44c8-ad49-a5e332b6d8d8" providerId="ADAL" clId="{21F08EFA-14FE-4CD8-B73D-9612E9576E16}" dt="2022-05-26T06:57:57.694" v="2645" actId="700"/>
          <ac:spMkLst>
            <pc:docMk/>
            <pc:sldMk cId="932353685" sldId="575"/>
            <ac:spMk id="2" creationId="{71877FBD-C00E-BB04-39DE-7C8845DE9143}"/>
          </ac:spMkLst>
        </pc:spChg>
        <pc:spChg chg="mod ord">
          <ac:chgData name="Meier  Dana" userId="83c5db5c-748f-44c8-ad49-a5e332b6d8d8" providerId="ADAL" clId="{21F08EFA-14FE-4CD8-B73D-9612E9576E16}" dt="2022-05-26T06:57:57.694" v="2645" actId="700"/>
          <ac:spMkLst>
            <pc:docMk/>
            <pc:sldMk cId="932353685" sldId="575"/>
            <ac:spMk id="3" creationId="{00133450-DB85-AFCA-B031-F53BB70542E4}"/>
          </ac:spMkLst>
        </pc:spChg>
        <pc:spChg chg="mod ord">
          <ac:chgData name="Meier  Dana" userId="83c5db5c-748f-44c8-ad49-a5e332b6d8d8" providerId="ADAL" clId="{21F08EFA-14FE-4CD8-B73D-9612E9576E16}" dt="2022-05-26T06:57:57.694" v="2645" actId="700"/>
          <ac:spMkLst>
            <pc:docMk/>
            <pc:sldMk cId="932353685" sldId="575"/>
            <ac:spMk id="4" creationId="{16C17CE1-9665-69A9-921B-5A785AD3841A}"/>
          </ac:spMkLst>
        </pc:spChg>
        <pc:spChg chg="mod ord">
          <ac:chgData name="Meier  Dana" userId="83c5db5c-748f-44c8-ad49-a5e332b6d8d8" providerId="ADAL" clId="{21F08EFA-14FE-4CD8-B73D-9612E9576E16}" dt="2022-05-26T06:57:57.694" v="2645" actId="700"/>
          <ac:spMkLst>
            <pc:docMk/>
            <pc:sldMk cId="932353685" sldId="575"/>
            <ac:spMk id="5" creationId="{57805A53-88CA-50B2-E489-E570D5B568F9}"/>
          </ac:spMkLst>
        </pc:spChg>
        <pc:spChg chg="del">
          <ac:chgData name="Meier  Dana" userId="83c5db5c-748f-44c8-ad49-a5e332b6d8d8" providerId="ADAL" clId="{21F08EFA-14FE-4CD8-B73D-9612E9576E16}" dt="2022-05-25T15:20:27.914" v="1143" actId="478"/>
          <ac:spMkLst>
            <pc:docMk/>
            <pc:sldMk cId="932353685" sldId="575"/>
            <ac:spMk id="6" creationId="{9F2C5872-8927-C922-7DF3-627CD8654377}"/>
          </ac:spMkLst>
        </pc:spChg>
        <pc:spChg chg="del">
          <ac:chgData name="Meier  Dana" userId="83c5db5c-748f-44c8-ad49-a5e332b6d8d8" providerId="ADAL" clId="{21F08EFA-14FE-4CD8-B73D-9612E9576E16}" dt="2022-05-25T15:20:31.777" v="1146" actId="478"/>
          <ac:spMkLst>
            <pc:docMk/>
            <pc:sldMk cId="932353685" sldId="575"/>
            <ac:spMk id="12" creationId="{2A496DE1-B551-4794-801F-A0CF04894BBB}"/>
          </ac:spMkLst>
        </pc:spChg>
        <pc:spChg chg="del">
          <ac:chgData name="Meier  Dana" userId="83c5db5c-748f-44c8-ad49-a5e332b6d8d8" providerId="ADAL" clId="{21F08EFA-14FE-4CD8-B73D-9612E9576E16}" dt="2022-05-25T15:20:27.914" v="1143" actId="478"/>
          <ac:spMkLst>
            <pc:docMk/>
            <pc:sldMk cId="932353685" sldId="575"/>
            <ac:spMk id="13" creationId="{718B3552-3114-4768-9083-9C776E1B34BF}"/>
          </ac:spMkLst>
        </pc:spChg>
        <pc:spChg chg="del">
          <ac:chgData name="Meier  Dana" userId="83c5db5c-748f-44c8-ad49-a5e332b6d8d8" providerId="ADAL" clId="{21F08EFA-14FE-4CD8-B73D-9612E9576E16}" dt="2022-05-25T15:20:27.914" v="1143" actId="478"/>
          <ac:spMkLst>
            <pc:docMk/>
            <pc:sldMk cId="932353685" sldId="575"/>
            <ac:spMk id="14" creationId="{D33636D8-B693-4072-B551-95A247129121}"/>
          </ac:spMkLst>
        </pc:spChg>
        <pc:spChg chg="del">
          <ac:chgData name="Meier  Dana" userId="83c5db5c-748f-44c8-ad49-a5e332b6d8d8" providerId="ADAL" clId="{21F08EFA-14FE-4CD8-B73D-9612E9576E16}" dt="2022-05-25T15:20:27.914" v="1143" actId="478"/>
          <ac:spMkLst>
            <pc:docMk/>
            <pc:sldMk cId="932353685" sldId="575"/>
            <ac:spMk id="15" creationId="{85B3EFA1-71F7-4C2B-862C-2B43BC0F3F88}"/>
          </ac:spMkLst>
        </pc:spChg>
        <pc:spChg chg="del">
          <ac:chgData name="Meier  Dana" userId="83c5db5c-748f-44c8-ad49-a5e332b6d8d8" providerId="ADAL" clId="{21F08EFA-14FE-4CD8-B73D-9612E9576E16}" dt="2022-05-25T15:20:27.914" v="1143" actId="478"/>
          <ac:spMkLst>
            <pc:docMk/>
            <pc:sldMk cId="932353685" sldId="575"/>
            <ac:spMk id="16" creationId="{1A3278F4-757F-4990-A66D-398B5FA4DD2C}"/>
          </ac:spMkLst>
        </pc:spChg>
        <pc:spChg chg="del">
          <ac:chgData name="Meier  Dana" userId="83c5db5c-748f-44c8-ad49-a5e332b6d8d8" providerId="ADAL" clId="{21F08EFA-14FE-4CD8-B73D-9612E9576E16}" dt="2022-05-25T15:20:27.914" v="1143" actId="478"/>
          <ac:spMkLst>
            <pc:docMk/>
            <pc:sldMk cId="932353685" sldId="575"/>
            <ac:spMk id="17" creationId="{DF29A68A-92BF-4D02-BD74-4D488FB44754}"/>
          </ac:spMkLst>
        </pc:spChg>
        <pc:grpChg chg="del mod">
          <ac:chgData name="Meier  Dana" userId="83c5db5c-748f-44c8-ad49-a5e332b6d8d8" providerId="ADAL" clId="{21F08EFA-14FE-4CD8-B73D-9612E9576E16}" dt="2022-05-25T15:20:29.891" v="1145" actId="478"/>
          <ac:grpSpMkLst>
            <pc:docMk/>
            <pc:sldMk cId="932353685" sldId="575"/>
            <ac:grpSpMk id="7" creationId="{17068FDA-F2E5-4DB2-A15A-C88CED07E0B5}"/>
          </ac:grpSpMkLst>
        </pc:grpChg>
      </pc:sldChg>
      <pc:sldChg chg="add del ord">
        <pc:chgData name="Meier  Dana" userId="83c5db5c-748f-44c8-ad49-a5e332b6d8d8" providerId="ADAL" clId="{21F08EFA-14FE-4CD8-B73D-9612E9576E16}" dt="2022-05-25T15:27:28.780" v="1455" actId="47"/>
        <pc:sldMkLst>
          <pc:docMk/>
          <pc:sldMk cId="1523651025" sldId="576"/>
        </pc:sldMkLst>
      </pc:sldChg>
      <pc:sldChg chg="addSp delSp modSp new del mod modClrScheme chgLayout">
        <pc:chgData name="Meier  Dana" userId="83c5db5c-748f-44c8-ad49-a5e332b6d8d8" providerId="ADAL" clId="{21F08EFA-14FE-4CD8-B73D-9612E9576E16}" dt="2022-05-30T15:59:33.717" v="5381" actId="47"/>
        <pc:sldMkLst>
          <pc:docMk/>
          <pc:sldMk cId="1979551255" sldId="576"/>
        </pc:sldMkLst>
        <pc:spChg chg="del">
          <ac:chgData name="Meier  Dana" userId="83c5db5c-748f-44c8-ad49-a5e332b6d8d8" providerId="ADAL" clId="{21F08EFA-14FE-4CD8-B73D-9612E9576E16}" dt="2022-05-25T15:43:26.303" v="1633" actId="6264"/>
          <ac:spMkLst>
            <pc:docMk/>
            <pc:sldMk cId="1979551255" sldId="576"/>
            <ac:spMk id="2" creationId="{0D0CF308-137C-41E4-9112-2A903390F33C}"/>
          </ac:spMkLst>
        </pc:spChg>
        <pc:spChg chg="del">
          <ac:chgData name="Meier  Dana" userId="83c5db5c-748f-44c8-ad49-a5e332b6d8d8" providerId="ADAL" clId="{21F08EFA-14FE-4CD8-B73D-9612E9576E16}" dt="2022-05-25T15:43:26.303" v="1633" actId="6264"/>
          <ac:spMkLst>
            <pc:docMk/>
            <pc:sldMk cId="1979551255" sldId="576"/>
            <ac:spMk id="3" creationId="{E1EC9DA2-A5F2-4000-AC88-9ECEEABF80FB}"/>
          </ac:spMkLst>
        </pc:spChg>
        <pc:spChg chg="mod ord">
          <ac:chgData name="Meier  Dana" userId="83c5db5c-748f-44c8-ad49-a5e332b6d8d8" providerId="ADAL" clId="{21F08EFA-14FE-4CD8-B73D-9612E9576E16}" dt="2022-05-25T15:43:28.498" v="1634" actId="700"/>
          <ac:spMkLst>
            <pc:docMk/>
            <pc:sldMk cId="1979551255" sldId="576"/>
            <ac:spMk id="4" creationId="{6A0BB27E-4D99-4A6E-B6EC-29B803D05030}"/>
          </ac:spMkLst>
        </pc:spChg>
        <pc:spChg chg="mod ord">
          <ac:chgData name="Meier  Dana" userId="83c5db5c-748f-44c8-ad49-a5e332b6d8d8" providerId="ADAL" clId="{21F08EFA-14FE-4CD8-B73D-9612E9576E16}" dt="2022-05-25T15:43:28.498" v="1634" actId="700"/>
          <ac:spMkLst>
            <pc:docMk/>
            <pc:sldMk cId="1979551255" sldId="576"/>
            <ac:spMk id="5" creationId="{8B5CA2EB-9BEB-4FED-8BE8-3787AE8F1479}"/>
          </ac:spMkLst>
        </pc:spChg>
        <pc:spChg chg="add del mod">
          <ac:chgData name="Meier  Dana" userId="83c5db5c-748f-44c8-ad49-a5e332b6d8d8" providerId="ADAL" clId="{21F08EFA-14FE-4CD8-B73D-9612E9576E16}" dt="2022-05-25T15:43:26.303" v="1633" actId="6264"/>
          <ac:spMkLst>
            <pc:docMk/>
            <pc:sldMk cId="1979551255" sldId="576"/>
            <ac:spMk id="6" creationId="{BBC608AB-5A39-4B78-90DB-9DEB4B2446A4}"/>
          </ac:spMkLst>
        </pc:spChg>
        <pc:spChg chg="add del mod">
          <ac:chgData name="Meier  Dana" userId="83c5db5c-748f-44c8-ad49-a5e332b6d8d8" providerId="ADAL" clId="{21F08EFA-14FE-4CD8-B73D-9612E9576E16}" dt="2022-05-25T15:43:26.303" v="1633" actId="6264"/>
          <ac:spMkLst>
            <pc:docMk/>
            <pc:sldMk cId="1979551255" sldId="576"/>
            <ac:spMk id="7" creationId="{5446E339-232D-4E57-974A-61FA9B4013C3}"/>
          </ac:spMkLst>
        </pc:spChg>
        <pc:spChg chg="add del mod ord">
          <ac:chgData name="Meier  Dana" userId="83c5db5c-748f-44c8-ad49-a5e332b6d8d8" providerId="ADAL" clId="{21F08EFA-14FE-4CD8-B73D-9612E9576E16}" dt="2022-05-25T15:43:28.498" v="1634" actId="700"/>
          <ac:spMkLst>
            <pc:docMk/>
            <pc:sldMk cId="1979551255" sldId="576"/>
            <ac:spMk id="8" creationId="{F43973FD-1399-42CB-BD49-2F2F3737BBB4}"/>
          </ac:spMkLst>
        </pc:spChg>
        <pc:spChg chg="add del mod ord">
          <ac:chgData name="Meier  Dana" userId="83c5db5c-748f-44c8-ad49-a5e332b6d8d8" providerId="ADAL" clId="{21F08EFA-14FE-4CD8-B73D-9612E9576E16}" dt="2022-05-25T15:43:28.498" v="1634" actId="700"/>
          <ac:spMkLst>
            <pc:docMk/>
            <pc:sldMk cId="1979551255" sldId="576"/>
            <ac:spMk id="9" creationId="{E12900AF-78B4-477E-A2D2-7B74A6C9C371}"/>
          </ac:spMkLst>
        </pc:spChg>
        <pc:spChg chg="add mod ord">
          <ac:chgData name="Meier  Dana" userId="83c5db5c-748f-44c8-ad49-a5e332b6d8d8" providerId="ADAL" clId="{21F08EFA-14FE-4CD8-B73D-9612E9576E16}" dt="2022-05-25T15:46:26.662" v="1826" actId="20577"/>
          <ac:spMkLst>
            <pc:docMk/>
            <pc:sldMk cId="1979551255" sldId="576"/>
            <ac:spMk id="10" creationId="{5B2D5E98-26EE-46BC-AB14-4A9E1288DC1E}"/>
          </ac:spMkLst>
        </pc:spChg>
        <pc:spChg chg="add mod ord">
          <ac:chgData name="Meier  Dana" userId="83c5db5c-748f-44c8-ad49-a5e332b6d8d8" providerId="ADAL" clId="{21F08EFA-14FE-4CD8-B73D-9612E9576E16}" dt="2022-05-26T07:08:19.306" v="2790" actId="20577"/>
          <ac:spMkLst>
            <pc:docMk/>
            <pc:sldMk cId="1979551255" sldId="576"/>
            <ac:spMk id="11" creationId="{BDCF6E48-6A68-4A2E-AD96-9234606F06DE}"/>
          </ac:spMkLst>
        </pc:spChg>
      </pc:sldChg>
      <pc:sldChg chg="delSp modSp add del mod ord modClrScheme delAnim chgLayout">
        <pc:chgData name="Meier  Dana" userId="83c5db5c-748f-44c8-ad49-a5e332b6d8d8" providerId="ADAL" clId="{21F08EFA-14FE-4CD8-B73D-9612E9576E16}" dt="2022-05-25T15:38:02.045" v="1497" actId="47"/>
        <pc:sldMkLst>
          <pc:docMk/>
          <pc:sldMk cId="3086699601" sldId="577"/>
        </pc:sldMkLst>
        <pc:spChg chg="mod ord">
          <ac:chgData name="Meier  Dana" userId="83c5db5c-748f-44c8-ad49-a5e332b6d8d8" providerId="ADAL" clId="{21F08EFA-14FE-4CD8-B73D-9612E9576E16}" dt="2022-05-25T15:28:33.188" v="1465" actId="700"/>
          <ac:spMkLst>
            <pc:docMk/>
            <pc:sldMk cId="3086699601" sldId="577"/>
            <ac:spMk id="2" creationId="{40E720BC-F3F4-73EC-804C-D88D9231D0BF}"/>
          </ac:spMkLst>
        </pc:spChg>
        <pc:spChg chg="mod ord">
          <ac:chgData name="Meier  Dana" userId="83c5db5c-748f-44c8-ad49-a5e332b6d8d8" providerId="ADAL" clId="{21F08EFA-14FE-4CD8-B73D-9612E9576E16}" dt="2022-05-25T15:28:33.188" v="1465" actId="700"/>
          <ac:spMkLst>
            <pc:docMk/>
            <pc:sldMk cId="3086699601" sldId="577"/>
            <ac:spMk id="4" creationId="{03FD722B-5ACC-58B8-7B0E-8D17D9C45D3B}"/>
          </ac:spMkLst>
        </pc:spChg>
        <pc:spChg chg="mod ord">
          <ac:chgData name="Meier  Dana" userId="83c5db5c-748f-44c8-ad49-a5e332b6d8d8" providerId="ADAL" clId="{21F08EFA-14FE-4CD8-B73D-9612E9576E16}" dt="2022-05-25T15:28:33.188" v="1465" actId="700"/>
          <ac:spMkLst>
            <pc:docMk/>
            <pc:sldMk cId="3086699601" sldId="577"/>
            <ac:spMk id="5" creationId="{A595DE2C-E306-301B-49F8-367F1937FDD8}"/>
          </ac:spMkLst>
        </pc:spChg>
        <pc:spChg chg="del">
          <ac:chgData name="Meier  Dana" userId="83c5db5c-748f-44c8-ad49-a5e332b6d8d8" providerId="ADAL" clId="{21F08EFA-14FE-4CD8-B73D-9612E9576E16}" dt="2022-05-25T15:28:26.718" v="1464" actId="478"/>
          <ac:spMkLst>
            <pc:docMk/>
            <pc:sldMk cId="3086699601" sldId="577"/>
            <ac:spMk id="8" creationId="{C19A1D91-24DC-FC55-7114-7B76624D0DAB}"/>
          </ac:spMkLst>
        </pc:spChg>
        <pc:grpChg chg="del">
          <ac:chgData name="Meier  Dana" userId="83c5db5c-748f-44c8-ad49-a5e332b6d8d8" providerId="ADAL" clId="{21F08EFA-14FE-4CD8-B73D-9612E9576E16}" dt="2022-05-25T15:28:07.296" v="1459" actId="478"/>
          <ac:grpSpMkLst>
            <pc:docMk/>
            <pc:sldMk cId="3086699601" sldId="577"/>
            <ac:grpSpMk id="32" creationId="{FABC82CF-5AE6-B8CD-D1F7-1731179B337B}"/>
          </ac:grpSpMkLst>
        </pc:grpChg>
        <pc:grpChg chg="del">
          <ac:chgData name="Meier  Dana" userId="83c5db5c-748f-44c8-ad49-a5e332b6d8d8" providerId="ADAL" clId="{21F08EFA-14FE-4CD8-B73D-9612E9576E16}" dt="2022-05-25T15:28:03.473" v="1457" actId="478"/>
          <ac:grpSpMkLst>
            <pc:docMk/>
            <pc:sldMk cId="3086699601" sldId="577"/>
            <ac:grpSpMk id="50" creationId="{3ED42E15-E694-7B21-64FC-AC5B02DC1E1C}"/>
          </ac:grpSpMkLst>
        </pc:grpChg>
        <pc:grpChg chg="del">
          <ac:chgData name="Meier  Dana" userId="83c5db5c-748f-44c8-ad49-a5e332b6d8d8" providerId="ADAL" clId="{21F08EFA-14FE-4CD8-B73D-9612E9576E16}" dt="2022-05-25T15:28:05.389" v="1458" actId="478"/>
          <ac:grpSpMkLst>
            <pc:docMk/>
            <pc:sldMk cId="3086699601" sldId="577"/>
            <ac:grpSpMk id="61" creationId="{CFC6E39E-4C6A-5EC1-E76F-D7D20A9FE6AA}"/>
          </ac:grpSpMkLst>
        </pc:grpChg>
        <pc:grpChg chg="del">
          <ac:chgData name="Meier  Dana" userId="83c5db5c-748f-44c8-ad49-a5e332b6d8d8" providerId="ADAL" clId="{21F08EFA-14FE-4CD8-B73D-9612E9576E16}" dt="2022-05-25T15:28:09.080" v="1460" actId="478"/>
          <ac:grpSpMkLst>
            <pc:docMk/>
            <pc:sldMk cId="3086699601" sldId="577"/>
            <ac:grpSpMk id="62" creationId="{D0407695-E828-7E02-8C81-ECB5381309A9}"/>
          </ac:grpSpMkLst>
        </pc:grpChg>
        <pc:grpChg chg="del">
          <ac:chgData name="Meier  Dana" userId="83c5db5c-748f-44c8-ad49-a5e332b6d8d8" providerId="ADAL" clId="{21F08EFA-14FE-4CD8-B73D-9612E9576E16}" dt="2022-05-25T15:28:13.013" v="1461" actId="478"/>
          <ac:grpSpMkLst>
            <pc:docMk/>
            <pc:sldMk cId="3086699601" sldId="577"/>
            <ac:grpSpMk id="67" creationId="{0F7EBD18-8C92-D8C1-5914-B23FACA07016}"/>
          </ac:grpSpMkLst>
        </pc:grpChg>
        <pc:picChg chg="mod ord">
          <ac:chgData name="Meier  Dana" userId="83c5db5c-748f-44c8-ad49-a5e332b6d8d8" providerId="ADAL" clId="{21F08EFA-14FE-4CD8-B73D-9612E9576E16}" dt="2022-05-25T15:28:33.188" v="1465" actId="700"/>
          <ac:picMkLst>
            <pc:docMk/>
            <pc:sldMk cId="3086699601" sldId="577"/>
            <ac:picMk id="7" creationId="{621C3AFB-D0B1-7740-F01B-B5F26090A6F8}"/>
          </ac:picMkLst>
        </pc:picChg>
      </pc:sldChg>
      <pc:sldChg chg="modSp new del mod addCm modCm">
        <pc:chgData name="Meier  Dana" userId="83c5db5c-748f-44c8-ad49-a5e332b6d8d8" providerId="ADAL" clId="{21F08EFA-14FE-4CD8-B73D-9612E9576E16}" dt="2022-05-30T15:59:38.266" v="5383" actId="47"/>
        <pc:sldMkLst>
          <pc:docMk/>
          <pc:sldMk cId="4025381832" sldId="577"/>
        </pc:sldMkLst>
        <pc:spChg chg="mod">
          <ac:chgData name="Meier  Dana" userId="83c5db5c-748f-44c8-ad49-a5e332b6d8d8" providerId="ADAL" clId="{21F08EFA-14FE-4CD8-B73D-9612E9576E16}" dt="2022-05-25T15:54:28.372" v="2251" actId="20577"/>
          <ac:spMkLst>
            <pc:docMk/>
            <pc:sldMk cId="4025381832" sldId="577"/>
            <ac:spMk id="2" creationId="{475F2ED8-0D28-4B18-B462-D19E396A435E}"/>
          </ac:spMkLst>
        </pc:spChg>
        <pc:spChg chg="mod">
          <ac:chgData name="Meier  Dana" userId="83c5db5c-748f-44c8-ad49-a5e332b6d8d8" providerId="ADAL" clId="{21F08EFA-14FE-4CD8-B73D-9612E9576E16}" dt="2022-05-26T10:33:40.734" v="4345" actId="5793"/>
          <ac:spMkLst>
            <pc:docMk/>
            <pc:sldMk cId="4025381832" sldId="577"/>
            <ac:spMk id="3" creationId="{D917B2A4-F721-4145-868C-7F46D9F91522}"/>
          </ac:spMkLst>
        </pc:spChg>
      </pc:sldChg>
      <pc:sldChg chg="modSp new mod modClrScheme chgLayout">
        <pc:chgData name="Meier  Dana" userId="83c5db5c-748f-44c8-ad49-a5e332b6d8d8" providerId="ADAL" clId="{21F08EFA-14FE-4CD8-B73D-9612E9576E16}" dt="2022-05-26T09:52:04.540" v="3583" actId="20577"/>
        <pc:sldMkLst>
          <pc:docMk/>
          <pc:sldMk cId="932992373" sldId="578"/>
        </pc:sldMkLst>
        <pc:spChg chg="mod ord">
          <ac:chgData name="Meier  Dana" userId="83c5db5c-748f-44c8-ad49-a5e332b6d8d8" providerId="ADAL" clId="{21F08EFA-14FE-4CD8-B73D-9612E9576E16}" dt="2022-05-25T15:59:24.951" v="2523" actId="700"/>
          <ac:spMkLst>
            <pc:docMk/>
            <pc:sldMk cId="932992373" sldId="578"/>
            <ac:spMk id="2" creationId="{7BA580ED-4CBD-4DD6-A467-19E299CF2E44}"/>
          </ac:spMkLst>
        </pc:spChg>
        <pc:spChg chg="mod ord">
          <ac:chgData name="Meier  Dana" userId="83c5db5c-748f-44c8-ad49-a5e332b6d8d8" providerId="ADAL" clId="{21F08EFA-14FE-4CD8-B73D-9612E9576E16}" dt="2022-05-26T09:52:04.540" v="3583" actId="20577"/>
          <ac:spMkLst>
            <pc:docMk/>
            <pc:sldMk cId="932992373" sldId="578"/>
            <ac:spMk id="3" creationId="{0FE121FB-ABE9-46E7-9EFE-088893590C42}"/>
          </ac:spMkLst>
        </pc:spChg>
        <pc:spChg chg="mod ord">
          <ac:chgData name="Meier  Dana" userId="83c5db5c-748f-44c8-ad49-a5e332b6d8d8" providerId="ADAL" clId="{21F08EFA-14FE-4CD8-B73D-9612E9576E16}" dt="2022-05-25T15:59:24.951" v="2523" actId="700"/>
          <ac:spMkLst>
            <pc:docMk/>
            <pc:sldMk cId="932992373" sldId="578"/>
            <ac:spMk id="4" creationId="{0694AEFF-55A0-4165-8F2B-62FF17178EAC}"/>
          </ac:spMkLst>
        </pc:spChg>
        <pc:spChg chg="mod ord">
          <ac:chgData name="Meier  Dana" userId="83c5db5c-748f-44c8-ad49-a5e332b6d8d8" providerId="ADAL" clId="{21F08EFA-14FE-4CD8-B73D-9612E9576E16}" dt="2022-05-25T15:59:24.951" v="2523" actId="700"/>
          <ac:spMkLst>
            <pc:docMk/>
            <pc:sldMk cId="932992373" sldId="578"/>
            <ac:spMk id="5" creationId="{7CC2F241-FA27-4AE8-A218-32592378B08A}"/>
          </ac:spMkLst>
        </pc:spChg>
      </pc:sldChg>
      <pc:sldChg chg="addSp delSp modSp new del mod modClrScheme chgLayout">
        <pc:chgData name="Meier  Dana" userId="83c5db5c-748f-44c8-ad49-a5e332b6d8d8" providerId="ADAL" clId="{21F08EFA-14FE-4CD8-B73D-9612E9576E16}" dt="2022-05-25T15:38:48.487" v="1504" actId="47"/>
        <pc:sldMkLst>
          <pc:docMk/>
          <pc:sldMk cId="1482726272" sldId="578"/>
        </pc:sldMkLst>
        <pc:spChg chg="del mod ord">
          <ac:chgData name="Meier  Dana" userId="83c5db5c-748f-44c8-ad49-a5e332b6d8d8" providerId="ADAL" clId="{21F08EFA-14FE-4CD8-B73D-9612E9576E16}" dt="2022-05-25T15:37:27.784" v="1491" actId="700"/>
          <ac:spMkLst>
            <pc:docMk/>
            <pc:sldMk cId="1482726272" sldId="578"/>
            <ac:spMk id="2" creationId="{B66179ED-5A5C-4374-995F-859AF79E740A}"/>
          </ac:spMkLst>
        </pc:spChg>
        <pc:spChg chg="del mod ord">
          <ac:chgData name="Meier  Dana" userId="83c5db5c-748f-44c8-ad49-a5e332b6d8d8" providerId="ADAL" clId="{21F08EFA-14FE-4CD8-B73D-9612E9576E16}" dt="2022-05-25T15:37:27.784" v="1491" actId="700"/>
          <ac:spMkLst>
            <pc:docMk/>
            <pc:sldMk cId="1482726272" sldId="578"/>
            <ac:spMk id="3" creationId="{DC836DA2-22AE-4701-9DC3-521A40649107}"/>
          </ac:spMkLst>
        </pc:spChg>
        <pc:spChg chg="mod ord">
          <ac:chgData name="Meier  Dana" userId="83c5db5c-748f-44c8-ad49-a5e332b6d8d8" providerId="ADAL" clId="{21F08EFA-14FE-4CD8-B73D-9612E9576E16}" dt="2022-05-25T15:37:27.784" v="1491" actId="700"/>
          <ac:spMkLst>
            <pc:docMk/>
            <pc:sldMk cId="1482726272" sldId="578"/>
            <ac:spMk id="4" creationId="{D1E8C331-31C4-4FED-A477-367DADABA8A4}"/>
          </ac:spMkLst>
        </pc:spChg>
        <pc:spChg chg="mod ord">
          <ac:chgData name="Meier  Dana" userId="83c5db5c-748f-44c8-ad49-a5e332b6d8d8" providerId="ADAL" clId="{21F08EFA-14FE-4CD8-B73D-9612E9576E16}" dt="2022-05-25T15:37:27.784" v="1491" actId="700"/>
          <ac:spMkLst>
            <pc:docMk/>
            <pc:sldMk cId="1482726272" sldId="578"/>
            <ac:spMk id="5" creationId="{2DA6DE69-0514-49C0-AB1D-17EF4D48A92F}"/>
          </ac:spMkLst>
        </pc:spChg>
        <pc:spChg chg="add mod ord">
          <ac:chgData name="Meier  Dana" userId="83c5db5c-748f-44c8-ad49-a5e332b6d8d8" providerId="ADAL" clId="{21F08EFA-14FE-4CD8-B73D-9612E9576E16}" dt="2022-05-25T15:37:27.784" v="1491" actId="700"/>
          <ac:spMkLst>
            <pc:docMk/>
            <pc:sldMk cId="1482726272" sldId="578"/>
            <ac:spMk id="6" creationId="{1B666BBC-AD5B-422C-B22C-6AF7D6EB1D9C}"/>
          </ac:spMkLst>
        </pc:spChg>
        <pc:spChg chg="add del mod ord">
          <ac:chgData name="Meier  Dana" userId="83c5db5c-748f-44c8-ad49-a5e332b6d8d8" providerId="ADAL" clId="{21F08EFA-14FE-4CD8-B73D-9612E9576E16}" dt="2022-05-25T15:37:30.271" v="1492" actId="478"/>
          <ac:spMkLst>
            <pc:docMk/>
            <pc:sldMk cId="1482726272" sldId="578"/>
            <ac:spMk id="7" creationId="{0AA61A90-C354-4B21-AEE9-A10646E53563}"/>
          </ac:spMkLst>
        </pc:spChg>
        <pc:spChg chg="add mod">
          <ac:chgData name="Meier  Dana" userId="83c5db5c-748f-44c8-ad49-a5e332b6d8d8" providerId="ADAL" clId="{21F08EFA-14FE-4CD8-B73D-9612E9576E16}" dt="2022-05-25T15:38:46.745" v="1503" actId="21"/>
          <ac:spMkLst>
            <pc:docMk/>
            <pc:sldMk cId="1482726272" sldId="578"/>
            <ac:spMk id="10" creationId="{ECEF1541-2B2D-4A48-884E-C73E2BD312C0}"/>
          </ac:spMkLst>
        </pc:spChg>
        <pc:picChg chg="add del mod">
          <ac:chgData name="Meier  Dana" userId="83c5db5c-748f-44c8-ad49-a5e332b6d8d8" providerId="ADAL" clId="{21F08EFA-14FE-4CD8-B73D-9612E9576E16}" dt="2022-05-25T15:38:46.745" v="1503" actId="21"/>
          <ac:picMkLst>
            <pc:docMk/>
            <pc:sldMk cId="1482726272" sldId="578"/>
            <ac:picMk id="8" creationId="{7DB399F1-0983-47B1-97C8-634A5716F1C3}"/>
          </ac:picMkLst>
        </pc:picChg>
      </pc:sldChg>
      <pc:sldChg chg="modSp add mod modAnim">
        <pc:chgData name="Meier  Dana" userId="83c5db5c-748f-44c8-ad49-a5e332b6d8d8" providerId="ADAL" clId="{21F08EFA-14FE-4CD8-B73D-9612E9576E16}" dt="2022-05-26T10:04:33.378" v="3644" actId="255"/>
        <pc:sldMkLst>
          <pc:docMk/>
          <pc:sldMk cId="1202976498" sldId="579"/>
        </pc:sldMkLst>
        <pc:spChg chg="mod">
          <ac:chgData name="Meier  Dana" userId="83c5db5c-748f-44c8-ad49-a5e332b6d8d8" providerId="ADAL" clId="{21F08EFA-14FE-4CD8-B73D-9612E9576E16}" dt="2022-05-26T06:48:51.675" v="2603" actId="207"/>
          <ac:spMkLst>
            <pc:docMk/>
            <pc:sldMk cId="1202976498" sldId="579"/>
            <ac:spMk id="3" creationId="{00133450-DB85-AFCA-B031-F53BB70542E4}"/>
          </ac:spMkLst>
        </pc:spChg>
        <pc:spChg chg="mod">
          <ac:chgData name="Meier  Dana" userId="83c5db5c-748f-44c8-ad49-a5e332b6d8d8" providerId="ADAL" clId="{21F08EFA-14FE-4CD8-B73D-9612E9576E16}" dt="2022-05-26T10:04:17.579" v="3640" actId="404"/>
          <ac:spMkLst>
            <pc:docMk/>
            <pc:sldMk cId="1202976498" sldId="579"/>
            <ac:spMk id="9" creationId="{AF38E9E1-D370-4ADD-BB0F-9E5F99ACF602}"/>
          </ac:spMkLst>
        </pc:spChg>
        <pc:spChg chg="mod">
          <ac:chgData name="Meier  Dana" userId="83c5db5c-748f-44c8-ad49-a5e332b6d8d8" providerId="ADAL" clId="{21F08EFA-14FE-4CD8-B73D-9612E9576E16}" dt="2022-05-26T10:04:21.454" v="3641" actId="404"/>
          <ac:spMkLst>
            <pc:docMk/>
            <pc:sldMk cId="1202976498" sldId="579"/>
            <ac:spMk id="10" creationId="{F88A8CFD-1D5C-4122-96DD-359D72D9C28B}"/>
          </ac:spMkLst>
        </pc:spChg>
        <pc:spChg chg="mod">
          <ac:chgData name="Meier  Dana" userId="83c5db5c-748f-44c8-ad49-a5e332b6d8d8" providerId="ADAL" clId="{21F08EFA-14FE-4CD8-B73D-9612E9576E16}" dt="2022-05-26T10:04:33.378" v="3644" actId="255"/>
          <ac:spMkLst>
            <pc:docMk/>
            <pc:sldMk cId="1202976498" sldId="579"/>
            <ac:spMk id="11" creationId="{E80D080C-B50F-4981-8A42-155F8E18FC0B}"/>
          </ac:spMkLst>
        </pc:spChg>
      </pc:sldChg>
      <pc:sldChg chg="addSp delSp modSp add mod">
        <pc:chgData name="Meier  Dana" userId="83c5db5c-748f-44c8-ad49-a5e332b6d8d8" providerId="ADAL" clId="{21F08EFA-14FE-4CD8-B73D-9612E9576E16}" dt="2022-05-26T10:06:31.167" v="3660" actId="207"/>
        <pc:sldMkLst>
          <pc:docMk/>
          <pc:sldMk cId="1180213084" sldId="580"/>
        </pc:sldMkLst>
        <pc:spChg chg="mod">
          <ac:chgData name="Meier  Dana" userId="83c5db5c-748f-44c8-ad49-a5e332b6d8d8" providerId="ADAL" clId="{21F08EFA-14FE-4CD8-B73D-9612E9576E16}" dt="2022-05-26T06:49:14.246" v="2605" actId="207"/>
          <ac:spMkLst>
            <pc:docMk/>
            <pc:sldMk cId="1180213084" sldId="580"/>
            <ac:spMk id="3" creationId="{00133450-DB85-AFCA-B031-F53BB70542E4}"/>
          </ac:spMkLst>
        </pc:spChg>
        <pc:spChg chg="mod">
          <ac:chgData name="Meier  Dana" userId="83c5db5c-748f-44c8-ad49-a5e332b6d8d8" providerId="ADAL" clId="{21F08EFA-14FE-4CD8-B73D-9612E9576E16}" dt="2022-05-26T06:49:23.285" v="2608" actId="207"/>
          <ac:spMkLst>
            <pc:docMk/>
            <pc:sldMk cId="1180213084" sldId="580"/>
            <ac:spMk id="10" creationId="{F88A8CFD-1D5C-4122-96DD-359D72D9C28B}"/>
          </ac:spMkLst>
        </pc:spChg>
        <pc:spChg chg="mod">
          <ac:chgData name="Meier  Dana" userId="83c5db5c-748f-44c8-ad49-a5e332b6d8d8" providerId="ADAL" clId="{21F08EFA-14FE-4CD8-B73D-9612E9576E16}" dt="2022-05-26T06:49:18.957" v="2607" actId="207"/>
          <ac:spMkLst>
            <pc:docMk/>
            <pc:sldMk cId="1180213084" sldId="580"/>
            <ac:spMk id="11" creationId="{E80D080C-B50F-4981-8A42-155F8E18FC0B}"/>
          </ac:spMkLst>
        </pc:spChg>
        <pc:spChg chg="mod">
          <ac:chgData name="Meier  Dana" userId="83c5db5c-748f-44c8-ad49-a5e332b6d8d8" providerId="ADAL" clId="{21F08EFA-14FE-4CD8-B73D-9612E9576E16}" dt="2022-05-26T10:05:10.705" v="3650"/>
          <ac:spMkLst>
            <pc:docMk/>
            <pc:sldMk cId="1180213084" sldId="580"/>
            <ac:spMk id="13" creationId="{6E1CE04B-5359-42E9-A0B6-AB0586B2E187}"/>
          </ac:spMkLst>
        </pc:spChg>
        <pc:spChg chg="mod">
          <ac:chgData name="Meier  Dana" userId="83c5db5c-748f-44c8-ad49-a5e332b6d8d8" providerId="ADAL" clId="{21F08EFA-14FE-4CD8-B73D-9612E9576E16}" dt="2022-05-26T10:05:10.705" v="3650"/>
          <ac:spMkLst>
            <pc:docMk/>
            <pc:sldMk cId="1180213084" sldId="580"/>
            <ac:spMk id="14" creationId="{F44987D0-7A16-43C6-AC9D-1E210DBA7821}"/>
          </ac:spMkLst>
        </pc:spChg>
        <pc:spChg chg="mod">
          <ac:chgData name="Meier  Dana" userId="83c5db5c-748f-44c8-ad49-a5e332b6d8d8" providerId="ADAL" clId="{21F08EFA-14FE-4CD8-B73D-9612E9576E16}" dt="2022-05-26T10:06:31.167" v="3660" actId="207"/>
          <ac:spMkLst>
            <pc:docMk/>
            <pc:sldMk cId="1180213084" sldId="580"/>
            <ac:spMk id="15" creationId="{7B5A891C-C8B4-49EB-B412-54220C13792B}"/>
          </ac:spMkLst>
        </pc:spChg>
        <pc:spChg chg="mod">
          <ac:chgData name="Meier  Dana" userId="83c5db5c-748f-44c8-ad49-a5e332b6d8d8" providerId="ADAL" clId="{21F08EFA-14FE-4CD8-B73D-9612E9576E16}" dt="2022-05-26T10:06:23.109" v="3659" actId="207"/>
          <ac:spMkLst>
            <pc:docMk/>
            <pc:sldMk cId="1180213084" sldId="580"/>
            <ac:spMk id="16" creationId="{78BCF9F7-F585-4242-AED1-4379216BB896}"/>
          </ac:spMkLst>
        </pc:spChg>
        <pc:grpChg chg="del mod">
          <ac:chgData name="Meier  Dana" userId="83c5db5c-748f-44c8-ad49-a5e332b6d8d8" providerId="ADAL" clId="{21F08EFA-14FE-4CD8-B73D-9612E9576E16}" dt="2022-05-26T10:05:10.419" v="3649" actId="478"/>
          <ac:grpSpMkLst>
            <pc:docMk/>
            <pc:sldMk cId="1180213084" sldId="580"/>
            <ac:grpSpMk id="7" creationId="{17068FDA-F2E5-4DB2-A15A-C88CED07E0B5}"/>
          </ac:grpSpMkLst>
        </pc:grpChg>
        <pc:grpChg chg="add mod">
          <ac:chgData name="Meier  Dana" userId="83c5db5c-748f-44c8-ad49-a5e332b6d8d8" providerId="ADAL" clId="{21F08EFA-14FE-4CD8-B73D-9612E9576E16}" dt="2022-05-26T10:05:10.705" v="3650"/>
          <ac:grpSpMkLst>
            <pc:docMk/>
            <pc:sldMk cId="1180213084" sldId="580"/>
            <ac:grpSpMk id="12" creationId="{F29B5DCF-558A-4E8A-932A-02DB09076C4E}"/>
          </ac:grpSpMkLst>
        </pc:grpChg>
      </pc:sldChg>
      <pc:sldChg chg="addSp delSp modSp add mod modClrScheme chgLayout">
        <pc:chgData name="Meier  Dana" userId="83c5db5c-748f-44c8-ad49-a5e332b6d8d8" providerId="ADAL" clId="{21F08EFA-14FE-4CD8-B73D-9612E9576E16}" dt="2022-05-26T10:07:28.006" v="3668" actId="207"/>
        <pc:sldMkLst>
          <pc:docMk/>
          <pc:sldMk cId="3422879562" sldId="581"/>
        </pc:sldMkLst>
        <pc:spChg chg="mod ord">
          <ac:chgData name="Meier  Dana" userId="83c5db5c-748f-44c8-ad49-a5e332b6d8d8" providerId="ADAL" clId="{21F08EFA-14FE-4CD8-B73D-9612E9576E16}" dt="2022-05-26T06:56:17.788" v="2625" actId="700"/>
          <ac:spMkLst>
            <pc:docMk/>
            <pc:sldMk cId="3422879562" sldId="581"/>
            <ac:spMk id="2" creationId="{71877FBD-C00E-BB04-39DE-7C8845DE9143}"/>
          </ac:spMkLst>
        </pc:spChg>
        <pc:spChg chg="mod ord">
          <ac:chgData name="Meier  Dana" userId="83c5db5c-748f-44c8-ad49-a5e332b6d8d8" providerId="ADAL" clId="{21F08EFA-14FE-4CD8-B73D-9612E9576E16}" dt="2022-05-26T06:56:17.788" v="2625" actId="700"/>
          <ac:spMkLst>
            <pc:docMk/>
            <pc:sldMk cId="3422879562" sldId="581"/>
            <ac:spMk id="3" creationId="{00133450-DB85-AFCA-B031-F53BB70542E4}"/>
          </ac:spMkLst>
        </pc:spChg>
        <pc:spChg chg="mod ord">
          <ac:chgData name="Meier  Dana" userId="83c5db5c-748f-44c8-ad49-a5e332b6d8d8" providerId="ADAL" clId="{21F08EFA-14FE-4CD8-B73D-9612E9576E16}" dt="2022-05-26T06:56:17.788" v="2625" actId="700"/>
          <ac:spMkLst>
            <pc:docMk/>
            <pc:sldMk cId="3422879562" sldId="581"/>
            <ac:spMk id="4" creationId="{16C17CE1-9665-69A9-921B-5A785AD3841A}"/>
          </ac:spMkLst>
        </pc:spChg>
        <pc:spChg chg="mod ord">
          <ac:chgData name="Meier  Dana" userId="83c5db5c-748f-44c8-ad49-a5e332b6d8d8" providerId="ADAL" clId="{21F08EFA-14FE-4CD8-B73D-9612E9576E16}" dt="2022-05-26T06:56:17.788" v="2625" actId="700"/>
          <ac:spMkLst>
            <pc:docMk/>
            <pc:sldMk cId="3422879562" sldId="581"/>
            <ac:spMk id="5" creationId="{57805A53-88CA-50B2-E489-E570D5B568F9}"/>
          </ac:spMkLst>
        </pc:spChg>
        <pc:spChg chg="mod">
          <ac:chgData name="Meier  Dana" userId="83c5db5c-748f-44c8-ad49-a5e332b6d8d8" providerId="ADAL" clId="{21F08EFA-14FE-4CD8-B73D-9612E9576E16}" dt="2022-05-26T06:53:47.665" v="2614" actId="207"/>
          <ac:spMkLst>
            <pc:docMk/>
            <pc:sldMk cId="3422879562" sldId="581"/>
            <ac:spMk id="9" creationId="{AF38E9E1-D370-4ADD-BB0F-9E5F99ACF602}"/>
          </ac:spMkLst>
        </pc:spChg>
        <pc:spChg chg="mod">
          <ac:chgData name="Meier  Dana" userId="83c5db5c-748f-44c8-ad49-a5e332b6d8d8" providerId="ADAL" clId="{21F08EFA-14FE-4CD8-B73D-9612E9576E16}" dt="2022-05-26T06:53:50.933" v="2615" actId="207"/>
          <ac:spMkLst>
            <pc:docMk/>
            <pc:sldMk cId="3422879562" sldId="581"/>
            <ac:spMk id="11" creationId="{E80D080C-B50F-4981-8A42-155F8E18FC0B}"/>
          </ac:spMkLst>
        </pc:spChg>
        <pc:spChg chg="mod">
          <ac:chgData name="Meier  Dana" userId="83c5db5c-748f-44c8-ad49-a5e332b6d8d8" providerId="ADAL" clId="{21F08EFA-14FE-4CD8-B73D-9612E9576E16}" dt="2022-05-26T10:05:22.703" v="3652"/>
          <ac:spMkLst>
            <pc:docMk/>
            <pc:sldMk cId="3422879562" sldId="581"/>
            <ac:spMk id="13" creationId="{39CFAC75-0A8B-4537-B857-78D68222F8AC}"/>
          </ac:spMkLst>
        </pc:spChg>
        <pc:spChg chg="mod">
          <ac:chgData name="Meier  Dana" userId="83c5db5c-748f-44c8-ad49-a5e332b6d8d8" providerId="ADAL" clId="{21F08EFA-14FE-4CD8-B73D-9612E9576E16}" dt="2022-05-26T10:07:01.511" v="3663" actId="207"/>
          <ac:spMkLst>
            <pc:docMk/>
            <pc:sldMk cId="3422879562" sldId="581"/>
            <ac:spMk id="14" creationId="{8D47E3B9-22E2-4C0F-BD72-F54380204706}"/>
          </ac:spMkLst>
        </pc:spChg>
        <pc:spChg chg="mod">
          <ac:chgData name="Meier  Dana" userId="83c5db5c-748f-44c8-ad49-a5e332b6d8d8" providerId="ADAL" clId="{21F08EFA-14FE-4CD8-B73D-9612E9576E16}" dt="2022-05-26T10:05:22.703" v="3652"/>
          <ac:spMkLst>
            <pc:docMk/>
            <pc:sldMk cId="3422879562" sldId="581"/>
            <ac:spMk id="15" creationId="{06303337-C2D2-438C-8547-EBD97091AA05}"/>
          </ac:spMkLst>
        </pc:spChg>
        <pc:spChg chg="mod">
          <ac:chgData name="Meier  Dana" userId="83c5db5c-748f-44c8-ad49-a5e332b6d8d8" providerId="ADAL" clId="{21F08EFA-14FE-4CD8-B73D-9612E9576E16}" dt="2022-05-26T10:07:28.006" v="3668" actId="207"/>
          <ac:spMkLst>
            <pc:docMk/>
            <pc:sldMk cId="3422879562" sldId="581"/>
            <ac:spMk id="16" creationId="{9573864C-2A69-4F57-BE4F-A02BF72A7C1E}"/>
          </ac:spMkLst>
        </pc:spChg>
        <pc:grpChg chg="del">
          <ac:chgData name="Meier  Dana" userId="83c5db5c-748f-44c8-ad49-a5e332b6d8d8" providerId="ADAL" clId="{21F08EFA-14FE-4CD8-B73D-9612E9576E16}" dt="2022-05-26T10:05:22.435" v="3651" actId="478"/>
          <ac:grpSpMkLst>
            <pc:docMk/>
            <pc:sldMk cId="3422879562" sldId="581"/>
            <ac:grpSpMk id="7" creationId="{17068FDA-F2E5-4DB2-A15A-C88CED07E0B5}"/>
          </ac:grpSpMkLst>
        </pc:grpChg>
        <pc:grpChg chg="add mod">
          <ac:chgData name="Meier  Dana" userId="83c5db5c-748f-44c8-ad49-a5e332b6d8d8" providerId="ADAL" clId="{21F08EFA-14FE-4CD8-B73D-9612E9576E16}" dt="2022-05-26T10:05:22.703" v="3652"/>
          <ac:grpSpMkLst>
            <pc:docMk/>
            <pc:sldMk cId="3422879562" sldId="581"/>
            <ac:grpSpMk id="12" creationId="{22D427BA-925C-4ECE-A88C-9485603A0E08}"/>
          </ac:grpSpMkLst>
        </pc:grpChg>
      </pc:sldChg>
      <pc:sldChg chg="addSp delSp modSp add mod modClrScheme chgLayout">
        <pc:chgData name="Meier  Dana" userId="83c5db5c-748f-44c8-ad49-a5e332b6d8d8" providerId="ADAL" clId="{21F08EFA-14FE-4CD8-B73D-9612E9576E16}" dt="2022-05-26T10:08:07.703" v="3675" actId="207"/>
        <pc:sldMkLst>
          <pc:docMk/>
          <pc:sldMk cId="1283499672" sldId="582"/>
        </pc:sldMkLst>
        <pc:spChg chg="mod ord">
          <ac:chgData name="Meier  Dana" userId="83c5db5c-748f-44c8-ad49-a5e332b6d8d8" providerId="ADAL" clId="{21F08EFA-14FE-4CD8-B73D-9612E9576E16}" dt="2022-05-26T06:56:51.282" v="2630" actId="700"/>
          <ac:spMkLst>
            <pc:docMk/>
            <pc:sldMk cId="1283499672" sldId="582"/>
            <ac:spMk id="2" creationId="{71877FBD-C00E-BB04-39DE-7C8845DE9143}"/>
          </ac:spMkLst>
        </pc:spChg>
        <pc:spChg chg="mod ord">
          <ac:chgData name="Meier  Dana" userId="83c5db5c-748f-44c8-ad49-a5e332b6d8d8" providerId="ADAL" clId="{21F08EFA-14FE-4CD8-B73D-9612E9576E16}" dt="2022-05-26T06:56:51.282" v="2630" actId="700"/>
          <ac:spMkLst>
            <pc:docMk/>
            <pc:sldMk cId="1283499672" sldId="582"/>
            <ac:spMk id="3" creationId="{00133450-DB85-AFCA-B031-F53BB70542E4}"/>
          </ac:spMkLst>
        </pc:spChg>
        <pc:spChg chg="mod ord">
          <ac:chgData name="Meier  Dana" userId="83c5db5c-748f-44c8-ad49-a5e332b6d8d8" providerId="ADAL" clId="{21F08EFA-14FE-4CD8-B73D-9612E9576E16}" dt="2022-05-26T06:56:51.282" v="2630" actId="700"/>
          <ac:spMkLst>
            <pc:docMk/>
            <pc:sldMk cId="1283499672" sldId="582"/>
            <ac:spMk id="4" creationId="{16C17CE1-9665-69A9-921B-5A785AD3841A}"/>
          </ac:spMkLst>
        </pc:spChg>
        <pc:spChg chg="mod ord">
          <ac:chgData name="Meier  Dana" userId="83c5db5c-748f-44c8-ad49-a5e332b6d8d8" providerId="ADAL" clId="{21F08EFA-14FE-4CD8-B73D-9612E9576E16}" dt="2022-05-26T06:56:51.282" v="2630" actId="700"/>
          <ac:spMkLst>
            <pc:docMk/>
            <pc:sldMk cId="1283499672" sldId="582"/>
            <ac:spMk id="5" creationId="{57805A53-88CA-50B2-E489-E570D5B568F9}"/>
          </ac:spMkLst>
        </pc:spChg>
        <pc:spChg chg="mod">
          <ac:chgData name="Meier  Dana" userId="83c5db5c-748f-44c8-ad49-a5e332b6d8d8" providerId="ADAL" clId="{21F08EFA-14FE-4CD8-B73D-9612E9576E16}" dt="2022-05-26T06:54:13.714" v="2619" actId="207"/>
          <ac:spMkLst>
            <pc:docMk/>
            <pc:sldMk cId="1283499672" sldId="582"/>
            <ac:spMk id="9" creationId="{AF38E9E1-D370-4ADD-BB0F-9E5F99ACF602}"/>
          </ac:spMkLst>
        </pc:spChg>
        <pc:spChg chg="mod">
          <ac:chgData name="Meier  Dana" userId="83c5db5c-748f-44c8-ad49-a5e332b6d8d8" providerId="ADAL" clId="{21F08EFA-14FE-4CD8-B73D-9612E9576E16}" dt="2022-05-26T06:54:16.832" v="2620" actId="207"/>
          <ac:spMkLst>
            <pc:docMk/>
            <pc:sldMk cId="1283499672" sldId="582"/>
            <ac:spMk id="10" creationId="{F88A8CFD-1D5C-4122-96DD-359D72D9C28B}"/>
          </ac:spMkLst>
        </pc:spChg>
        <pc:spChg chg="mod">
          <ac:chgData name="Meier  Dana" userId="83c5db5c-748f-44c8-ad49-a5e332b6d8d8" providerId="ADAL" clId="{21F08EFA-14FE-4CD8-B73D-9612E9576E16}" dt="2022-05-26T10:05:31.744" v="3654"/>
          <ac:spMkLst>
            <pc:docMk/>
            <pc:sldMk cId="1283499672" sldId="582"/>
            <ac:spMk id="13" creationId="{5657D597-70BA-4D95-AAEA-9988544A72AB}"/>
          </ac:spMkLst>
        </pc:spChg>
        <pc:spChg chg="mod">
          <ac:chgData name="Meier  Dana" userId="83c5db5c-748f-44c8-ad49-a5e332b6d8d8" providerId="ADAL" clId="{21F08EFA-14FE-4CD8-B73D-9612E9576E16}" dt="2022-05-26T10:08:01.200" v="3672" actId="207"/>
          <ac:spMkLst>
            <pc:docMk/>
            <pc:sldMk cId="1283499672" sldId="582"/>
            <ac:spMk id="14" creationId="{232CEACF-98F6-4613-836B-3DC9B7726F29}"/>
          </ac:spMkLst>
        </pc:spChg>
        <pc:spChg chg="mod">
          <ac:chgData name="Meier  Dana" userId="83c5db5c-748f-44c8-ad49-a5e332b6d8d8" providerId="ADAL" clId="{21F08EFA-14FE-4CD8-B73D-9612E9576E16}" dt="2022-05-26T10:08:07.703" v="3675" actId="207"/>
          <ac:spMkLst>
            <pc:docMk/>
            <pc:sldMk cId="1283499672" sldId="582"/>
            <ac:spMk id="15" creationId="{88C9C7D8-0E6F-4866-8CE6-B8FBEE25854F}"/>
          </ac:spMkLst>
        </pc:spChg>
        <pc:spChg chg="mod">
          <ac:chgData name="Meier  Dana" userId="83c5db5c-748f-44c8-ad49-a5e332b6d8d8" providerId="ADAL" clId="{21F08EFA-14FE-4CD8-B73D-9612E9576E16}" dt="2022-05-26T10:05:31.744" v="3654"/>
          <ac:spMkLst>
            <pc:docMk/>
            <pc:sldMk cId="1283499672" sldId="582"/>
            <ac:spMk id="16" creationId="{18C19F87-52C2-4F87-BD49-89253666E690}"/>
          </ac:spMkLst>
        </pc:spChg>
        <pc:grpChg chg="del">
          <ac:chgData name="Meier  Dana" userId="83c5db5c-748f-44c8-ad49-a5e332b6d8d8" providerId="ADAL" clId="{21F08EFA-14FE-4CD8-B73D-9612E9576E16}" dt="2022-05-26T10:05:31.470" v="3653" actId="478"/>
          <ac:grpSpMkLst>
            <pc:docMk/>
            <pc:sldMk cId="1283499672" sldId="582"/>
            <ac:grpSpMk id="7" creationId="{17068FDA-F2E5-4DB2-A15A-C88CED07E0B5}"/>
          </ac:grpSpMkLst>
        </pc:grpChg>
        <pc:grpChg chg="add mod">
          <ac:chgData name="Meier  Dana" userId="83c5db5c-748f-44c8-ad49-a5e332b6d8d8" providerId="ADAL" clId="{21F08EFA-14FE-4CD8-B73D-9612E9576E16}" dt="2022-05-26T10:05:31.744" v="3654"/>
          <ac:grpSpMkLst>
            <pc:docMk/>
            <pc:sldMk cId="1283499672" sldId="582"/>
            <ac:grpSpMk id="12" creationId="{32D4BEFF-1C1D-4B8D-AE8E-A06E2C61E48B}"/>
          </ac:grpSpMkLst>
        </pc:grpChg>
      </pc:sldChg>
      <pc:sldChg chg="addSp delSp modSp new mod modClrScheme modAnim addCm delCm modCm chgLayout">
        <pc:chgData name="Meier  Dana" userId="83c5db5c-748f-44c8-ad49-a5e332b6d8d8" providerId="ADAL" clId="{21F08EFA-14FE-4CD8-B73D-9612E9576E16}" dt="2022-05-30T06:41:33.318" v="5240" actId="1076"/>
        <pc:sldMkLst>
          <pc:docMk/>
          <pc:sldMk cId="3057358028" sldId="583"/>
        </pc:sldMkLst>
        <pc:spChg chg="add del mod">
          <ac:chgData name="Meier  Dana" userId="83c5db5c-748f-44c8-ad49-a5e332b6d8d8" providerId="ADAL" clId="{21F08EFA-14FE-4CD8-B73D-9612E9576E16}" dt="2022-05-30T06:36:04.863" v="5171" actId="478"/>
          <ac:spMkLst>
            <pc:docMk/>
            <pc:sldMk cId="3057358028" sldId="583"/>
            <ac:spMk id="2" creationId="{01072D9F-98AF-4F83-B4BE-BD065AF55AE8}"/>
          </ac:spMkLst>
        </pc:spChg>
        <pc:spChg chg="del mod ord">
          <ac:chgData name="Meier  Dana" userId="83c5db5c-748f-44c8-ad49-a5e332b6d8d8" providerId="ADAL" clId="{21F08EFA-14FE-4CD8-B73D-9612E9576E16}" dt="2022-05-26T07:22:47.430" v="3303" actId="700"/>
          <ac:spMkLst>
            <pc:docMk/>
            <pc:sldMk cId="3057358028" sldId="583"/>
            <ac:spMk id="2" creationId="{64097FDB-55C8-4F84-92E1-6DB9D331C4E9}"/>
          </ac:spMkLst>
        </pc:spChg>
        <pc:spChg chg="del mod ord">
          <ac:chgData name="Meier  Dana" userId="83c5db5c-748f-44c8-ad49-a5e332b6d8d8" providerId="ADAL" clId="{21F08EFA-14FE-4CD8-B73D-9612E9576E16}" dt="2022-05-26T07:22:47.430" v="3303" actId="700"/>
          <ac:spMkLst>
            <pc:docMk/>
            <pc:sldMk cId="3057358028" sldId="583"/>
            <ac:spMk id="3" creationId="{D3702053-A6D9-4DD9-9CC7-F87B872A8C03}"/>
          </ac:spMkLst>
        </pc:spChg>
        <pc:spChg chg="mod ord">
          <ac:chgData name="Meier  Dana" userId="83c5db5c-748f-44c8-ad49-a5e332b6d8d8" providerId="ADAL" clId="{21F08EFA-14FE-4CD8-B73D-9612E9576E16}" dt="2022-05-26T07:22:47.430" v="3303" actId="700"/>
          <ac:spMkLst>
            <pc:docMk/>
            <pc:sldMk cId="3057358028" sldId="583"/>
            <ac:spMk id="4" creationId="{4CF4E97E-1864-40CC-9941-E8600AA3F77A}"/>
          </ac:spMkLst>
        </pc:spChg>
        <pc:spChg chg="mod ord">
          <ac:chgData name="Meier  Dana" userId="83c5db5c-748f-44c8-ad49-a5e332b6d8d8" providerId="ADAL" clId="{21F08EFA-14FE-4CD8-B73D-9612E9576E16}" dt="2022-05-26T07:22:47.430" v="3303" actId="700"/>
          <ac:spMkLst>
            <pc:docMk/>
            <pc:sldMk cId="3057358028" sldId="583"/>
            <ac:spMk id="5" creationId="{2E015176-81B7-4053-A9B0-FEA61E8A12DB}"/>
          </ac:spMkLst>
        </pc:spChg>
        <pc:spChg chg="add mod ord">
          <ac:chgData name="Meier  Dana" userId="83c5db5c-748f-44c8-ad49-a5e332b6d8d8" providerId="ADAL" clId="{21F08EFA-14FE-4CD8-B73D-9612E9576E16}" dt="2022-05-26T07:22:52.214" v="3312" actId="20577"/>
          <ac:spMkLst>
            <pc:docMk/>
            <pc:sldMk cId="3057358028" sldId="583"/>
            <ac:spMk id="6" creationId="{5DEAC53D-904A-49D0-92C1-B43F4814FF51}"/>
          </ac:spMkLst>
        </pc:spChg>
        <pc:spChg chg="add mod ord">
          <ac:chgData name="Meier  Dana" userId="83c5db5c-748f-44c8-ad49-a5e332b6d8d8" providerId="ADAL" clId="{21F08EFA-14FE-4CD8-B73D-9612E9576E16}" dt="2022-05-30T06:39:46.154" v="5213" actId="20577"/>
          <ac:spMkLst>
            <pc:docMk/>
            <pc:sldMk cId="3057358028" sldId="583"/>
            <ac:spMk id="7" creationId="{603F2798-9278-4927-80DF-9DA25FFF7AD5}"/>
          </ac:spMkLst>
        </pc:spChg>
        <pc:spChg chg="add mod">
          <ac:chgData name="Meier  Dana" userId="83c5db5c-748f-44c8-ad49-a5e332b6d8d8" providerId="ADAL" clId="{21F08EFA-14FE-4CD8-B73D-9612E9576E16}" dt="2022-05-30T06:40:27.241" v="5236" actId="20577"/>
          <ac:spMkLst>
            <pc:docMk/>
            <pc:sldMk cId="3057358028" sldId="583"/>
            <ac:spMk id="8" creationId="{A1E831DC-5881-49BA-9864-F2B4F86DF125}"/>
          </ac:spMkLst>
        </pc:spChg>
        <pc:picChg chg="add mod">
          <ac:chgData name="Meier  Dana" userId="83c5db5c-748f-44c8-ad49-a5e332b6d8d8" providerId="ADAL" clId="{21F08EFA-14FE-4CD8-B73D-9612E9576E16}" dt="2022-05-30T06:40:32.121" v="5238" actId="1076"/>
          <ac:picMkLst>
            <pc:docMk/>
            <pc:sldMk cId="3057358028" sldId="583"/>
            <ac:picMk id="9" creationId="{265AE291-68A5-4FC9-B198-AA42BDC997B7}"/>
          </ac:picMkLst>
        </pc:picChg>
        <pc:picChg chg="add mod modCrop">
          <ac:chgData name="Meier  Dana" userId="83c5db5c-748f-44c8-ad49-a5e332b6d8d8" providerId="ADAL" clId="{21F08EFA-14FE-4CD8-B73D-9612E9576E16}" dt="2022-05-30T06:41:33.318" v="5240" actId="1076"/>
          <ac:picMkLst>
            <pc:docMk/>
            <pc:sldMk cId="3057358028" sldId="583"/>
            <ac:picMk id="11" creationId="{45159A34-1704-4EF9-86AA-27D558FAAFD0}"/>
          </ac:picMkLst>
        </pc:picChg>
      </pc:sldChg>
      <pc:sldChg chg="modSp add mod">
        <pc:chgData name="Meier  Dana" userId="83c5db5c-748f-44c8-ad49-a5e332b6d8d8" providerId="ADAL" clId="{21F08EFA-14FE-4CD8-B73D-9612E9576E16}" dt="2022-05-26T10:26:16.293" v="3834" actId="20577"/>
        <pc:sldMkLst>
          <pc:docMk/>
          <pc:sldMk cId="761830786" sldId="584"/>
        </pc:sldMkLst>
        <pc:spChg chg="mod">
          <ac:chgData name="Meier  Dana" userId="83c5db5c-748f-44c8-ad49-a5e332b6d8d8" providerId="ADAL" clId="{21F08EFA-14FE-4CD8-B73D-9612E9576E16}" dt="2022-05-26T10:26:16.293" v="3834" actId="20577"/>
          <ac:spMkLst>
            <pc:docMk/>
            <pc:sldMk cId="761830786" sldId="584"/>
            <ac:spMk id="3" creationId="{0AB2AB7B-3159-467A-85D3-3474C01671D0}"/>
          </ac:spMkLst>
        </pc:spChg>
      </pc:sldChg>
      <pc:sldChg chg="addSp modSp add del mod modAnim">
        <pc:chgData name="Meier  Dana" userId="83c5db5c-748f-44c8-ad49-a5e332b6d8d8" providerId="ADAL" clId="{21F08EFA-14FE-4CD8-B73D-9612E9576E16}" dt="2022-05-26T07:26:06.794" v="3447" actId="47"/>
        <pc:sldMkLst>
          <pc:docMk/>
          <pc:sldMk cId="1652630338" sldId="584"/>
        </pc:sldMkLst>
        <pc:spChg chg="mod">
          <ac:chgData name="Meier  Dana" userId="83c5db5c-748f-44c8-ad49-a5e332b6d8d8" providerId="ADAL" clId="{21F08EFA-14FE-4CD8-B73D-9612E9576E16}" dt="2022-05-26T07:25:38.806" v="3445" actId="14100"/>
          <ac:spMkLst>
            <pc:docMk/>
            <pc:sldMk cId="1652630338" sldId="584"/>
            <ac:spMk id="3" creationId="{00133450-DB85-AFCA-B031-F53BB70542E4}"/>
          </ac:spMkLst>
        </pc:spChg>
        <pc:spChg chg="add mod">
          <ac:chgData name="Meier  Dana" userId="83c5db5c-748f-44c8-ad49-a5e332b6d8d8" providerId="ADAL" clId="{21F08EFA-14FE-4CD8-B73D-9612E9576E16}" dt="2022-05-26T07:25:22.950" v="3442"/>
          <ac:spMkLst>
            <pc:docMk/>
            <pc:sldMk cId="1652630338" sldId="584"/>
            <ac:spMk id="6" creationId="{439C6188-A07F-4BED-AC99-CABDE039146C}"/>
          </ac:spMkLst>
        </pc:spChg>
        <pc:spChg chg="add mod">
          <ac:chgData name="Meier  Dana" userId="83c5db5c-748f-44c8-ad49-a5e332b6d8d8" providerId="ADAL" clId="{21F08EFA-14FE-4CD8-B73D-9612E9576E16}" dt="2022-05-26T07:25:22.950" v="3442"/>
          <ac:spMkLst>
            <pc:docMk/>
            <pc:sldMk cId="1652630338" sldId="584"/>
            <ac:spMk id="7" creationId="{3A18E5F1-DBBE-483D-8D24-90ED4A84103D}"/>
          </ac:spMkLst>
        </pc:spChg>
        <pc:spChg chg="add mod">
          <ac:chgData name="Meier  Dana" userId="83c5db5c-748f-44c8-ad49-a5e332b6d8d8" providerId="ADAL" clId="{21F08EFA-14FE-4CD8-B73D-9612E9576E16}" dt="2022-05-26T07:25:22.950" v="3442"/>
          <ac:spMkLst>
            <pc:docMk/>
            <pc:sldMk cId="1652630338" sldId="584"/>
            <ac:spMk id="8" creationId="{5234C306-BCE6-47B7-BC47-4EAD4511DE47}"/>
          </ac:spMkLst>
        </pc:spChg>
        <pc:spChg chg="add mod">
          <ac:chgData name="Meier  Dana" userId="83c5db5c-748f-44c8-ad49-a5e332b6d8d8" providerId="ADAL" clId="{21F08EFA-14FE-4CD8-B73D-9612E9576E16}" dt="2022-05-26T07:25:22.950" v="3442"/>
          <ac:spMkLst>
            <pc:docMk/>
            <pc:sldMk cId="1652630338" sldId="584"/>
            <ac:spMk id="9" creationId="{E9A77E9B-CAE4-4F26-998E-868C1BC73C45}"/>
          </ac:spMkLst>
        </pc:spChg>
        <pc:spChg chg="add mod ord">
          <ac:chgData name="Meier  Dana" userId="83c5db5c-748f-44c8-ad49-a5e332b6d8d8" providerId="ADAL" clId="{21F08EFA-14FE-4CD8-B73D-9612E9576E16}" dt="2022-05-26T07:25:34.765" v="3444" actId="166"/>
          <ac:spMkLst>
            <pc:docMk/>
            <pc:sldMk cId="1652630338" sldId="584"/>
            <ac:spMk id="10" creationId="{E9857647-6F6D-4C7F-BD63-99AA8AB74B32}"/>
          </ac:spMkLst>
        </pc:spChg>
      </pc:sldChg>
      <pc:sldChg chg="addSp delSp modSp add mod delCm">
        <pc:chgData name="Meier  Dana" userId="83c5db5c-748f-44c8-ad49-a5e332b6d8d8" providerId="ADAL" clId="{21F08EFA-14FE-4CD8-B73D-9612E9576E16}" dt="2022-05-26T12:11:08.857" v="4914"/>
        <pc:sldMkLst>
          <pc:docMk/>
          <pc:sldMk cId="844770657" sldId="585"/>
        </pc:sldMkLst>
        <pc:spChg chg="del">
          <ac:chgData name="Meier  Dana" userId="83c5db5c-748f-44c8-ad49-a5e332b6d8d8" providerId="ADAL" clId="{21F08EFA-14FE-4CD8-B73D-9612E9576E16}" dt="2022-05-26T12:09:05.934" v="4803" actId="478"/>
          <ac:spMkLst>
            <pc:docMk/>
            <pc:sldMk cId="844770657" sldId="585"/>
            <ac:spMk id="8" creationId="{D4B91171-71AB-4119-92CC-8A3BB6AAE120}"/>
          </ac:spMkLst>
        </pc:spChg>
        <pc:spChg chg="del">
          <ac:chgData name="Meier  Dana" userId="83c5db5c-748f-44c8-ad49-a5e332b6d8d8" providerId="ADAL" clId="{21F08EFA-14FE-4CD8-B73D-9612E9576E16}" dt="2022-05-26T12:09:08.149" v="4804" actId="478"/>
          <ac:spMkLst>
            <pc:docMk/>
            <pc:sldMk cId="844770657" sldId="585"/>
            <ac:spMk id="9" creationId="{E38B4DB9-9146-4044-AC36-C5771D7E9BC1}"/>
          </ac:spMkLst>
        </pc:spChg>
        <pc:spChg chg="add del mod">
          <ac:chgData name="Meier  Dana" userId="83c5db5c-748f-44c8-ad49-a5e332b6d8d8" providerId="ADAL" clId="{21F08EFA-14FE-4CD8-B73D-9612E9576E16}" dt="2022-05-26T12:09:02.347" v="4802" actId="478"/>
          <ac:spMkLst>
            <pc:docMk/>
            <pc:sldMk cId="844770657" sldId="585"/>
            <ac:spMk id="10" creationId="{5943D304-828C-4D4D-8CCE-6717E972CA2A}"/>
          </ac:spMkLst>
        </pc:spChg>
        <pc:grpChg chg="del mod">
          <ac:chgData name="Meier  Dana" userId="83c5db5c-748f-44c8-ad49-a5e332b6d8d8" providerId="ADAL" clId="{21F08EFA-14FE-4CD8-B73D-9612E9576E16}" dt="2022-05-26T12:10:21.455" v="4859"/>
          <ac:grpSpMkLst>
            <pc:docMk/>
            <pc:sldMk cId="844770657" sldId="585"/>
            <ac:grpSpMk id="29" creationId="{9226B62C-AD1A-46C7-B07C-9EFD884C9A1C}"/>
          </ac:grpSpMkLst>
        </pc:grpChg>
        <pc:grpChg chg="mod">
          <ac:chgData name="Meier  Dana" userId="83c5db5c-748f-44c8-ad49-a5e332b6d8d8" providerId="ADAL" clId="{21F08EFA-14FE-4CD8-B73D-9612E9576E16}" dt="2022-05-26T12:10:21.455" v="4859"/>
          <ac:grpSpMkLst>
            <pc:docMk/>
            <pc:sldMk cId="844770657" sldId="585"/>
            <ac:grpSpMk id="30" creationId="{987F42A2-AF17-4D75-AB18-687CCEEA971E}"/>
          </ac:grpSpMkLst>
        </pc:grpChg>
        <pc:grpChg chg="mod">
          <ac:chgData name="Meier  Dana" userId="83c5db5c-748f-44c8-ad49-a5e332b6d8d8" providerId="ADAL" clId="{21F08EFA-14FE-4CD8-B73D-9612E9576E16}" dt="2022-05-26T12:10:31.208" v="4864"/>
          <ac:grpSpMkLst>
            <pc:docMk/>
            <pc:sldMk cId="844770657" sldId="585"/>
            <ac:grpSpMk id="36" creationId="{D02BE975-E8F3-47B5-A391-BB4B11429BCA}"/>
          </ac:grpSpMkLst>
        </pc:grpChg>
        <pc:grpChg chg="mod">
          <ac:chgData name="Meier  Dana" userId="83c5db5c-748f-44c8-ad49-a5e332b6d8d8" providerId="ADAL" clId="{21F08EFA-14FE-4CD8-B73D-9612E9576E16}" dt="2022-05-26T12:10:34.154" v="4869"/>
          <ac:grpSpMkLst>
            <pc:docMk/>
            <pc:sldMk cId="844770657" sldId="585"/>
            <ac:grpSpMk id="41" creationId="{A06A2406-2693-433A-ACD6-FF1044097816}"/>
          </ac:grpSpMkLst>
        </pc:grpChg>
        <pc:grpChg chg="mod">
          <ac:chgData name="Meier  Dana" userId="83c5db5c-748f-44c8-ad49-a5e332b6d8d8" providerId="ADAL" clId="{21F08EFA-14FE-4CD8-B73D-9612E9576E16}" dt="2022-05-26T12:10:40.970" v="4881"/>
          <ac:grpSpMkLst>
            <pc:docMk/>
            <pc:sldMk cId="844770657" sldId="585"/>
            <ac:grpSpMk id="53" creationId="{CA6E1993-A6B7-473C-A17C-9B0E506490BC}"/>
          </ac:grpSpMkLst>
        </pc:grpChg>
        <pc:grpChg chg="mod">
          <ac:chgData name="Meier  Dana" userId="83c5db5c-748f-44c8-ad49-a5e332b6d8d8" providerId="ADAL" clId="{21F08EFA-14FE-4CD8-B73D-9612E9576E16}" dt="2022-05-26T12:10:40.970" v="4881"/>
          <ac:grpSpMkLst>
            <pc:docMk/>
            <pc:sldMk cId="844770657" sldId="585"/>
            <ac:grpSpMk id="54" creationId="{891B5010-B0D5-46E8-9E80-0CB84019DF8E}"/>
          </ac:grpSpMkLst>
        </pc:grpChg>
        <pc:grpChg chg="mod">
          <ac:chgData name="Meier  Dana" userId="83c5db5c-748f-44c8-ad49-a5e332b6d8d8" providerId="ADAL" clId="{21F08EFA-14FE-4CD8-B73D-9612E9576E16}" dt="2022-05-26T12:10:56.035" v="4897"/>
          <ac:grpSpMkLst>
            <pc:docMk/>
            <pc:sldMk cId="844770657" sldId="585"/>
            <ac:grpSpMk id="69" creationId="{609EF010-BA92-441C-B1CD-874C4199341A}"/>
          </ac:grpSpMkLst>
        </pc:grpChg>
        <pc:grpChg chg="del mod">
          <ac:chgData name="Meier  Dana" userId="83c5db5c-748f-44c8-ad49-a5e332b6d8d8" providerId="ADAL" clId="{21F08EFA-14FE-4CD8-B73D-9612E9576E16}" dt="2022-05-26T12:11:07.060" v="4910"/>
          <ac:grpSpMkLst>
            <pc:docMk/>
            <pc:sldMk cId="844770657" sldId="585"/>
            <ac:grpSpMk id="82" creationId="{D31C2569-328E-476E-B1A0-0E518979F218}"/>
          </ac:grpSpMkLst>
        </pc:grpChg>
        <pc:grpChg chg="del mod">
          <ac:chgData name="Meier  Dana" userId="83c5db5c-748f-44c8-ad49-a5e332b6d8d8" providerId="ADAL" clId="{21F08EFA-14FE-4CD8-B73D-9612E9576E16}" dt="2022-05-26T12:11:07.060" v="4910"/>
          <ac:grpSpMkLst>
            <pc:docMk/>
            <pc:sldMk cId="844770657" sldId="585"/>
            <ac:grpSpMk id="83" creationId="{3F0CFAF2-9C74-4B61-9F44-8F3C3D282BEF}"/>
          </ac:grpSpMkLst>
        </pc:grpChg>
        <pc:grpChg chg="del mod">
          <ac:chgData name="Meier  Dana" userId="83c5db5c-748f-44c8-ad49-a5e332b6d8d8" providerId="ADAL" clId="{21F08EFA-14FE-4CD8-B73D-9612E9576E16}" dt="2022-05-26T12:11:08.857" v="4914"/>
          <ac:grpSpMkLst>
            <pc:docMk/>
            <pc:sldMk cId="844770657" sldId="585"/>
            <ac:grpSpMk id="84" creationId="{83882F37-9630-4822-B642-FF47439D8A99}"/>
          </ac:grpSpMkLst>
        </pc:grpChg>
        <pc:grpChg chg="mod">
          <ac:chgData name="Meier  Dana" userId="83c5db5c-748f-44c8-ad49-a5e332b6d8d8" providerId="ADAL" clId="{21F08EFA-14FE-4CD8-B73D-9612E9576E16}" dt="2022-05-26T12:11:07.060" v="4910"/>
          <ac:grpSpMkLst>
            <pc:docMk/>
            <pc:sldMk cId="844770657" sldId="585"/>
            <ac:grpSpMk id="85" creationId="{0217C7EB-7F7C-463B-9684-9D89E120F62C}"/>
          </ac:grpSpMkLst>
        </pc:grpChg>
        <pc:grpChg chg="mod">
          <ac:chgData name="Meier  Dana" userId="83c5db5c-748f-44c8-ad49-a5e332b6d8d8" providerId="ADAL" clId="{21F08EFA-14FE-4CD8-B73D-9612E9576E16}" dt="2022-05-26T12:11:08.857" v="4914"/>
          <ac:grpSpMkLst>
            <pc:docMk/>
            <pc:sldMk cId="844770657" sldId="585"/>
            <ac:grpSpMk id="89" creationId="{12461D37-40C3-4820-AD64-1A57B68D3692}"/>
          </ac:grpSpMkLst>
        </pc:grpChg>
        <pc:picChg chg="del">
          <ac:chgData name="Meier  Dana" userId="83c5db5c-748f-44c8-ad49-a5e332b6d8d8" providerId="ADAL" clId="{21F08EFA-14FE-4CD8-B73D-9612E9576E16}" dt="2022-05-26T12:08:41.009" v="4797" actId="478"/>
          <ac:picMkLst>
            <pc:docMk/>
            <pc:sldMk cId="844770657" sldId="585"/>
            <ac:picMk id="31" creationId="{16F9BBF4-3CE3-4A3F-8BD0-DE0768303037}"/>
          </ac:picMkLst>
        </pc:picChg>
        <pc:inkChg chg="add mod">
          <ac:chgData name="Meier  Dana" userId="83c5db5c-748f-44c8-ad49-a5e332b6d8d8" providerId="ADAL" clId="{21F08EFA-14FE-4CD8-B73D-9612E9576E16}" dt="2022-05-26T12:10:21.455" v="4859"/>
          <ac:inkMkLst>
            <pc:docMk/>
            <pc:sldMk cId="844770657" sldId="585"/>
            <ac:inkMk id="11" creationId="{9AB5FB3E-6091-4716-9069-B37215C2F152}"/>
          </ac:inkMkLst>
        </pc:inkChg>
        <pc:inkChg chg="add mod">
          <ac:chgData name="Meier  Dana" userId="83c5db5c-748f-44c8-ad49-a5e332b6d8d8" providerId="ADAL" clId="{21F08EFA-14FE-4CD8-B73D-9612E9576E16}" dt="2022-05-26T12:10:21.455" v="4859"/>
          <ac:inkMkLst>
            <pc:docMk/>
            <pc:sldMk cId="844770657" sldId="585"/>
            <ac:inkMk id="12" creationId="{45553E92-AFB8-463D-9E0E-0A80CFB54024}"/>
          </ac:inkMkLst>
        </pc:inkChg>
        <pc:inkChg chg="add mod">
          <ac:chgData name="Meier  Dana" userId="83c5db5c-748f-44c8-ad49-a5e332b6d8d8" providerId="ADAL" clId="{21F08EFA-14FE-4CD8-B73D-9612E9576E16}" dt="2022-05-26T12:10:21.455" v="4859"/>
          <ac:inkMkLst>
            <pc:docMk/>
            <pc:sldMk cId="844770657" sldId="585"/>
            <ac:inkMk id="13" creationId="{B5352496-C82A-4F3D-91D7-D8BBDE92B2F1}"/>
          </ac:inkMkLst>
        </pc:inkChg>
        <pc:inkChg chg="add mod">
          <ac:chgData name="Meier  Dana" userId="83c5db5c-748f-44c8-ad49-a5e332b6d8d8" providerId="ADAL" clId="{21F08EFA-14FE-4CD8-B73D-9612E9576E16}" dt="2022-05-26T12:10:21.455" v="4859"/>
          <ac:inkMkLst>
            <pc:docMk/>
            <pc:sldMk cId="844770657" sldId="585"/>
            <ac:inkMk id="14" creationId="{2FDD4404-E43F-4E82-B3D8-97FDFC23716C}"/>
          </ac:inkMkLst>
        </pc:inkChg>
        <pc:inkChg chg="add mod">
          <ac:chgData name="Meier  Dana" userId="83c5db5c-748f-44c8-ad49-a5e332b6d8d8" providerId="ADAL" clId="{21F08EFA-14FE-4CD8-B73D-9612E9576E16}" dt="2022-05-26T12:10:21.455" v="4859"/>
          <ac:inkMkLst>
            <pc:docMk/>
            <pc:sldMk cId="844770657" sldId="585"/>
            <ac:inkMk id="15" creationId="{B7708E1E-49D0-4575-A898-EF713358AC77}"/>
          </ac:inkMkLst>
        </pc:inkChg>
        <pc:inkChg chg="add mod">
          <ac:chgData name="Meier  Dana" userId="83c5db5c-748f-44c8-ad49-a5e332b6d8d8" providerId="ADAL" clId="{21F08EFA-14FE-4CD8-B73D-9612E9576E16}" dt="2022-05-26T12:10:21.455" v="4859"/>
          <ac:inkMkLst>
            <pc:docMk/>
            <pc:sldMk cId="844770657" sldId="585"/>
            <ac:inkMk id="16" creationId="{893F8BEE-4EBA-4AF7-801A-2892F6F90AA7}"/>
          </ac:inkMkLst>
        </pc:inkChg>
        <pc:inkChg chg="add mod">
          <ac:chgData name="Meier  Dana" userId="83c5db5c-748f-44c8-ad49-a5e332b6d8d8" providerId="ADAL" clId="{21F08EFA-14FE-4CD8-B73D-9612E9576E16}" dt="2022-05-26T12:10:21.455" v="4859"/>
          <ac:inkMkLst>
            <pc:docMk/>
            <pc:sldMk cId="844770657" sldId="585"/>
            <ac:inkMk id="17" creationId="{0BD1BA25-0419-415E-ADDA-20F92BF71286}"/>
          </ac:inkMkLst>
        </pc:inkChg>
        <pc:inkChg chg="add mod">
          <ac:chgData name="Meier  Dana" userId="83c5db5c-748f-44c8-ad49-a5e332b6d8d8" providerId="ADAL" clId="{21F08EFA-14FE-4CD8-B73D-9612E9576E16}" dt="2022-05-26T12:10:21.455" v="4859"/>
          <ac:inkMkLst>
            <pc:docMk/>
            <pc:sldMk cId="844770657" sldId="585"/>
            <ac:inkMk id="18" creationId="{FE8F1541-8402-4404-8B29-BE793D5A93E2}"/>
          </ac:inkMkLst>
        </pc:inkChg>
        <pc:inkChg chg="add mod">
          <ac:chgData name="Meier  Dana" userId="83c5db5c-748f-44c8-ad49-a5e332b6d8d8" providerId="ADAL" clId="{21F08EFA-14FE-4CD8-B73D-9612E9576E16}" dt="2022-05-26T12:10:21.455" v="4859"/>
          <ac:inkMkLst>
            <pc:docMk/>
            <pc:sldMk cId="844770657" sldId="585"/>
            <ac:inkMk id="19" creationId="{1FA0F11C-246E-4176-B7A3-1566668E2A43}"/>
          </ac:inkMkLst>
        </pc:inkChg>
        <pc:inkChg chg="add mod">
          <ac:chgData name="Meier  Dana" userId="83c5db5c-748f-44c8-ad49-a5e332b6d8d8" providerId="ADAL" clId="{21F08EFA-14FE-4CD8-B73D-9612E9576E16}" dt="2022-05-26T12:10:21.455" v="4859"/>
          <ac:inkMkLst>
            <pc:docMk/>
            <pc:sldMk cId="844770657" sldId="585"/>
            <ac:inkMk id="20" creationId="{AE7A1D38-D924-46F7-A399-FD9C4F2D53F6}"/>
          </ac:inkMkLst>
        </pc:inkChg>
        <pc:inkChg chg="add mod">
          <ac:chgData name="Meier  Dana" userId="83c5db5c-748f-44c8-ad49-a5e332b6d8d8" providerId="ADAL" clId="{21F08EFA-14FE-4CD8-B73D-9612E9576E16}" dt="2022-05-26T12:10:21.455" v="4859"/>
          <ac:inkMkLst>
            <pc:docMk/>
            <pc:sldMk cId="844770657" sldId="585"/>
            <ac:inkMk id="21" creationId="{A8577CA2-C330-4472-8A9B-9FC7E8F2F7D4}"/>
          </ac:inkMkLst>
        </pc:inkChg>
        <pc:inkChg chg="add mod">
          <ac:chgData name="Meier  Dana" userId="83c5db5c-748f-44c8-ad49-a5e332b6d8d8" providerId="ADAL" clId="{21F08EFA-14FE-4CD8-B73D-9612E9576E16}" dt="2022-05-26T12:10:21.455" v="4859"/>
          <ac:inkMkLst>
            <pc:docMk/>
            <pc:sldMk cId="844770657" sldId="585"/>
            <ac:inkMk id="22" creationId="{300B5731-BD44-4C99-9A60-78A2A6F9EBD4}"/>
          </ac:inkMkLst>
        </pc:inkChg>
        <pc:inkChg chg="add mod">
          <ac:chgData name="Meier  Dana" userId="83c5db5c-748f-44c8-ad49-a5e332b6d8d8" providerId="ADAL" clId="{21F08EFA-14FE-4CD8-B73D-9612E9576E16}" dt="2022-05-26T12:10:21.455" v="4859"/>
          <ac:inkMkLst>
            <pc:docMk/>
            <pc:sldMk cId="844770657" sldId="585"/>
            <ac:inkMk id="23" creationId="{9DC46972-3637-415E-93E3-FB9B92480C22}"/>
          </ac:inkMkLst>
        </pc:inkChg>
        <pc:inkChg chg="add mod">
          <ac:chgData name="Meier  Dana" userId="83c5db5c-748f-44c8-ad49-a5e332b6d8d8" providerId="ADAL" clId="{21F08EFA-14FE-4CD8-B73D-9612E9576E16}" dt="2022-05-26T12:10:21.455" v="4859"/>
          <ac:inkMkLst>
            <pc:docMk/>
            <pc:sldMk cId="844770657" sldId="585"/>
            <ac:inkMk id="24" creationId="{D937586C-4265-48DD-96A4-CF72B8EECDBD}"/>
          </ac:inkMkLst>
        </pc:inkChg>
        <pc:inkChg chg="add mod">
          <ac:chgData name="Meier  Dana" userId="83c5db5c-748f-44c8-ad49-a5e332b6d8d8" providerId="ADAL" clId="{21F08EFA-14FE-4CD8-B73D-9612E9576E16}" dt="2022-05-26T12:10:21.455" v="4859"/>
          <ac:inkMkLst>
            <pc:docMk/>
            <pc:sldMk cId="844770657" sldId="585"/>
            <ac:inkMk id="25" creationId="{C9CE085D-116F-47B3-9496-FFD98CCCDD2F}"/>
          </ac:inkMkLst>
        </pc:inkChg>
        <pc:inkChg chg="add mod">
          <ac:chgData name="Meier  Dana" userId="83c5db5c-748f-44c8-ad49-a5e332b6d8d8" providerId="ADAL" clId="{21F08EFA-14FE-4CD8-B73D-9612E9576E16}" dt="2022-05-26T12:10:21.455" v="4859"/>
          <ac:inkMkLst>
            <pc:docMk/>
            <pc:sldMk cId="844770657" sldId="585"/>
            <ac:inkMk id="26" creationId="{61AB1063-C1DC-4405-A2DF-444301A1CE85}"/>
          </ac:inkMkLst>
        </pc:inkChg>
        <pc:inkChg chg="add mod">
          <ac:chgData name="Meier  Dana" userId="83c5db5c-748f-44c8-ad49-a5e332b6d8d8" providerId="ADAL" clId="{21F08EFA-14FE-4CD8-B73D-9612E9576E16}" dt="2022-05-26T12:10:21.455" v="4859"/>
          <ac:inkMkLst>
            <pc:docMk/>
            <pc:sldMk cId="844770657" sldId="585"/>
            <ac:inkMk id="28" creationId="{3D0124DA-9FD5-4B04-B52D-E127C4CDA3F8}"/>
          </ac:inkMkLst>
        </pc:inkChg>
        <pc:inkChg chg="add">
          <ac:chgData name="Meier  Dana" userId="83c5db5c-748f-44c8-ad49-a5e332b6d8d8" providerId="ADAL" clId="{21F08EFA-14FE-4CD8-B73D-9612E9576E16}" dt="2022-05-26T12:10:28.662" v="4860" actId="9405"/>
          <ac:inkMkLst>
            <pc:docMk/>
            <pc:sldMk cId="844770657" sldId="585"/>
            <ac:inkMk id="32" creationId="{27519B73-647B-4C4B-B8C9-41CD238E9AF1}"/>
          </ac:inkMkLst>
        </pc:inkChg>
        <pc:inkChg chg="add mod">
          <ac:chgData name="Meier  Dana" userId="83c5db5c-748f-44c8-ad49-a5e332b6d8d8" providerId="ADAL" clId="{21F08EFA-14FE-4CD8-B73D-9612E9576E16}" dt="2022-05-26T12:10:31.208" v="4864"/>
          <ac:inkMkLst>
            <pc:docMk/>
            <pc:sldMk cId="844770657" sldId="585"/>
            <ac:inkMk id="33" creationId="{9DA66DC6-8FEC-4E36-A28C-EBC13FC7C370}"/>
          </ac:inkMkLst>
        </pc:inkChg>
        <pc:inkChg chg="add mod">
          <ac:chgData name="Meier  Dana" userId="83c5db5c-748f-44c8-ad49-a5e332b6d8d8" providerId="ADAL" clId="{21F08EFA-14FE-4CD8-B73D-9612E9576E16}" dt="2022-05-26T12:10:31.208" v="4864"/>
          <ac:inkMkLst>
            <pc:docMk/>
            <pc:sldMk cId="844770657" sldId="585"/>
            <ac:inkMk id="34" creationId="{D9CD5CBD-EE97-4F32-9406-A7A9185B8DEA}"/>
          </ac:inkMkLst>
        </pc:inkChg>
        <pc:inkChg chg="add mod">
          <ac:chgData name="Meier  Dana" userId="83c5db5c-748f-44c8-ad49-a5e332b6d8d8" providerId="ADAL" clId="{21F08EFA-14FE-4CD8-B73D-9612E9576E16}" dt="2022-05-26T12:10:31.208" v="4864"/>
          <ac:inkMkLst>
            <pc:docMk/>
            <pc:sldMk cId="844770657" sldId="585"/>
            <ac:inkMk id="35" creationId="{5BACC7DB-68FF-4747-8C0A-F544F0E1D751}"/>
          </ac:inkMkLst>
        </pc:inkChg>
        <pc:inkChg chg="add">
          <ac:chgData name="Meier  Dana" userId="83c5db5c-748f-44c8-ad49-a5e332b6d8d8" providerId="ADAL" clId="{21F08EFA-14FE-4CD8-B73D-9612E9576E16}" dt="2022-05-26T12:10:31.666" v="4865" actId="9405"/>
          <ac:inkMkLst>
            <pc:docMk/>
            <pc:sldMk cId="844770657" sldId="585"/>
            <ac:inkMk id="37" creationId="{BFB44F08-9610-4D65-BF96-526A9E625A07}"/>
          </ac:inkMkLst>
        </pc:inkChg>
        <pc:inkChg chg="add mod">
          <ac:chgData name="Meier  Dana" userId="83c5db5c-748f-44c8-ad49-a5e332b6d8d8" providerId="ADAL" clId="{21F08EFA-14FE-4CD8-B73D-9612E9576E16}" dt="2022-05-26T12:10:34.154" v="4869"/>
          <ac:inkMkLst>
            <pc:docMk/>
            <pc:sldMk cId="844770657" sldId="585"/>
            <ac:inkMk id="38" creationId="{79604788-8237-400B-B3D2-E3BCAA542219}"/>
          </ac:inkMkLst>
        </pc:inkChg>
        <pc:inkChg chg="add mod">
          <ac:chgData name="Meier  Dana" userId="83c5db5c-748f-44c8-ad49-a5e332b6d8d8" providerId="ADAL" clId="{21F08EFA-14FE-4CD8-B73D-9612E9576E16}" dt="2022-05-26T12:10:34.154" v="4869"/>
          <ac:inkMkLst>
            <pc:docMk/>
            <pc:sldMk cId="844770657" sldId="585"/>
            <ac:inkMk id="39" creationId="{616C3950-408F-40BB-AA93-B03071D38A60}"/>
          </ac:inkMkLst>
        </pc:inkChg>
        <pc:inkChg chg="add mod">
          <ac:chgData name="Meier  Dana" userId="83c5db5c-748f-44c8-ad49-a5e332b6d8d8" providerId="ADAL" clId="{21F08EFA-14FE-4CD8-B73D-9612E9576E16}" dt="2022-05-26T12:10:34.154" v="4869"/>
          <ac:inkMkLst>
            <pc:docMk/>
            <pc:sldMk cId="844770657" sldId="585"/>
            <ac:inkMk id="40" creationId="{B653E28E-EB3B-4043-B27A-7CD1C614742A}"/>
          </ac:inkMkLst>
        </pc:inkChg>
        <pc:inkChg chg="add mod">
          <ac:chgData name="Meier  Dana" userId="83c5db5c-748f-44c8-ad49-a5e332b6d8d8" providerId="ADAL" clId="{21F08EFA-14FE-4CD8-B73D-9612E9576E16}" dt="2022-05-26T12:10:40.970" v="4881"/>
          <ac:inkMkLst>
            <pc:docMk/>
            <pc:sldMk cId="844770657" sldId="585"/>
            <ac:inkMk id="42" creationId="{1B7F1428-0087-460F-827D-0CAE97D72582}"/>
          </ac:inkMkLst>
        </pc:inkChg>
        <pc:inkChg chg="add mod">
          <ac:chgData name="Meier  Dana" userId="83c5db5c-748f-44c8-ad49-a5e332b6d8d8" providerId="ADAL" clId="{21F08EFA-14FE-4CD8-B73D-9612E9576E16}" dt="2022-05-26T12:10:40.970" v="4881"/>
          <ac:inkMkLst>
            <pc:docMk/>
            <pc:sldMk cId="844770657" sldId="585"/>
            <ac:inkMk id="43" creationId="{45386968-1A59-4B4E-A77D-34E681FDB641}"/>
          </ac:inkMkLst>
        </pc:inkChg>
        <pc:inkChg chg="add mod">
          <ac:chgData name="Meier  Dana" userId="83c5db5c-748f-44c8-ad49-a5e332b6d8d8" providerId="ADAL" clId="{21F08EFA-14FE-4CD8-B73D-9612E9576E16}" dt="2022-05-26T12:10:40.970" v="4881"/>
          <ac:inkMkLst>
            <pc:docMk/>
            <pc:sldMk cId="844770657" sldId="585"/>
            <ac:inkMk id="44" creationId="{C8A25C34-28E1-407D-AA4D-931A5D341695}"/>
          </ac:inkMkLst>
        </pc:inkChg>
        <pc:inkChg chg="add mod">
          <ac:chgData name="Meier  Dana" userId="83c5db5c-748f-44c8-ad49-a5e332b6d8d8" providerId="ADAL" clId="{21F08EFA-14FE-4CD8-B73D-9612E9576E16}" dt="2022-05-26T12:10:40.970" v="4881"/>
          <ac:inkMkLst>
            <pc:docMk/>
            <pc:sldMk cId="844770657" sldId="585"/>
            <ac:inkMk id="45" creationId="{AFB8B7A0-835E-4DA7-A140-E05FC3D4F313}"/>
          </ac:inkMkLst>
        </pc:inkChg>
        <pc:inkChg chg="add mod">
          <ac:chgData name="Meier  Dana" userId="83c5db5c-748f-44c8-ad49-a5e332b6d8d8" providerId="ADAL" clId="{21F08EFA-14FE-4CD8-B73D-9612E9576E16}" dt="2022-05-26T12:10:40.970" v="4881"/>
          <ac:inkMkLst>
            <pc:docMk/>
            <pc:sldMk cId="844770657" sldId="585"/>
            <ac:inkMk id="46" creationId="{94999DD9-1B30-4B26-A5C5-659FA607279C}"/>
          </ac:inkMkLst>
        </pc:inkChg>
        <pc:inkChg chg="add mod">
          <ac:chgData name="Meier  Dana" userId="83c5db5c-748f-44c8-ad49-a5e332b6d8d8" providerId="ADAL" clId="{21F08EFA-14FE-4CD8-B73D-9612E9576E16}" dt="2022-05-26T12:10:40.970" v="4881"/>
          <ac:inkMkLst>
            <pc:docMk/>
            <pc:sldMk cId="844770657" sldId="585"/>
            <ac:inkMk id="47" creationId="{3112D9FB-9532-4F7D-8F90-DED2D63369C4}"/>
          </ac:inkMkLst>
        </pc:inkChg>
        <pc:inkChg chg="add mod">
          <ac:chgData name="Meier  Dana" userId="83c5db5c-748f-44c8-ad49-a5e332b6d8d8" providerId="ADAL" clId="{21F08EFA-14FE-4CD8-B73D-9612E9576E16}" dt="2022-05-26T12:10:40.970" v="4881"/>
          <ac:inkMkLst>
            <pc:docMk/>
            <pc:sldMk cId="844770657" sldId="585"/>
            <ac:inkMk id="48" creationId="{6146157F-6086-41C0-9BD5-6C41B8E6CB6E}"/>
          </ac:inkMkLst>
        </pc:inkChg>
        <pc:inkChg chg="add mod">
          <ac:chgData name="Meier  Dana" userId="83c5db5c-748f-44c8-ad49-a5e332b6d8d8" providerId="ADAL" clId="{21F08EFA-14FE-4CD8-B73D-9612E9576E16}" dt="2022-05-26T12:10:40.970" v="4881"/>
          <ac:inkMkLst>
            <pc:docMk/>
            <pc:sldMk cId="844770657" sldId="585"/>
            <ac:inkMk id="49" creationId="{6D50BBAF-86E1-4C12-BCF0-13699B8B7294}"/>
          </ac:inkMkLst>
        </pc:inkChg>
        <pc:inkChg chg="add mod">
          <ac:chgData name="Meier  Dana" userId="83c5db5c-748f-44c8-ad49-a5e332b6d8d8" providerId="ADAL" clId="{21F08EFA-14FE-4CD8-B73D-9612E9576E16}" dt="2022-05-26T12:10:40.970" v="4881"/>
          <ac:inkMkLst>
            <pc:docMk/>
            <pc:sldMk cId="844770657" sldId="585"/>
            <ac:inkMk id="50" creationId="{42698761-634B-4E88-80B0-775527902240}"/>
          </ac:inkMkLst>
        </pc:inkChg>
        <pc:inkChg chg="add mod">
          <ac:chgData name="Meier  Dana" userId="83c5db5c-748f-44c8-ad49-a5e332b6d8d8" providerId="ADAL" clId="{21F08EFA-14FE-4CD8-B73D-9612E9576E16}" dt="2022-05-26T12:10:40.970" v="4881"/>
          <ac:inkMkLst>
            <pc:docMk/>
            <pc:sldMk cId="844770657" sldId="585"/>
            <ac:inkMk id="51" creationId="{3E3EF3D1-9701-4A14-85F0-F9F74632B485}"/>
          </ac:inkMkLst>
        </pc:inkChg>
        <pc:inkChg chg="add mod">
          <ac:chgData name="Meier  Dana" userId="83c5db5c-748f-44c8-ad49-a5e332b6d8d8" providerId="ADAL" clId="{21F08EFA-14FE-4CD8-B73D-9612E9576E16}" dt="2022-05-26T12:10:40.970" v="4881"/>
          <ac:inkMkLst>
            <pc:docMk/>
            <pc:sldMk cId="844770657" sldId="585"/>
            <ac:inkMk id="52" creationId="{3C8839F3-ACC8-478F-82CC-7EB86D669E1F}"/>
          </ac:inkMkLst>
        </pc:inkChg>
        <pc:inkChg chg="add del">
          <ac:chgData name="Meier  Dana" userId="83c5db5c-748f-44c8-ad49-a5e332b6d8d8" providerId="ADAL" clId="{21F08EFA-14FE-4CD8-B73D-9612E9576E16}" dt="2022-05-26T12:10:46.893" v="4883"/>
          <ac:inkMkLst>
            <pc:docMk/>
            <pc:sldMk cId="844770657" sldId="585"/>
            <ac:inkMk id="55" creationId="{9C59249C-E520-46E1-A353-C0D4FCB33C23}"/>
          </ac:inkMkLst>
        </pc:inkChg>
        <pc:inkChg chg="add mod">
          <ac:chgData name="Meier  Dana" userId="83c5db5c-748f-44c8-ad49-a5e332b6d8d8" providerId="ADAL" clId="{21F08EFA-14FE-4CD8-B73D-9612E9576E16}" dt="2022-05-26T12:10:56.035" v="4897"/>
          <ac:inkMkLst>
            <pc:docMk/>
            <pc:sldMk cId="844770657" sldId="585"/>
            <ac:inkMk id="56" creationId="{41D86FEC-FE96-48C0-9CB6-8716985BE5FB}"/>
          </ac:inkMkLst>
        </pc:inkChg>
        <pc:inkChg chg="add mod">
          <ac:chgData name="Meier  Dana" userId="83c5db5c-748f-44c8-ad49-a5e332b6d8d8" providerId="ADAL" clId="{21F08EFA-14FE-4CD8-B73D-9612E9576E16}" dt="2022-05-26T12:10:56.035" v="4897"/>
          <ac:inkMkLst>
            <pc:docMk/>
            <pc:sldMk cId="844770657" sldId="585"/>
            <ac:inkMk id="57" creationId="{31F945C5-CEF4-486B-BFDB-E1DFC9EA9D13}"/>
          </ac:inkMkLst>
        </pc:inkChg>
        <pc:inkChg chg="add mod">
          <ac:chgData name="Meier  Dana" userId="83c5db5c-748f-44c8-ad49-a5e332b6d8d8" providerId="ADAL" clId="{21F08EFA-14FE-4CD8-B73D-9612E9576E16}" dt="2022-05-26T12:10:56.035" v="4897"/>
          <ac:inkMkLst>
            <pc:docMk/>
            <pc:sldMk cId="844770657" sldId="585"/>
            <ac:inkMk id="58" creationId="{BCDFBCB6-0C2B-49E7-BD55-E9E72A318AD3}"/>
          </ac:inkMkLst>
        </pc:inkChg>
        <pc:inkChg chg="add mod">
          <ac:chgData name="Meier  Dana" userId="83c5db5c-748f-44c8-ad49-a5e332b6d8d8" providerId="ADAL" clId="{21F08EFA-14FE-4CD8-B73D-9612E9576E16}" dt="2022-05-26T12:10:56.035" v="4897"/>
          <ac:inkMkLst>
            <pc:docMk/>
            <pc:sldMk cId="844770657" sldId="585"/>
            <ac:inkMk id="59" creationId="{29C62074-AB54-4703-8831-E4FF843876C5}"/>
          </ac:inkMkLst>
        </pc:inkChg>
        <pc:inkChg chg="add mod">
          <ac:chgData name="Meier  Dana" userId="83c5db5c-748f-44c8-ad49-a5e332b6d8d8" providerId="ADAL" clId="{21F08EFA-14FE-4CD8-B73D-9612E9576E16}" dt="2022-05-26T12:10:56.035" v="4897"/>
          <ac:inkMkLst>
            <pc:docMk/>
            <pc:sldMk cId="844770657" sldId="585"/>
            <ac:inkMk id="60" creationId="{C6E24FF2-8273-4BC7-A1A1-E9B4C6C99C2E}"/>
          </ac:inkMkLst>
        </pc:inkChg>
        <pc:inkChg chg="add mod">
          <ac:chgData name="Meier  Dana" userId="83c5db5c-748f-44c8-ad49-a5e332b6d8d8" providerId="ADAL" clId="{21F08EFA-14FE-4CD8-B73D-9612E9576E16}" dt="2022-05-26T12:10:56.035" v="4897"/>
          <ac:inkMkLst>
            <pc:docMk/>
            <pc:sldMk cId="844770657" sldId="585"/>
            <ac:inkMk id="61" creationId="{19C1D7CE-5AF8-4565-B89B-878D18A2E5FA}"/>
          </ac:inkMkLst>
        </pc:inkChg>
        <pc:inkChg chg="add mod">
          <ac:chgData name="Meier  Dana" userId="83c5db5c-748f-44c8-ad49-a5e332b6d8d8" providerId="ADAL" clId="{21F08EFA-14FE-4CD8-B73D-9612E9576E16}" dt="2022-05-26T12:10:56.035" v="4897"/>
          <ac:inkMkLst>
            <pc:docMk/>
            <pc:sldMk cId="844770657" sldId="585"/>
            <ac:inkMk id="62" creationId="{A056BDE3-0F55-4801-94B6-C53761B10C11}"/>
          </ac:inkMkLst>
        </pc:inkChg>
        <pc:inkChg chg="add mod">
          <ac:chgData name="Meier  Dana" userId="83c5db5c-748f-44c8-ad49-a5e332b6d8d8" providerId="ADAL" clId="{21F08EFA-14FE-4CD8-B73D-9612E9576E16}" dt="2022-05-26T12:10:56.035" v="4897"/>
          <ac:inkMkLst>
            <pc:docMk/>
            <pc:sldMk cId="844770657" sldId="585"/>
            <ac:inkMk id="63" creationId="{4E5A2B5C-A31B-4F91-B3F8-1B856F7F5DC9}"/>
          </ac:inkMkLst>
        </pc:inkChg>
        <pc:inkChg chg="add mod">
          <ac:chgData name="Meier  Dana" userId="83c5db5c-748f-44c8-ad49-a5e332b6d8d8" providerId="ADAL" clId="{21F08EFA-14FE-4CD8-B73D-9612E9576E16}" dt="2022-05-26T12:10:56.035" v="4897"/>
          <ac:inkMkLst>
            <pc:docMk/>
            <pc:sldMk cId="844770657" sldId="585"/>
            <ac:inkMk id="64" creationId="{AD7EFE89-C5DC-40FE-BBAF-DAF42F89961C}"/>
          </ac:inkMkLst>
        </pc:inkChg>
        <pc:inkChg chg="add mod">
          <ac:chgData name="Meier  Dana" userId="83c5db5c-748f-44c8-ad49-a5e332b6d8d8" providerId="ADAL" clId="{21F08EFA-14FE-4CD8-B73D-9612E9576E16}" dt="2022-05-26T12:10:56.035" v="4897"/>
          <ac:inkMkLst>
            <pc:docMk/>
            <pc:sldMk cId="844770657" sldId="585"/>
            <ac:inkMk id="65" creationId="{4729901C-6C6A-49AD-BE63-865805CEAF6E}"/>
          </ac:inkMkLst>
        </pc:inkChg>
        <pc:inkChg chg="add mod">
          <ac:chgData name="Meier  Dana" userId="83c5db5c-748f-44c8-ad49-a5e332b6d8d8" providerId="ADAL" clId="{21F08EFA-14FE-4CD8-B73D-9612E9576E16}" dt="2022-05-26T12:10:56.035" v="4897"/>
          <ac:inkMkLst>
            <pc:docMk/>
            <pc:sldMk cId="844770657" sldId="585"/>
            <ac:inkMk id="66" creationId="{24B8F997-6082-4CBF-A641-DCE1A9807654}"/>
          </ac:inkMkLst>
        </pc:inkChg>
        <pc:inkChg chg="add mod">
          <ac:chgData name="Meier  Dana" userId="83c5db5c-748f-44c8-ad49-a5e332b6d8d8" providerId="ADAL" clId="{21F08EFA-14FE-4CD8-B73D-9612E9576E16}" dt="2022-05-26T12:10:56.035" v="4897"/>
          <ac:inkMkLst>
            <pc:docMk/>
            <pc:sldMk cId="844770657" sldId="585"/>
            <ac:inkMk id="67" creationId="{100CE275-E3A1-4192-8BD4-BB33C7296128}"/>
          </ac:inkMkLst>
        </pc:inkChg>
        <pc:inkChg chg="add mod">
          <ac:chgData name="Meier  Dana" userId="83c5db5c-748f-44c8-ad49-a5e332b6d8d8" providerId="ADAL" clId="{21F08EFA-14FE-4CD8-B73D-9612E9576E16}" dt="2022-05-26T12:10:56.035" v="4897"/>
          <ac:inkMkLst>
            <pc:docMk/>
            <pc:sldMk cId="844770657" sldId="585"/>
            <ac:inkMk id="68" creationId="{735174EE-77D4-4776-B7D5-19E73BA13B97}"/>
          </ac:inkMkLst>
        </pc:inkChg>
        <pc:inkChg chg="add mod">
          <ac:chgData name="Meier  Dana" userId="83c5db5c-748f-44c8-ad49-a5e332b6d8d8" providerId="ADAL" clId="{21F08EFA-14FE-4CD8-B73D-9612E9576E16}" dt="2022-05-26T12:11:07.060" v="4910"/>
          <ac:inkMkLst>
            <pc:docMk/>
            <pc:sldMk cId="844770657" sldId="585"/>
            <ac:inkMk id="70" creationId="{87B42DB5-2B1D-42CD-BC4F-32F211BF9721}"/>
          </ac:inkMkLst>
        </pc:inkChg>
        <pc:inkChg chg="add mod">
          <ac:chgData name="Meier  Dana" userId="83c5db5c-748f-44c8-ad49-a5e332b6d8d8" providerId="ADAL" clId="{21F08EFA-14FE-4CD8-B73D-9612E9576E16}" dt="2022-05-26T12:11:07.060" v="4910"/>
          <ac:inkMkLst>
            <pc:docMk/>
            <pc:sldMk cId="844770657" sldId="585"/>
            <ac:inkMk id="71" creationId="{C6492A7E-0B20-4E3E-8A93-896FDECCD738}"/>
          </ac:inkMkLst>
        </pc:inkChg>
        <pc:inkChg chg="add mod">
          <ac:chgData name="Meier  Dana" userId="83c5db5c-748f-44c8-ad49-a5e332b6d8d8" providerId="ADAL" clId="{21F08EFA-14FE-4CD8-B73D-9612E9576E16}" dt="2022-05-26T12:11:08.857" v="4914"/>
          <ac:inkMkLst>
            <pc:docMk/>
            <pc:sldMk cId="844770657" sldId="585"/>
            <ac:inkMk id="72" creationId="{184B4BE7-BE27-4930-9D2A-BFDC7DBA8D32}"/>
          </ac:inkMkLst>
        </pc:inkChg>
        <pc:inkChg chg="add mod">
          <ac:chgData name="Meier  Dana" userId="83c5db5c-748f-44c8-ad49-a5e332b6d8d8" providerId="ADAL" clId="{21F08EFA-14FE-4CD8-B73D-9612E9576E16}" dt="2022-05-26T12:11:08.857" v="4914"/>
          <ac:inkMkLst>
            <pc:docMk/>
            <pc:sldMk cId="844770657" sldId="585"/>
            <ac:inkMk id="73" creationId="{41D9F267-AA07-42FE-A6AC-1014A058A99B}"/>
          </ac:inkMkLst>
        </pc:inkChg>
        <pc:inkChg chg="add mod">
          <ac:chgData name="Meier  Dana" userId="83c5db5c-748f-44c8-ad49-a5e332b6d8d8" providerId="ADAL" clId="{21F08EFA-14FE-4CD8-B73D-9612E9576E16}" dt="2022-05-26T12:11:08.857" v="4914"/>
          <ac:inkMkLst>
            <pc:docMk/>
            <pc:sldMk cId="844770657" sldId="585"/>
            <ac:inkMk id="74" creationId="{B347666A-431A-470B-8CA1-2E4645A0114F}"/>
          </ac:inkMkLst>
        </pc:inkChg>
        <pc:inkChg chg="add mod">
          <ac:chgData name="Meier  Dana" userId="83c5db5c-748f-44c8-ad49-a5e332b6d8d8" providerId="ADAL" clId="{21F08EFA-14FE-4CD8-B73D-9612E9576E16}" dt="2022-05-26T12:11:08.857" v="4914"/>
          <ac:inkMkLst>
            <pc:docMk/>
            <pc:sldMk cId="844770657" sldId="585"/>
            <ac:inkMk id="75" creationId="{423E0569-F0C4-4FAA-A1D8-5EEB4D536F03}"/>
          </ac:inkMkLst>
        </pc:inkChg>
        <pc:inkChg chg="add mod">
          <ac:chgData name="Meier  Dana" userId="83c5db5c-748f-44c8-ad49-a5e332b6d8d8" providerId="ADAL" clId="{21F08EFA-14FE-4CD8-B73D-9612E9576E16}" dt="2022-05-26T12:11:08.857" v="4914"/>
          <ac:inkMkLst>
            <pc:docMk/>
            <pc:sldMk cId="844770657" sldId="585"/>
            <ac:inkMk id="76" creationId="{9FAF1BAA-998E-43B2-8A6B-0DFB50D742EF}"/>
          </ac:inkMkLst>
        </pc:inkChg>
        <pc:inkChg chg="add mod">
          <ac:chgData name="Meier  Dana" userId="83c5db5c-748f-44c8-ad49-a5e332b6d8d8" providerId="ADAL" clId="{21F08EFA-14FE-4CD8-B73D-9612E9576E16}" dt="2022-05-26T12:11:08.857" v="4914"/>
          <ac:inkMkLst>
            <pc:docMk/>
            <pc:sldMk cId="844770657" sldId="585"/>
            <ac:inkMk id="77" creationId="{CDD93354-C0BE-42B2-BC9E-468BFC2271C6}"/>
          </ac:inkMkLst>
        </pc:inkChg>
        <pc:inkChg chg="add mod">
          <ac:chgData name="Meier  Dana" userId="83c5db5c-748f-44c8-ad49-a5e332b6d8d8" providerId="ADAL" clId="{21F08EFA-14FE-4CD8-B73D-9612E9576E16}" dt="2022-05-26T12:11:08.857" v="4914"/>
          <ac:inkMkLst>
            <pc:docMk/>
            <pc:sldMk cId="844770657" sldId="585"/>
            <ac:inkMk id="78" creationId="{234CD6D3-898D-45A9-8C0E-1D7A0FFECA62}"/>
          </ac:inkMkLst>
        </pc:inkChg>
        <pc:inkChg chg="add mod">
          <ac:chgData name="Meier  Dana" userId="83c5db5c-748f-44c8-ad49-a5e332b6d8d8" providerId="ADAL" clId="{21F08EFA-14FE-4CD8-B73D-9612E9576E16}" dt="2022-05-26T12:11:08.857" v="4914"/>
          <ac:inkMkLst>
            <pc:docMk/>
            <pc:sldMk cId="844770657" sldId="585"/>
            <ac:inkMk id="79" creationId="{A2649D45-74FB-4D64-9DA0-02AD14103B2B}"/>
          </ac:inkMkLst>
        </pc:inkChg>
        <pc:inkChg chg="add mod">
          <ac:chgData name="Meier  Dana" userId="83c5db5c-748f-44c8-ad49-a5e332b6d8d8" providerId="ADAL" clId="{21F08EFA-14FE-4CD8-B73D-9612E9576E16}" dt="2022-05-26T12:11:08.857" v="4914"/>
          <ac:inkMkLst>
            <pc:docMk/>
            <pc:sldMk cId="844770657" sldId="585"/>
            <ac:inkMk id="80" creationId="{F7FA357E-B005-4EC5-AE57-B445E28E9D51}"/>
          </ac:inkMkLst>
        </pc:inkChg>
        <pc:inkChg chg="add mod">
          <ac:chgData name="Meier  Dana" userId="83c5db5c-748f-44c8-ad49-a5e332b6d8d8" providerId="ADAL" clId="{21F08EFA-14FE-4CD8-B73D-9612E9576E16}" dt="2022-05-26T12:11:08.857" v="4914"/>
          <ac:inkMkLst>
            <pc:docMk/>
            <pc:sldMk cId="844770657" sldId="585"/>
            <ac:inkMk id="81" creationId="{641B4CAD-17CD-4F12-8720-9E19BC437907}"/>
          </ac:inkMkLst>
        </pc:inkChg>
        <pc:inkChg chg="add mod">
          <ac:chgData name="Meier  Dana" userId="83c5db5c-748f-44c8-ad49-a5e332b6d8d8" providerId="ADAL" clId="{21F08EFA-14FE-4CD8-B73D-9612E9576E16}" dt="2022-05-26T12:11:08.857" v="4914"/>
          <ac:inkMkLst>
            <pc:docMk/>
            <pc:sldMk cId="844770657" sldId="585"/>
            <ac:inkMk id="86" creationId="{441677DB-6F81-45CF-94F5-03F2C38E30FB}"/>
          </ac:inkMkLst>
        </pc:inkChg>
        <pc:inkChg chg="add mod">
          <ac:chgData name="Meier  Dana" userId="83c5db5c-748f-44c8-ad49-a5e332b6d8d8" providerId="ADAL" clId="{21F08EFA-14FE-4CD8-B73D-9612E9576E16}" dt="2022-05-26T12:11:08.857" v="4914"/>
          <ac:inkMkLst>
            <pc:docMk/>
            <pc:sldMk cId="844770657" sldId="585"/>
            <ac:inkMk id="87" creationId="{B5C6FA29-3387-4CF8-BE1F-ADEF1EE43E2F}"/>
          </ac:inkMkLst>
        </pc:inkChg>
        <pc:inkChg chg="add mod">
          <ac:chgData name="Meier  Dana" userId="83c5db5c-748f-44c8-ad49-a5e332b6d8d8" providerId="ADAL" clId="{21F08EFA-14FE-4CD8-B73D-9612E9576E16}" dt="2022-05-26T12:11:08.857" v="4914"/>
          <ac:inkMkLst>
            <pc:docMk/>
            <pc:sldMk cId="844770657" sldId="585"/>
            <ac:inkMk id="88" creationId="{14E1904B-8E69-4547-B2E3-B2EBB0E0DDCA}"/>
          </ac:inkMkLst>
        </pc:inkChg>
        <pc:cxnChg chg="del">
          <ac:chgData name="Meier  Dana" userId="83c5db5c-748f-44c8-ad49-a5e332b6d8d8" providerId="ADAL" clId="{21F08EFA-14FE-4CD8-B73D-9612E9576E16}" dt="2022-05-26T12:09:09.753" v="4805" actId="478"/>
          <ac:cxnSpMkLst>
            <pc:docMk/>
            <pc:sldMk cId="844770657" sldId="585"/>
            <ac:cxnSpMk id="7" creationId="{545A029C-0674-4714-AF76-75ED24C7D4DE}"/>
          </ac:cxnSpMkLst>
        </pc:cxnChg>
      </pc:sldChg>
      <pc:sldChg chg="modSp add del mod">
        <pc:chgData name="Meier  Dana" userId="83c5db5c-748f-44c8-ad49-a5e332b6d8d8" providerId="ADAL" clId="{21F08EFA-14FE-4CD8-B73D-9612E9576E16}" dt="2022-05-26T10:26:05.569" v="3832" actId="47"/>
        <pc:sldMkLst>
          <pc:docMk/>
          <pc:sldMk cId="3800866151" sldId="585"/>
        </pc:sldMkLst>
        <pc:spChg chg="mod">
          <ac:chgData name="Meier  Dana" userId="83c5db5c-748f-44c8-ad49-a5e332b6d8d8" providerId="ADAL" clId="{21F08EFA-14FE-4CD8-B73D-9612E9576E16}" dt="2022-05-26T10:25:39.316" v="3819" actId="20577"/>
          <ac:spMkLst>
            <pc:docMk/>
            <pc:sldMk cId="3800866151" sldId="585"/>
            <ac:spMk id="3" creationId="{0AB2AB7B-3159-467A-85D3-3474C01671D0}"/>
          </ac:spMkLst>
        </pc:spChg>
      </pc:sldChg>
      <pc:sldChg chg="modSp add del mod">
        <pc:chgData name="Meier  Dana" userId="83c5db5c-748f-44c8-ad49-a5e332b6d8d8" providerId="ADAL" clId="{21F08EFA-14FE-4CD8-B73D-9612E9576E16}" dt="2022-05-26T10:27:26.160" v="3847" actId="47"/>
        <pc:sldMkLst>
          <pc:docMk/>
          <pc:sldMk cId="3863482880" sldId="585"/>
        </pc:sldMkLst>
        <pc:spChg chg="mod">
          <ac:chgData name="Meier  Dana" userId="83c5db5c-748f-44c8-ad49-a5e332b6d8d8" providerId="ADAL" clId="{21F08EFA-14FE-4CD8-B73D-9612E9576E16}" dt="2022-05-26T10:27:10.419" v="3843" actId="21"/>
          <ac:spMkLst>
            <pc:docMk/>
            <pc:sldMk cId="3863482880" sldId="585"/>
            <ac:spMk id="3" creationId="{0AB2AB7B-3159-467A-85D3-3474C01671D0}"/>
          </ac:spMkLst>
        </pc:spChg>
      </pc:sldChg>
      <pc:sldChg chg="add del">
        <pc:chgData name="Meier  Dana" userId="83c5db5c-748f-44c8-ad49-a5e332b6d8d8" providerId="ADAL" clId="{21F08EFA-14FE-4CD8-B73D-9612E9576E16}" dt="2022-05-26T10:25:18.368" v="3815" actId="47"/>
        <pc:sldMkLst>
          <pc:docMk/>
          <pc:sldMk cId="3911296278" sldId="585"/>
        </pc:sldMkLst>
      </pc:sldChg>
      <pc:sldChg chg="add del">
        <pc:chgData name="Meier  Dana" userId="83c5db5c-748f-44c8-ad49-a5e332b6d8d8" providerId="ADAL" clId="{21F08EFA-14FE-4CD8-B73D-9612E9576E16}" dt="2022-05-26T12:09:12.839" v="4806" actId="47"/>
        <pc:sldMkLst>
          <pc:docMk/>
          <pc:sldMk cId="475609836" sldId="586"/>
        </pc:sldMkLst>
      </pc:sldChg>
      <pc:sldChg chg="add del">
        <pc:chgData name="Meier  Dana" userId="83c5db5c-748f-44c8-ad49-a5e332b6d8d8" providerId="ADAL" clId="{21F08EFA-14FE-4CD8-B73D-9612E9576E16}" dt="2022-05-26T12:14:02.653" v="5073" actId="47"/>
        <pc:sldMkLst>
          <pc:docMk/>
          <pc:sldMk cId="1348763473" sldId="586"/>
        </pc:sldMkLst>
      </pc:sldChg>
      <pc:sldChg chg="add del">
        <pc:chgData name="Meier  Dana" userId="83c5db5c-748f-44c8-ad49-a5e332b6d8d8" providerId="ADAL" clId="{21F08EFA-14FE-4CD8-B73D-9612E9576E16}" dt="2022-05-26T10:25:33.250" v="3818"/>
        <pc:sldMkLst>
          <pc:docMk/>
          <pc:sldMk cId="2608809086" sldId="586"/>
        </pc:sldMkLst>
      </pc:sldChg>
      <pc:sldChg chg="add del">
        <pc:chgData name="Meier  Dana" userId="83c5db5c-748f-44c8-ad49-a5e332b6d8d8" providerId="ADAL" clId="{21F08EFA-14FE-4CD8-B73D-9612E9576E16}" dt="2022-05-26T12:09:12.839" v="4806" actId="47"/>
        <pc:sldMkLst>
          <pc:docMk/>
          <pc:sldMk cId="170678689" sldId="587"/>
        </pc:sldMkLst>
      </pc:sldChg>
      <pc:sldChg chg="addSp delSp modSp add del mod">
        <pc:chgData name="Meier  Dana" userId="83c5db5c-748f-44c8-ad49-a5e332b6d8d8" providerId="ADAL" clId="{21F08EFA-14FE-4CD8-B73D-9612E9576E16}" dt="2022-05-26T12:14:03.305" v="5074" actId="47"/>
        <pc:sldMkLst>
          <pc:docMk/>
          <pc:sldMk cId="2043097593" sldId="587"/>
        </pc:sldMkLst>
        <pc:grpChg chg="del mod">
          <ac:chgData name="Meier  Dana" userId="83c5db5c-748f-44c8-ad49-a5e332b6d8d8" providerId="ADAL" clId="{21F08EFA-14FE-4CD8-B73D-9612E9576E16}" dt="2022-05-26T12:10:09.597" v="4840"/>
          <ac:grpSpMkLst>
            <pc:docMk/>
            <pc:sldMk cId="2043097593" sldId="587"/>
            <ac:grpSpMk id="10" creationId="{6E504328-60C3-4200-AA07-DB82403A331D}"/>
          </ac:grpSpMkLst>
        </pc:grpChg>
        <pc:grpChg chg="del mod">
          <ac:chgData name="Meier  Dana" userId="83c5db5c-748f-44c8-ad49-a5e332b6d8d8" providerId="ADAL" clId="{21F08EFA-14FE-4CD8-B73D-9612E9576E16}" dt="2022-05-26T12:09:58.299" v="4824"/>
          <ac:grpSpMkLst>
            <pc:docMk/>
            <pc:sldMk cId="2043097593" sldId="587"/>
            <ac:grpSpMk id="18" creationId="{F518B8A3-CC71-4212-B5FD-19C9ADDCD217}"/>
          </ac:grpSpMkLst>
        </pc:grpChg>
        <pc:grpChg chg="del mod">
          <ac:chgData name="Meier  Dana" userId="83c5db5c-748f-44c8-ad49-a5e332b6d8d8" providerId="ADAL" clId="{21F08EFA-14FE-4CD8-B73D-9612E9576E16}" dt="2022-05-26T12:10:07.950" v="4836"/>
          <ac:grpSpMkLst>
            <pc:docMk/>
            <pc:sldMk cId="2043097593" sldId="587"/>
            <ac:grpSpMk id="19" creationId="{59370452-BA16-46F6-9D29-D0C389CD704E}"/>
          </ac:grpSpMkLst>
        </pc:grpChg>
        <pc:grpChg chg="del mod">
          <ac:chgData name="Meier  Dana" userId="83c5db5c-748f-44c8-ad49-a5e332b6d8d8" providerId="ADAL" clId="{21F08EFA-14FE-4CD8-B73D-9612E9576E16}" dt="2022-05-26T12:10:07.948" v="4834"/>
          <ac:grpSpMkLst>
            <pc:docMk/>
            <pc:sldMk cId="2043097593" sldId="587"/>
            <ac:grpSpMk id="24" creationId="{D1FCF10C-9725-4F7E-AFD9-A8DAD4A28971}"/>
          </ac:grpSpMkLst>
        </pc:grpChg>
        <pc:inkChg chg="add del">
          <ac:chgData name="Meier  Dana" userId="83c5db5c-748f-44c8-ad49-a5e332b6d8d8" providerId="ADAL" clId="{21F08EFA-14FE-4CD8-B73D-9612E9576E16}" dt="2022-05-26T12:09:45.386" v="4810"/>
          <ac:inkMkLst>
            <pc:docMk/>
            <pc:sldMk cId="2043097593" sldId="587"/>
            <ac:inkMk id="6" creationId="{E2BBBB23-9B4E-41BF-BE78-ADCA87B8E13F}"/>
          </ac:inkMkLst>
        </pc:inkChg>
        <pc:inkChg chg="add del mod">
          <ac:chgData name="Meier  Dana" userId="83c5db5c-748f-44c8-ad49-a5e332b6d8d8" providerId="ADAL" clId="{21F08EFA-14FE-4CD8-B73D-9612E9576E16}" dt="2022-05-26T12:10:09.601" v="4841"/>
          <ac:inkMkLst>
            <pc:docMk/>
            <pc:sldMk cId="2043097593" sldId="587"/>
            <ac:inkMk id="7" creationId="{160228EB-B873-4A2F-A2A8-C2958C476356}"/>
          </ac:inkMkLst>
        </pc:inkChg>
        <pc:inkChg chg="add del mod">
          <ac:chgData name="Meier  Dana" userId="83c5db5c-748f-44c8-ad49-a5e332b6d8d8" providerId="ADAL" clId="{21F08EFA-14FE-4CD8-B73D-9612E9576E16}" dt="2022-05-26T12:10:07.950" v="4837"/>
          <ac:inkMkLst>
            <pc:docMk/>
            <pc:sldMk cId="2043097593" sldId="587"/>
            <ac:inkMk id="8" creationId="{C06EDA80-B306-4EA3-8E75-0C313894A9DB}"/>
          </ac:inkMkLst>
        </pc:inkChg>
        <pc:inkChg chg="add del mod">
          <ac:chgData name="Meier  Dana" userId="83c5db5c-748f-44c8-ad49-a5e332b6d8d8" providerId="ADAL" clId="{21F08EFA-14FE-4CD8-B73D-9612E9576E16}" dt="2022-05-26T12:10:09.597" v="4840"/>
          <ac:inkMkLst>
            <pc:docMk/>
            <pc:sldMk cId="2043097593" sldId="587"/>
            <ac:inkMk id="9" creationId="{F88FCF87-1DF1-4E02-93C5-E62FA5FDFBCB}"/>
          </ac:inkMkLst>
        </pc:inkChg>
        <pc:inkChg chg="add del">
          <ac:chgData name="Meier  Dana" userId="83c5db5c-748f-44c8-ad49-a5e332b6d8d8" providerId="ADAL" clId="{21F08EFA-14FE-4CD8-B73D-9612E9576E16}" dt="2022-05-26T12:10:07.952" v="4838"/>
          <ac:inkMkLst>
            <pc:docMk/>
            <pc:sldMk cId="2043097593" sldId="587"/>
            <ac:inkMk id="11" creationId="{457289C9-0ED0-4865-B9DA-0332B0CEB2DD}"/>
          </ac:inkMkLst>
        </pc:inkChg>
        <pc:inkChg chg="add del mod">
          <ac:chgData name="Meier  Dana" userId="83c5db5c-748f-44c8-ad49-a5e332b6d8d8" providerId="ADAL" clId="{21F08EFA-14FE-4CD8-B73D-9612E9576E16}" dt="2022-05-26T12:10:07.952" v="4839"/>
          <ac:inkMkLst>
            <pc:docMk/>
            <pc:sldMk cId="2043097593" sldId="587"/>
            <ac:inkMk id="12" creationId="{48DBAD4B-D965-4AA8-98B0-0C97241102D3}"/>
          </ac:inkMkLst>
        </pc:inkChg>
        <pc:inkChg chg="add del mod">
          <ac:chgData name="Meier  Dana" userId="83c5db5c-748f-44c8-ad49-a5e332b6d8d8" providerId="ADAL" clId="{21F08EFA-14FE-4CD8-B73D-9612E9576E16}" dt="2022-05-26T12:10:07.943" v="4832"/>
          <ac:inkMkLst>
            <pc:docMk/>
            <pc:sldMk cId="2043097593" sldId="587"/>
            <ac:inkMk id="13" creationId="{323FCAC4-9590-4E87-8EED-843F7F93489B}"/>
          </ac:inkMkLst>
        </pc:inkChg>
        <pc:inkChg chg="add del mod">
          <ac:chgData name="Meier  Dana" userId="83c5db5c-748f-44c8-ad49-a5e332b6d8d8" providerId="ADAL" clId="{21F08EFA-14FE-4CD8-B73D-9612E9576E16}" dt="2022-05-26T12:10:07.950" v="4836"/>
          <ac:inkMkLst>
            <pc:docMk/>
            <pc:sldMk cId="2043097593" sldId="587"/>
            <ac:inkMk id="14" creationId="{2BAF2A94-1DCD-4142-B545-AF78B266F13E}"/>
          </ac:inkMkLst>
        </pc:inkChg>
        <pc:inkChg chg="add del mod">
          <ac:chgData name="Meier  Dana" userId="83c5db5c-748f-44c8-ad49-a5e332b6d8d8" providerId="ADAL" clId="{21F08EFA-14FE-4CD8-B73D-9612E9576E16}" dt="2022-05-26T12:09:58.299" v="4824"/>
          <ac:inkMkLst>
            <pc:docMk/>
            <pc:sldMk cId="2043097593" sldId="587"/>
            <ac:inkMk id="15" creationId="{4D5EAA00-024C-463C-9178-63A030931527}"/>
          </ac:inkMkLst>
        </pc:inkChg>
        <pc:inkChg chg="add del mod">
          <ac:chgData name="Meier  Dana" userId="83c5db5c-748f-44c8-ad49-a5e332b6d8d8" providerId="ADAL" clId="{21F08EFA-14FE-4CD8-B73D-9612E9576E16}" dt="2022-05-26T12:09:58.297" v="4823"/>
          <ac:inkMkLst>
            <pc:docMk/>
            <pc:sldMk cId="2043097593" sldId="587"/>
            <ac:inkMk id="16" creationId="{ADAAB7F6-82B2-4370-88DD-CA55962A54F9}"/>
          </ac:inkMkLst>
        </pc:inkChg>
        <pc:inkChg chg="add del mod">
          <ac:chgData name="Meier  Dana" userId="83c5db5c-748f-44c8-ad49-a5e332b6d8d8" providerId="ADAL" clId="{21F08EFA-14FE-4CD8-B73D-9612E9576E16}" dt="2022-05-26T12:09:58.300" v="4825"/>
          <ac:inkMkLst>
            <pc:docMk/>
            <pc:sldMk cId="2043097593" sldId="587"/>
            <ac:inkMk id="17" creationId="{2BDB0A18-AF21-4FBF-8023-37DDBBE1AB8C}"/>
          </ac:inkMkLst>
        </pc:inkChg>
        <pc:inkChg chg="add del mod">
          <ac:chgData name="Meier  Dana" userId="83c5db5c-748f-44c8-ad49-a5e332b6d8d8" providerId="ADAL" clId="{21F08EFA-14FE-4CD8-B73D-9612E9576E16}" dt="2022-05-26T12:10:07.948" v="4834"/>
          <ac:inkMkLst>
            <pc:docMk/>
            <pc:sldMk cId="2043097593" sldId="587"/>
            <ac:inkMk id="20" creationId="{C1A5F166-B8F2-4D95-9EEB-5929D2403B9E}"/>
          </ac:inkMkLst>
        </pc:inkChg>
        <pc:inkChg chg="add del mod">
          <ac:chgData name="Meier  Dana" userId="83c5db5c-748f-44c8-ad49-a5e332b6d8d8" providerId="ADAL" clId="{21F08EFA-14FE-4CD8-B73D-9612E9576E16}" dt="2022-05-26T12:10:07.914" v="4831"/>
          <ac:inkMkLst>
            <pc:docMk/>
            <pc:sldMk cId="2043097593" sldId="587"/>
            <ac:inkMk id="21" creationId="{B2635F85-31D2-4786-BACF-22343E137A64}"/>
          </ac:inkMkLst>
        </pc:inkChg>
        <pc:inkChg chg="add del mod">
          <ac:chgData name="Meier  Dana" userId="83c5db5c-748f-44c8-ad49-a5e332b6d8d8" providerId="ADAL" clId="{21F08EFA-14FE-4CD8-B73D-9612E9576E16}" dt="2022-05-26T12:10:07.949" v="4835"/>
          <ac:inkMkLst>
            <pc:docMk/>
            <pc:sldMk cId="2043097593" sldId="587"/>
            <ac:inkMk id="22" creationId="{B0E65C64-AFE3-4972-9520-B3225ECB9B1B}"/>
          </ac:inkMkLst>
        </pc:inkChg>
        <pc:inkChg chg="add del mod">
          <ac:chgData name="Meier  Dana" userId="83c5db5c-748f-44c8-ad49-a5e332b6d8d8" providerId="ADAL" clId="{21F08EFA-14FE-4CD8-B73D-9612E9576E16}" dt="2022-05-26T12:10:07.946" v="4833"/>
          <ac:inkMkLst>
            <pc:docMk/>
            <pc:sldMk cId="2043097593" sldId="587"/>
            <ac:inkMk id="23" creationId="{F27D807A-2AC5-45B1-9D78-DE6A173E800F}"/>
          </ac:inkMkLst>
        </pc:inkChg>
      </pc:sldChg>
      <pc:sldChg chg="addSp delSp modSp add del mod addCm delCm modCm">
        <pc:chgData name="Meier  Dana" userId="83c5db5c-748f-44c8-ad49-a5e332b6d8d8" providerId="ADAL" clId="{21F08EFA-14FE-4CD8-B73D-9612E9576E16}" dt="2022-05-30T15:59:26.306" v="5378" actId="47"/>
        <pc:sldMkLst>
          <pc:docMk/>
          <pc:sldMk cId="659634685" sldId="588"/>
        </pc:sldMkLst>
        <pc:grpChg chg="del mod">
          <ac:chgData name="Meier  Dana" userId="83c5db5c-748f-44c8-ad49-a5e332b6d8d8" providerId="ADAL" clId="{21F08EFA-14FE-4CD8-B73D-9612E9576E16}" dt="2022-05-26T12:12:00.567" v="4944"/>
          <ac:grpSpMkLst>
            <pc:docMk/>
            <pc:sldMk cId="659634685" sldId="588"/>
            <ac:grpSpMk id="93" creationId="{D63F35C2-C5E2-42EE-BCB1-82872C32F844}"/>
          </ac:grpSpMkLst>
        </pc:grpChg>
        <pc:grpChg chg="del mod">
          <ac:chgData name="Meier  Dana" userId="83c5db5c-748f-44c8-ad49-a5e332b6d8d8" providerId="ADAL" clId="{21F08EFA-14FE-4CD8-B73D-9612E9576E16}" dt="2022-05-26T12:12:00.567" v="4944"/>
          <ac:grpSpMkLst>
            <pc:docMk/>
            <pc:sldMk cId="659634685" sldId="588"/>
            <ac:grpSpMk id="96" creationId="{EE674133-D4A6-4A56-8EFB-8F2B94907E77}"/>
          </ac:grpSpMkLst>
        </pc:grpChg>
        <pc:grpChg chg="del mod">
          <ac:chgData name="Meier  Dana" userId="83c5db5c-748f-44c8-ad49-a5e332b6d8d8" providerId="ADAL" clId="{21F08EFA-14FE-4CD8-B73D-9612E9576E16}" dt="2022-05-26T12:12:05.192" v="4951"/>
          <ac:grpSpMkLst>
            <pc:docMk/>
            <pc:sldMk cId="659634685" sldId="588"/>
            <ac:grpSpMk id="105" creationId="{264FEBE1-F7A9-44B1-BDED-9DDD874B39E6}"/>
          </ac:grpSpMkLst>
        </pc:grpChg>
        <pc:grpChg chg="del mod">
          <ac:chgData name="Meier  Dana" userId="83c5db5c-748f-44c8-ad49-a5e332b6d8d8" providerId="ADAL" clId="{21F08EFA-14FE-4CD8-B73D-9612E9576E16}" dt="2022-05-26T12:12:11.084" v="4960"/>
          <ac:grpSpMkLst>
            <pc:docMk/>
            <pc:sldMk cId="659634685" sldId="588"/>
            <ac:grpSpMk id="110" creationId="{81B19C12-EC8E-422D-A675-EC5343AB70A3}"/>
          </ac:grpSpMkLst>
        </pc:grpChg>
        <pc:grpChg chg="del mod">
          <ac:chgData name="Meier  Dana" userId="83c5db5c-748f-44c8-ad49-a5e332b6d8d8" providerId="ADAL" clId="{21F08EFA-14FE-4CD8-B73D-9612E9576E16}" dt="2022-05-26T12:12:31.806" v="4993"/>
          <ac:grpSpMkLst>
            <pc:docMk/>
            <pc:sldMk cId="659634685" sldId="588"/>
            <ac:grpSpMk id="119" creationId="{B3C197CB-13C3-404E-AF0B-D06E2C465EB9}"/>
          </ac:grpSpMkLst>
        </pc:grpChg>
        <pc:grpChg chg="del mod">
          <ac:chgData name="Meier  Dana" userId="83c5db5c-748f-44c8-ad49-a5e332b6d8d8" providerId="ADAL" clId="{21F08EFA-14FE-4CD8-B73D-9612E9576E16}" dt="2022-05-26T12:12:31.806" v="4993"/>
          <ac:grpSpMkLst>
            <pc:docMk/>
            <pc:sldMk cId="659634685" sldId="588"/>
            <ac:grpSpMk id="131" creationId="{5EEE0032-297D-4012-B75F-271C4214FBF2}"/>
          </ac:grpSpMkLst>
        </pc:grpChg>
        <pc:grpChg chg="mod">
          <ac:chgData name="Meier  Dana" userId="83c5db5c-748f-44c8-ad49-a5e332b6d8d8" providerId="ADAL" clId="{21F08EFA-14FE-4CD8-B73D-9612E9576E16}" dt="2022-05-26T12:12:31.806" v="4993"/>
          <ac:grpSpMkLst>
            <pc:docMk/>
            <pc:sldMk cId="659634685" sldId="588"/>
            <ac:grpSpMk id="152" creationId="{6A33B3C7-9933-4766-8372-D8986297543D}"/>
          </ac:grpSpMkLst>
        </pc:grpChg>
        <pc:grpChg chg="mod">
          <ac:chgData name="Meier  Dana" userId="83c5db5c-748f-44c8-ad49-a5e332b6d8d8" providerId="ADAL" clId="{21F08EFA-14FE-4CD8-B73D-9612E9576E16}" dt="2022-05-26T12:12:31.806" v="4993"/>
          <ac:grpSpMkLst>
            <pc:docMk/>
            <pc:sldMk cId="659634685" sldId="588"/>
            <ac:grpSpMk id="153" creationId="{22D68438-C1D2-41B9-B35A-29DBC13F5609}"/>
          </ac:grpSpMkLst>
        </pc:grpChg>
        <pc:inkChg chg="add">
          <ac:chgData name="Meier  Dana" userId="83c5db5c-748f-44c8-ad49-a5e332b6d8d8" providerId="ADAL" clId="{21F08EFA-14FE-4CD8-B73D-9612E9576E16}" dt="2022-05-26T12:11:33.832" v="4916" actId="9405"/>
          <ac:inkMkLst>
            <pc:docMk/>
            <pc:sldMk cId="659634685" sldId="588"/>
            <ac:inkMk id="6" creationId="{981F5BC3-07BE-4BB6-93DD-91C42B1E77F9}"/>
          </ac:inkMkLst>
        </pc:inkChg>
        <pc:inkChg chg="add">
          <ac:chgData name="Meier  Dana" userId="83c5db5c-748f-44c8-ad49-a5e332b6d8d8" providerId="ADAL" clId="{21F08EFA-14FE-4CD8-B73D-9612E9576E16}" dt="2022-05-26T12:11:38.177" v="4917" actId="9405"/>
          <ac:inkMkLst>
            <pc:docMk/>
            <pc:sldMk cId="659634685" sldId="588"/>
            <ac:inkMk id="7" creationId="{4BCA6C77-D737-4DF3-827E-4F66423C2E0A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8" creationId="{00E3B892-BFAD-4B5C-9FAF-83B33C1571EF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9" creationId="{CC66EFA8-B542-458B-BA40-43B16E8207E4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0" creationId="{9C9C6E6D-9623-44D8-B0DA-B268F49662F7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29" creationId="{3BAE9DB5-53CE-4FA2-A131-DA842D1EA444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31" creationId="{97C71318-7079-4DDF-8972-5DAFD78F54BF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55" creationId="{1AE9FF41-7BC8-4D5D-BAC4-A36CF804E539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82" creationId="{295867A1-ABB5-41BD-B1E9-DC23B6D578FA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83" creationId="{6C7DCE08-4649-4B98-A88F-CF2AE9F7A610}"/>
          </ac:inkMkLst>
        </pc:inkChg>
        <pc:inkChg chg="add del">
          <ac:chgData name="Meier  Dana" userId="83c5db5c-748f-44c8-ad49-a5e332b6d8d8" providerId="ADAL" clId="{21F08EFA-14FE-4CD8-B73D-9612E9576E16}" dt="2022-05-26T12:11:53.447" v="4931"/>
          <ac:inkMkLst>
            <pc:docMk/>
            <pc:sldMk cId="659634685" sldId="588"/>
            <ac:inkMk id="84" creationId="{ED58DE32-B940-44F7-A439-2062040C8D99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90" creationId="{B0207E1B-5F56-441E-9A56-82350B9871D2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91" creationId="{AF1153F7-0D4A-4637-A1A6-749246B9005B}"/>
          </ac:inkMkLst>
        </pc:inkChg>
        <pc:inkChg chg="add del">
          <ac:chgData name="Meier  Dana" userId="83c5db5c-748f-44c8-ad49-a5e332b6d8d8" providerId="ADAL" clId="{21F08EFA-14FE-4CD8-B73D-9612E9576E16}" dt="2022-05-26T12:11:53.117" v="4930"/>
          <ac:inkMkLst>
            <pc:docMk/>
            <pc:sldMk cId="659634685" sldId="588"/>
            <ac:inkMk id="92" creationId="{8E74D346-19DB-4F67-8F5B-CEB271D1BBA4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94" creationId="{A5DCF60D-3DEF-485A-9F54-FF411E67D25A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95" creationId="{E43477A6-6C69-476B-9112-4E410E7F3D14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97" creationId="{7B1887FD-4523-4A32-96D3-43EFBADD6F00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98" creationId="{DBC386E6-B36E-4D5D-833F-4E6D0937EBF4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99" creationId="{A9DF0870-E088-4D73-84B2-E6541C52F445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00" creationId="{90D5923F-2570-4B78-8873-9C38784D704A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01" creationId="{6408EA77-D238-4663-8199-8124A8F74A19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02" creationId="{55F46C95-CC4F-47A8-9EDC-37E16821E6E2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03" creationId="{7B2CB5C6-A6B5-4171-AFDD-D0C74707A0CA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04" creationId="{1D218CC1-06DF-4B71-8357-DD9FAC7CC8FD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06" creationId="{F6774C9F-4CA6-49F8-96D7-76F4697ABC0A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07" creationId="{B537A9BC-863F-411A-BFF2-979B0037DF11}"/>
          </ac:inkMkLst>
        </pc:inkChg>
        <pc:inkChg chg="add del">
          <ac:chgData name="Meier  Dana" userId="83c5db5c-748f-44c8-ad49-a5e332b6d8d8" providerId="ADAL" clId="{21F08EFA-14FE-4CD8-B73D-9612E9576E16}" dt="2022-05-26T12:12:04.920" v="4950"/>
          <ac:inkMkLst>
            <pc:docMk/>
            <pc:sldMk cId="659634685" sldId="588"/>
            <ac:inkMk id="108" creationId="{861665EF-5D98-42A8-8CE3-B4ABD6AE9E27}"/>
          </ac:inkMkLst>
        </pc:inkChg>
        <pc:inkChg chg="add del">
          <ac:chgData name="Meier  Dana" userId="83c5db5c-748f-44c8-ad49-a5e332b6d8d8" providerId="ADAL" clId="{21F08EFA-14FE-4CD8-B73D-9612E9576E16}" dt="2022-05-26T12:12:04.920" v="4949"/>
          <ac:inkMkLst>
            <pc:docMk/>
            <pc:sldMk cId="659634685" sldId="588"/>
            <ac:inkMk id="109" creationId="{9A07FF79-D036-4ADB-A250-5264DAADB608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11" creationId="{3D737955-AB75-47C4-BF61-89E1B39D7D53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12" creationId="{7F169000-AC80-4CAF-AE4C-7CDF19A1B3B2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13" creationId="{FF7D3738-3CA4-4A30-944D-05EACEE60032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14" creationId="{A5C3DF19-DEBA-4099-8A8E-3B042D6A7C50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15" creationId="{DBB5015D-A18C-40C8-BA68-E84B7A305441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16" creationId="{CBD6A982-EE27-4335-B6E1-B1C06EC2F566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17" creationId="{CE5D8AC7-AB17-4CAD-AB18-2D11344AF597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18" creationId="{BCC81F8F-65B0-418E-A158-42985319E366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20" creationId="{68E14003-24FC-4493-98D8-4677CEE9CE82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21" creationId="{28470525-04C2-4CA8-AE9A-B64A211506CD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22" creationId="{AAD07B32-C56C-49CA-8696-DCCA63EFBDAB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23" creationId="{E521BB57-4A41-4A8D-83D7-25181FF3CAC4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24" creationId="{62FE3154-F5A9-41E8-9548-B33004F1B322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25" creationId="{2637F20E-BB4D-4377-BADE-1D0C0A2EAA1E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26" creationId="{98C24020-C823-40B8-901A-3E5DDFF37CC5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27" creationId="{CB6B8A85-6861-4EFE-A867-5A5E7C8C7238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28" creationId="{DEBE85AA-4881-4504-AD65-C2D0A8D45C33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29" creationId="{4E64059A-908C-46A5-B450-A6556CC538A7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30" creationId="{956635AE-231B-41EF-84A1-A83820A67FD7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32" creationId="{C040A7E4-B4EE-4B59-A3C5-B5C1FD6FE2A7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33" creationId="{0F935133-692C-4343-B54A-0424AD357604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34" creationId="{E2E8D55A-7369-4059-8FE2-C85F87C23B47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35" creationId="{1ABBDE7B-264B-4C84-9839-EA0F0C8D2933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36" creationId="{FEDD85CB-7CB8-418E-A662-8453BFB68830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37" creationId="{D29961A6-717D-496C-972C-2D93D83D88E5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38" creationId="{369175E4-A043-49A7-B04F-474D3C3CCD5A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39" creationId="{203844E6-7080-4640-8C81-D7A1AE2E6535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40" creationId="{35D17DBC-9831-4062-995E-0BA1B17E8081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41" creationId="{18E4C130-58BC-46E6-A03D-C7E3C252E0C0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42" creationId="{923BB7D4-9D7A-4C1C-9F15-B482EEBD9FD1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43" creationId="{0B816CB8-2E60-4347-A730-D11AC782FEF7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44" creationId="{D13F2D01-C536-4EED-8BC2-FEA3C659435B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45" creationId="{C5F6AAC8-D779-4D2A-9B0B-E227A21F2F35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46" creationId="{274B113A-0086-4DDE-B423-FABF094470B7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47" creationId="{85B342F6-05F1-441B-BFB8-B57FBBBA6560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48" creationId="{CBAD97BB-5DFD-4A1F-9A33-6FF9778F8AA4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49" creationId="{5D89D85E-D7A6-4F02-8589-61DF3EEC8FF3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50" creationId="{AB66060E-0234-4E3F-9D1F-DC9084CAAC30}"/>
          </ac:inkMkLst>
        </pc:inkChg>
        <pc:inkChg chg="add mod">
          <ac:chgData name="Meier  Dana" userId="83c5db5c-748f-44c8-ad49-a5e332b6d8d8" providerId="ADAL" clId="{21F08EFA-14FE-4CD8-B73D-9612E9576E16}" dt="2022-05-26T12:12:31.806" v="4993"/>
          <ac:inkMkLst>
            <pc:docMk/>
            <pc:sldMk cId="659634685" sldId="588"/>
            <ac:inkMk id="151" creationId="{709EEDE7-C473-45B0-9DF8-D296B3D64089}"/>
          </ac:inkMkLst>
        </pc:inkChg>
      </pc:sldChg>
      <pc:sldChg chg="addSp delSp modSp add del mod">
        <pc:chgData name="Meier  Dana" userId="83c5db5c-748f-44c8-ad49-a5e332b6d8d8" providerId="ADAL" clId="{21F08EFA-14FE-4CD8-B73D-9612E9576E16}" dt="2022-05-30T15:59:27.314" v="5379" actId="47"/>
        <pc:sldMkLst>
          <pc:docMk/>
          <pc:sldMk cId="3189666274" sldId="589"/>
        </pc:sldMkLst>
        <pc:grpChg chg="mod">
          <ac:chgData name="Meier  Dana" userId="83c5db5c-748f-44c8-ad49-a5e332b6d8d8" providerId="ADAL" clId="{21F08EFA-14FE-4CD8-B73D-9612E9576E16}" dt="2022-05-26T12:13:02.375" v="5006"/>
          <ac:grpSpMkLst>
            <pc:docMk/>
            <pc:sldMk cId="3189666274" sldId="589"/>
            <ac:grpSpMk id="90" creationId="{CD0ED17B-1C85-4FEE-B876-6C32B18E3C8E}"/>
          </ac:grpSpMkLst>
        </pc:grpChg>
        <pc:grpChg chg="del mod">
          <ac:chgData name="Meier  Dana" userId="83c5db5c-748f-44c8-ad49-a5e332b6d8d8" providerId="ADAL" clId="{21F08EFA-14FE-4CD8-B73D-9612E9576E16}" dt="2022-05-26T12:13:11.267" v="5020"/>
          <ac:grpSpMkLst>
            <pc:docMk/>
            <pc:sldMk cId="3189666274" sldId="589"/>
            <ac:grpSpMk id="95" creationId="{39414D52-A8EF-47BE-974B-93342F6C5630}"/>
          </ac:grpSpMkLst>
        </pc:grpChg>
        <pc:grpChg chg="del mod">
          <ac:chgData name="Meier  Dana" userId="83c5db5c-748f-44c8-ad49-a5e332b6d8d8" providerId="ADAL" clId="{21F08EFA-14FE-4CD8-B73D-9612E9576E16}" dt="2022-05-26T12:13:21.886" v="5036"/>
          <ac:grpSpMkLst>
            <pc:docMk/>
            <pc:sldMk cId="3189666274" sldId="589"/>
            <ac:grpSpMk id="103" creationId="{47935B53-CD71-463E-A3A9-DD9190AC29BA}"/>
          </ac:grpSpMkLst>
        </pc:grpChg>
        <pc:grpChg chg="del mod">
          <ac:chgData name="Meier  Dana" userId="83c5db5c-748f-44c8-ad49-a5e332b6d8d8" providerId="ADAL" clId="{21F08EFA-14FE-4CD8-B73D-9612E9576E16}" dt="2022-05-26T12:13:26.901" v="5042"/>
          <ac:grpSpMkLst>
            <pc:docMk/>
            <pc:sldMk cId="3189666274" sldId="589"/>
            <ac:grpSpMk id="119" creationId="{FC90D812-54A9-41CB-9693-A0A1A3DB6FBC}"/>
          </ac:grpSpMkLst>
        </pc:grpChg>
        <pc:grpChg chg="del mod">
          <ac:chgData name="Meier  Dana" userId="83c5db5c-748f-44c8-ad49-a5e332b6d8d8" providerId="ADAL" clId="{21F08EFA-14FE-4CD8-B73D-9612E9576E16}" dt="2022-05-26T12:13:34.344" v="5055"/>
          <ac:grpSpMkLst>
            <pc:docMk/>
            <pc:sldMk cId="3189666274" sldId="589"/>
            <ac:grpSpMk id="125" creationId="{95206882-A53A-4994-B771-A4FBC6A6B50F}"/>
          </ac:grpSpMkLst>
        </pc:grpChg>
        <pc:grpChg chg="del mod">
          <ac:chgData name="Meier  Dana" userId="83c5db5c-748f-44c8-ad49-a5e332b6d8d8" providerId="ADAL" clId="{21F08EFA-14FE-4CD8-B73D-9612E9576E16}" dt="2022-05-26T12:13:42.503" v="5072"/>
          <ac:grpSpMkLst>
            <pc:docMk/>
            <pc:sldMk cId="3189666274" sldId="589"/>
            <ac:grpSpMk id="138" creationId="{21DBE39E-A2E9-44C0-8365-DD75274636D8}"/>
          </ac:grpSpMkLst>
        </pc:grpChg>
        <pc:grpChg chg="mod">
          <ac:chgData name="Meier  Dana" userId="83c5db5c-748f-44c8-ad49-a5e332b6d8d8" providerId="ADAL" clId="{21F08EFA-14FE-4CD8-B73D-9612E9576E16}" dt="2022-05-26T12:13:42.503" v="5072"/>
          <ac:grpSpMkLst>
            <pc:docMk/>
            <pc:sldMk cId="3189666274" sldId="589"/>
            <ac:grpSpMk id="155" creationId="{E72F39A6-E399-494A-99CF-BB64AF1457A9}"/>
          </ac:grpSpMkLst>
        </pc:grpChg>
        <pc:inkChg chg="add">
          <ac:chgData name="Meier  Dana" userId="83c5db5c-748f-44c8-ad49-a5e332b6d8d8" providerId="ADAL" clId="{21F08EFA-14FE-4CD8-B73D-9612E9576E16}" dt="2022-05-26T12:12:44.779" v="4995" actId="9405"/>
          <ac:inkMkLst>
            <pc:docMk/>
            <pc:sldMk cId="3189666274" sldId="589"/>
            <ac:inkMk id="6" creationId="{18EBE870-756A-4FFE-8D0D-48C3CD5404D3}"/>
          </ac:inkMkLst>
        </pc:inkChg>
        <pc:inkChg chg="add">
          <ac:chgData name="Meier  Dana" userId="83c5db5c-748f-44c8-ad49-a5e332b6d8d8" providerId="ADAL" clId="{21F08EFA-14FE-4CD8-B73D-9612E9576E16}" dt="2022-05-26T12:12:45.894" v="4996" actId="9405"/>
          <ac:inkMkLst>
            <pc:docMk/>
            <pc:sldMk cId="3189666274" sldId="589"/>
            <ac:inkMk id="7" creationId="{962121F1-4D43-42B0-8DA3-D0D1BE309313}"/>
          </ac:inkMkLst>
        </pc:inkChg>
        <pc:inkChg chg="add">
          <ac:chgData name="Meier  Dana" userId="83c5db5c-748f-44c8-ad49-a5e332b6d8d8" providerId="ADAL" clId="{21F08EFA-14FE-4CD8-B73D-9612E9576E16}" dt="2022-05-26T12:12:47.842" v="4997" actId="9405"/>
          <ac:inkMkLst>
            <pc:docMk/>
            <pc:sldMk cId="3189666274" sldId="589"/>
            <ac:inkMk id="8" creationId="{8A700FDC-46B3-4B04-B679-A7ADD03FE367}"/>
          </ac:inkMkLst>
        </pc:inkChg>
        <pc:inkChg chg="add">
          <ac:chgData name="Meier  Dana" userId="83c5db5c-748f-44c8-ad49-a5e332b6d8d8" providerId="ADAL" clId="{21F08EFA-14FE-4CD8-B73D-9612E9576E16}" dt="2022-05-26T12:12:48.793" v="4998" actId="9405"/>
          <ac:inkMkLst>
            <pc:docMk/>
            <pc:sldMk cId="3189666274" sldId="589"/>
            <ac:inkMk id="9" creationId="{56D9C062-DB5D-417A-9DEC-63520305FD7E}"/>
          </ac:inkMkLst>
        </pc:inkChg>
        <pc:inkChg chg="add">
          <ac:chgData name="Meier  Dana" userId="83c5db5c-748f-44c8-ad49-a5e332b6d8d8" providerId="ADAL" clId="{21F08EFA-14FE-4CD8-B73D-9612E9576E16}" dt="2022-05-26T12:12:53.897" v="4999" actId="9405"/>
          <ac:inkMkLst>
            <pc:docMk/>
            <pc:sldMk cId="3189666274" sldId="589"/>
            <ac:inkMk id="10" creationId="{3A5CDE6C-6242-47B8-9142-AD817588F12A}"/>
          </ac:inkMkLst>
        </pc:inkChg>
        <pc:inkChg chg="add">
          <ac:chgData name="Meier  Dana" userId="83c5db5c-748f-44c8-ad49-a5e332b6d8d8" providerId="ADAL" clId="{21F08EFA-14FE-4CD8-B73D-9612E9576E16}" dt="2022-05-26T12:12:54.654" v="5000" actId="9405"/>
          <ac:inkMkLst>
            <pc:docMk/>
            <pc:sldMk cId="3189666274" sldId="589"/>
            <ac:inkMk id="29" creationId="{91B1AFF0-784E-4B27-A382-6FF795059251}"/>
          </ac:inkMkLst>
        </pc:inkChg>
        <pc:inkChg chg="add mod">
          <ac:chgData name="Meier  Dana" userId="83c5db5c-748f-44c8-ad49-a5e332b6d8d8" providerId="ADAL" clId="{21F08EFA-14FE-4CD8-B73D-9612E9576E16}" dt="2022-05-26T12:13:02.375" v="5006"/>
          <ac:inkMkLst>
            <pc:docMk/>
            <pc:sldMk cId="3189666274" sldId="589"/>
            <ac:inkMk id="31" creationId="{1140A1FD-9E2B-429C-911E-2C7435BB086B}"/>
          </ac:inkMkLst>
        </pc:inkChg>
        <pc:inkChg chg="add mod">
          <ac:chgData name="Meier  Dana" userId="83c5db5c-748f-44c8-ad49-a5e332b6d8d8" providerId="ADAL" clId="{21F08EFA-14FE-4CD8-B73D-9612E9576E16}" dt="2022-05-26T12:13:02.375" v="5006"/>
          <ac:inkMkLst>
            <pc:docMk/>
            <pc:sldMk cId="3189666274" sldId="589"/>
            <ac:inkMk id="55" creationId="{E64FFC2E-17A7-4CC3-A266-A3ED2EF97A21}"/>
          </ac:inkMkLst>
        </pc:inkChg>
        <pc:inkChg chg="add mod">
          <ac:chgData name="Meier  Dana" userId="83c5db5c-748f-44c8-ad49-a5e332b6d8d8" providerId="ADAL" clId="{21F08EFA-14FE-4CD8-B73D-9612E9576E16}" dt="2022-05-26T12:13:02.375" v="5006"/>
          <ac:inkMkLst>
            <pc:docMk/>
            <pc:sldMk cId="3189666274" sldId="589"/>
            <ac:inkMk id="82" creationId="{64B54D7F-9AB1-4250-876C-267C0BB80756}"/>
          </ac:inkMkLst>
        </pc:inkChg>
        <pc:inkChg chg="add mod">
          <ac:chgData name="Meier  Dana" userId="83c5db5c-748f-44c8-ad49-a5e332b6d8d8" providerId="ADAL" clId="{21F08EFA-14FE-4CD8-B73D-9612E9576E16}" dt="2022-05-26T12:13:02.375" v="5006"/>
          <ac:inkMkLst>
            <pc:docMk/>
            <pc:sldMk cId="3189666274" sldId="589"/>
            <ac:inkMk id="83" creationId="{802908B8-E490-4A35-AC13-6C43193AA2CB}"/>
          </ac:inkMkLst>
        </pc:inkChg>
        <pc:inkChg chg="add mod">
          <ac:chgData name="Meier  Dana" userId="83c5db5c-748f-44c8-ad49-a5e332b6d8d8" providerId="ADAL" clId="{21F08EFA-14FE-4CD8-B73D-9612E9576E16}" dt="2022-05-26T12:13:02.375" v="5006"/>
          <ac:inkMkLst>
            <pc:docMk/>
            <pc:sldMk cId="3189666274" sldId="589"/>
            <ac:inkMk id="84" creationId="{CE5516B5-2254-45CF-ABCA-B505A62AF31D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91" creationId="{66A16DA4-AA59-4F28-9034-84930E2043A2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92" creationId="{49AFBAD5-1BF6-41FD-93D0-0E738AE0D7AF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93" creationId="{42791852-4D86-480F-9480-1B3AA589C1C5}"/>
          </ac:inkMkLst>
        </pc:inkChg>
        <pc:inkChg chg="add del">
          <ac:chgData name="Meier  Dana" userId="83c5db5c-748f-44c8-ad49-a5e332b6d8d8" providerId="ADAL" clId="{21F08EFA-14FE-4CD8-B73D-9612E9576E16}" dt="2022-05-26T12:13:05.395" v="5011"/>
          <ac:inkMkLst>
            <pc:docMk/>
            <pc:sldMk cId="3189666274" sldId="589"/>
            <ac:inkMk id="94" creationId="{7ACA383C-69FF-4BC4-92C2-CA428750C6E4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96" creationId="{ED5CEF06-2272-484E-8B72-96DFA19C5FF6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97" creationId="{0B45C1D7-EA06-4C6E-86FE-32033E51BCE6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98" creationId="{EAF1E11A-D4C1-4F42-8598-96BBBB5B9E98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99" creationId="{8B559711-0886-4440-B2DE-D873FA78A000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00" creationId="{9FD605DA-55A1-4126-BCD6-E45CCAEC674D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01" creationId="{E97A1CBA-EF8C-4ACA-8ACD-E2A16F4BE3D7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02" creationId="{500ED479-CDE8-4368-BA44-79DFC7224C48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04" creationId="{1DCDF27F-DC3A-4156-A5AD-DFE4F27BF535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05" creationId="{A9EB82CE-A1A5-4F05-B3D7-1B347F9400ED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06" creationId="{E0D73ADB-5718-4954-ADA9-8961D6B98389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07" creationId="{B931E242-7E75-4BEF-8CD6-11A0A33F24A4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08" creationId="{2B8CE1A2-6402-48B7-A124-EB6242E6812C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09" creationId="{713D1564-C829-40B9-926B-4708EA8A8F21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10" creationId="{1AA16C99-C859-488D-9705-A0513879CEF2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11" creationId="{806E0C0F-8D05-402C-A897-B897F680F2AD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12" creationId="{EFD60E28-4963-446F-9DA3-7D96DAB38643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13" creationId="{5BF2B18A-9398-4C78-9B15-4ED3410DFFA1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14" creationId="{7F0C2886-E20F-4D29-870B-C75FCFBEDBAE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15" creationId="{45B25664-3FE0-4A33-9AE3-12097F5E0488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16" creationId="{BC759EB8-7B7A-4FC8-BB5C-D1E7299E444E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17" creationId="{BC9966A4-774B-4656-B38A-6D9DA813FF5D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18" creationId="{5F366763-2788-480F-922B-1FF1A324CDE2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20" creationId="{E7474441-C52C-427D-8863-C7CD656791F7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21" creationId="{882CE9CC-E685-4066-B66B-742862A49E82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22" creationId="{827B93FA-A727-4DBD-965D-A9FC08A123A0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23" creationId="{866A4829-92A7-410D-A7BE-59B76C946D53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24" creationId="{89444F77-2F4B-4BC1-8790-AF7EF7D8AA13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26" creationId="{FD184128-A19B-4C3C-8237-D90BC029320B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27" creationId="{D81C4150-EA19-44A7-AFE5-E35EF123DB0A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28" creationId="{8B44EE19-AEC3-46E5-83DA-B42948021D18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29" creationId="{728AE89D-F2DB-4657-808F-040F0EAD0B27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30" creationId="{A3894BB6-3A09-42CB-A377-66C1CC4E922F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31" creationId="{20389A0B-4A85-471C-AD21-F33009AE364A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32" creationId="{7E72E364-C6CF-4527-8408-BE4A05586EC2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33" creationId="{16CC065E-D1DB-4306-9010-DA2ADA279591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34" creationId="{EF46BFA6-14B1-4402-AFA1-A363D809D394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35" creationId="{AC9F867B-0514-40D9-B045-6BAEFE0EC514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36" creationId="{12E0FE56-455A-413B-87B6-269123729FF7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37" creationId="{0F5E9EC0-8CD0-4F72-BF6D-1BA3AEF13151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39" creationId="{458B87A1-79F9-4A7F-A8C5-09A462289853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40" creationId="{B9B97070-F8BC-4D06-9CE4-848F349C4A34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41" creationId="{A678A6DF-371F-47A9-9355-2D60E7368719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42" creationId="{98B272D0-263D-431E-A6E2-DD25CB983AAD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43" creationId="{DB4AB883-59C6-46CE-A522-297BDD4D4226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44" creationId="{FD9C777B-9095-4DDA-A586-9A6AD0F5E2C3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45" creationId="{89A2AC82-039D-434A-A38C-EEDDF20FDEA0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46" creationId="{4D35CAF3-0A3B-42C0-9A4C-CDCFE4222904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47" creationId="{0EA8AD96-BA39-47A4-A328-FDD9BFB4E4CF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48" creationId="{3E54852C-B30E-4AA3-97C2-4F6A65C8260D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49" creationId="{24856C76-3E18-41EC-BC3D-0A6CB191330C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50" creationId="{4552DF53-55FD-438B-A7BA-98193BB19B39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51" creationId="{DC922341-E98B-46A6-928D-EA49BA3344BC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52" creationId="{FB80F935-0019-4318-8A4F-779DA607D7BD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53" creationId="{B68C6813-4994-4120-B220-E715F7886E6B}"/>
          </ac:inkMkLst>
        </pc:inkChg>
        <pc:inkChg chg="add mod">
          <ac:chgData name="Meier  Dana" userId="83c5db5c-748f-44c8-ad49-a5e332b6d8d8" providerId="ADAL" clId="{21F08EFA-14FE-4CD8-B73D-9612E9576E16}" dt="2022-05-26T12:13:42.503" v="5072"/>
          <ac:inkMkLst>
            <pc:docMk/>
            <pc:sldMk cId="3189666274" sldId="589"/>
            <ac:inkMk id="154" creationId="{7E271803-E078-4F1F-A340-9AB77F6E5A4D}"/>
          </ac:inkMkLst>
        </pc:inkChg>
      </pc:sldChg>
      <pc:sldChg chg="addSp delSp modSp add mod delAnim addCm modCm">
        <pc:chgData name="Meier  Dana" userId="83c5db5c-748f-44c8-ad49-a5e332b6d8d8" providerId="ADAL" clId="{21F08EFA-14FE-4CD8-B73D-9612E9576E16}" dt="2022-05-26T12:17:12.266" v="5084" actId="208"/>
        <pc:sldMkLst>
          <pc:docMk/>
          <pc:sldMk cId="1973823798" sldId="590"/>
        </pc:sldMkLst>
        <pc:spChg chg="del">
          <ac:chgData name="Meier  Dana" userId="83c5db5c-748f-44c8-ad49-a5e332b6d8d8" providerId="ADAL" clId="{21F08EFA-14FE-4CD8-B73D-9612E9576E16}" dt="2022-05-26T12:15:28.834" v="5077" actId="478"/>
          <ac:spMkLst>
            <pc:docMk/>
            <pc:sldMk cId="1973823798" sldId="590"/>
            <ac:spMk id="7" creationId="{ECDF3B41-A211-C9BA-A375-741E1D11D8C6}"/>
          </ac:spMkLst>
        </pc:spChg>
        <pc:spChg chg="del">
          <ac:chgData name="Meier  Dana" userId="83c5db5c-748f-44c8-ad49-a5e332b6d8d8" providerId="ADAL" clId="{21F08EFA-14FE-4CD8-B73D-9612E9576E16}" dt="2022-05-26T12:15:27.413" v="5076" actId="478"/>
          <ac:spMkLst>
            <pc:docMk/>
            <pc:sldMk cId="1973823798" sldId="590"/>
            <ac:spMk id="9" creationId="{E4AAD207-6181-773C-29AD-BA5461AD526B}"/>
          </ac:spMkLst>
        </pc:spChg>
        <pc:spChg chg="add mod">
          <ac:chgData name="Meier  Dana" userId="83c5db5c-748f-44c8-ad49-a5e332b6d8d8" providerId="ADAL" clId="{21F08EFA-14FE-4CD8-B73D-9612E9576E16}" dt="2022-05-26T12:17:12.266" v="5084" actId="208"/>
          <ac:spMkLst>
            <pc:docMk/>
            <pc:sldMk cId="1973823798" sldId="590"/>
            <ac:spMk id="11" creationId="{74F98030-0EA5-4AA4-A400-D4AF3FA96555}"/>
          </ac:spMkLst>
        </pc:spChg>
        <pc:spChg chg="del">
          <ac:chgData name="Meier  Dana" userId="83c5db5c-748f-44c8-ad49-a5e332b6d8d8" providerId="ADAL" clId="{21F08EFA-14FE-4CD8-B73D-9612E9576E16}" dt="2022-05-26T12:15:35.407" v="5078" actId="478"/>
          <ac:spMkLst>
            <pc:docMk/>
            <pc:sldMk cId="1973823798" sldId="590"/>
            <ac:spMk id="13" creationId="{137E882A-DF34-DF33-E20E-5390B8974901}"/>
          </ac:spMkLst>
        </pc:spChg>
        <pc:picChg chg="del">
          <ac:chgData name="Meier  Dana" userId="83c5db5c-748f-44c8-ad49-a5e332b6d8d8" providerId="ADAL" clId="{21F08EFA-14FE-4CD8-B73D-9612E9576E16}" dt="2022-05-26T12:15:35.407" v="5078" actId="478"/>
          <ac:picMkLst>
            <pc:docMk/>
            <pc:sldMk cId="1973823798" sldId="590"/>
            <ac:picMk id="8" creationId="{DD12FCD7-1DE3-067F-44C9-54B4D76D187A}"/>
          </ac:picMkLst>
        </pc:picChg>
      </pc:sldChg>
      <pc:sldChg chg="del">
        <pc:chgData name="Meier  Dana" userId="83c5db5c-748f-44c8-ad49-a5e332b6d8d8" providerId="ADAL" clId="{21F08EFA-14FE-4CD8-B73D-9612E9576E16}" dt="2022-05-30T15:59:25.228" v="5377" actId="47"/>
        <pc:sldMkLst>
          <pc:docMk/>
          <pc:sldMk cId="3044686144" sldId="591"/>
        </pc:sldMkLst>
      </pc:sldChg>
      <pc:sldChg chg="del">
        <pc:chgData name="Meier  Dana" userId="83c5db5c-748f-44c8-ad49-a5e332b6d8d8" providerId="ADAL" clId="{21F08EFA-14FE-4CD8-B73D-9612E9576E16}" dt="2022-05-30T15:59:51.628" v="5385" actId="47"/>
        <pc:sldMkLst>
          <pc:docMk/>
          <pc:sldMk cId="2463708962" sldId="592"/>
        </pc:sldMkLst>
      </pc:sldChg>
      <pc:sldChg chg="del">
        <pc:chgData name="Meier  Dana" userId="83c5db5c-748f-44c8-ad49-a5e332b6d8d8" providerId="ADAL" clId="{21F08EFA-14FE-4CD8-B73D-9612E9576E16}" dt="2022-05-30T15:59:35.887" v="5382" actId="47"/>
        <pc:sldMkLst>
          <pc:docMk/>
          <pc:sldMk cId="3953302270" sldId="593"/>
        </pc:sldMkLst>
      </pc:sldChg>
      <pc:sldChg chg="del">
        <pc:chgData name="Meier  Dana" userId="83c5db5c-748f-44c8-ad49-a5e332b6d8d8" providerId="ADAL" clId="{21F08EFA-14FE-4CD8-B73D-9612E9576E16}" dt="2022-05-30T15:59:53.859" v="5386" actId="47"/>
        <pc:sldMkLst>
          <pc:docMk/>
          <pc:sldMk cId="786435346" sldId="594"/>
        </pc:sldMkLst>
      </pc:sldChg>
      <pc:sldChg chg="del">
        <pc:chgData name="Meier  Dana" userId="83c5db5c-748f-44c8-ad49-a5e332b6d8d8" providerId="ADAL" clId="{21F08EFA-14FE-4CD8-B73D-9612E9576E16}" dt="2022-05-30T11:50:55.191" v="5270" actId="47"/>
        <pc:sldMkLst>
          <pc:docMk/>
          <pc:sldMk cId="2275363898" sldId="603"/>
        </pc:sldMkLst>
      </pc:sldChg>
      <pc:sldChg chg="modSp">
        <pc:chgData name="Meier  Dana" userId="83c5db5c-748f-44c8-ad49-a5e332b6d8d8" providerId="ADAL" clId="{21F08EFA-14FE-4CD8-B73D-9612E9576E16}" dt="2022-05-30T11:56:34.230" v="5374" actId="20577"/>
        <pc:sldMkLst>
          <pc:docMk/>
          <pc:sldMk cId="1697634230" sldId="604"/>
        </pc:sldMkLst>
        <pc:spChg chg="mod">
          <ac:chgData name="Meier  Dana" userId="83c5db5c-748f-44c8-ad49-a5e332b6d8d8" providerId="ADAL" clId="{21F08EFA-14FE-4CD8-B73D-9612E9576E16}" dt="2022-05-30T11:56:34.230" v="5374" actId="20577"/>
          <ac:spMkLst>
            <pc:docMk/>
            <pc:sldMk cId="1697634230" sldId="604"/>
            <ac:spMk id="12" creationId="{C272C73C-26A0-8A99-775C-477F8C43CECF}"/>
          </ac:spMkLst>
        </pc:spChg>
      </pc:sldChg>
      <pc:sldChg chg="modSp mod">
        <pc:chgData name="Meier  Dana" userId="83c5db5c-748f-44c8-ad49-a5e332b6d8d8" providerId="ADAL" clId="{21F08EFA-14FE-4CD8-B73D-9612E9576E16}" dt="2022-05-30T06:42:03.070" v="5264" actId="20577"/>
        <pc:sldMkLst>
          <pc:docMk/>
          <pc:sldMk cId="3089952597" sldId="629"/>
        </pc:sldMkLst>
        <pc:spChg chg="mod">
          <ac:chgData name="Meier  Dana" userId="83c5db5c-748f-44c8-ad49-a5e332b6d8d8" providerId="ADAL" clId="{21F08EFA-14FE-4CD8-B73D-9612E9576E16}" dt="2022-05-30T06:42:03.070" v="5264" actId="20577"/>
          <ac:spMkLst>
            <pc:docMk/>
            <pc:sldMk cId="3089952597" sldId="629"/>
            <ac:spMk id="6" creationId="{4A1018B5-C277-40AC-EA18-B053C42BB81F}"/>
          </ac:spMkLst>
        </pc:spChg>
      </pc:sldChg>
      <pc:sldChg chg="addSp delSp modSp add mod delCm">
        <pc:chgData name="Meier  Dana" userId="83c5db5c-748f-44c8-ad49-a5e332b6d8d8" providerId="ADAL" clId="{21F08EFA-14FE-4CD8-B73D-9612E9576E16}" dt="2022-05-30T17:42:55.868" v="5783" actId="1076"/>
        <pc:sldMkLst>
          <pc:docMk/>
          <pc:sldMk cId="649228196" sldId="639"/>
        </pc:sldMkLst>
        <pc:spChg chg="mod">
          <ac:chgData name="Meier  Dana" userId="83c5db5c-748f-44c8-ad49-a5e332b6d8d8" providerId="ADAL" clId="{21F08EFA-14FE-4CD8-B73D-9612E9576E16}" dt="2022-05-30T17:35:00.112" v="5618" actId="12"/>
          <ac:spMkLst>
            <pc:docMk/>
            <pc:sldMk cId="649228196" sldId="639"/>
            <ac:spMk id="3" creationId="{00133450-DB85-AFCA-B031-F53BB70542E4}"/>
          </ac:spMkLst>
        </pc:spChg>
        <pc:spChg chg="del">
          <ac:chgData name="Meier  Dana" userId="83c5db5c-748f-44c8-ad49-a5e332b6d8d8" providerId="ADAL" clId="{21F08EFA-14FE-4CD8-B73D-9612E9576E16}" dt="2022-05-30T17:34:43.224" v="5614" actId="478"/>
          <ac:spMkLst>
            <pc:docMk/>
            <pc:sldMk cId="649228196" sldId="639"/>
            <ac:spMk id="11" creationId="{0E847039-8909-4C07-8F90-39C5B40F4FAD}"/>
          </ac:spMkLst>
        </pc:spChg>
        <pc:spChg chg="mod">
          <ac:chgData name="Meier  Dana" userId="83c5db5c-748f-44c8-ad49-a5e332b6d8d8" providerId="ADAL" clId="{21F08EFA-14FE-4CD8-B73D-9612E9576E16}" dt="2022-05-30T17:37:39.505" v="5723" actId="6549"/>
          <ac:spMkLst>
            <pc:docMk/>
            <pc:sldMk cId="649228196" sldId="639"/>
            <ac:spMk id="13" creationId="{C98E1565-E478-4FA4-9FF0-FE4A2306D81C}"/>
          </ac:spMkLst>
        </pc:spChg>
        <pc:spChg chg="mod">
          <ac:chgData name="Meier  Dana" userId="83c5db5c-748f-44c8-ad49-a5e332b6d8d8" providerId="ADAL" clId="{21F08EFA-14FE-4CD8-B73D-9612E9576E16}" dt="2022-05-30T17:35:54.809" v="5627" actId="404"/>
          <ac:spMkLst>
            <pc:docMk/>
            <pc:sldMk cId="649228196" sldId="639"/>
            <ac:spMk id="14" creationId="{346D179D-19B9-4070-85AC-FB6E3956FA77}"/>
          </ac:spMkLst>
        </pc:spChg>
        <pc:spChg chg="mod">
          <ac:chgData name="Meier  Dana" userId="83c5db5c-748f-44c8-ad49-a5e332b6d8d8" providerId="ADAL" clId="{21F08EFA-14FE-4CD8-B73D-9612E9576E16}" dt="2022-05-30T17:35:52.056" v="5625" actId="404"/>
          <ac:spMkLst>
            <pc:docMk/>
            <pc:sldMk cId="649228196" sldId="639"/>
            <ac:spMk id="15" creationId="{37E85A2A-ABDE-4DE8-9B68-A7E179896DB5}"/>
          </ac:spMkLst>
        </pc:spChg>
        <pc:spChg chg="add mod">
          <ac:chgData name="Meier  Dana" userId="83c5db5c-748f-44c8-ad49-a5e332b6d8d8" providerId="ADAL" clId="{21F08EFA-14FE-4CD8-B73D-9612E9576E16}" dt="2022-05-30T17:36:01.265" v="5631" actId="404"/>
          <ac:spMkLst>
            <pc:docMk/>
            <pc:sldMk cId="649228196" sldId="639"/>
            <ac:spMk id="18" creationId="{7017EFC6-871C-4BB1-84F8-9028CBB4A055}"/>
          </ac:spMkLst>
        </pc:spChg>
        <pc:spChg chg="add mod">
          <ac:chgData name="Meier  Dana" userId="83c5db5c-748f-44c8-ad49-a5e332b6d8d8" providerId="ADAL" clId="{21F08EFA-14FE-4CD8-B73D-9612E9576E16}" dt="2022-05-30T17:35:58.075" v="5629" actId="404"/>
          <ac:spMkLst>
            <pc:docMk/>
            <pc:sldMk cId="649228196" sldId="639"/>
            <ac:spMk id="19" creationId="{69644C11-4BC1-467F-8104-987AAA27FA5E}"/>
          </ac:spMkLst>
        </pc:spChg>
        <pc:spChg chg="add del mod">
          <ac:chgData name="Meier  Dana" userId="83c5db5c-748f-44c8-ad49-a5e332b6d8d8" providerId="ADAL" clId="{21F08EFA-14FE-4CD8-B73D-9612E9576E16}" dt="2022-05-30T17:39:01.657" v="5736" actId="478"/>
          <ac:spMkLst>
            <pc:docMk/>
            <pc:sldMk cId="649228196" sldId="639"/>
            <ac:spMk id="22" creationId="{B93C222B-616F-4C2E-845C-6FBEF493375C}"/>
          </ac:spMkLst>
        </pc:spChg>
        <pc:spChg chg="add mod">
          <ac:chgData name="Meier  Dana" userId="83c5db5c-748f-44c8-ad49-a5e332b6d8d8" providerId="ADAL" clId="{21F08EFA-14FE-4CD8-B73D-9612E9576E16}" dt="2022-05-30T17:42:55.868" v="5783" actId="1076"/>
          <ac:spMkLst>
            <pc:docMk/>
            <pc:sldMk cId="649228196" sldId="639"/>
            <ac:spMk id="24" creationId="{D6907EF4-3810-4386-995B-281EEBF9E95A}"/>
          </ac:spMkLst>
        </pc:spChg>
        <pc:spChg chg="add del mod">
          <ac:chgData name="Meier  Dana" userId="83c5db5c-748f-44c8-ad49-a5e332b6d8d8" providerId="ADAL" clId="{21F08EFA-14FE-4CD8-B73D-9612E9576E16}" dt="2022-05-30T17:38:39.552" v="5731"/>
          <ac:spMkLst>
            <pc:docMk/>
            <pc:sldMk cId="649228196" sldId="639"/>
            <ac:spMk id="26" creationId="{45271E4B-F7B7-4674-8A91-EAB1DC38FCA3}"/>
          </ac:spMkLst>
        </pc:spChg>
        <pc:spChg chg="add mod">
          <ac:chgData name="Meier  Dana" userId="83c5db5c-748f-44c8-ad49-a5e332b6d8d8" providerId="ADAL" clId="{21F08EFA-14FE-4CD8-B73D-9612E9576E16}" dt="2022-05-30T17:38:44.786" v="5733"/>
          <ac:spMkLst>
            <pc:docMk/>
            <pc:sldMk cId="649228196" sldId="639"/>
            <ac:spMk id="28" creationId="{7BE8452F-9E8A-4294-8111-7092418006BB}"/>
          </ac:spMkLst>
        </pc:spChg>
        <pc:grpChg chg="add del mod">
          <ac:chgData name="Meier  Dana" userId="83c5db5c-748f-44c8-ad49-a5e332b6d8d8" providerId="ADAL" clId="{21F08EFA-14FE-4CD8-B73D-9612E9576E16}" dt="2022-05-30T17:37:40.982" v="5724" actId="478"/>
          <ac:grpSpMkLst>
            <pc:docMk/>
            <pc:sldMk cId="649228196" sldId="639"/>
            <ac:grpSpMk id="6" creationId="{B2C983CD-7AF1-4BBD-86D7-D74F93156F0D}"/>
          </ac:grpSpMkLst>
        </pc:grpChg>
        <pc:grpChg chg="add mod">
          <ac:chgData name="Meier  Dana" userId="83c5db5c-748f-44c8-ad49-a5e332b6d8d8" providerId="ADAL" clId="{21F08EFA-14FE-4CD8-B73D-9612E9576E16}" dt="2022-05-30T17:35:37.971" v="5620" actId="164"/>
          <ac:grpSpMkLst>
            <pc:docMk/>
            <pc:sldMk cId="649228196" sldId="639"/>
            <ac:grpSpMk id="10" creationId="{275036E0-9F01-4D40-989F-8202DE42ADC7}"/>
          </ac:grpSpMkLst>
        </pc:grpChg>
        <pc:picChg chg="del">
          <ac:chgData name="Meier  Dana" userId="83c5db5c-748f-44c8-ad49-a5e332b6d8d8" providerId="ADAL" clId="{21F08EFA-14FE-4CD8-B73D-9612E9576E16}" dt="2022-05-30T17:34:39.570" v="5612" actId="478"/>
          <ac:picMkLst>
            <pc:docMk/>
            <pc:sldMk cId="649228196" sldId="639"/>
            <ac:picMk id="8" creationId="{5FC6BC85-12FA-40CF-8693-35A433BADA85}"/>
          </ac:picMkLst>
        </pc:picChg>
        <pc:picChg chg="del">
          <ac:chgData name="Meier  Dana" userId="83c5db5c-748f-44c8-ad49-a5e332b6d8d8" providerId="ADAL" clId="{21F08EFA-14FE-4CD8-B73D-9612E9576E16}" dt="2022-05-30T17:34:40.893" v="5613" actId="478"/>
          <ac:picMkLst>
            <pc:docMk/>
            <pc:sldMk cId="649228196" sldId="639"/>
            <ac:picMk id="12" creationId="{71DFAD4F-E222-43E0-9B98-662167013D93}"/>
          </ac:picMkLst>
        </pc:picChg>
        <pc:picChg chg="add del mod">
          <ac:chgData name="Meier  Dana" userId="83c5db5c-748f-44c8-ad49-a5e332b6d8d8" providerId="ADAL" clId="{21F08EFA-14FE-4CD8-B73D-9612E9576E16}" dt="2022-05-30T17:38:39.552" v="5731"/>
          <ac:picMkLst>
            <pc:docMk/>
            <pc:sldMk cId="649228196" sldId="639"/>
            <ac:picMk id="25" creationId="{698C66A8-F009-45C4-AAB8-E03D077282CB}"/>
          </ac:picMkLst>
        </pc:picChg>
        <pc:picChg chg="add mod">
          <ac:chgData name="Meier  Dana" userId="83c5db5c-748f-44c8-ad49-a5e332b6d8d8" providerId="ADAL" clId="{21F08EFA-14FE-4CD8-B73D-9612E9576E16}" dt="2022-05-30T17:38:44.786" v="5733"/>
          <ac:picMkLst>
            <pc:docMk/>
            <pc:sldMk cId="649228196" sldId="639"/>
            <ac:picMk id="27" creationId="{55C2C503-293A-43C4-A6B5-7AE4432FD7FF}"/>
          </ac:picMkLst>
        </pc:picChg>
        <pc:cxnChg chg="add mod">
          <ac:chgData name="Meier  Dana" userId="83c5db5c-748f-44c8-ad49-a5e332b6d8d8" providerId="ADAL" clId="{21F08EFA-14FE-4CD8-B73D-9612E9576E16}" dt="2022-05-30T17:37:40.982" v="5724" actId="478"/>
          <ac:cxnSpMkLst>
            <pc:docMk/>
            <pc:sldMk cId="649228196" sldId="639"/>
            <ac:cxnSpMk id="16" creationId="{945C1904-F654-4098-8EDD-FF72D7885244}"/>
          </ac:cxnSpMkLst>
        </pc:cxnChg>
        <pc:cxnChg chg="add mod">
          <ac:chgData name="Meier  Dana" userId="83c5db5c-748f-44c8-ad49-a5e332b6d8d8" providerId="ADAL" clId="{21F08EFA-14FE-4CD8-B73D-9612E9576E16}" dt="2022-05-30T17:37:40.982" v="5724" actId="478"/>
          <ac:cxnSpMkLst>
            <pc:docMk/>
            <pc:sldMk cId="649228196" sldId="639"/>
            <ac:cxnSpMk id="17" creationId="{9C1EAD88-67A1-438E-A41B-396B3EE47BF8}"/>
          </ac:cxnSpMkLst>
        </pc:cxnChg>
        <pc:cxnChg chg="add del mod">
          <ac:chgData name="Meier  Dana" userId="83c5db5c-748f-44c8-ad49-a5e332b6d8d8" providerId="ADAL" clId="{21F08EFA-14FE-4CD8-B73D-9612E9576E16}" dt="2022-05-30T17:37:43.253" v="5725" actId="478"/>
          <ac:cxnSpMkLst>
            <pc:docMk/>
            <pc:sldMk cId="649228196" sldId="639"/>
            <ac:cxnSpMk id="20" creationId="{1A286814-8C2B-4CE2-B332-56D4B463B092}"/>
          </ac:cxnSpMkLst>
        </pc:cxnChg>
        <pc:cxnChg chg="add del mod">
          <ac:chgData name="Meier  Dana" userId="83c5db5c-748f-44c8-ad49-a5e332b6d8d8" providerId="ADAL" clId="{21F08EFA-14FE-4CD8-B73D-9612E9576E16}" dt="2022-05-30T17:37:44.849" v="5726" actId="478"/>
          <ac:cxnSpMkLst>
            <pc:docMk/>
            <pc:sldMk cId="649228196" sldId="639"/>
            <ac:cxnSpMk id="21" creationId="{CEEBB91F-0867-4348-8BBF-4D2BEC6FC0C2}"/>
          </ac:cxnSpMkLst>
        </pc:cxnChg>
      </pc:sldChg>
      <pc:sldChg chg="addSp delSp modSp add mod delCm">
        <pc:chgData name="Meier  Dana" userId="83c5db5c-748f-44c8-ad49-a5e332b6d8d8" providerId="ADAL" clId="{21F08EFA-14FE-4CD8-B73D-9612E9576E16}" dt="2022-05-30T17:40:58.174" v="5769" actId="1592"/>
        <pc:sldMkLst>
          <pc:docMk/>
          <pc:sldMk cId="4195156157" sldId="640"/>
        </pc:sldMkLst>
        <pc:spChg chg="mod">
          <ac:chgData name="Meier  Dana" userId="83c5db5c-748f-44c8-ad49-a5e332b6d8d8" providerId="ADAL" clId="{21F08EFA-14FE-4CD8-B73D-9612E9576E16}" dt="2022-05-30T17:39:19.758" v="5739" actId="12"/>
          <ac:spMkLst>
            <pc:docMk/>
            <pc:sldMk cId="4195156157" sldId="640"/>
            <ac:spMk id="3" creationId="{00133450-DB85-AFCA-B031-F53BB70542E4}"/>
          </ac:spMkLst>
        </pc:spChg>
        <pc:grpChg chg="add del">
          <ac:chgData name="Meier  Dana" userId="83c5db5c-748f-44c8-ad49-a5e332b6d8d8" providerId="ADAL" clId="{21F08EFA-14FE-4CD8-B73D-9612E9576E16}" dt="2022-05-30T17:37:29.026" v="5722" actId="478"/>
          <ac:grpSpMkLst>
            <pc:docMk/>
            <pc:sldMk cId="4195156157" sldId="640"/>
            <ac:grpSpMk id="6" creationId="{B2C983CD-7AF1-4BBD-86D7-D74F93156F0D}"/>
          </ac:grpSpMkLst>
        </pc:grpChg>
        <pc:cxnChg chg="mod">
          <ac:chgData name="Meier  Dana" userId="83c5db5c-748f-44c8-ad49-a5e332b6d8d8" providerId="ADAL" clId="{21F08EFA-14FE-4CD8-B73D-9612E9576E16}" dt="2022-05-30T17:37:29.026" v="5722" actId="478"/>
          <ac:cxnSpMkLst>
            <pc:docMk/>
            <pc:sldMk cId="4195156157" sldId="640"/>
            <ac:cxnSpMk id="16" creationId="{945C1904-F654-4098-8EDD-FF72D7885244}"/>
          </ac:cxnSpMkLst>
        </pc:cxnChg>
        <pc:cxnChg chg="mod">
          <ac:chgData name="Meier  Dana" userId="83c5db5c-748f-44c8-ad49-a5e332b6d8d8" providerId="ADAL" clId="{21F08EFA-14FE-4CD8-B73D-9612E9576E16}" dt="2022-05-30T17:37:29.026" v="5722" actId="478"/>
          <ac:cxnSpMkLst>
            <pc:docMk/>
            <pc:sldMk cId="4195156157" sldId="640"/>
            <ac:cxnSpMk id="17" creationId="{9C1EAD88-67A1-438E-A41B-396B3EE47BF8}"/>
          </ac:cxnSpMkLst>
        </pc:cxnChg>
        <pc:cxnChg chg="mod">
          <ac:chgData name="Meier  Dana" userId="83c5db5c-748f-44c8-ad49-a5e332b6d8d8" providerId="ADAL" clId="{21F08EFA-14FE-4CD8-B73D-9612E9576E16}" dt="2022-05-30T17:37:29.026" v="5722" actId="478"/>
          <ac:cxnSpMkLst>
            <pc:docMk/>
            <pc:sldMk cId="4195156157" sldId="640"/>
            <ac:cxnSpMk id="20" creationId="{1A286814-8C2B-4CE2-B332-56D4B463B092}"/>
          </ac:cxnSpMkLst>
        </pc:cxnChg>
      </pc:sldChg>
      <pc:sldChg chg="addSp delSp modSp add mod modAnim delCm">
        <pc:chgData name="Meier  Dana" userId="83c5db5c-748f-44c8-ad49-a5e332b6d8d8" providerId="ADAL" clId="{21F08EFA-14FE-4CD8-B73D-9612E9576E16}" dt="2022-05-30T17:41:44.260" v="5773"/>
        <pc:sldMkLst>
          <pc:docMk/>
          <pc:sldMk cId="239533544" sldId="641"/>
        </pc:sldMkLst>
        <pc:spChg chg="mod">
          <ac:chgData name="Meier  Dana" userId="83c5db5c-748f-44c8-ad49-a5e332b6d8d8" providerId="ADAL" clId="{21F08EFA-14FE-4CD8-B73D-9612E9576E16}" dt="2022-05-30T17:39:38.408" v="5743" actId="12"/>
          <ac:spMkLst>
            <pc:docMk/>
            <pc:sldMk cId="239533544" sldId="641"/>
            <ac:spMk id="3" creationId="{00133450-DB85-AFCA-B031-F53BB70542E4}"/>
          </ac:spMkLst>
        </pc:spChg>
        <pc:spChg chg="del">
          <ac:chgData name="Meier  Dana" userId="83c5db5c-748f-44c8-ad49-a5e332b6d8d8" providerId="ADAL" clId="{21F08EFA-14FE-4CD8-B73D-9612E9576E16}" dt="2022-05-30T17:39:44.877" v="5747" actId="478"/>
          <ac:spMkLst>
            <pc:docMk/>
            <pc:sldMk cId="239533544" sldId="641"/>
            <ac:spMk id="22" creationId="{B93C222B-616F-4C2E-845C-6FBEF493375C}"/>
          </ac:spMkLst>
        </pc:spChg>
        <pc:grpChg chg="del">
          <ac:chgData name="Meier  Dana" userId="83c5db5c-748f-44c8-ad49-a5e332b6d8d8" providerId="ADAL" clId="{21F08EFA-14FE-4CD8-B73D-9612E9576E16}" dt="2022-05-30T17:39:40.098" v="5744" actId="478"/>
          <ac:grpSpMkLst>
            <pc:docMk/>
            <pc:sldMk cId="239533544" sldId="641"/>
            <ac:grpSpMk id="6" creationId="{B2C983CD-7AF1-4BBD-86D7-D74F93156F0D}"/>
          </ac:grpSpMkLst>
        </pc:grpChg>
        <pc:picChg chg="add mod">
          <ac:chgData name="Meier  Dana" userId="83c5db5c-748f-44c8-ad49-a5e332b6d8d8" providerId="ADAL" clId="{21F08EFA-14FE-4CD8-B73D-9612E9576E16}" dt="2022-05-30T17:40:03.704" v="5753" actId="1076"/>
          <ac:picMkLst>
            <pc:docMk/>
            <pc:sldMk cId="239533544" sldId="641"/>
            <ac:picMk id="23" creationId="{7FB81E84-D89D-4F8C-9C01-AC02060AB6FB}"/>
          </ac:picMkLst>
        </pc:picChg>
        <pc:picChg chg="add mod">
          <ac:chgData name="Meier  Dana" userId="83c5db5c-748f-44c8-ad49-a5e332b6d8d8" providerId="ADAL" clId="{21F08EFA-14FE-4CD8-B73D-9612E9576E16}" dt="2022-05-30T17:40:07.198" v="5755" actId="1076"/>
          <ac:picMkLst>
            <pc:docMk/>
            <pc:sldMk cId="239533544" sldId="641"/>
            <ac:picMk id="24" creationId="{DCD7474F-EF1C-4131-92C3-58E453D0329D}"/>
          </ac:picMkLst>
        </pc:picChg>
        <pc:cxnChg chg="mod">
          <ac:chgData name="Meier  Dana" userId="83c5db5c-748f-44c8-ad49-a5e332b6d8d8" providerId="ADAL" clId="{21F08EFA-14FE-4CD8-B73D-9612E9576E16}" dt="2022-05-30T17:39:40.098" v="5744" actId="478"/>
          <ac:cxnSpMkLst>
            <pc:docMk/>
            <pc:sldMk cId="239533544" sldId="641"/>
            <ac:cxnSpMk id="16" creationId="{945C1904-F654-4098-8EDD-FF72D7885244}"/>
          </ac:cxnSpMkLst>
        </pc:cxnChg>
        <pc:cxnChg chg="mod">
          <ac:chgData name="Meier  Dana" userId="83c5db5c-748f-44c8-ad49-a5e332b6d8d8" providerId="ADAL" clId="{21F08EFA-14FE-4CD8-B73D-9612E9576E16}" dt="2022-05-30T17:39:40.098" v="5744" actId="478"/>
          <ac:cxnSpMkLst>
            <pc:docMk/>
            <pc:sldMk cId="239533544" sldId="641"/>
            <ac:cxnSpMk id="17" creationId="{9C1EAD88-67A1-438E-A41B-396B3EE47BF8}"/>
          </ac:cxnSpMkLst>
        </pc:cxnChg>
        <pc:cxnChg chg="del mod">
          <ac:chgData name="Meier  Dana" userId="83c5db5c-748f-44c8-ad49-a5e332b6d8d8" providerId="ADAL" clId="{21F08EFA-14FE-4CD8-B73D-9612E9576E16}" dt="2022-05-30T17:39:41.464" v="5745" actId="478"/>
          <ac:cxnSpMkLst>
            <pc:docMk/>
            <pc:sldMk cId="239533544" sldId="641"/>
            <ac:cxnSpMk id="20" creationId="{1A286814-8C2B-4CE2-B332-56D4B463B092}"/>
          </ac:cxnSpMkLst>
        </pc:cxnChg>
        <pc:cxnChg chg="del">
          <ac:chgData name="Meier  Dana" userId="83c5db5c-748f-44c8-ad49-a5e332b6d8d8" providerId="ADAL" clId="{21F08EFA-14FE-4CD8-B73D-9612E9576E16}" dt="2022-05-30T17:39:42.920" v="5746" actId="478"/>
          <ac:cxnSpMkLst>
            <pc:docMk/>
            <pc:sldMk cId="239533544" sldId="641"/>
            <ac:cxnSpMk id="21" creationId="{CEEBB91F-0867-4348-8BBF-4D2BEC6FC0C2}"/>
          </ac:cxnSpMkLst>
        </pc:cxnChg>
      </pc:sldChg>
      <pc:sldChg chg="addSp delSp modSp add mod delAnim modAnim delCm">
        <pc:chgData name="Meier  Dana" userId="83c5db5c-748f-44c8-ad49-a5e332b6d8d8" providerId="ADAL" clId="{21F08EFA-14FE-4CD8-B73D-9612E9576E16}" dt="2022-05-30T17:41:39.217" v="5772"/>
        <pc:sldMkLst>
          <pc:docMk/>
          <pc:sldMk cId="2598582209" sldId="642"/>
        </pc:sldMkLst>
        <pc:spChg chg="mod">
          <ac:chgData name="Meier  Dana" userId="83c5db5c-748f-44c8-ad49-a5e332b6d8d8" providerId="ADAL" clId="{21F08EFA-14FE-4CD8-B73D-9612E9576E16}" dt="2022-05-30T17:40:26.895" v="5761" actId="12"/>
          <ac:spMkLst>
            <pc:docMk/>
            <pc:sldMk cId="2598582209" sldId="642"/>
            <ac:spMk id="3" creationId="{00133450-DB85-AFCA-B031-F53BB70542E4}"/>
          </ac:spMkLst>
        </pc:spChg>
        <pc:picChg chg="add mod">
          <ac:chgData name="Meier  Dana" userId="83c5db5c-748f-44c8-ad49-a5e332b6d8d8" providerId="ADAL" clId="{21F08EFA-14FE-4CD8-B73D-9612E9576E16}" dt="2022-05-30T17:40:45.151" v="5766" actId="1076"/>
          <ac:picMkLst>
            <pc:docMk/>
            <pc:sldMk cId="2598582209" sldId="642"/>
            <ac:picMk id="10" creationId="{F4FD2968-92EE-4A4A-9B53-CCB455034A4D}"/>
          </ac:picMkLst>
        </pc:picChg>
        <pc:picChg chg="del">
          <ac:chgData name="Meier  Dana" userId="83c5db5c-748f-44c8-ad49-a5e332b6d8d8" providerId="ADAL" clId="{21F08EFA-14FE-4CD8-B73D-9612E9576E16}" dt="2022-05-30T17:40:13.936" v="5758" actId="478"/>
          <ac:picMkLst>
            <pc:docMk/>
            <pc:sldMk cId="2598582209" sldId="642"/>
            <ac:picMk id="23" creationId="{7FB81E84-D89D-4F8C-9C01-AC02060AB6FB}"/>
          </ac:picMkLst>
        </pc:picChg>
        <pc:picChg chg="del">
          <ac:chgData name="Meier  Dana" userId="83c5db5c-748f-44c8-ad49-a5e332b6d8d8" providerId="ADAL" clId="{21F08EFA-14FE-4CD8-B73D-9612E9576E16}" dt="2022-05-30T17:40:12.821" v="5757" actId="478"/>
          <ac:picMkLst>
            <pc:docMk/>
            <pc:sldMk cId="2598582209" sldId="642"/>
            <ac:picMk id="24" creationId="{DCD7474F-EF1C-4131-92C3-58E453D0329D}"/>
          </ac:picMkLst>
        </pc:picChg>
      </pc:sldChg>
      <pc:sldMasterChg chg="modSldLayout">
        <pc:chgData name="Meier  Dana" userId="83c5db5c-748f-44c8-ad49-a5e332b6d8d8" providerId="ADAL" clId="{21F08EFA-14FE-4CD8-B73D-9612E9576E16}" dt="2022-05-26T10:02:13.429" v="3624"/>
        <pc:sldMasterMkLst>
          <pc:docMk/>
          <pc:sldMasterMk cId="1066431050" sldId="2147483775"/>
        </pc:sldMasterMkLst>
        <pc:sldLayoutChg chg="modSp mod">
          <pc:chgData name="Meier  Dana" userId="83c5db5c-748f-44c8-ad49-a5e332b6d8d8" providerId="ADAL" clId="{21F08EFA-14FE-4CD8-B73D-9612E9576E16}" dt="2022-05-26T10:01:44.485" v="3619" actId="20577"/>
          <pc:sldLayoutMkLst>
            <pc:docMk/>
            <pc:sldMasterMk cId="1066431050" sldId="2147483775"/>
            <pc:sldLayoutMk cId="79772603" sldId="2147483858"/>
          </pc:sldLayoutMkLst>
          <pc:spChg chg="mod">
            <ac:chgData name="Meier  Dana" userId="83c5db5c-748f-44c8-ad49-a5e332b6d8d8" providerId="ADAL" clId="{21F08EFA-14FE-4CD8-B73D-9612E9576E16}" dt="2022-05-26T10:01:44.485" v="3619" actId="20577"/>
            <ac:spMkLst>
              <pc:docMk/>
              <pc:sldMasterMk cId="1066431050" sldId="2147483775"/>
              <pc:sldLayoutMk cId="79772603" sldId="2147483858"/>
              <ac:spMk id="11" creationId="{A48D9D9F-D34B-906C-5E0F-82CDB2A92EC3}"/>
            </ac:spMkLst>
          </pc:spChg>
        </pc:sldLayoutChg>
        <pc:sldLayoutChg chg="modSp mod">
          <pc:chgData name="Meier  Dana" userId="83c5db5c-748f-44c8-ad49-a5e332b6d8d8" providerId="ADAL" clId="{21F08EFA-14FE-4CD8-B73D-9612E9576E16}" dt="2022-05-26T10:02:00.423" v="3621" actId="113"/>
          <pc:sldLayoutMkLst>
            <pc:docMk/>
            <pc:sldMasterMk cId="1066431050" sldId="2147483775"/>
            <pc:sldLayoutMk cId="1038246750" sldId="2147483868"/>
          </pc:sldLayoutMkLst>
          <pc:spChg chg="mod">
            <ac:chgData name="Meier  Dana" userId="83c5db5c-748f-44c8-ad49-a5e332b6d8d8" providerId="ADAL" clId="{21F08EFA-14FE-4CD8-B73D-9612E9576E16}" dt="2022-05-26T10:02:00.423" v="3621" actId="113"/>
            <ac:spMkLst>
              <pc:docMk/>
              <pc:sldMasterMk cId="1066431050" sldId="2147483775"/>
              <pc:sldLayoutMk cId="1038246750" sldId="2147483868"/>
              <ac:spMk id="11" creationId="{A48D9D9F-D34B-906C-5E0F-82CDB2A92EC3}"/>
            </ac:spMkLst>
          </pc:spChg>
        </pc:sldLayoutChg>
        <pc:sldLayoutChg chg="modSp mod">
          <pc:chgData name="Meier  Dana" userId="83c5db5c-748f-44c8-ad49-a5e332b6d8d8" providerId="ADAL" clId="{21F08EFA-14FE-4CD8-B73D-9612E9576E16}" dt="2022-05-26T10:02:05.597" v="3622"/>
          <pc:sldLayoutMkLst>
            <pc:docMk/>
            <pc:sldMasterMk cId="1066431050" sldId="2147483775"/>
            <pc:sldLayoutMk cId="3912246013" sldId="2147483869"/>
          </pc:sldLayoutMkLst>
          <pc:spChg chg="mod">
            <ac:chgData name="Meier  Dana" userId="83c5db5c-748f-44c8-ad49-a5e332b6d8d8" providerId="ADAL" clId="{21F08EFA-14FE-4CD8-B73D-9612E9576E16}" dt="2022-05-26T10:02:05.597" v="3622"/>
            <ac:spMkLst>
              <pc:docMk/>
              <pc:sldMasterMk cId="1066431050" sldId="2147483775"/>
              <pc:sldLayoutMk cId="3912246013" sldId="2147483869"/>
              <ac:spMk id="11" creationId="{A48D9D9F-D34B-906C-5E0F-82CDB2A92EC3}"/>
            </ac:spMkLst>
          </pc:spChg>
        </pc:sldLayoutChg>
        <pc:sldLayoutChg chg="modSp mod">
          <pc:chgData name="Meier  Dana" userId="83c5db5c-748f-44c8-ad49-a5e332b6d8d8" providerId="ADAL" clId="{21F08EFA-14FE-4CD8-B73D-9612E9576E16}" dt="2022-05-26T10:02:09.238" v="3623"/>
          <pc:sldLayoutMkLst>
            <pc:docMk/>
            <pc:sldMasterMk cId="1066431050" sldId="2147483775"/>
            <pc:sldLayoutMk cId="3445236476" sldId="2147483870"/>
          </pc:sldLayoutMkLst>
          <pc:spChg chg="mod">
            <ac:chgData name="Meier  Dana" userId="83c5db5c-748f-44c8-ad49-a5e332b6d8d8" providerId="ADAL" clId="{21F08EFA-14FE-4CD8-B73D-9612E9576E16}" dt="2022-05-26T10:02:09.238" v="3623"/>
            <ac:spMkLst>
              <pc:docMk/>
              <pc:sldMasterMk cId="1066431050" sldId="2147483775"/>
              <pc:sldLayoutMk cId="3445236476" sldId="2147483870"/>
              <ac:spMk id="11" creationId="{A48D9D9F-D34B-906C-5E0F-82CDB2A92EC3}"/>
            </ac:spMkLst>
          </pc:spChg>
        </pc:sldLayoutChg>
        <pc:sldLayoutChg chg="modSp mod">
          <pc:chgData name="Meier  Dana" userId="83c5db5c-748f-44c8-ad49-a5e332b6d8d8" providerId="ADAL" clId="{21F08EFA-14FE-4CD8-B73D-9612E9576E16}" dt="2022-05-26T10:02:13.429" v="3624"/>
          <pc:sldLayoutMkLst>
            <pc:docMk/>
            <pc:sldMasterMk cId="1066431050" sldId="2147483775"/>
            <pc:sldLayoutMk cId="2738191907" sldId="2147483871"/>
          </pc:sldLayoutMkLst>
          <pc:spChg chg="mod">
            <ac:chgData name="Meier  Dana" userId="83c5db5c-748f-44c8-ad49-a5e332b6d8d8" providerId="ADAL" clId="{21F08EFA-14FE-4CD8-B73D-9612E9576E16}" dt="2022-05-26T10:02:13.429" v="3624"/>
            <ac:spMkLst>
              <pc:docMk/>
              <pc:sldMasterMk cId="1066431050" sldId="2147483775"/>
              <pc:sldLayoutMk cId="2738191907" sldId="2147483871"/>
              <ac:spMk id="11" creationId="{A48D9D9F-D34B-906C-5E0F-82CDB2A92EC3}"/>
            </ac:spMkLst>
          </pc:spChg>
        </pc:sldLayoutChg>
      </pc:sldMasterChg>
    </pc:docChg>
  </pc:docChgLst>
  <pc:docChgLst>
    <pc:chgData name="Aschari  Eric" userId="S::ascharie@ethz.ch::f3cdf30d-ba72-471a-b3e9-4ec89a7b6fed" providerId="AD" clId="Web-{62C4565D-8135-4590-9DCF-029EF8354A7B}"/>
    <pc:docChg chg="addSld delSld modSld">
      <pc:chgData name="Aschari  Eric" userId="S::ascharie@ethz.ch::f3cdf30d-ba72-471a-b3e9-4ec89a7b6fed" providerId="AD" clId="Web-{62C4565D-8135-4590-9DCF-029EF8354A7B}" dt="2022-03-07T16:51:51.011" v="13"/>
      <pc:docMkLst>
        <pc:docMk/>
      </pc:docMkLst>
      <pc:sldChg chg="addSp delSp modSp mod modClrScheme chgLayout">
        <pc:chgData name="Aschari  Eric" userId="S::ascharie@ethz.ch::f3cdf30d-ba72-471a-b3e9-4ec89a7b6fed" providerId="AD" clId="Web-{62C4565D-8135-4590-9DCF-029EF8354A7B}" dt="2022-03-07T16:51:51.011" v="13"/>
        <pc:sldMkLst>
          <pc:docMk/>
          <pc:sldMk cId="2004799947" sldId="360"/>
        </pc:sldMkLst>
        <pc:spChg chg="del">
          <ac:chgData name="Aschari  Eric" userId="S::ascharie@ethz.ch::f3cdf30d-ba72-471a-b3e9-4ec89a7b6fed" providerId="AD" clId="Web-{62C4565D-8135-4590-9DCF-029EF8354A7B}" dt="2022-03-07T16:51:31.839" v="9"/>
          <ac:spMkLst>
            <pc:docMk/>
            <pc:sldMk cId="2004799947" sldId="360"/>
            <ac:spMk id="2" creationId="{E1DE423D-F508-3F46-A7A8-A3F318ACE17A}"/>
          </ac:spMkLst>
        </pc:spChg>
        <pc:spChg chg="mod">
          <ac:chgData name="Aschari  Eric" userId="S::ascharie@ethz.ch::f3cdf30d-ba72-471a-b3e9-4ec89a7b6fed" providerId="AD" clId="Web-{62C4565D-8135-4590-9DCF-029EF8354A7B}" dt="2022-03-07T16:51:47.793" v="12"/>
          <ac:spMkLst>
            <pc:docMk/>
            <pc:sldMk cId="2004799947" sldId="360"/>
            <ac:spMk id="4" creationId="{5D44D4F8-4796-4FDF-A899-63ABA627C02A}"/>
          </ac:spMkLst>
        </pc:spChg>
        <pc:spChg chg="mod">
          <ac:chgData name="Aschari  Eric" userId="S::ascharie@ethz.ch::f3cdf30d-ba72-471a-b3e9-4ec89a7b6fed" providerId="AD" clId="Web-{62C4565D-8135-4590-9DCF-029EF8354A7B}" dt="2022-03-07T16:51:47.793" v="12"/>
          <ac:spMkLst>
            <pc:docMk/>
            <pc:sldMk cId="2004799947" sldId="360"/>
            <ac:spMk id="5" creationId="{D3803E01-8861-4D7D-9AE6-37742A3A7B5A}"/>
          </ac:spMkLst>
        </pc:spChg>
        <pc:spChg chg="mod">
          <ac:chgData name="Aschari  Eric" userId="S::ascharie@ethz.ch::f3cdf30d-ba72-471a-b3e9-4ec89a7b6fed" providerId="AD" clId="Web-{62C4565D-8135-4590-9DCF-029EF8354A7B}" dt="2022-03-07T16:51:47.793" v="12"/>
          <ac:spMkLst>
            <pc:docMk/>
            <pc:sldMk cId="2004799947" sldId="360"/>
            <ac:spMk id="6" creationId="{47FC4FD1-B98C-4CA6-BA77-A1830E972A34}"/>
          </ac:spMkLst>
        </pc:spChg>
        <pc:picChg chg="add del mod ord">
          <ac:chgData name="Aschari  Eric" userId="S::ascharie@ethz.ch::f3cdf30d-ba72-471a-b3e9-4ec89a7b6fed" providerId="AD" clId="Web-{62C4565D-8135-4590-9DCF-029EF8354A7B}" dt="2022-03-07T16:51:51.011" v="13"/>
          <ac:picMkLst>
            <pc:docMk/>
            <pc:sldMk cId="2004799947" sldId="360"/>
            <ac:picMk id="3" creationId="{9661DA3B-6A0B-48A8-B620-9CD86E7D835A}"/>
          </ac:picMkLst>
        </pc:picChg>
      </pc:sldChg>
      <pc:sldChg chg="new">
        <pc:chgData name="Aschari  Eric" userId="S::ascharie@ethz.ch::f3cdf30d-ba72-471a-b3e9-4ec89a7b6fed" providerId="AD" clId="Web-{62C4565D-8135-4590-9DCF-029EF8354A7B}" dt="2022-03-07T16:49:59.682" v="0"/>
        <pc:sldMkLst>
          <pc:docMk/>
          <pc:sldMk cId="1397556991" sldId="379"/>
        </pc:sldMkLst>
      </pc:sldChg>
      <pc:sldChg chg="add del">
        <pc:chgData name="Aschari  Eric" userId="S::ascharie@ethz.ch::f3cdf30d-ba72-471a-b3e9-4ec89a7b6fed" providerId="AD" clId="Web-{62C4565D-8135-4590-9DCF-029EF8354A7B}" dt="2022-03-07T16:51:07.230" v="8"/>
        <pc:sldMkLst>
          <pc:docMk/>
          <pc:sldMk cId="3338998343" sldId="380"/>
        </pc:sldMkLst>
      </pc:sldChg>
      <pc:sldChg chg="add del">
        <pc:chgData name="Aschari  Eric" userId="S::ascharie@ethz.ch::f3cdf30d-ba72-471a-b3e9-4ec89a7b6fed" providerId="AD" clId="Web-{62C4565D-8135-4590-9DCF-029EF8354A7B}" dt="2022-03-07T16:51:07.230" v="7"/>
        <pc:sldMkLst>
          <pc:docMk/>
          <pc:sldMk cId="3366664178" sldId="381"/>
        </pc:sldMkLst>
      </pc:sldChg>
      <pc:sldChg chg="add del">
        <pc:chgData name="Aschari  Eric" userId="S::ascharie@ethz.ch::f3cdf30d-ba72-471a-b3e9-4ec89a7b6fed" providerId="AD" clId="Web-{62C4565D-8135-4590-9DCF-029EF8354A7B}" dt="2022-03-07T16:51:07.214" v="6"/>
        <pc:sldMkLst>
          <pc:docMk/>
          <pc:sldMk cId="66749292" sldId="382"/>
        </pc:sldMkLst>
      </pc:sldChg>
      <pc:sldChg chg="add del">
        <pc:chgData name="Aschari  Eric" userId="S::ascharie@ethz.ch::f3cdf30d-ba72-471a-b3e9-4ec89a7b6fed" providerId="AD" clId="Web-{62C4565D-8135-4590-9DCF-029EF8354A7B}" dt="2022-03-07T16:51:07.214" v="5"/>
        <pc:sldMkLst>
          <pc:docMk/>
          <pc:sldMk cId="3974830763" sldId="383"/>
        </pc:sldMkLst>
      </pc:sldChg>
    </pc:docChg>
  </pc:docChgLst>
  <pc:docChgLst>
    <pc:chgData name="Loggia  Serena" userId="e1d797a7-22fe-4a25-901a-9a04d4c2f2e8" providerId="ADAL" clId="{B46F2E48-2044-564D-AD58-330AC31858D7}"/>
    <pc:docChg chg="undo redo custSel addSld delSld modSld sldOrd modMainMaster">
      <pc:chgData name="Loggia  Serena" userId="e1d797a7-22fe-4a25-901a-9a04d4c2f2e8" providerId="ADAL" clId="{B46F2E48-2044-564D-AD58-330AC31858D7}" dt="2022-05-25T09:28:56.675" v="8320" actId="20577"/>
      <pc:docMkLst>
        <pc:docMk/>
      </pc:docMkLst>
      <pc:sldChg chg="del modNotesTx">
        <pc:chgData name="Loggia  Serena" userId="e1d797a7-22fe-4a25-901a-9a04d4c2f2e8" providerId="ADAL" clId="{B46F2E48-2044-564D-AD58-330AC31858D7}" dt="2022-05-23T10:06:38.986" v="3810" actId="2696"/>
        <pc:sldMkLst>
          <pc:docMk/>
          <pc:sldMk cId="3905300968" sldId="257"/>
        </pc:sldMkLst>
      </pc:sldChg>
      <pc:sldChg chg="delSp mod">
        <pc:chgData name="Loggia  Serena" userId="e1d797a7-22fe-4a25-901a-9a04d4c2f2e8" providerId="ADAL" clId="{B46F2E48-2044-564D-AD58-330AC31858D7}" dt="2022-05-22T07:34:16.079" v="441" actId="21"/>
        <pc:sldMkLst>
          <pc:docMk/>
          <pc:sldMk cId="453548674" sldId="303"/>
        </pc:sldMkLst>
        <pc:spChg chg="del">
          <ac:chgData name="Loggia  Serena" userId="e1d797a7-22fe-4a25-901a-9a04d4c2f2e8" providerId="ADAL" clId="{B46F2E48-2044-564D-AD58-330AC31858D7}" dt="2022-05-22T07:34:16.079" v="441" actId="21"/>
          <ac:spMkLst>
            <pc:docMk/>
            <pc:sldMk cId="453548674" sldId="303"/>
            <ac:spMk id="11" creationId="{08AC8B12-E195-4440-981A-BCAF2D79FBAA}"/>
          </ac:spMkLst>
        </pc:spChg>
        <pc:picChg chg="del">
          <ac:chgData name="Loggia  Serena" userId="e1d797a7-22fe-4a25-901a-9a04d4c2f2e8" providerId="ADAL" clId="{B46F2E48-2044-564D-AD58-330AC31858D7}" dt="2022-05-22T07:34:16.079" v="441" actId="21"/>
          <ac:picMkLst>
            <pc:docMk/>
            <pc:sldMk cId="453548674" sldId="303"/>
            <ac:picMk id="9" creationId="{37B7500F-BA94-4AFE-B400-3FEC661629DA}"/>
          </ac:picMkLst>
        </pc:picChg>
        <pc:picChg chg="del">
          <ac:chgData name="Loggia  Serena" userId="e1d797a7-22fe-4a25-901a-9a04d4c2f2e8" providerId="ADAL" clId="{B46F2E48-2044-564D-AD58-330AC31858D7}" dt="2022-05-22T07:34:16.079" v="441" actId="21"/>
          <ac:picMkLst>
            <pc:docMk/>
            <pc:sldMk cId="453548674" sldId="303"/>
            <ac:picMk id="10" creationId="{9CCA9C4E-768E-4624-8857-A8B379DA6746}"/>
          </ac:picMkLst>
        </pc:picChg>
        <pc:picChg chg="del">
          <ac:chgData name="Loggia  Serena" userId="e1d797a7-22fe-4a25-901a-9a04d4c2f2e8" providerId="ADAL" clId="{B46F2E48-2044-564D-AD58-330AC31858D7}" dt="2022-05-22T07:34:16.079" v="441" actId="21"/>
          <ac:picMkLst>
            <pc:docMk/>
            <pc:sldMk cId="453548674" sldId="303"/>
            <ac:picMk id="16" creationId="{3E09AE81-9365-4ACE-BD72-16C4599DC588}"/>
          </ac:picMkLst>
        </pc:picChg>
      </pc:sldChg>
      <pc:sldChg chg="addSp delSp modSp mod">
        <pc:chgData name="Loggia  Serena" userId="e1d797a7-22fe-4a25-901a-9a04d4c2f2e8" providerId="ADAL" clId="{B46F2E48-2044-564D-AD58-330AC31858D7}" dt="2022-05-22T14:08:12.313" v="2499" actId="20577"/>
        <pc:sldMkLst>
          <pc:docMk/>
          <pc:sldMk cId="3977775625" sldId="346"/>
        </pc:sldMkLst>
        <pc:spChg chg="mod">
          <ac:chgData name="Loggia  Serena" userId="e1d797a7-22fe-4a25-901a-9a04d4c2f2e8" providerId="ADAL" clId="{B46F2E48-2044-564D-AD58-330AC31858D7}" dt="2022-05-22T14:08:12.313" v="2499" actId="20577"/>
          <ac:spMkLst>
            <pc:docMk/>
            <pc:sldMk cId="3977775625" sldId="346"/>
            <ac:spMk id="8" creationId="{7987F1FC-20BF-4550-9149-B44EB65EC344}"/>
          </ac:spMkLst>
        </pc:spChg>
        <pc:picChg chg="add mod modCrop">
          <ac:chgData name="Loggia  Serena" userId="e1d797a7-22fe-4a25-901a-9a04d4c2f2e8" providerId="ADAL" clId="{B46F2E48-2044-564D-AD58-330AC31858D7}" dt="2022-05-20T14:43:27.441" v="261" actId="18131"/>
          <ac:picMkLst>
            <pc:docMk/>
            <pc:sldMk cId="3977775625" sldId="346"/>
            <ac:picMk id="3" creationId="{AA6A1550-91D7-2F53-B09C-BB2A2CEEBA64}"/>
          </ac:picMkLst>
        </pc:picChg>
        <pc:picChg chg="del">
          <ac:chgData name="Loggia  Serena" userId="e1d797a7-22fe-4a25-901a-9a04d4c2f2e8" providerId="ADAL" clId="{B46F2E48-2044-564D-AD58-330AC31858D7}" dt="2022-05-20T14:41:12.580" v="251" actId="478"/>
          <ac:picMkLst>
            <pc:docMk/>
            <pc:sldMk cId="3977775625" sldId="346"/>
            <ac:picMk id="13" creationId="{BFC6A1F8-5E25-497E-9072-9E4E4E8844A8}"/>
          </ac:picMkLst>
        </pc:picChg>
      </pc:sldChg>
      <pc:sldChg chg="ord">
        <pc:chgData name="Loggia  Serena" userId="e1d797a7-22fe-4a25-901a-9a04d4c2f2e8" providerId="ADAL" clId="{B46F2E48-2044-564D-AD58-330AC31858D7}" dt="2022-05-23T10:07:07.910" v="3811" actId="20578"/>
        <pc:sldMkLst>
          <pc:docMk/>
          <pc:sldMk cId="3058242049" sldId="404"/>
        </pc:sldMkLst>
      </pc:sldChg>
      <pc:sldChg chg="ord">
        <pc:chgData name="Loggia  Serena" userId="e1d797a7-22fe-4a25-901a-9a04d4c2f2e8" providerId="ADAL" clId="{B46F2E48-2044-564D-AD58-330AC31858D7}" dt="2022-05-23T10:07:07.910" v="3811" actId="20578"/>
        <pc:sldMkLst>
          <pc:docMk/>
          <pc:sldMk cId="1304900384" sldId="406"/>
        </pc:sldMkLst>
      </pc:sldChg>
      <pc:sldChg chg="modSp mod ord">
        <pc:chgData name="Loggia  Serena" userId="e1d797a7-22fe-4a25-901a-9a04d4c2f2e8" providerId="ADAL" clId="{B46F2E48-2044-564D-AD58-330AC31858D7}" dt="2022-05-23T10:07:07.910" v="3811" actId="20578"/>
        <pc:sldMkLst>
          <pc:docMk/>
          <pc:sldMk cId="4136666186" sldId="407"/>
        </pc:sldMkLst>
        <pc:spChg chg="mod">
          <ac:chgData name="Loggia  Serena" userId="e1d797a7-22fe-4a25-901a-9a04d4c2f2e8" providerId="ADAL" clId="{B46F2E48-2044-564D-AD58-330AC31858D7}" dt="2022-05-20T14:02:33.010" v="144" actId="20577"/>
          <ac:spMkLst>
            <pc:docMk/>
            <pc:sldMk cId="4136666186" sldId="407"/>
            <ac:spMk id="3" creationId="{DF6F622A-1793-127E-4428-44F20F3D6CC3}"/>
          </ac:spMkLst>
        </pc:spChg>
      </pc:sldChg>
      <pc:sldChg chg="modSp mod ord">
        <pc:chgData name="Loggia  Serena" userId="e1d797a7-22fe-4a25-901a-9a04d4c2f2e8" providerId="ADAL" clId="{B46F2E48-2044-564D-AD58-330AC31858D7}" dt="2022-05-23T10:07:07.910" v="3811" actId="20578"/>
        <pc:sldMkLst>
          <pc:docMk/>
          <pc:sldMk cId="2561804504" sldId="408"/>
        </pc:sldMkLst>
        <pc:spChg chg="mod">
          <ac:chgData name="Loggia  Serena" userId="e1d797a7-22fe-4a25-901a-9a04d4c2f2e8" providerId="ADAL" clId="{B46F2E48-2044-564D-AD58-330AC31858D7}" dt="2022-05-20T14:07:44.137" v="221" actId="20577"/>
          <ac:spMkLst>
            <pc:docMk/>
            <pc:sldMk cId="2561804504" sldId="408"/>
            <ac:spMk id="3" creationId="{DF6F622A-1793-127E-4428-44F20F3D6CC3}"/>
          </ac:spMkLst>
        </pc:spChg>
      </pc:sldChg>
      <pc:sldChg chg="modSp mod">
        <pc:chgData name="Loggia  Serena" userId="e1d797a7-22fe-4a25-901a-9a04d4c2f2e8" providerId="ADAL" clId="{B46F2E48-2044-564D-AD58-330AC31858D7}" dt="2022-05-22T13:35:28.753" v="2178" actId="404"/>
        <pc:sldMkLst>
          <pc:docMk/>
          <pc:sldMk cId="2450424798" sldId="410"/>
        </pc:sldMkLst>
        <pc:spChg chg="mod">
          <ac:chgData name="Loggia  Serena" userId="e1d797a7-22fe-4a25-901a-9a04d4c2f2e8" providerId="ADAL" clId="{B46F2E48-2044-564D-AD58-330AC31858D7}" dt="2022-05-22T13:35:28.753" v="2178" actId="404"/>
          <ac:spMkLst>
            <pc:docMk/>
            <pc:sldMk cId="2450424798" sldId="410"/>
            <ac:spMk id="8" creationId="{BAE559BA-25D4-947B-D97F-13E2283339E6}"/>
          </ac:spMkLst>
        </pc:spChg>
      </pc:sldChg>
      <pc:sldChg chg="modSp del mod ord">
        <pc:chgData name="Loggia  Serena" userId="e1d797a7-22fe-4a25-901a-9a04d4c2f2e8" providerId="ADAL" clId="{B46F2E48-2044-564D-AD58-330AC31858D7}" dt="2022-05-22T07:49:40.917" v="717" actId="2696"/>
        <pc:sldMkLst>
          <pc:docMk/>
          <pc:sldMk cId="403854780" sldId="411"/>
        </pc:sldMkLst>
        <pc:spChg chg="mod">
          <ac:chgData name="Loggia  Serena" userId="e1d797a7-22fe-4a25-901a-9a04d4c2f2e8" providerId="ADAL" clId="{B46F2E48-2044-564D-AD58-330AC31858D7}" dt="2022-05-20T09:02:49.495" v="39" actId="20577"/>
          <ac:spMkLst>
            <pc:docMk/>
            <pc:sldMk cId="403854780" sldId="411"/>
            <ac:spMk id="6" creationId="{1BD00E34-24EA-A94E-DE4C-471AB1AB69D9}"/>
          </ac:spMkLst>
        </pc:spChg>
        <pc:spChg chg="mod">
          <ac:chgData name="Loggia  Serena" userId="e1d797a7-22fe-4a25-901a-9a04d4c2f2e8" providerId="ADAL" clId="{B46F2E48-2044-564D-AD58-330AC31858D7}" dt="2022-05-22T07:30:05.668" v="434" actId="20577"/>
          <ac:spMkLst>
            <pc:docMk/>
            <pc:sldMk cId="403854780" sldId="411"/>
            <ac:spMk id="7" creationId="{681CC127-775B-6968-D2D4-7057F01A15F8}"/>
          </ac:spMkLst>
        </pc:spChg>
      </pc:sldChg>
      <pc:sldChg chg="del">
        <pc:chgData name="Loggia  Serena" userId="e1d797a7-22fe-4a25-901a-9a04d4c2f2e8" providerId="ADAL" clId="{B46F2E48-2044-564D-AD58-330AC31858D7}" dt="2022-05-22T13:48:09.326" v="2313" actId="2696"/>
        <pc:sldMkLst>
          <pc:docMk/>
          <pc:sldMk cId="2660629397" sldId="412"/>
        </pc:sldMkLst>
      </pc:sldChg>
      <pc:sldChg chg="modSp mod modClrScheme chgLayout">
        <pc:chgData name="Loggia  Serena" userId="e1d797a7-22fe-4a25-901a-9a04d4c2f2e8" providerId="ADAL" clId="{B46F2E48-2044-564D-AD58-330AC31858D7}" dt="2022-05-25T09:10:05.492" v="8284" actId="700"/>
        <pc:sldMkLst>
          <pc:docMk/>
          <pc:sldMk cId="3617633822" sldId="414"/>
        </pc:sldMkLst>
        <pc:spChg chg="mod ord">
          <ac:chgData name="Loggia  Serena" userId="e1d797a7-22fe-4a25-901a-9a04d4c2f2e8" providerId="ADAL" clId="{B46F2E48-2044-564D-AD58-330AC31858D7}" dt="2022-05-25T09:10:05.492" v="8284" actId="700"/>
          <ac:spMkLst>
            <pc:docMk/>
            <pc:sldMk cId="3617633822" sldId="414"/>
            <ac:spMk id="2" creationId="{8F6B254C-8E0D-81C2-244F-B71FCE5C09BE}"/>
          </ac:spMkLst>
        </pc:spChg>
        <pc:spChg chg="mod ord">
          <ac:chgData name="Loggia  Serena" userId="e1d797a7-22fe-4a25-901a-9a04d4c2f2e8" providerId="ADAL" clId="{B46F2E48-2044-564D-AD58-330AC31858D7}" dt="2022-05-25T09:10:05.492" v="8284" actId="700"/>
          <ac:spMkLst>
            <pc:docMk/>
            <pc:sldMk cId="3617633822" sldId="414"/>
            <ac:spMk id="3" creationId="{7A7D268D-E267-7BE1-F69B-8918CF97F9D3}"/>
          </ac:spMkLst>
        </pc:spChg>
        <pc:spChg chg="mod ord">
          <ac:chgData name="Loggia  Serena" userId="e1d797a7-22fe-4a25-901a-9a04d4c2f2e8" providerId="ADAL" clId="{B46F2E48-2044-564D-AD58-330AC31858D7}" dt="2022-05-25T09:10:05.492" v="8284" actId="700"/>
          <ac:spMkLst>
            <pc:docMk/>
            <pc:sldMk cId="3617633822" sldId="414"/>
            <ac:spMk id="4" creationId="{5E173315-7B89-36F9-39B8-53E3CA1ECBA8}"/>
          </ac:spMkLst>
        </pc:spChg>
        <pc:spChg chg="mod ord">
          <ac:chgData name="Loggia  Serena" userId="e1d797a7-22fe-4a25-901a-9a04d4c2f2e8" providerId="ADAL" clId="{B46F2E48-2044-564D-AD58-330AC31858D7}" dt="2022-05-25T09:10:05.492" v="8284" actId="700"/>
          <ac:spMkLst>
            <pc:docMk/>
            <pc:sldMk cId="3617633822" sldId="414"/>
            <ac:spMk id="5" creationId="{04261D83-8AB2-9487-2CB3-8152C1C0CB8C}"/>
          </ac:spMkLst>
        </pc:spChg>
      </pc:sldChg>
      <pc:sldChg chg="delSp modSp mod modClrScheme chgLayout">
        <pc:chgData name="Loggia  Serena" userId="e1d797a7-22fe-4a25-901a-9a04d4c2f2e8" providerId="ADAL" clId="{B46F2E48-2044-564D-AD58-330AC31858D7}" dt="2022-05-25T09:10:22.574" v="8285" actId="700"/>
        <pc:sldMkLst>
          <pc:docMk/>
          <pc:sldMk cId="1066943484" sldId="415"/>
        </pc:sldMkLst>
        <pc:spChg chg="mod ord">
          <ac:chgData name="Loggia  Serena" userId="e1d797a7-22fe-4a25-901a-9a04d4c2f2e8" providerId="ADAL" clId="{B46F2E48-2044-564D-AD58-330AC31858D7}" dt="2022-05-25T09:10:22.574" v="8285" actId="700"/>
          <ac:spMkLst>
            <pc:docMk/>
            <pc:sldMk cId="1066943484" sldId="415"/>
            <ac:spMk id="2" creationId="{01752BEC-065E-7432-2DF9-1ED07078BC7B}"/>
          </ac:spMkLst>
        </pc:spChg>
        <pc:spChg chg="mod">
          <ac:chgData name="Loggia  Serena" userId="e1d797a7-22fe-4a25-901a-9a04d4c2f2e8" providerId="ADAL" clId="{B46F2E48-2044-564D-AD58-330AC31858D7}" dt="2022-05-20T09:02:18.769" v="28" actId="20577"/>
          <ac:spMkLst>
            <pc:docMk/>
            <pc:sldMk cId="1066943484" sldId="415"/>
            <ac:spMk id="3" creationId="{7BB37183-5F31-A9DD-9165-65A33C69420C}"/>
          </ac:spMkLst>
        </pc:spChg>
        <pc:spChg chg="mod ord">
          <ac:chgData name="Loggia  Serena" userId="e1d797a7-22fe-4a25-901a-9a04d4c2f2e8" providerId="ADAL" clId="{B46F2E48-2044-564D-AD58-330AC31858D7}" dt="2022-05-25T09:10:22.574" v="8285" actId="700"/>
          <ac:spMkLst>
            <pc:docMk/>
            <pc:sldMk cId="1066943484" sldId="415"/>
            <ac:spMk id="4" creationId="{F70C42A5-73D3-CA17-4107-BD0E03CA0362}"/>
          </ac:spMkLst>
        </pc:spChg>
        <pc:spChg chg="mod ord">
          <ac:chgData name="Loggia  Serena" userId="e1d797a7-22fe-4a25-901a-9a04d4c2f2e8" providerId="ADAL" clId="{B46F2E48-2044-564D-AD58-330AC31858D7}" dt="2022-05-25T09:10:22.574" v="8285" actId="700"/>
          <ac:spMkLst>
            <pc:docMk/>
            <pc:sldMk cId="1066943484" sldId="415"/>
            <ac:spMk id="5" creationId="{C54BCE8E-2CA0-2487-BD11-39F75CCA29E9}"/>
          </ac:spMkLst>
        </pc:spChg>
        <pc:spChg chg="del">
          <ac:chgData name="Loggia  Serena" userId="e1d797a7-22fe-4a25-901a-9a04d4c2f2e8" providerId="ADAL" clId="{B46F2E48-2044-564D-AD58-330AC31858D7}" dt="2022-05-22T14:10:37.671" v="2505" actId="478"/>
          <ac:spMkLst>
            <pc:docMk/>
            <pc:sldMk cId="1066943484" sldId="415"/>
            <ac:spMk id="39" creationId="{8B2693AC-CCE7-D8BD-8A08-A09D802BD3B6}"/>
          </ac:spMkLst>
        </pc:spChg>
        <pc:picChg chg="mod ord">
          <ac:chgData name="Loggia  Serena" userId="e1d797a7-22fe-4a25-901a-9a04d4c2f2e8" providerId="ADAL" clId="{B46F2E48-2044-564D-AD58-330AC31858D7}" dt="2022-05-25T09:10:22.574" v="8285" actId="700"/>
          <ac:picMkLst>
            <pc:docMk/>
            <pc:sldMk cId="1066943484" sldId="415"/>
            <ac:picMk id="27" creationId="{0FD20FF7-756C-08FB-90CE-6BCAF8811435}"/>
          </ac:picMkLst>
        </pc:picChg>
      </pc:sldChg>
      <pc:sldChg chg="modSp del">
        <pc:chgData name="Loggia  Serena" userId="e1d797a7-22fe-4a25-901a-9a04d4c2f2e8" providerId="ADAL" clId="{B46F2E48-2044-564D-AD58-330AC31858D7}" dt="2022-05-24T10:40:26.211" v="7569" actId="2696"/>
        <pc:sldMkLst>
          <pc:docMk/>
          <pc:sldMk cId="1660723874" sldId="416"/>
        </pc:sldMkLst>
        <pc:spChg chg="mod">
          <ac:chgData name="Loggia  Serena" userId="e1d797a7-22fe-4a25-901a-9a04d4c2f2e8" providerId="ADAL" clId="{B46F2E48-2044-564D-AD58-330AC31858D7}" dt="2022-05-22T13:15:51.458" v="1883" actId="313"/>
          <ac:spMkLst>
            <pc:docMk/>
            <pc:sldMk cId="1660723874" sldId="416"/>
            <ac:spMk id="3" creationId="{31460414-7BDC-2198-9381-000BE8FA19B5}"/>
          </ac:spMkLst>
        </pc:spChg>
      </pc:sldChg>
      <pc:sldChg chg="addSp modSp del mod">
        <pc:chgData name="Loggia  Serena" userId="e1d797a7-22fe-4a25-901a-9a04d4c2f2e8" providerId="ADAL" clId="{B46F2E48-2044-564D-AD58-330AC31858D7}" dt="2022-05-22T10:57:33.469" v="1657" actId="2696"/>
        <pc:sldMkLst>
          <pc:docMk/>
          <pc:sldMk cId="2650328703" sldId="420"/>
        </pc:sldMkLst>
        <pc:spChg chg="add mod">
          <ac:chgData name="Loggia  Serena" userId="e1d797a7-22fe-4a25-901a-9a04d4c2f2e8" providerId="ADAL" clId="{B46F2E48-2044-564D-AD58-330AC31858D7}" dt="2022-05-22T10:41:28.610" v="1503" actId="14100"/>
          <ac:spMkLst>
            <pc:docMk/>
            <pc:sldMk cId="2650328703" sldId="420"/>
            <ac:spMk id="7" creationId="{67326B78-A1EB-B8E0-5A08-B44B59609C9F}"/>
          </ac:spMkLst>
        </pc:spChg>
        <pc:spChg chg="add mod">
          <ac:chgData name="Loggia  Serena" userId="e1d797a7-22fe-4a25-901a-9a04d4c2f2e8" providerId="ADAL" clId="{B46F2E48-2044-564D-AD58-330AC31858D7}" dt="2022-05-22T10:41:25.061" v="1502" actId="14100"/>
          <ac:spMkLst>
            <pc:docMk/>
            <pc:sldMk cId="2650328703" sldId="420"/>
            <ac:spMk id="8" creationId="{DC130438-3C2C-0857-4605-C3575CD24244}"/>
          </ac:spMkLst>
        </pc:spChg>
        <pc:spChg chg="add mod">
          <ac:chgData name="Loggia  Serena" userId="e1d797a7-22fe-4a25-901a-9a04d4c2f2e8" providerId="ADAL" clId="{B46F2E48-2044-564D-AD58-330AC31858D7}" dt="2022-05-22T10:41:20.994" v="1501" actId="14100"/>
          <ac:spMkLst>
            <pc:docMk/>
            <pc:sldMk cId="2650328703" sldId="420"/>
            <ac:spMk id="9" creationId="{08A20F02-A104-5ED5-7FAA-5E314FA44968}"/>
          </ac:spMkLst>
        </pc:spChg>
        <pc:graphicFrameChg chg="add mod modGraphic">
          <ac:chgData name="Loggia  Serena" userId="e1d797a7-22fe-4a25-901a-9a04d4c2f2e8" providerId="ADAL" clId="{B46F2E48-2044-564D-AD58-330AC31858D7}" dt="2022-05-22T10:51:21.607" v="1655"/>
          <ac:graphicFrameMkLst>
            <pc:docMk/>
            <pc:sldMk cId="2650328703" sldId="420"/>
            <ac:graphicFrameMk id="6" creationId="{69E95171-C541-41A3-13C5-0C49AD5573BC}"/>
          </ac:graphicFrameMkLst>
        </pc:graphicFrameChg>
      </pc:sldChg>
      <pc:sldChg chg="modSp mod">
        <pc:chgData name="Loggia  Serena" userId="e1d797a7-22fe-4a25-901a-9a04d4c2f2e8" providerId="ADAL" clId="{B46F2E48-2044-564D-AD58-330AC31858D7}" dt="2022-05-20T14:08:04.208" v="241" actId="20577"/>
        <pc:sldMkLst>
          <pc:docMk/>
          <pc:sldMk cId="1427745342" sldId="423"/>
        </pc:sldMkLst>
        <pc:spChg chg="mod">
          <ac:chgData name="Loggia  Serena" userId="e1d797a7-22fe-4a25-901a-9a04d4c2f2e8" providerId="ADAL" clId="{B46F2E48-2044-564D-AD58-330AC31858D7}" dt="2022-05-20T14:08:04.208" v="241" actId="20577"/>
          <ac:spMkLst>
            <pc:docMk/>
            <pc:sldMk cId="1427745342" sldId="423"/>
            <ac:spMk id="2" creationId="{5DB52626-79F1-FB43-D8C3-CB2C6FDF09CB}"/>
          </ac:spMkLst>
        </pc:spChg>
      </pc:sldChg>
      <pc:sldChg chg="modSp new mod">
        <pc:chgData name="Loggia  Serena" userId="e1d797a7-22fe-4a25-901a-9a04d4c2f2e8" providerId="ADAL" clId="{B46F2E48-2044-564D-AD58-330AC31858D7}" dt="2022-05-20T09:03:17.806" v="53" actId="20577"/>
        <pc:sldMkLst>
          <pc:docMk/>
          <pc:sldMk cId="1769074223" sldId="424"/>
        </pc:sldMkLst>
        <pc:spChg chg="mod">
          <ac:chgData name="Loggia  Serena" userId="e1d797a7-22fe-4a25-901a-9a04d4c2f2e8" providerId="ADAL" clId="{B46F2E48-2044-564D-AD58-330AC31858D7}" dt="2022-05-20T09:03:17.806" v="53" actId="20577"/>
          <ac:spMkLst>
            <pc:docMk/>
            <pc:sldMk cId="1769074223" sldId="424"/>
            <ac:spMk id="2" creationId="{8820AF28-805A-2F9B-2179-BE1304E10D16}"/>
          </ac:spMkLst>
        </pc:spChg>
      </pc:sldChg>
      <pc:sldChg chg="modSp mod">
        <pc:chgData name="Loggia  Serena" userId="e1d797a7-22fe-4a25-901a-9a04d4c2f2e8" providerId="ADAL" clId="{B46F2E48-2044-564D-AD58-330AC31858D7}" dt="2022-05-22T15:26:36.454" v="3389" actId="20577"/>
        <pc:sldMkLst>
          <pc:docMk/>
          <pc:sldMk cId="2576824665" sldId="439"/>
        </pc:sldMkLst>
        <pc:spChg chg="mod">
          <ac:chgData name="Loggia  Serena" userId="e1d797a7-22fe-4a25-901a-9a04d4c2f2e8" providerId="ADAL" clId="{B46F2E48-2044-564D-AD58-330AC31858D7}" dt="2022-05-22T15:26:36.454" v="3389" actId="20577"/>
          <ac:spMkLst>
            <pc:docMk/>
            <pc:sldMk cId="2576824665" sldId="439"/>
            <ac:spMk id="3" creationId="{C455D4F4-BD43-895A-3D86-C071D9939F81}"/>
          </ac:spMkLst>
        </pc:spChg>
      </pc:sldChg>
      <pc:sldChg chg="modSp mod">
        <pc:chgData name="Loggia  Serena" userId="e1d797a7-22fe-4a25-901a-9a04d4c2f2e8" providerId="ADAL" clId="{B46F2E48-2044-564D-AD58-330AC31858D7}" dt="2022-05-23T06:21:54.222" v="3809" actId="20577"/>
        <pc:sldMkLst>
          <pc:docMk/>
          <pc:sldMk cId="234750893" sldId="443"/>
        </pc:sldMkLst>
        <pc:spChg chg="mod">
          <ac:chgData name="Loggia  Serena" userId="e1d797a7-22fe-4a25-901a-9a04d4c2f2e8" providerId="ADAL" clId="{B46F2E48-2044-564D-AD58-330AC31858D7}" dt="2022-05-23T06:21:54.222" v="3809" actId="20577"/>
          <ac:spMkLst>
            <pc:docMk/>
            <pc:sldMk cId="234750893" sldId="443"/>
            <ac:spMk id="3" creationId="{C455D4F4-BD43-895A-3D86-C071D9939F81}"/>
          </ac:spMkLst>
        </pc:spChg>
      </pc:sldChg>
      <pc:sldChg chg="del mod ord modShow">
        <pc:chgData name="Loggia  Serena" userId="e1d797a7-22fe-4a25-901a-9a04d4c2f2e8" providerId="ADAL" clId="{B46F2E48-2044-564D-AD58-330AC31858D7}" dt="2022-05-24T10:02:27.153" v="7511" actId="2696"/>
        <pc:sldMkLst>
          <pc:docMk/>
          <pc:sldMk cId="1135374317" sldId="457"/>
        </pc:sldMkLst>
      </pc:sldChg>
      <pc:sldChg chg="modSp mod">
        <pc:chgData name="Loggia  Serena" userId="e1d797a7-22fe-4a25-901a-9a04d4c2f2e8" providerId="ADAL" clId="{B46F2E48-2044-564D-AD58-330AC31858D7}" dt="2022-05-22T14:02:35.384" v="2460" actId="20577"/>
        <pc:sldMkLst>
          <pc:docMk/>
          <pc:sldMk cId="3110346267" sldId="458"/>
        </pc:sldMkLst>
        <pc:spChg chg="mod">
          <ac:chgData name="Loggia  Serena" userId="e1d797a7-22fe-4a25-901a-9a04d4c2f2e8" providerId="ADAL" clId="{B46F2E48-2044-564D-AD58-330AC31858D7}" dt="2022-05-22T14:02:35.384" v="2460" actId="20577"/>
          <ac:spMkLst>
            <pc:docMk/>
            <pc:sldMk cId="3110346267" sldId="458"/>
            <ac:spMk id="3" creationId="{D6A9CFE6-56B8-4D9F-9CC3-F3EA3D636B6E}"/>
          </ac:spMkLst>
        </pc:spChg>
      </pc:sldChg>
      <pc:sldChg chg="ord">
        <pc:chgData name="Loggia  Serena" userId="e1d797a7-22fe-4a25-901a-9a04d4c2f2e8" providerId="ADAL" clId="{B46F2E48-2044-564D-AD58-330AC31858D7}" dt="2022-05-24T08:39:51.568" v="6839" actId="20578"/>
        <pc:sldMkLst>
          <pc:docMk/>
          <pc:sldMk cId="3795416894" sldId="461"/>
        </pc:sldMkLst>
      </pc:sldChg>
      <pc:sldChg chg="ord">
        <pc:chgData name="Loggia  Serena" userId="e1d797a7-22fe-4a25-901a-9a04d4c2f2e8" providerId="ADAL" clId="{B46F2E48-2044-564D-AD58-330AC31858D7}" dt="2022-05-24T08:39:51.568" v="6839" actId="20578"/>
        <pc:sldMkLst>
          <pc:docMk/>
          <pc:sldMk cId="2314237334" sldId="462"/>
        </pc:sldMkLst>
      </pc:sldChg>
      <pc:sldChg chg="ord">
        <pc:chgData name="Loggia  Serena" userId="e1d797a7-22fe-4a25-901a-9a04d4c2f2e8" providerId="ADAL" clId="{B46F2E48-2044-564D-AD58-330AC31858D7}" dt="2022-05-24T08:39:51.568" v="6839" actId="20578"/>
        <pc:sldMkLst>
          <pc:docMk/>
          <pc:sldMk cId="3194144853" sldId="463"/>
        </pc:sldMkLst>
      </pc:sldChg>
      <pc:sldChg chg="addSp delSp modSp mod ord modAnim">
        <pc:chgData name="Loggia  Serena" userId="e1d797a7-22fe-4a25-901a-9a04d4c2f2e8" providerId="ADAL" clId="{B46F2E48-2044-564D-AD58-330AC31858D7}" dt="2022-05-24T10:43:16.010" v="7585" actId="1076"/>
        <pc:sldMkLst>
          <pc:docMk/>
          <pc:sldMk cId="705924540" sldId="464"/>
        </pc:sldMkLst>
        <pc:spChg chg="mod">
          <ac:chgData name="Loggia  Serena" userId="e1d797a7-22fe-4a25-901a-9a04d4c2f2e8" providerId="ADAL" clId="{B46F2E48-2044-564D-AD58-330AC31858D7}" dt="2022-05-22T13:52:12.549" v="2327" actId="20577"/>
          <ac:spMkLst>
            <pc:docMk/>
            <pc:sldMk cId="705924540" sldId="464"/>
            <ac:spMk id="2" creationId="{40AA1B93-2A0B-457B-B534-B95DFBF72B5A}"/>
          </ac:spMkLst>
        </pc:spChg>
        <pc:spChg chg="add mod">
          <ac:chgData name="Loggia  Serena" userId="e1d797a7-22fe-4a25-901a-9a04d4c2f2e8" providerId="ADAL" clId="{B46F2E48-2044-564D-AD58-330AC31858D7}" dt="2022-05-22T08:15:12.897" v="1034" actId="1076"/>
          <ac:spMkLst>
            <pc:docMk/>
            <pc:sldMk cId="705924540" sldId="464"/>
            <ac:spMk id="3" creationId="{01BE4364-2D23-69BC-72FD-1607DDCBA21A}"/>
          </ac:spMkLst>
        </pc:spChg>
        <pc:spChg chg="add mod">
          <ac:chgData name="Loggia  Serena" userId="e1d797a7-22fe-4a25-901a-9a04d4c2f2e8" providerId="ADAL" clId="{B46F2E48-2044-564D-AD58-330AC31858D7}" dt="2022-05-22T08:15:12.897" v="1034" actId="1076"/>
          <ac:spMkLst>
            <pc:docMk/>
            <pc:sldMk cId="705924540" sldId="464"/>
            <ac:spMk id="6" creationId="{2DB9A44D-5A7A-8700-9F9B-C6CE6FB7A7BF}"/>
          </ac:spMkLst>
        </pc:spChg>
        <pc:spChg chg="mod">
          <ac:chgData name="Loggia  Serena" userId="e1d797a7-22fe-4a25-901a-9a04d4c2f2e8" providerId="ADAL" clId="{B46F2E48-2044-564D-AD58-330AC31858D7}" dt="2022-05-22T08:08:44.855" v="933" actId="1037"/>
          <ac:spMkLst>
            <pc:docMk/>
            <pc:sldMk cId="705924540" sldId="464"/>
            <ac:spMk id="8" creationId="{3EC77314-B9A5-4C78-9797-6CBB0D191F06}"/>
          </ac:spMkLst>
        </pc:spChg>
        <pc:spChg chg="mod">
          <ac:chgData name="Loggia  Serena" userId="e1d797a7-22fe-4a25-901a-9a04d4c2f2e8" providerId="ADAL" clId="{B46F2E48-2044-564D-AD58-330AC31858D7}" dt="2022-05-22T08:08:34.320" v="923" actId="1076"/>
          <ac:spMkLst>
            <pc:docMk/>
            <pc:sldMk cId="705924540" sldId="464"/>
            <ac:spMk id="9" creationId="{3BA31BBC-ADED-417A-AD62-8BEE7192C8EC}"/>
          </ac:spMkLst>
        </pc:spChg>
        <pc:spChg chg="mod">
          <ac:chgData name="Loggia  Serena" userId="e1d797a7-22fe-4a25-901a-9a04d4c2f2e8" providerId="ADAL" clId="{B46F2E48-2044-564D-AD58-330AC31858D7}" dt="2022-05-22T08:08:34.320" v="923" actId="1076"/>
          <ac:spMkLst>
            <pc:docMk/>
            <pc:sldMk cId="705924540" sldId="464"/>
            <ac:spMk id="10" creationId="{17C972B4-87B3-4C6A-BD36-5F7262C6883B}"/>
          </ac:spMkLst>
        </pc:spChg>
        <pc:spChg chg="mod">
          <ac:chgData name="Loggia  Serena" userId="e1d797a7-22fe-4a25-901a-9a04d4c2f2e8" providerId="ADAL" clId="{B46F2E48-2044-564D-AD58-330AC31858D7}" dt="2022-05-22T08:08:34.320" v="923" actId="1076"/>
          <ac:spMkLst>
            <pc:docMk/>
            <pc:sldMk cId="705924540" sldId="464"/>
            <ac:spMk id="11" creationId="{120C1620-472A-47A3-8B17-7645169AAE21}"/>
          </ac:spMkLst>
        </pc:spChg>
        <pc:spChg chg="mod">
          <ac:chgData name="Loggia  Serena" userId="e1d797a7-22fe-4a25-901a-9a04d4c2f2e8" providerId="ADAL" clId="{B46F2E48-2044-564D-AD58-330AC31858D7}" dt="2022-05-22T10:09:47.938" v="1379" actId="20577"/>
          <ac:spMkLst>
            <pc:docMk/>
            <pc:sldMk cId="705924540" sldId="464"/>
            <ac:spMk id="12" creationId="{927AA0C5-7AA3-45A7-B200-A8987FFC8244}"/>
          </ac:spMkLst>
        </pc:spChg>
        <pc:spChg chg="mod">
          <ac:chgData name="Loggia  Serena" userId="e1d797a7-22fe-4a25-901a-9a04d4c2f2e8" providerId="ADAL" clId="{B46F2E48-2044-564D-AD58-330AC31858D7}" dt="2022-05-22T08:08:34.320" v="923" actId="1076"/>
          <ac:spMkLst>
            <pc:docMk/>
            <pc:sldMk cId="705924540" sldId="464"/>
            <ac:spMk id="13" creationId="{19D3251E-4CA3-4B56-A8D5-4B5C53EED5A4}"/>
          </ac:spMkLst>
        </pc:spChg>
        <pc:spChg chg="add del mod">
          <ac:chgData name="Loggia  Serena" userId="e1d797a7-22fe-4a25-901a-9a04d4c2f2e8" providerId="ADAL" clId="{B46F2E48-2044-564D-AD58-330AC31858D7}" dt="2022-05-22T10:05:10.616" v="1368"/>
          <ac:spMkLst>
            <pc:docMk/>
            <pc:sldMk cId="705924540" sldId="464"/>
            <ac:spMk id="14" creationId="{EF28B44D-7507-CF55-CA01-42C686863539}"/>
          </ac:spMkLst>
        </pc:spChg>
        <pc:spChg chg="add del mod">
          <ac:chgData name="Loggia  Serena" userId="e1d797a7-22fe-4a25-901a-9a04d4c2f2e8" providerId="ADAL" clId="{B46F2E48-2044-564D-AD58-330AC31858D7}" dt="2022-05-22T08:03:27.591" v="849"/>
          <ac:spMkLst>
            <pc:docMk/>
            <pc:sldMk cId="705924540" sldId="464"/>
            <ac:spMk id="15" creationId="{13FCFF1B-1842-342D-4BD9-1D68035814EF}"/>
          </ac:spMkLst>
        </pc:spChg>
        <pc:spChg chg="add mod">
          <ac:chgData name="Loggia  Serena" userId="e1d797a7-22fe-4a25-901a-9a04d4c2f2e8" providerId="ADAL" clId="{B46F2E48-2044-564D-AD58-330AC31858D7}" dt="2022-05-22T08:15:12.897" v="1034" actId="1076"/>
          <ac:spMkLst>
            <pc:docMk/>
            <pc:sldMk cId="705924540" sldId="464"/>
            <ac:spMk id="16" creationId="{76AAAA33-F6CB-3A77-57AA-5156BBC12BFE}"/>
          </ac:spMkLst>
        </pc:spChg>
        <pc:spChg chg="add mod">
          <ac:chgData name="Loggia  Serena" userId="e1d797a7-22fe-4a25-901a-9a04d4c2f2e8" providerId="ADAL" clId="{B46F2E48-2044-564D-AD58-330AC31858D7}" dt="2022-05-22T08:17:49.014" v="1035" actId="1076"/>
          <ac:spMkLst>
            <pc:docMk/>
            <pc:sldMk cId="705924540" sldId="464"/>
            <ac:spMk id="17" creationId="{EA9DA3D8-AFE0-558F-0939-C66AC6A400FB}"/>
          </ac:spMkLst>
        </pc:spChg>
        <pc:spChg chg="add mod">
          <ac:chgData name="Loggia  Serena" userId="e1d797a7-22fe-4a25-901a-9a04d4c2f2e8" providerId="ADAL" clId="{B46F2E48-2044-564D-AD58-330AC31858D7}" dt="2022-05-22T08:17:49.014" v="1035" actId="1076"/>
          <ac:spMkLst>
            <pc:docMk/>
            <pc:sldMk cId="705924540" sldId="464"/>
            <ac:spMk id="18" creationId="{515F0E80-C32A-0581-FBB7-05C5033564C4}"/>
          </ac:spMkLst>
        </pc:spChg>
        <pc:spChg chg="add mod">
          <ac:chgData name="Loggia  Serena" userId="e1d797a7-22fe-4a25-901a-9a04d4c2f2e8" providerId="ADAL" clId="{B46F2E48-2044-564D-AD58-330AC31858D7}" dt="2022-05-22T08:17:49.014" v="1035" actId="1076"/>
          <ac:spMkLst>
            <pc:docMk/>
            <pc:sldMk cId="705924540" sldId="464"/>
            <ac:spMk id="19" creationId="{15507F71-F3BF-1F0D-A984-CB63B173A50A}"/>
          </ac:spMkLst>
        </pc:spChg>
        <pc:spChg chg="add mod">
          <ac:chgData name="Loggia  Serena" userId="e1d797a7-22fe-4a25-901a-9a04d4c2f2e8" providerId="ADAL" clId="{B46F2E48-2044-564D-AD58-330AC31858D7}" dt="2022-05-22T08:14:57.332" v="1033" actId="207"/>
          <ac:spMkLst>
            <pc:docMk/>
            <pc:sldMk cId="705924540" sldId="464"/>
            <ac:spMk id="20" creationId="{6F3A40C0-1E58-D7A6-4F0E-C129E8751DE1}"/>
          </ac:spMkLst>
        </pc:spChg>
        <pc:spChg chg="add mod">
          <ac:chgData name="Loggia  Serena" userId="e1d797a7-22fe-4a25-901a-9a04d4c2f2e8" providerId="ADAL" clId="{B46F2E48-2044-564D-AD58-330AC31858D7}" dt="2022-05-22T08:14:40.699" v="1031" actId="1076"/>
          <ac:spMkLst>
            <pc:docMk/>
            <pc:sldMk cId="705924540" sldId="464"/>
            <ac:spMk id="21" creationId="{84549285-2C4A-64F3-8430-02207BC29DF2}"/>
          </ac:spMkLst>
        </pc:spChg>
        <pc:spChg chg="add mod">
          <ac:chgData name="Loggia  Serena" userId="e1d797a7-22fe-4a25-901a-9a04d4c2f2e8" providerId="ADAL" clId="{B46F2E48-2044-564D-AD58-330AC31858D7}" dt="2022-05-22T08:14:40.699" v="1031" actId="1076"/>
          <ac:spMkLst>
            <pc:docMk/>
            <pc:sldMk cId="705924540" sldId="464"/>
            <ac:spMk id="22" creationId="{59E9516E-32D4-66A5-2E3C-6DFFFA42329F}"/>
          </ac:spMkLst>
        </pc:spChg>
        <pc:spChg chg="add mod">
          <ac:chgData name="Loggia  Serena" userId="e1d797a7-22fe-4a25-901a-9a04d4c2f2e8" providerId="ADAL" clId="{B46F2E48-2044-564D-AD58-330AC31858D7}" dt="2022-05-22T09:32:16.262" v="1064" actId="1076"/>
          <ac:spMkLst>
            <pc:docMk/>
            <pc:sldMk cId="705924540" sldId="464"/>
            <ac:spMk id="23" creationId="{4A7F86BB-F7E2-6C9F-3DB9-74304336A46A}"/>
          </ac:spMkLst>
        </pc:spChg>
        <pc:spChg chg="add mod">
          <ac:chgData name="Loggia  Serena" userId="e1d797a7-22fe-4a25-901a-9a04d4c2f2e8" providerId="ADAL" clId="{B46F2E48-2044-564D-AD58-330AC31858D7}" dt="2022-05-22T09:32:16.262" v="1064" actId="1076"/>
          <ac:spMkLst>
            <pc:docMk/>
            <pc:sldMk cId="705924540" sldId="464"/>
            <ac:spMk id="24" creationId="{DCB175EE-819E-6B90-2D65-224B48369E07}"/>
          </ac:spMkLst>
        </pc:spChg>
        <pc:spChg chg="add mod">
          <ac:chgData name="Loggia  Serena" userId="e1d797a7-22fe-4a25-901a-9a04d4c2f2e8" providerId="ADAL" clId="{B46F2E48-2044-564D-AD58-330AC31858D7}" dt="2022-05-22T09:32:16.262" v="1064" actId="1076"/>
          <ac:spMkLst>
            <pc:docMk/>
            <pc:sldMk cId="705924540" sldId="464"/>
            <ac:spMk id="25" creationId="{5568224C-D514-18C3-71A5-86FE3EF41DDA}"/>
          </ac:spMkLst>
        </pc:spChg>
        <pc:picChg chg="mod">
          <ac:chgData name="Loggia  Serena" userId="e1d797a7-22fe-4a25-901a-9a04d4c2f2e8" providerId="ADAL" clId="{B46F2E48-2044-564D-AD58-330AC31858D7}" dt="2022-05-24T10:43:16.010" v="7585" actId="1076"/>
          <ac:picMkLst>
            <pc:docMk/>
            <pc:sldMk cId="705924540" sldId="464"/>
            <ac:picMk id="7" creationId="{361D4761-EB1D-4B16-8A17-73950EADF124}"/>
          </ac:picMkLst>
        </pc:picChg>
        <pc:cxnChg chg="add del mod">
          <ac:chgData name="Loggia  Serena" userId="e1d797a7-22fe-4a25-901a-9a04d4c2f2e8" providerId="ADAL" clId="{B46F2E48-2044-564D-AD58-330AC31858D7}" dt="2022-05-22T08:01:31.377" v="836"/>
          <ac:cxnSpMkLst>
            <pc:docMk/>
            <pc:sldMk cId="705924540" sldId="464"/>
            <ac:cxnSpMk id="14" creationId="{E347DE0A-B1EC-ECF1-5CC6-988B652AF633}"/>
          </ac:cxnSpMkLst>
        </pc:cxnChg>
      </pc:sldChg>
      <pc:sldChg chg="del">
        <pc:chgData name="Loggia  Serena" userId="e1d797a7-22fe-4a25-901a-9a04d4c2f2e8" providerId="ADAL" clId="{B46F2E48-2044-564D-AD58-330AC31858D7}" dt="2022-05-22T13:48:09.326" v="2313" actId="2696"/>
        <pc:sldMkLst>
          <pc:docMk/>
          <pc:sldMk cId="163403228" sldId="466"/>
        </pc:sldMkLst>
      </pc:sldChg>
      <pc:sldChg chg="modSp mod modClrScheme chgLayout">
        <pc:chgData name="Loggia  Serena" userId="e1d797a7-22fe-4a25-901a-9a04d4c2f2e8" providerId="ADAL" clId="{B46F2E48-2044-564D-AD58-330AC31858D7}" dt="2022-05-25T09:09:26.926" v="8280" actId="700"/>
        <pc:sldMkLst>
          <pc:docMk/>
          <pc:sldMk cId="1119032196" sldId="468"/>
        </pc:sldMkLst>
        <pc:spChg chg="mod ord">
          <ac:chgData name="Loggia  Serena" userId="e1d797a7-22fe-4a25-901a-9a04d4c2f2e8" providerId="ADAL" clId="{B46F2E48-2044-564D-AD58-330AC31858D7}" dt="2022-05-25T09:09:26.926" v="8280" actId="700"/>
          <ac:spMkLst>
            <pc:docMk/>
            <pc:sldMk cId="1119032196" sldId="468"/>
            <ac:spMk id="2" creationId="{40E720BC-F3F4-73EC-804C-D88D9231D0BF}"/>
          </ac:spMkLst>
        </pc:spChg>
        <pc:spChg chg="mod ord">
          <ac:chgData name="Loggia  Serena" userId="e1d797a7-22fe-4a25-901a-9a04d4c2f2e8" providerId="ADAL" clId="{B46F2E48-2044-564D-AD58-330AC31858D7}" dt="2022-05-25T09:09:26.926" v="8280" actId="700"/>
          <ac:spMkLst>
            <pc:docMk/>
            <pc:sldMk cId="1119032196" sldId="468"/>
            <ac:spMk id="3" creationId="{C455D4F4-BD43-895A-3D86-C071D9939F81}"/>
          </ac:spMkLst>
        </pc:spChg>
        <pc:spChg chg="mod ord">
          <ac:chgData name="Loggia  Serena" userId="e1d797a7-22fe-4a25-901a-9a04d4c2f2e8" providerId="ADAL" clId="{B46F2E48-2044-564D-AD58-330AC31858D7}" dt="2022-05-25T09:09:26.926" v="8280" actId="700"/>
          <ac:spMkLst>
            <pc:docMk/>
            <pc:sldMk cId="1119032196" sldId="468"/>
            <ac:spMk id="4" creationId="{03FD722B-5ACC-58B8-7B0E-8D17D9C45D3B}"/>
          </ac:spMkLst>
        </pc:spChg>
        <pc:spChg chg="mod ord">
          <ac:chgData name="Loggia  Serena" userId="e1d797a7-22fe-4a25-901a-9a04d4c2f2e8" providerId="ADAL" clId="{B46F2E48-2044-564D-AD58-330AC31858D7}" dt="2022-05-25T09:09:26.926" v="8280" actId="700"/>
          <ac:spMkLst>
            <pc:docMk/>
            <pc:sldMk cId="1119032196" sldId="468"/>
            <ac:spMk id="5" creationId="{A595DE2C-E306-301B-49F8-367F1937FDD8}"/>
          </ac:spMkLst>
        </pc:spChg>
      </pc:sldChg>
      <pc:sldChg chg="modSp mod">
        <pc:chgData name="Loggia  Serena" userId="e1d797a7-22fe-4a25-901a-9a04d4c2f2e8" providerId="ADAL" clId="{B46F2E48-2044-564D-AD58-330AC31858D7}" dt="2022-05-22T14:02:15.819" v="2441" actId="20577"/>
        <pc:sldMkLst>
          <pc:docMk/>
          <pc:sldMk cId="527230625" sldId="469"/>
        </pc:sldMkLst>
        <pc:spChg chg="mod">
          <ac:chgData name="Loggia  Serena" userId="e1d797a7-22fe-4a25-901a-9a04d4c2f2e8" providerId="ADAL" clId="{B46F2E48-2044-564D-AD58-330AC31858D7}" dt="2022-05-22T14:02:02.775" v="2427" actId="20577"/>
          <ac:spMkLst>
            <pc:docMk/>
            <pc:sldMk cId="527230625" sldId="469"/>
            <ac:spMk id="2" creationId="{8F6B254C-8E0D-81C2-244F-B71FCE5C09BE}"/>
          </ac:spMkLst>
        </pc:spChg>
        <pc:spChg chg="mod">
          <ac:chgData name="Loggia  Serena" userId="e1d797a7-22fe-4a25-901a-9a04d4c2f2e8" providerId="ADAL" clId="{B46F2E48-2044-564D-AD58-330AC31858D7}" dt="2022-05-22T14:02:15.819" v="2441" actId="20577"/>
          <ac:spMkLst>
            <pc:docMk/>
            <pc:sldMk cId="527230625" sldId="469"/>
            <ac:spMk id="133" creationId="{A9874019-EAFE-4457-A144-7905C3D85ED0}"/>
          </ac:spMkLst>
        </pc:spChg>
      </pc:sldChg>
      <pc:sldChg chg="modSp mod modClrScheme chgLayout">
        <pc:chgData name="Loggia  Serena" userId="e1d797a7-22fe-4a25-901a-9a04d4c2f2e8" providerId="ADAL" clId="{B46F2E48-2044-564D-AD58-330AC31858D7}" dt="2022-05-25T09:09:33.254" v="8281" actId="700"/>
        <pc:sldMkLst>
          <pc:docMk/>
          <pc:sldMk cId="1788426120" sldId="470"/>
        </pc:sldMkLst>
        <pc:spChg chg="mod ord">
          <ac:chgData name="Loggia  Serena" userId="e1d797a7-22fe-4a25-901a-9a04d4c2f2e8" providerId="ADAL" clId="{B46F2E48-2044-564D-AD58-330AC31858D7}" dt="2022-05-25T09:09:33.254" v="8281" actId="700"/>
          <ac:spMkLst>
            <pc:docMk/>
            <pc:sldMk cId="1788426120" sldId="470"/>
            <ac:spMk id="2" creationId="{40E720BC-F3F4-73EC-804C-D88D9231D0BF}"/>
          </ac:spMkLst>
        </pc:spChg>
        <pc:spChg chg="mod ord">
          <ac:chgData name="Loggia  Serena" userId="e1d797a7-22fe-4a25-901a-9a04d4c2f2e8" providerId="ADAL" clId="{B46F2E48-2044-564D-AD58-330AC31858D7}" dt="2022-05-25T09:09:33.254" v="8281" actId="700"/>
          <ac:spMkLst>
            <pc:docMk/>
            <pc:sldMk cId="1788426120" sldId="470"/>
            <ac:spMk id="4" creationId="{03FD722B-5ACC-58B8-7B0E-8D17D9C45D3B}"/>
          </ac:spMkLst>
        </pc:spChg>
        <pc:spChg chg="mod ord">
          <ac:chgData name="Loggia  Serena" userId="e1d797a7-22fe-4a25-901a-9a04d4c2f2e8" providerId="ADAL" clId="{B46F2E48-2044-564D-AD58-330AC31858D7}" dt="2022-05-25T09:09:33.254" v="8281" actId="700"/>
          <ac:spMkLst>
            <pc:docMk/>
            <pc:sldMk cId="1788426120" sldId="470"/>
            <ac:spMk id="5" creationId="{A595DE2C-E306-301B-49F8-367F1937FDD8}"/>
          </ac:spMkLst>
        </pc:spChg>
        <pc:picChg chg="mod ord">
          <ac:chgData name="Loggia  Serena" userId="e1d797a7-22fe-4a25-901a-9a04d4c2f2e8" providerId="ADAL" clId="{B46F2E48-2044-564D-AD58-330AC31858D7}" dt="2022-05-25T09:09:33.254" v="8281" actId="700"/>
          <ac:picMkLst>
            <pc:docMk/>
            <pc:sldMk cId="1788426120" sldId="470"/>
            <ac:picMk id="11" creationId="{08BC3C63-3B71-DB70-973C-D6DEE1830887}"/>
          </ac:picMkLst>
        </pc:picChg>
      </pc:sldChg>
      <pc:sldChg chg="modSp mod">
        <pc:chgData name="Loggia  Serena" userId="e1d797a7-22fe-4a25-901a-9a04d4c2f2e8" providerId="ADAL" clId="{B46F2E48-2044-564D-AD58-330AC31858D7}" dt="2022-05-24T12:01:40.763" v="7946" actId="20577"/>
        <pc:sldMkLst>
          <pc:docMk/>
          <pc:sldMk cId="3237866009" sldId="472"/>
        </pc:sldMkLst>
        <pc:spChg chg="mod">
          <ac:chgData name="Loggia  Serena" userId="e1d797a7-22fe-4a25-901a-9a04d4c2f2e8" providerId="ADAL" clId="{B46F2E48-2044-564D-AD58-330AC31858D7}" dt="2022-05-24T12:01:40.763" v="7946" actId="20577"/>
          <ac:spMkLst>
            <pc:docMk/>
            <pc:sldMk cId="3237866009" sldId="472"/>
            <ac:spMk id="3" creationId="{8B117488-C073-4EF0-8013-6E3CB59E961E}"/>
          </ac:spMkLst>
        </pc:spChg>
      </pc:sldChg>
      <pc:sldChg chg="modSp mod">
        <pc:chgData name="Loggia  Serena" userId="e1d797a7-22fe-4a25-901a-9a04d4c2f2e8" providerId="ADAL" clId="{B46F2E48-2044-564D-AD58-330AC31858D7}" dt="2022-05-22T14:03:32.259" v="2474"/>
        <pc:sldMkLst>
          <pc:docMk/>
          <pc:sldMk cId="824562016" sldId="473"/>
        </pc:sldMkLst>
        <pc:spChg chg="mod">
          <ac:chgData name="Loggia  Serena" userId="e1d797a7-22fe-4a25-901a-9a04d4c2f2e8" providerId="ADAL" clId="{B46F2E48-2044-564D-AD58-330AC31858D7}" dt="2022-05-22T14:03:32.259" v="2474"/>
          <ac:spMkLst>
            <pc:docMk/>
            <pc:sldMk cId="824562016" sldId="473"/>
            <ac:spMk id="2" creationId="{4519073C-568E-F7F8-7494-E8AA24B43B60}"/>
          </ac:spMkLst>
        </pc:spChg>
      </pc:sldChg>
      <pc:sldChg chg="modSp mod">
        <pc:chgData name="Loggia  Serena" userId="e1d797a7-22fe-4a25-901a-9a04d4c2f2e8" providerId="ADAL" clId="{B46F2E48-2044-564D-AD58-330AC31858D7}" dt="2022-05-22T14:03:20.870" v="2470" actId="20577"/>
        <pc:sldMkLst>
          <pc:docMk/>
          <pc:sldMk cId="258260801" sldId="474"/>
        </pc:sldMkLst>
        <pc:spChg chg="mod">
          <ac:chgData name="Loggia  Serena" userId="e1d797a7-22fe-4a25-901a-9a04d4c2f2e8" providerId="ADAL" clId="{B46F2E48-2044-564D-AD58-330AC31858D7}" dt="2022-05-22T14:03:20.870" v="2470" actId="20577"/>
          <ac:spMkLst>
            <pc:docMk/>
            <pc:sldMk cId="258260801" sldId="474"/>
            <ac:spMk id="2" creationId="{4519073C-568E-F7F8-7494-E8AA24B43B60}"/>
          </ac:spMkLst>
        </pc:spChg>
      </pc:sldChg>
      <pc:sldChg chg="add del">
        <pc:chgData name="Loggia  Serena" userId="e1d797a7-22fe-4a25-901a-9a04d4c2f2e8" providerId="ADAL" clId="{B46F2E48-2044-564D-AD58-330AC31858D7}" dt="2022-05-22T08:14:19.257" v="1029" actId="2696"/>
        <pc:sldMkLst>
          <pc:docMk/>
          <pc:sldMk cId="313867144" sldId="476"/>
        </pc:sldMkLst>
      </pc:sldChg>
      <pc:sldChg chg="addSp delSp modSp add mod delAnim modAnim">
        <pc:chgData name="Loggia  Serena" userId="e1d797a7-22fe-4a25-901a-9a04d4c2f2e8" providerId="ADAL" clId="{B46F2E48-2044-564D-AD58-330AC31858D7}" dt="2022-05-25T09:07:45.315" v="8270"/>
        <pc:sldMkLst>
          <pc:docMk/>
          <pc:sldMk cId="1248789423" sldId="477"/>
        </pc:sldMkLst>
        <pc:spChg chg="add del mod">
          <ac:chgData name="Loggia  Serena" userId="e1d797a7-22fe-4a25-901a-9a04d4c2f2e8" providerId="ADAL" clId="{B46F2E48-2044-564D-AD58-330AC31858D7}" dt="2022-05-23T12:27:59.761" v="4345" actId="21"/>
          <ac:spMkLst>
            <pc:docMk/>
            <pc:sldMk cId="1248789423" sldId="477"/>
            <ac:spMk id="2" creationId="{B1551CB9-4724-7F9D-5FB9-2A7D3115C015}"/>
          </ac:spMkLst>
        </pc:spChg>
        <pc:spChg chg="add del mod">
          <ac:chgData name="Loggia  Serena" userId="e1d797a7-22fe-4a25-901a-9a04d4c2f2e8" providerId="ADAL" clId="{B46F2E48-2044-564D-AD58-330AC31858D7}" dt="2022-05-25T09:07:45.315" v="8270"/>
          <ac:spMkLst>
            <pc:docMk/>
            <pc:sldMk cId="1248789423" sldId="477"/>
            <ac:spMk id="2" creationId="{FA414183-073D-28F3-C8B3-EC21E729A50F}"/>
          </ac:spMkLst>
        </pc:spChg>
        <pc:spChg chg="add del mod">
          <ac:chgData name="Loggia  Serena" userId="e1d797a7-22fe-4a25-901a-9a04d4c2f2e8" providerId="ADAL" clId="{B46F2E48-2044-564D-AD58-330AC31858D7}" dt="2022-05-22T07:32:44.537" v="437" actId="478"/>
          <ac:spMkLst>
            <pc:docMk/>
            <pc:sldMk cId="1248789423" sldId="477"/>
            <ac:spMk id="5" creationId="{28F2D1D2-3FE9-4B0C-9952-2458D9025DBB}"/>
          </ac:spMkLst>
        </pc:spChg>
        <pc:spChg chg="add del mod">
          <ac:chgData name="Loggia  Serena" userId="e1d797a7-22fe-4a25-901a-9a04d4c2f2e8" providerId="ADAL" clId="{B46F2E48-2044-564D-AD58-330AC31858D7}" dt="2022-05-25T09:07:44.560" v="8268"/>
          <ac:spMkLst>
            <pc:docMk/>
            <pc:sldMk cId="1248789423" sldId="477"/>
            <ac:spMk id="5" creationId="{B669A0FD-3BE8-15E8-3488-A882004E4694}"/>
          </ac:spMkLst>
        </pc:spChg>
        <pc:spChg chg="mod">
          <ac:chgData name="Loggia  Serena" userId="e1d797a7-22fe-4a25-901a-9a04d4c2f2e8" providerId="ADAL" clId="{B46F2E48-2044-564D-AD58-330AC31858D7}" dt="2022-05-22T13:52:22.371" v="2329" actId="20577"/>
          <ac:spMkLst>
            <pc:docMk/>
            <pc:sldMk cId="1248789423" sldId="477"/>
            <ac:spMk id="6" creationId="{1BD00E34-24EA-A94E-DE4C-471AB1AB69D9}"/>
          </ac:spMkLst>
        </pc:spChg>
        <pc:spChg chg="del">
          <ac:chgData name="Loggia  Serena" userId="e1d797a7-22fe-4a25-901a-9a04d4c2f2e8" providerId="ADAL" clId="{B46F2E48-2044-564D-AD58-330AC31858D7}" dt="2022-05-22T07:32:42.740" v="436" actId="478"/>
          <ac:spMkLst>
            <pc:docMk/>
            <pc:sldMk cId="1248789423" sldId="477"/>
            <ac:spMk id="7" creationId="{681CC127-775B-6968-D2D4-7057F01A15F8}"/>
          </ac:spMkLst>
        </pc:spChg>
        <pc:spChg chg="add del mod">
          <ac:chgData name="Loggia  Serena" userId="e1d797a7-22fe-4a25-901a-9a04d4c2f2e8" providerId="ADAL" clId="{B46F2E48-2044-564D-AD58-330AC31858D7}" dt="2022-05-22T07:34:32.072" v="444" actId="478"/>
          <ac:spMkLst>
            <pc:docMk/>
            <pc:sldMk cId="1248789423" sldId="477"/>
            <ac:spMk id="12" creationId="{2EB554EF-C52D-5B61-BB76-0DA5918E7386}"/>
          </ac:spMkLst>
        </pc:spChg>
        <pc:spChg chg="add del mod">
          <ac:chgData name="Loggia  Serena" userId="e1d797a7-22fe-4a25-901a-9a04d4c2f2e8" providerId="ADAL" clId="{B46F2E48-2044-564D-AD58-330AC31858D7}" dt="2022-05-22T07:35:21.642" v="449"/>
          <ac:spMkLst>
            <pc:docMk/>
            <pc:sldMk cId="1248789423" sldId="477"/>
            <ac:spMk id="13" creationId="{AE58F464-3E74-940D-C234-2B8E2F7C82C9}"/>
          </ac:spMkLst>
        </pc:spChg>
        <pc:spChg chg="add mod">
          <ac:chgData name="Loggia  Serena" userId="e1d797a7-22fe-4a25-901a-9a04d4c2f2e8" providerId="ADAL" clId="{B46F2E48-2044-564D-AD58-330AC31858D7}" dt="2022-05-23T13:19:20.904" v="5195" actId="1076"/>
          <ac:spMkLst>
            <pc:docMk/>
            <pc:sldMk cId="1248789423" sldId="477"/>
            <ac:spMk id="14" creationId="{2D2B17A3-E969-4E2E-3F8F-1073FD927651}"/>
          </ac:spMkLst>
        </pc:spChg>
        <pc:spChg chg="add mod">
          <ac:chgData name="Loggia  Serena" userId="e1d797a7-22fe-4a25-901a-9a04d4c2f2e8" providerId="ADAL" clId="{B46F2E48-2044-564D-AD58-330AC31858D7}" dt="2022-05-23T13:21:39.464" v="5217" actId="1076"/>
          <ac:spMkLst>
            <pc:docMk/>
            <pc:sldMk cId="1248789423" sldId="477"/>
            <ac:spMk id="15" creationId="{849FF36E-93B9-FE2A-4EB5-FE2F63027F5B}"/>
          </ac:spMkLst>
        </pc:spChg>
        <pc:spChg chg="add mod">
          <ac:chgData name="Loggia  Serena" userId="e1d797a7-22fe-4a25-901a-9a04d4c2f2e8" providerId="ADAL" clId="{B46F2E48-2044-564D-AD58-330AC31858D7}" dt="2022-05-23T13:19:44.319" v="5197" actId="1076"/>
          <ac:spMkLst>
            <pc:docMk/>
            <pc:sldMk cId="1248789423" sldId="477"/>
            <ac:spMk id="16" creationId="{1F8CEE52-2A1C-A068-CB32-B81672B2D765}"/>
          </ac:spMkLst>
        </pc:spChg>
        <pc:spChg chg="add mod">
          <ac:chgData name="Loggia  Serena" userId="e1d797a7-22fe-4a25-901a-9a04d4c2f2e8" providerId="ADAL" clId="{B46F2E48-2044-564D-AD58-330AC31858D7}" dt="2022-05-23T13:21:26.672" v="5215" actId="1076"/>
          <ac:spMkLst>
            <pc:docMk/>
            <pc:sldMk cId="1248789423" sldId="477"/>
            <ac:spMk id="17" creationId="{195DB493-2B8E-CFA0-0461-A746AA2FFB43}"/>
          </ac:spMkLst>
        </pc:spChg>
        <pc:spChg chg="add del mod">
          <ac:chgData name="Loggia  Serena" userId="e1d797a7-22fe-4a25-901a-9a04d4c2f2e8" providerId="ADAL" clId="{B46F2E48-2044-564D-AD58-330AC31858D7}" dt="2022-05-23T12:27:59.761" v="4345" actId="21"/>
          <ac:spMkLst>
            <pc:docMk/>
            <pc:sldMk cId="1248789423" sldId="477"/>
            <ac:spMk id="18" creationId="{8326CA02-3E47-2A88-AE61-FC827D8DB107}"/>
          </ac:spMkLst>
        </pc:spChg>
        <pc:spChg chg="add del mod">
          <ac:chgData name="Loggia  Serena" userId="e1d797a7-22fe-4a25-901a-9a04d4c2f2e8" providerId="ADAL" clId="{B46F2E48-2044-564D-AD58-330AC31858D7}" dt="2022-05-23T12:50:01.375" v="4676" actId="478"/>
          <ac:spMkLst>
            <pc:docMk/>
            <pc:sldMk cId="1248789423" sldId="477"/>
            <ac:spMk id="34" creationId="{E5227116-6FB5-239B-8F8B-C28F9BF5590F}"/>
          </ac:spMkLst>
        </pc:spChg>
        <pc:picChg chg="add mod">
          <ac:chgData name="Loggia  Serena" userId="e1d797a7-22fe-4a25-901a-9a04d4c2f2e8" providerId="ADAL" clId="{B46F2E48-2044-564D-AD58-330AC31858D7}" dt="2022-05-23T13:20:22.091" v="5205" actId="1076"/>
          <ac:picMkLst>
            <pc:docMk/>
            <pc:sldMk cId="1248789423" sldId="477"/>
            <ac:picMk id="8" creationId="{225A920C-DF8B-2A7B-5770-4DE7C656B86F}"/>
          </ac:picMkLst>
        </pc:picChg>
        <pc:picChg chg="add del mod">
          <ac:chgData name="Loggia  Serena" userId="e1d797a7-22fe-4a25-901a-9a04d4c2f2e8" providerId="ADAL" clId="{B46F2E48-2044-564D-AD58-330AC31858D7}" dt="2022-05-23T13:19:56.402" v="5199" actId="478"/>
          <ac:picMkLst>
            <pc:docMk/>
            <pc:sldMk cId="1248789423" sldId="477"/>
            <ac:picMk id="9" creationId="{BE0E8CDB-F8BC-A07C-4908-9A751A8E5858}"/>
          </ac:picMkLst>
        </pc:picChg>
        <pc:picChg chg="add del mod">
          <ac:chgData name="Loggia  Serena" userId="e1d797a7-22fe-4a25-901a-9a04d4c2f2e8" providerId="ADAL" clId="{B46F2E48-2044-564D-AD58-330AC31858D7}" dt="2022-05-23T13:19:58.651" v="5200" actId="478"/>
          <ac:picMkLst>
            <pc:docMk/>
            <pc:sldMk cId="1248789423" sldId="477"/>
            <ac:picMk id="10" creationId="{2D47C436-E16E-9E2F-7A91-25990FA32652}"/>
          </ac:picMkLst>
        </pc:picChg>
        <pc:picChg chg="add mod">
          <ac:chgData name="Loggia  Serena" userId="e1d797a7-22fe-4a25-901a-9a04d4c2f2e8" providerId="ADAL" clId="{B46F2E48-2044-564D-AD58-330AC31858D7}" dt="2022-05-23T13:19:12.550" v="5194" actId="1076"/>
          <ac:picMkLst>
            <pc:docMk/>
            <pc:sldMk cId="1248789423" sldId="477"/>
            <ac:picMk id="11" creationId="{4FB42A3E-11BD-EF58-8697-097FE7F198A4}"/>
          </ac:picMkLst>
        </pc:picChg>
        <pc:picChg chg="add mod">
          <ac:chgData name="Loggia  Serena" userId="e1d797a7-22fe-4a25-901a-9a04d4c2f2e8" providerId="ADAL" clId="{B46F2E48-2044-564D-AD58-330AC31858D7}" dt="2022-05-23T13:21:26.672" v="5215" actId="1076"/>
          <ac:picMkLst>
            <pc:docMk/>
            <pc:sldMk cId="1248789423" sldId="477"/>
            <ac:picMk id="35" creationId="{117209CA-99C9-15D8-4B1C-C8A84FE94B37}"/>
          </ac:picMkLst>
        </pc:picChg>
        <pc:picChg chg="add mod">
          <ac:chgData name="Loggia  Serena" userId="e1d797a7-22fe-4a25-901a-9a04d4c2f2e8" providerId="ADAL" clId="{B46F2E48-2044-564D-AD58-330AC31858D7}" dt="2022-05-23T13:21:26.672" v="5215" actId="1076"/>
          <ac:picMkLst>
            <pc:docMk/>
            <pc:sldMk cId="1248789423" sldId="477"/>
            <ac:picMk id="36" creationId="{A7407716-3DC7-C28E-8BE8-3C76CD808A32}"/>
          </ac:picMkLst>
        </pc:picChg>
        <pc:cxnChg chg="add mod">
          <ac:chgData name="Loggia  Serena" userId="e1d797a7-22fe-4a25-901a-9a04d4c2f2e8" providerId="ADAL" clId="{B46F2E48-2044-564D-AD58-330AC31858D7}" dt="2022-05-23T13:19:12.550" v="5194" actId="1076"/>
          <ac:cxnSpMkLst>
            <pc:docMk/>
            <pc:sldMk cId="1248789423" sldId="477"/>
            <ac:cxnSpMk id="20" creationId="{6810FD31-1815-1F68-46D8-19CC50F30737}"/>
          </ac:cxnSpMkLst>
        </pc:cxnChg>
        <pc:cxnChg chg="add mod">
          <ac:chgData name="Loggia  Serena" userId="e1d797a7-22fe-4a25-901a-9a04d4c2f2e8" providerId="ADAL" clId="{B46F2E48-2044-564D-AD58-330AC31858D7}" dt="2022-05-23T13:21:05.938" v="5211" actId="1076"/>
          <ac:cxnSpMkLst>
            <pc:docMk/>
            <pc:sldMk cId="1248789423" sldId="477"/>
            <ac:cxnSpMk id="23" creationId="{48D9C9D3-028C-3F93-8639-91E38CF3D8A5}"/>
          </ac:cxnSpMkLst>
        </pc:cxnChg>
        <pc:cxnChg chg="add mod">
          <ac:chgData name="Loggia  Serena" userId="e1d797a7-22fe-4a25-901a-9a04d4c2f2e8" providerId="ADAL" clId="{B46F2E48-2044-564D-AD58-330AC31858D7}" dt="2022-05-23T13:19:47.023" v="5198" actId="14100"/>
          <ac:cxnSpMkLst>
            <pc:docMk/>
            <pc:sldMk cId="1248789423" sldId="477"/>
            <ac:cxnSpMk id="25" creationId="{D2631526-6137-B9A0-3788-A6669BD6A2D8}"/>
          </ac:cxnSpMkLst>
        </pc:cxnChg>
        <pc:cxnChg chg="add mod">
          <ac:chgData name="Loggia  Serena" userId="e1d797a7-22fe-4a25-901a-9a04d4c2f2e8" providerId="ADAL" clId="{B46F2E48-2044-564D-AD58-330AC31858D7}" dt="2022-05-23T13:19:23.632" v="5196" actId="14100"/>
          <ac:cxnSpMkLst>
            <pc:docMk/>
            <pc:sldMk cId="1248789423" sldId="477"/>
            <ac:cxnSpMk id="26" creationId="{A0844CA3-BD71-A729-8655-911C2A014194}"/>
          </ac:cxnSpMkLst>
        </pc:cxnChg>
      </pc:sldChg>
      <pc:sldChg chg="addSp delSp modSp new del mod">
        <pc:chgData name="Loggia  Serena" userId="e1d797a7-22fe-4a25-901a-9a04d4c2f2e8" providerId="ADAL" clId="{B46F2E48-2044-564D-AD58-330AC31858D7}" dt="2022-05-23T10:40:02.754" v="3845" actId="2696"/>
        <pc:sldMkLst>
          <pc:docMk/>
          <pc:sldMk cId="4214207486" sldId="478"/>
        </pc:sldMkLst>
        <pc:spChg chg="mod">
          <ac:chgData name="Loggia  Serena" userId="e1d797a7-22fe-4a25-901a-9a04d4c2f2e8" providerId="ADAL" clId="{B46F2E48-2044-564D-AD58-330AC31858D7}" dt="2022-05-23T10:39:56.123" v="3843" actId="21"/>
          <ac:spMkLst>
            <pc:docMk/>
            <pc:sldMk cId="4214207486" sldId="478"/>
            <ac:spMk id="2" creationId="{36E10B6D-B5CB-B695-501E-4312DD71F561}"/>
          </ac:spMkLst>
        </pc:spChg>
        <pc:spChg chg="mod">
          <ac:chgData name="Loggia  Serena" userId="e1d797a7-22fe-4a25-901a-9a04d4c2f2e8" providerId="ADAL" clId="{B46F2E48-2044-564D-AD58-330AC31858D7}" dt="2022-05-23T10:23:29.733" v="3841" actId="403"/>
          <ac:spMkLst>
            <pc:docMk/>
            <pc:sldMk cId="4214207486" sldId="478"/>
            <ac:spMk id="3" creationId="{829ECBF0-A856-D8BB-541B-6C0F3D4FD4F2}"/>
          </ac:spMkLst>
        </pc:spChg>
        <pc:spChg chg="add del mod">
          <ac:chgData name="Loggia  Serena" userId="e1d797a7-22fe-4a25-901a-9a04d4c2f2e8" providerId="ADAL" clId="{B46F2E48-2044-564D-AD58-330AC31858D7}" dt="2022-05-22T09:44:54.679" v="1183" actId="478"/>
          <ac:spMkLst>
            <pc:docMk/>
            <pc:sldMk cId="4214207486" sldId="478"/>
            <ac:spMk id="7" creationId="{C9C90C90-C5A7-43C8-945B-360B10831F4C}"/>
          </ac:spMkLst>
        </pc:spChg>
        <pc:picChg chg="add del mod">
          <ac:chgData name="Loggia  Serena" userId="e1d797a7-22fe-4a25-901a-9a04d4c2f2e8" providerId="ADAL" clId="{B46F2E48-2044-564D-AD58-330AC31858D7}" dt="2022-05-22T09:44:51.508" v="1182" actId="478"/>
          <ac:picMkLst>
            <pc:docMk/>
            <pc:sldMk cId="4214207486" sldId="478"/>
            <ac:picMk id="6" creationId="{704B56F2-2108-9764-D89A-0ED5955E9498}"/>
          </ac:picMkLst>
        </pc:picChg>
      </pc:sldChg>
      <pc:sldChg chg="modSp">
        <pc:chgData name="Loggia  Serena" userId="e1d797a7-22fe-4a25-901a-9a04d4c2f2e8" providerId="ADAL" clId="{B46F2E48-2044-564D-AD58-330AC31858D7}" dt="2022-05-22T13:53:25.563" v="2334"/>
        <pc:sldMkLst>
          <pc:docMk/>
          <pc:sldMk cId="3272333378" sldId="479"/>
        </pc:sldMkLst>
        <pc:spChg chg="mod">
          <ac:chgData name="Loggia  Serena" userId="e1d797a7-22fe-4a25-901a-9a04d4c2f2e8" providerId="ADAL" clId="{B46F2E48-2044-564D-AD58-330AC31858D7}" dt="2022-05-22T13:53:25.563" v="2334"/>
          <ac:spMkLst>
            <pc:docMk/>
            <pc:sldMk cId="3272333378" sldId="479"/>
            <ac:spMk id="2" creationId="{40E720BC-F3F4-73EC-804C-D88D9231D0BF}"/>
          </ac:spMkLst>
        </pc:spChg>
      </pc:sldChg>
      <pc:sldChg chg="modSp">
        <pc:chgData name="Loggia  Serena" userId="e1d797a7-22fe-4a25-901a-9a04d4c2f2e8" providerId="ADAL" clId="{B46F2E48-2044-564D-AD58-330AC31858D7}" dt="2022-05-22T13:48:33.234" v="2318"/>
        <pc:sldMkLst>
          <pc:docMk/>
          <pc:sldMk cId="826951187" sldId="480"/>
        </pc:sldMkLst>
        <pc:spChg chg="mod">
          <ac:chgData name="Loggia  Serena" userId="e1d797a7-22fe-4a25-901a-9a04d4c2f2e8" providerId="ADAL" clId="{B46F2E48-2044-564D-AD58-330AC31858D7}" dt="2022-05-22T13:48:33.234" v="2318"/>
          <ac:spMkLst>
            <pc:docMk/>
            <pc:sldMk cId="826951187" sldId="480"/>
            <ac:spMk id="2" creationId="{40E720BC-F3F4-73EC-804C-D88D9231D0BF}"/>
          </ac:spMkLst>
        </pc:spChg>
      </pc:sldChg>
      <pc:sldChg chg="modSp mod">
        <pc:chgData name="Loggia  Serena" userId="e1d797a7-22fe-4a25-901a-9a04d4c2f2e8" providerId="ADAL" clId="{B46F2E48-2044-564D-AD58-330AC31858D7}" dt="2022-05-22T14:09:58.522" v="2503" actId="20577"/>
        <pc:sldMkLst>
          <pc:docMk/>
          <pc:sldMk cId="3375866112" sldId="481"/>
        </pc:sldMkLst>
        <pc:spChg chg="mod">
          <ac:chgData name="Loggia  Serena" userId="e1d797a7-22fe-4a25-901a-9a04d4c2f2e8" providerId="ADAL" clId="{B46F2E48-2044-564D-AD58-330AC31858D7}" dt="2022-05-22T14:09:58.522" v="2503" actId="20577"/>
          <ac:spMkLst>
            <pc:docMk/>
            <pc:sldMk cId="3375866112" sldId="481"/>
            <ac:spMk id="2" creationId="{D6F25782-4DED-3073-B14F-4AEFC2C54F3F}"/>
          </ac:spMkLst>
        </pc:spChg>
      </pc:sldChg>
      <pc:sldChg chg="modSp">
        <pc:chgData name="Loggia  Serena" userId="e1d797a7-22fe-4a25-901a-9a04d4c2f2e8" providerId="ADAL" clId="{B46F2E48-2044-564D-AD58-330AC31858D7}" dt="2022-05-22T13:53:21.341" v="2333"/>
        <pc:sldMkLst>
          <pc:docMk/>
          <pc:sldMk cId="3587060568" sldId="482"/>
        </pc:sldMkLst>
        <pc:spChg chg="mod">
          <ac:chgData name="Loggia  Serena" userId="e1d797a7-22fe-4a25-901a-9a04d4c2f2e8" providerId="ADAL" clId="{B46F2E48-2044-564D-AD58-330AC31858D7}" dt="2022-05-22T13:53:21.341" v="2333"/>
          <ac:spMkLst>
            <pc:docMk/>
            <pc:sldMk cId="3587060568" sldId="482"/>
            <ac:spMk id="2" creationId="{40E720BC-F3F4-73EC-804C-D88D9231D0BF}"/>
          </ac:spMkLst>
        </pc:spChg>
      </pc:sldChg>
      <pc:sldChg chg="addSp delSp modSp mod">
        <pc:chgData name="Loggia  Serena" userId="e1d797a7-22fe-4a25-901a-9a04d4c2f2e8" providerId="ADAL" clId="{B46F2E48-2044-564D-AD58-330AC31858D7}" dt="2022-05-24T08:51:54.922" v="6846" actId="1076"/>
        <pc:sldMkLst>
          <pc:docMk/>
          <pc:sldMk cId="258297725" sldId="483"/>
        </pc:sldMkLst>
        <pc:spChg chg="mod">
          <ac:chgData name="Loggia  Serena" userId="e1d797a7-22fe-4a25-901a-9a04d4c2f2e8" providerId="ADAL" clId="{B46F2E48-2044-564D-AD58-330AC31858D7}" dt="2022-05-22T13:53:12.114" v="2331"/>
          <ac:spMkLst>
            <pc:docMk/>
            <pc:sldMk cId="258297725" sldId="483"/>
            <ac:spMk id="2" creationId="{40E720BC-F3F4-73EC-804C-D88D9231D0BF}"/>
          </ac:spMkLst>
        </pc:spChg>
        <pc:spChg chg="add del">
          <ac:chgData name="Loggia  Serena" userId="e1d797a7-22fe-4a25-901a-9a04d4c2f2e8" providerId="ADAL" clId="{B46F2E48-2044-564D-AD58-330AC31858D7}" dt="2022-05-24T07:58:37.726" v="6752" actId="11529"/>
          <ac:spMkLst>
            <pc:docMk/>
            <pc:sldMk cId="258297725" sldId="483"/>
            <ac:spMk id="11" creationId="{D3AC1A91-7B02-A3D0-C33E-71C5363A6A57}"/>
          </ac:spMkLst>
        </pc:spChg>
        <pc:spChg chg="add del">
          <ac:chgData name="Loggia  Serena" userId="e1d797a7-22fe-4a25-901a-9a04d4c2f2e8" providerId="ADAL" clId="{B46F2E48-2044-564D-AD58-330AC31858D7}" dt="2022-05-24T07:59:10.286" v="6754" actId="11529"/>
          <ac:spMkLst>
            <pc:docMk/>
            <pc:sldMk cId="258297725" sldId="483"/>
            <ac:spMk id="12" creationId="{0C159781-0301-D3D7-2B5A-753B14415870}"/>
          </ac:spMkLst>
        </pc:spChg>
        <pc:spChg chg="add del mod">
          <ac:chgData name="Loggia  Serena" userId="e1d797a7-22fe-4a25-901a-9a04d4c2f2e8" providerId="ADAL" clId="{B46F2E48-2044-564D-AD58-330AC31858D7}" dt="2022-05-24T07:59:57.336" v="6762" actId="11529"/>
          <ac:spMkLst>
            <pc:docMk/>
            <pc:sldMk cId="258297725" sldId="483"/>
            <ac:spMk id="13" creationId="{9F0349EA-A3A8-95B6-AAD1-F04FD57DD2FD}"/>
          </ac:spMkLst>
        </pc:spChg>
        <pc:spChg chg="mod">
          <ac:chgData name="Loggia  Serena" userId="e1d797a7-22fe-4a25-901a-9a04d4c2f2e8" providerId="ADAL" clId="{B46F2E48-2044-564D-AD58-330AC31858D7}" dt="2022-05-24T08:51:54.922" v="6846" actId="1076"/>
          <ac:spMkLst>
            <pc:docMk/>
            <pc:sldMk cId="258297725" sldId="483"/>
            <ac:spMk id="19" creationId="{2463C38E-EC35-0942-F7C9-0611359DA5B7}"/>
          </ac:spMkLst>
        </pc:spChg>
        <pc:spChg chg="add mod">
          <ac:chgData name="Loggia  Serena" userId="e1d797a7-22fe-4a25-901a-9a04d4c2f2e8" providerId="ADAL" clId="{B46F2E48-2044-564D-AD58-330AC31858D7}" dt="2022-05-24T08:50:49.051" v="6840" actId="207"/>
          <ac:spMkLst>
            <pc:docMk/>
            <pc:sldMk cId="258297725" sldId="483"/>
            <ac:spMk id="29" creationId="{4490020C-A5C1-8DCE-3AA2-921C792FADC4}"/>
          </ac:spMkLst>
        </pc:spChg>
        <pc:cxnChg chg="add del mod">
          <ac:chgData name="Loggia  Serena" userId="e1d797a7-22fe-4a25-901a-9a04d4c2f2e8" providerId="ADAL" clId="{B46F2E48-2044-564D-AD58-330AC31858D7}" dt="2022-05-24T07:57:50.218" v="6750" actId="11529"/>
          <ac:cxnSpMkLst>
            <pc:docMk/>
            <pc:sldMk cId="258297725" sldId="483"/>
            <ac:cxnSpMk id="8" creationId="{28A89317-B16B-C2D3-599B-6F74D9215F89}"/>
          </ac:cxnSpMkLst>
        </pc:cxnChg>
        <pc:cxnChg chg="add mod">
          <ac:chgData name="Loggia  Serena" userId="e1d797a7-22fe-4a25-901a-9a04d4c2f2e8" providerId="ADAL" clId="{B46F2E48-2044-564D-AD58-330AC31858D7}" dt="2022-05-24T08:51:53.982" v="6844" actId="14100"/>
          <ac:cxnSpMkLst>
            <pc:docMk/>
            <pc:sldMk cId="258297725" sldId="483"/>
            <ac:cxnSpMk id="21" creationId="{60A00DB3-E0BC-8031-0E38-CE4A3D155539}"/>
          </ac:cxnSpMkLst>
        </pc:cxnChg>
        <pc:cxnChg chg="add mod">
          <ac:chgData name="Loggia  Serena" userId="e1d797a7-22fe-4a25-901a-9a04d4c2f2e8" providerId="ADAL" clId="{B46F2E48-2044-564D-AD58-330AC31858D7}" dt="2022-05-24T08:01:39.898" v="6774" actId="14100"/>
          <ac:cxnSpMkLst>
            <pc:docMk/>
            <pc:sldMk cId="258297725" sldId="483"/>
            <ac:cxnSpMk id="23" creationId="{328AD43D-2236-FD1D-04C6-7C2424B8A317}"/>
          </ac:cxnSpMkLst>
        </pc:cxnChg>
        <pc:cxnChg chg="add mod">
          <ac:chgData name="Loggia  Serena" userId="e1d797a7-22fe-4a25-901a-9a04d4c2f2e8" providerId="ADAL" clId="{B46F2E48-2044-564D-AD58-330AC31858D7}" dt="2022-05-24T08:51:54.352" v="6845" actId="14100"/>
          <ac:cxnSpMkLst>
            <pc:docMk/>
            <pc:sldMk cId="258297725" sldId="483"/>
            <ac:cxnSpMk id="27" creationId="{086EF926-D946-8001-836A-146FEC253067}"/>
          </ac:cxnSpMkLst>
        </pc:cxnChg>
      </pc:sldChg>
      <pc:sldChg chg="modSp">
        <pc:chgData name="Loggia  Serena" userId="e1d797a7-22fe-4a25-901a-9a04d4c2f2e8" providerId="ADAL" clId="{B46F2E48-2044-564D-AD58-330AC31858D7}" dt="2022-05-22T13:53:37.412" v="2336"/>
        <pc:sldMkLst>
          <pc:docMk/>
          <pc:sldMk cId="1299020803" sldId="484"/>
        </pc:sldMkLst>
        <pc:spChg chg="mod">
          <ac:chgData name="Loggia  Serena" userId="e1d797a7-22fe-4a25-901a-9a04d4c2f2e8" providerId="ADAL" clId="{B46F2E48-2044-564D-AD58-330AC31858D7}" dt="2022-05-22T13:53:37.412" v="2336"/>
          <ac:spMkLst>
            <pc:docMk/>
            <pc:sldMk cId="1299020803" sldId="484"/>
            <ac:spMk id="2" creationId="{40E720BC-F3F4-73EC-804C-D88D9231D0BF}"/>
          </ac:spMkLst>
        </pc:spChg>
      </pc:sldChg>
      <pc:sldChg chg="addSp delSp modSp add mod">
        <pc:chgData name="Loggia  Serena" userId="e1d797a7-22fe-4a25-901a-9a04d4c2f2e8" providerId="ADAL" clId="{B46F2E48-2044-564D-AD58-330AC31858D7}" dt="2022-05-22T11:11:26.293" v="1829" actId="14100"/>
        <pc:sldMkLst>
          <pc:docMk/>
          <pc:sldMk cId="3748486555" sldId="485"/>
        </pc:sldMkLst>
        <pc:spChg chg="mod">
          <ac:chgData name="Loggia  Serena" userId="e1d797a7-22fe-4a25-901a-9a04d4c2f2e8" providerId="ADAL" clId="{B46F2E48-2044-564D-AD58-330AC31858D7}" dt="2022-05-22T11:00:44.416" v="1674" actId="1035"/>
          <ac:spMkLst>
            <pc:docMk/>
            <pc:sldMk cId="3748486555" sldId="485"/>
            <ac:spMk id="7" creationId="{67326B78-A1EB-B8E0-5A08-B44B59609C9F}"/>
          </ac:spMkLst>
        </pc:spChg>
        <pc:spChg chg="mod">
          <ac:chgData name="Loggia  Serena" userId="e1d797a7-22fe-4a25-901a-9a04d4c2f2e8" providerId="ADAL" clId="{B46F2E48-2044-564D-AD58-330AC31858D7}" dt="2022-05-22T11:00:44.416" v="1674" actId="1035"/>
          <ac:spMkLst>
            <pc:docMk/>
            <pc:sldMk cId="3748486555" sldId="485"/>
            <ac:spMk id="8" creationId="{DC130438-3C2C-0857-4605-C3575CD24244}"/>
          </ac:spMkLst>
        </pc:spChg>
        <pc:spChg chg="mod">
          <ac:chgData name="Loggia  Serena" userId="e1d797a7-22fe-4a25-901a-9a04d4c2f2e8" providerId="ADAL" clId="{B46F2E48-2044-564D-AD58-330AC31858D7}" dt="2022-05-22T11:00:44.416" v="1674" actId="1035"/>
          <ac:spMkLst>
            <pc:docMk/>
            <pc:sldMk cId="3748486555" sldId="485"/>
            <ac:spMk id="9" creationId="{08A20F02-A104-5ED5-7FAA-5E314FA44968}"/>
          </ac:spMkLst>
        </pc:spChg>
        <pc:spChg chg="add mod">
          <ac:chgData name="Loggia  Serena" userId="e1d797a7-22fe-4a25-901a-9a04d4c2f2e8" providerId="ADAL" clId="{B46F2E48-2044-564D-AD58-330AC31858D7}" dt="2022-05-22T11:11:26.293" v="1829" actId="14100"/>
          <ac:spMkLst>
            <pc:docMk/>
            <pc:sldMk cId="3748486555" sldId="485"/>
            <ac:spMk id="13" creationId="{2E72B03A-FFAA-99E1-D12D-12AA4AB348B4}"/>
          </ac:spMkLst>
        </pc:spChg>
        <pc:spChg chg="add del mod">
          <ac:chgData name="Loggia  Serena" userId="e1d797a7-22fe-4a25-901a-9a04d4c2f2e8" providerId="ADAL" clId="{B46F2E48-2044-564D-AD58-330AC31858D7}" dt="2022-05-22T11:07:01.093" v="1777" actId="478"/>
          <ac:spMkLst>
            <pc:docMk/>
            <pc:sldMk cId="3748486555" sldId="485"/>
            <ac:spMk id="15" creationId="{B3BEC8AB-0403-3865-4BAF-C1E7BE23035B}"/>
          </ac:spMkLst>
        </pc:spChg>
        <pc:graphicFrameChg chg="mod">
          <ac:chgData name="Loggia  Serena" userId="e1d797a7-22fe-4a25-901a-9a04d4c2f2e8" providerId="ADAL" clId="{B46F2E48-2044-564D-AD58-330AC31858D7}" dt="2022-05-22T11:00:44.416" v="1674" actId="1035"/>
          <ac:graphicFrameMkLst>
            <pc:docMk/>
            <pc:sldMk cId="3748486555" sldId="485"/>
            <ac:graphicFrameMk id="6" creationId="{69E95171-C541-41A3-13C5-0C49AD5573BC}"/>
          </ac:graphicFrameMkLst>
        </pc:graphicFrameChg>
        <pc:cxnChg chg="add mod">
          <ac:chgData name="Loggia  Serena" userId="e1d797a7-22fe-4a25-901a-9a04d4c2f2e8" providerId="ADAL" clId="{B46F2E48-2044-564D-AD58-330AC31858D7}" dt="2022-05-22T11:10:56.327" v="1793" actId="1076"/>
          <ac:cxnSpMkLst>
            <pc:docMk/>
            <pc:sldMk cId="3748486555" sldId="485"/>
            <ac:cxnSpMk id="10" creationId="{7745E48E-F05F-AE56-D700-45BF231905E0}"/>
          </ac:cxnSpMkLst>
        </pc:cxnChg>
        <pc:cxnChg chg="add del mod">
          <ac:chgData name="Loggia  Serena" userId="e1d797a7-22fe-4a25-901a-9a04d4c2f2e8" providerId="ADAL" clId="{B46F2E48-2044-564D-AD58-330AC31858D7}" dt="2022-05-22T11:07:02.944" v="1778" actId="478"/>
          <ac:cxnSpMkLst>
            <pc:docMk/>
            <pc:sldMk cId="3748486555" sldId="485"/>
            <ac:cxnSpMk id="14" creationId="{8AD7D033-13A3-EA1D-3E77-5C604363F992}"/>
          </ac:cxnSpMkLst>
        </pc:cxnChg>
      </pc:sldChg>
      <pc:sldChg chg="modSp">
        <pc:chgData name="Loggia  Serena" userId="e1d797a7-22fe-4a25-901a-9a04d4c2f2e8" providerId="ADAL" clId="{B46F2E48-2044-564D-AD58-330AC31858D7}" dt="2022-05-22T13:53:30.593" v="2335"/>
        <pc:sldMkLst>
          <pc:docMk/>
          <pc:sldMk cId="2335160203" sldId="486"/>
        </pc:sldMkLst>
        <pc:spChg chg="mod">
          <ac:chgData name="Loggia  Serena" userId="e1d797a7-22fe-4a25-901a-9a04d4c2f2e8" providerId="ADAL" clId="{B46F2E48-2044-564D-AD58-330AC31858D7}" dt="2022-05-22T13:53:30.593" v="2335"/>
          <ac:spMkLst>
            <pc:docMk/>
            <pc:sldMk cId="2335160203" sldId="486"/>
            <ac:spMk id="2" creationId="{40E720BC-F3F4-73EC-804C-D88D9231D0BF}"/>
          </ac:spMkLst>
        </pc:spChg>
      </pc:sldChg>
      <pc:sldChg chg="addSp delSp modSp add mod modAnim">
        <pc:chgData name="Loggia  Serena" userId="e1d797a7-22fe-4a25-901a-9a04d4c2f2e8" providerId="ADAL" clId="{B46F2E48-2044-564D-AD58-330AC31858D7}" dt="2022-05-22T14:31:29.426" v="2791"/>
        <pc:sldMkLst>
          <pc:docMk/>
          <pc:sldMk cId="1877620819" sldId="487"/>
        </pc:sldMkLst>
        <pc:spChg chg="add mod">
          <ac:chgData name="Loggia  Serena" userId="e1d797a7-22fe-4a25-901a-9a04d4c2f2e8" providerId="ADAL" clId="{B46F2E48-2044-564D-AD58-330AC31858D7}" dt="2022-05-22T14:24:17.603" v="2622" actId="20577"/>
          <ac:spMkLst>
            <pc:docMk/>
            <pc:sldMk cId="1877620819" sldId="487"/>
            <ac:spMk id="12" creationId="{3F5A0EAE-3F00-8B15-E7A5-2790B41CE24C}"/>
          </ac:spMkLst>
        </pc:spChg>
        <pc:spChg chg="del">
          <ac:chgData name="Loggia  Serena" userId="e1d797a7-22fe-4a25-901a-9a04d4c2f2e8" providerId="ADAL" clId="{B46F2E48-2044-564D-AD58-330AC31858D7}" dt="2022-05-22T11:07:05.980" v="1779" actId="478"/>
          <ac:spMkLst>
            <pc:docMk/>
            <pc:sldMk cId="1877620819" sldId="487"/>
            <ac:spMk id="13" creationId="{2E72B03A-FFAA-99E1-D12D-12AA4AB348B4}"/>
          </ac:spMkLst>
        </pc:spChg>
        <pc:spChg chg="mod">
          <ac:chgData name="Loggia  Serena" userId="e1d797a7-22fe-4a25-901a-9a04d4c2f2e8" providerId="ADAL" clId="{B46F2E48-2044-564D-AD58-330AC31858D7}" dt="2022-05-22T14:19:46.627" v="2561" actId="1076"/>
          <ac:spMkLst>
            <pc:docMk/>
            <pc:sldMk cId="1877620819" sldId="487"/>
            <ac:spMk id="15" creationId="{B3BEC8AB-0403-3865-4BAF-C1E7BE23035B}"/>
          </ac:spMkLst>
        </pc:spChg>
        <pc:spChg chg="add del mod">
          <ac:chgData name="Loggia  Serena" userId="e1d797a7-22fe-4a25-901a-9a04d4c2f2e8" providerId="ADAL" clId="{B46F2E48-2044-564D-AD58-330AC31858D7}" dt="2022-05-22T14:19:47.422" v="2562"/>
          <ac:spMkLst>
            <pc:docMk/>
            <pc:sldMk cId="1877620819" sldId="487"/>
            <ac:spMk id="17" creationId="{2798BE67-0BEE-ADC7-AF4F-86023730A0B2}"/>
          </ac:spMkLst>
        </pc:spChg>
        <pc:spChg chg="add del mod">
          <ac:chgData name="Loggia  Serena" userId="e1d797a7-22fe-4a25-901a-9a04d4c2f2e8" providerId="ADAL" clId="{B46F2E48-2044-564D-AD58-330AC31858D7}" dt="2022-05-22T14:19:47.422" v="2562"/>
          <ac:spMkLst>
            <pc:docMk/>
            <pc:sldMk cId="1877620819" sldId="487"/>
            <ac:spMk id="19" creationId="{8928778A-FA02-8FFD-EEDA-76976F7F1915}"/>
          </ac:spMkLst>
        </pc:spChg>
        <pc:spChg chg="add mod">
          <ac:chgData name="Loggia  Serena" userId="e1d797a7-22fe-4a25-901a-9a04d4c2f2e8" providerId="ADAL" clId="{B46F2E48-2044-564D-AD58-330AC31858D7}" dt="2022-05-22T14:24:35.529" v="2627" actId="20577"/>
          <ac:spMkLst>
            <pc:docMk/>
            <pc:sldMk cId="1877620819" sldId="487"/>
            <ac:spMk id="21" creationId="{AB3F5B27-3354-7A6A-9A94-FE716F58B72F}"/>
          </ac:spMkLst>
        </pc:spChg>
        <pc:spChg chg="add mod">
          <ac:chgData name="Loggia  Serena" userId="e1d797a7-22fe-4a25-901a-9a04d4c2f2e8" providerId="ADAL" clId="{B46F2E48-2044-564D-AD58-330AC31858D7}" dt="2022-05-22T14:25:32.740" v="2654" actId="20577"/>
          <ac:spMkLst>
            <pc:docMk/>
            <pc:sldMk cId="1877620819" sldId="487"/>
            <ac:spMk id="23" creationId="{C08A894B-955B-1AF4-7E0E-5A3FEF67B883}"/>
          </ac:spMkLst>
        </pc:spChg>
        <pc:spChg chg="add mod">
          <ac:chgData name="Loggia  Serena" userId="e1d797a7-22fe-4a25-901a-9a04d4c2f2e8" providerId="ADAL" clId="{B46F2E48-2044-564D-AD58-330AC31858D7}" dt="2022-05-22T14:30:20.808" v="2783" actId="1076"/>
          <ac:spMkLst>
            <pc:docMk/>
            <pc:sldMk cId="1877620819" sldId="487"/>
            <ac:spMk id="27" creationId="{40D5923A-F04F-3195-AF82-420553BDFBA5}"/>
          </ac:spMkLst>
        </pc:spChg>
        <pc:spChg chg="add mod">
          <ac:chgData name="Loggia  Serena" userId="e1d797a7-22fe-4a25-901a-9a04d4c2f2e8" providerId="ADAL" clId="{B46F2E48-2044-564D-AD58-330AC31858D7}" dt="2022-05-22T14:26:44.273" v="2742" actId="20577"/>
          <ac:spMkLst>
            <pc:docMk/>
            <pc:sldMk cId="1877620819" sldId="487"/>
            <ac:spMk id="29" creationId="{1C570FFC-43DE-5435-817A-16A66F901997}"/>
          </ac:spMkLst>
        </pc:spChg>
        <pc:spChg chg="add mod">
          <ac:chgData name="Loggia  Serena" userId="e1d797a7-22fe-4a25-901a-9a04d4c2f2e8" providerId="ADAL" clId="{B46F2E48-2044-564D-AD58-330AC31858D7}" dt="2022-05-22T14:29:07.035" v="2757" actId="20577"/>
          <ac:spMkLst>
            <pc:docMk/>
            <pc:sldMk cId="1877620819" sldId="487"/>
            <ac:spMk id="31" creationId="{830A8CF1-5750-9BB8-6564-08558FDFD97B}"/>
          </ac:spMkLst>
        </pc:spChg>
        <pc:spChg chg="add mod">
          <ac:chgData name="Loggia  Serena" userId="e1d797a7-22fe-4a25-901a-9a04d4c2f2e8" providerId="ADAL" clId="{B46F2E48-2044-564D-AD58-330AC31858D7}" dt="2022-05-22T14:29:20.141" v="2767" actId="20577"/>
          <ac:spMkLst>
            <pc:docMk/>
            <pc:sldMk cId="1877620819" sldId="487"/>
            <ac:spMk id="33" creationId="{F924B4FD-1103-65EC-F38D-1184D7692D55}"/>
          </ac:spMkLst>
        </pc:spChg>
        <pc:spChg chg="add mod">
          <ac:chgData name="Loggia  Serena" userId="e1d797a7-22fe-4a25-901a-9a04d4c2f2e8" providerId="ADAL" clId="{B46F2E48-2044-564D-AD58-330AC31858D7}" dt="2022-05-22T14:30:10.909" v="2781" actId="20577"/>
          <ac:spMkLst>
            <pc:docMk/>
            <pc:sldMk cId="1877620819" sldId="487"/>
            <ac:spMk id="51" creationId="{8BDDC1A4-8B3D-1139-E8D7-6621040ABE5B}"/>
          </ac:spMkLst>
        </pc:spChg>
        <pc:cxnChg chg="del">
          <ac:chgData name="Loggia  Serena" userId="e1d797a7-22fe-4a25-901a-9a04d4c2f2e8" providerId="ADAL" clId="{B46F2E48-2044-564D-AD58-330AC31858D7}" dt="2022-05-22T11:07:07.642" v="1780" actId="478"/>
          <ac:cxnSpMkLst>
            <pc:docMk/>
            <pc:sldMk cId="1877620819" sldId="487"/>
            <ac:cxnSpMk id="10" creationId="{7745E48E-F05F-AE56-D700-45BF231905E0}"/>
          </ac:cxnSpMkLst>
        </pc:cxnChg>
        <pc:cxnChg chg="add mod">
          <ac:chgData name="Loggia  Serena" userId="e1d797a7-22fe-4a25-901a-9a04d4c2f2e8" providerId="ADAL" clId="{B46F2E48-2044-564D-AD58-330AC31858D7}" dt="2022-05-22T14:22:10.807" v="2585" actId="1035"/>
          <ac:cxnSpMkLst>
            <pc:docMk/>
            <pc:sldMk cId="1877620819" sldId="487"/>
            <ac:cxnSpMk id="11" creationId="{4D738DE6-56C1-E3A5-E604-F04355FA24E4}"/>
          </ac:cxnSpMkLst>
        </pc:cxnChg>
        <pc:cxnChg chg="mod">
          <ac:chgData name="Loggia  Serena" userId="e1d797a7-22fe-4a25-901a-9a04d4c2f2e8" providerId="ADAL" clId="{B46F2E48-2044-564D-AD58-330AC31858D7}" dt="2022-05-22T14:22:20.029" v="2586" actId="1035"/>
          <ac:cxnSpMkLst>
            <pc:docMk/>
            <pc:sldMk cId="1877620819" sldId="487"/>
            <ac:cxnSpMk id="14" creationId="{8AD7D033-13A3-EA1D-3E77-5C604363F992}"/>
          </ac:cxnSpMkLst>
        </pc:cxnChg>
        <pc:cxnChg chg="add del mod">
          <ac:chgData name="Loggia  Serena" userId="e1d797a7-22fe-4a25-901a-9a04d4c2f2e8" providerId="ADAL" clId="{B46F2E48-2044-564D-AD58-330AC31858D7}" dt="2022-05-22T14:19:47.422" v="2562"/>
          <ac:cxnSpMkLst>
            <pc:docMk/>
            <pc:sldMk cId="1877620819" sldId="487"/>
            <ac:cxnSpMk id="16" creationId="{97CE843D-DC1E-74D1-F14E-A83F8EC7667E}"/>
          </ac:cxnSpMkLst>
        </pc:cxnChg>
        <pc:cxnChg chg="add del mod">
          <ac:chgData name="Loggia  Serena" userId="e1d797a7-22fe-4a25-901a-9a04d4c2f2e8" providerId="ADAL" clId="{B46F2E48-2044-564D-AD58-330AC31858D7}" dt="2022-05-22T14:19:47.422" v="2562"/>
          <ac:cxnSpMkLst>
            <pc:docMk/>
            <pc:sldMk cId="1877620819" sldId="487"/>
            <ac:cxnSpMk id="18" creationId="{16B5A103-0A3A-8AB4-F1A5-E6E1F7CCC984}"/>
          </ac:cxnSpMkLst>
        </pc:cxnChg>
        <pc:cxnChg chg="add mod">
          <ac:chgData name="Loggia  Serena" userId="e1d797a7-22fe-4a25-901a-9a04d4c2f2e8" providerId="ADAL" clId="{B46F2E48-2044-564D-AD58-330AC31858D7}" dt="2022-05-22T14:22:08.652" v="2584" actId="1035"/>
          <ac:cxnSpMkLst>
            <pc:docMk/>
            <pc:sldMk cId="1877620819" sldId="487"/>
            <ac:cxnSpMk id="20" creationId="{E58EA2C7-A710-3E5E-E462-6562CA44F8EB}"/>
          </ac:cxnSpMkLst>
        </pc:cxnChg>
        <pc:cxnChg chg="add mod">
          <ac:chgData name="Loggia  Serena" userId="e1d797a7-22fe-4a25-901a-9a04d4c2f2e8" providerId="ADAL" clId="{B46F2E48-2044-564D-AD58-330AC31858D7}" dt="2022-05-22T14:22:04.577" v="2583" actId="1035"/>
          <ac:cxnSpMkLst>
            <pc:docMk/>
            <pc:sldMk cId="1877620819" sldId="487"/>
            <ac:cxnSpMk id="22" creationId="{7FDE1CBD-6CC3-6081-D0BE-DBD34E26F458}"/>
          </ac:cxnSpMkLst>
        </pc:cxnChg>
        <pc:cxnChg chg="add mod">
          <ac:chgData name="Loggia  Serena" userId="e1d797a7-22fe-4a25-901a-9a04d4c2f2e8" providerId="ADAL" clId="{B46F2E48-2044-564D-AD58-330AC31858D7}" dt="2022-05-22T14:23:18.133" v="2594" actId="14100"/>
          <ac:cxnSpMkLst>
            <pc:docMk/>
            <pc:sldMk cId="1877620819" sldId="487"/>
            <ac:cxnSpMk id="26" creationId="{2B5F5B2C-FC43-39FB-0E23-24E3D732FA21}"/>
          </ac:cxnSpMkLst>
        </pc:cxnChg>
        <pc:cxnChg chg="add mod">
          <ac:chgData name="Loggia  Serena" userId="e1d797a7-22fe-4a25-901a-9a04d4c2f2e8" providerId="ADAL" clId="{B46F2E48-2044-564D-AD58-330AC31858D7}" dt="2022-05-22T14:23:18.133" v="2594" actId="14100"/>
          <ac:cxnSpMkLst>
            <pc:docMk/>
            <pc:sldMk cId="1877620819" sldId="487"/>
            <ac:cxnSpMk id="28" creationId="{734D7C82-E95F-A68C-7C72-3BA36A0C6AD8}"/>
          </ac:cxnSpMkLst>
        </pc:cxnChg>
        <pc:cxnChg chg="add mod">
          <ac:chgData name="Loggia  Serena" userId="e1d797a7-22fe-4a25-901a-9a04d4c2f2e8" providerId="ADAL" clId="{B46F2E48-2044-564D-AD58-330AC31858D7}" dt="2022-05-22T14:23:18.133" v="2594" actId="14100"/>
          <ac:cxnSpMkLst>
            <pc:docMk/>
            <pc:sldMk cId="1877620819" sldId="487"/>
            <ac:cxnSpMk id="30" creationId="{A5126C2D-2BEE-393F-C74F-5056C7E32499}"/>
          </ac:cxnSpMkLst>
        </pc:cxnChg>
        <pc:cxnChg chg="add mod">
          <ac:chgData name="Loggia  Serena" userId="e1d797a7-22fe-4a25-901a-9a04d4c2f2e8" providerId="ADAL" clId="{B46F2E48-2044-564D-AD58-330AC31858D7}" dt="2022-05-22T14:23:18.133" v="2594" actId="14100"/>
          <ac:cxnSpMkLst>
            <pc:docMk/>
            <pc:sldMk cId="1877620819" sldId="487"/>
            <ac:cxnSpMk id="32" creationId="{7461A51E-8A18-3FC6-BAE2-B0AE0B841225}"/>
          </ac:cxnSpMkLst>
        </pc:cxnChg>
        <pc:cxnChg chg="add mod">
          <ac:chgData name="Loggia  Serena" userId="e1d797a7-22fe-4a25-901a-9a04d4c2f2e8" providerId="ADAL" clId="{B46F2E48-2044-564D-AD58-330AC31858D7}" dt="2022-05-22T14:30:18.807" v="2782" actId="14100"/>
          <ac:cxnSpMkLst>
            <pc:docMk/>
            <pc:sldMk cId="1877620819" sldId="487"/>
            <ac:cxnSpMk id="50" creationId="{2D0DBC78-A538-2065-557D-CC96EA6A2481}"/>
          </ac:cxnSpMkLst>
        </pc:cxnChg>
      </pc:sldChg>
      <pc:sldChg chg="addSp delSp modSp add mod ord">
        <pc:chgData name="Loggia  Serena" userId="e1d797a7-22fe-4a25-901a-9a04d4c2f2e8" providerId="ADAL" clId="{B46F2E48-2044-564D-AD58-330AC31858D7}" dt="2022-05-22T11:12:24.398" v="1880" actId="20578"/>
        <pc:sldMkLst>
          <pc:docMk/>
          <pc:sldMk cId="1230261609" sldId="488"/>
        </pc:sldMkLst>
        <pc:spChg chg="add del mod">
          <ac:chgData name="Loggia  Serena" userId="e1d797a7-22fe-4a25-901a-9a04d4c2f2e8" providerId="ADAL" clId="{B46F2E48-2044-564D-AD58-330AC31858D7}" dt="2022-05-22T11:10:02.218" v="1785"/>
          <ac:spMkLst>
            <pc:docMk/>
            <pc:sldMk cId="1230261609" sldId="488"/>
            <ac:spMk id="16" creationId="{D5300E8A-47ED-0AD1-E2AD-ABB368E4B80A}"/>
          </ac:spMkLst>
        </pc:spChg>
        <pc:spChg chg="add del mod">
          <ac:chgData name="Loggia  Serena" userId="e1d797a7-22fe-4a25-901a-9a04d4c2f2e8" providerId="ADAL" clId="{B46F2E48-2044-564D-AD58-330AC31858D7}" dt="2022-05-22T11:10:02.218" v="1785"/>
          <ac:spMkLst>
            <pc:docMk/>
            <pc:sldMk cId="1230261609" sldId="488"/>
            <ac:spMk id="17" creationId="{CC7A1592-0AC3-298D-CFB1-B77349BFD9F0}"/>
          </ac:spMkLst>
        </pc:spChg>
        <pc:spChg chg="add del mod">
          <ac:chgData name="Loggia  Serena" userId="e1d797a7-22fe-4a25-901a-9a04d4c2f2e8" providerId="ADAL" clId="{B46F2E48-2044-564D-AD58-330AC31858D7}" dt="2022-05-22T11:10:02.218" v="1785"/>
          <ac:spMkLst>
            <pc:docMk/>
            <pc:sldMk cId="1230261609" sldId="488"/>
            <ac:spMk id="20" creationId="{EA6656A2-9791-043C-407A-1615F09F9454}"/>
          </ac:spMkLst>
        </pc:spChg>
        <pc:spChg chg="add del mod">
          <ac:chgData name="Loggia  Serena" userId="e1d797a7-22fe-4a25-901a-9a04d4c2f2e8" providerId="ADAL" clId="{B46F2E48-2044-564D-AD58-330AC31858D7}" dt="2022-05-22T11:10:02.218" v="1785"/>
          <ac:spMkLst>
            <pc:docMk/>
            <pc:sldMk cId="1230261609" sldId="488"/>
            <ac:spMk id="22" creationId="{5090EB18-C1DE-8CF6-5EED-01BB547F3606}"/>
          </ac:spMkLst>
        </pc:spChg>
        <pc:spChg chg="add del mod">
          <ac:chgData name="Loggia  Serena" userId="e1d797a7-22fe-4a25-901a-9a04d4c2f2e8" providerId="ADAL" clId="{B46F2E48-2044-564D-AD58-330AC31858D7}" dt="2022-05-22T11:10:02.218" v="1785"/>
          <ac:spMkLst>
            <pc:docMk/>
            <pc:sldMk cId="1230261609" sldId="488"/>
            <ac:spMk id="23" creationId="{8F76EF4A-E58B-2B9D-918C-D8FC800DCC76}"/>
          </ac:spMkLst>
        </pc:spChg>
        <pc:spChg chg="add del mod">
          <ac:chgData name="Loggia  Serena" userId="e1d797a7-22fe-4a25-901a-9a04d4c2f2e8" providerId="ADAL" clId="{B46F2E48-2044-564D-AD58-330AC31858D7}" dt="2022-05-22T11:10:02.218" v="1785"/>
          <ac:spMkLst>
            <pc:docMk/>
            <pc:sldMk cId="1230261609" sldId="488"/>
            <ac:spMk id="24" creationId="{9EF63D7A-62DD-08BE-916A-20884500BFB6}"/>
          </ac:spMkLst>
        </pc:spChg>
        <pc:spChg chg="add del mod">
          <ac:chgData name="Loggia  Serena" userId="e1d797a7-22fe-4a25-901a-9a04d4c2f2e8" providerId="ADAL" clId="{B46F2E48-2044-564D-AD58-330AC31858D7}" dt="2022-05-22T11:10:02.218" v="1785"/>
          <ac:spMkLst>
            <pc:docMk/>
            <pc:sldMk cId="1230261609" sldId="488"/>
            <ac:spMk id="25" creationId="{49DF8A05-A959-D464-702A-60B327CB9606}"/>
          </ac:spMkLst>
        </pc:spChg>
        <pc:spChg chg="add del mod">
          <ac:chgData name="Loggia  Serena" userId="e1d797a7-22fe-4a25-901a-9a04d4c2f2e8" providerId="ADAL" clId="{B46F2E48-2044-564D-AD58-330AC31858D7}" dt="2022-05-22T11:10:02.218" v="1785"/>
          <ac:spMkLst>
            <pc:docMk/>
            <pc:sldMk cId="1230261609" sldId="488"/>
            <ac:spMk id="26" creationId="{5078901D-52DC-F570-1C19-2B0F17369D04}"/>
          </ac:spMkLst>
        </pc:spChg>
        <pc:spChg chg="add del mod">
          <ac:chgData name="Loggia  Serena" userId="e1d797a7-22fe-4a25-901a-9a04d4c2f2e8" providerId="ADAL" clId="{B46F2E48-2044-564D-AD58-330AC31858D7}" dt="2022-05-22T11:10:02.218" v="1785"/>
          <ac:spMkLst>
            <pc:docMk/>
            <pc:sldMk cId="1230261609" sldId="488"/>
            <ac:spMk id="27" creationId="{CD21353C-C445-4DCA-3FAE-F3A7AFFBF0BD}"/>
          </ac:spMkLst>
        </pc:spChg>
        <pc:spChg chg="add del mod">
          <ac:chgData name="Loggia  Serena" userId="e1d797a7-22fe-4a25-901a-9a04d4c2f2e8" providerId="ADAL" clId="{B46F2E48-2044-564D-AD58-330AC31858D7}" dt="2022-05-22T11:10:02.218" v="1785"/>
          <ac:spMkLst>
            <pc:docMk/>
            <pc:sldMk cId="1230261609" sldId="488"/>
            <ac:spMk id="30" creationId="{7FBABCF6-1762-BA05-962D-D610DF0BCB40}"/>
          </ac:spMkLst>
        </pc:spChg>
        <pc:spChg chg="add del mod">
          <ac:chgData name="Loggia  Serena" userId="e1d797a7-22fe-4a25-901a-9a04d4c2f2e8" providerId="ADAL" clId="{B46F2E48-2044-564D-AD58-330AC31858D7}" dt="2022-05-22T11:10:02.218" v="1785"/>
          <ac:spMkLst>
            <pc:docMk/>
            <pc:sldMk cId="1230261609" sldId="488"/>
            <ac:spMk id="31" creationId="{ABB60137-3E2C-EACC-3EEC-1EB66F3553CB}"/>
          </ac:spMkLst>
        </pc:spChg>
        <pc:picChg chg="add del mod">
          <ac:chgData name="Loggia  Serena" userId="e1d797a7-22fe-4a25-901a-9a04d4c2f2e8" providerId="ADAL" clId="{B46F2E48-2044-564D-AD58-330AC31858D7}" dt="2022-05-22T11:10:02.218" v="1785"/>
          <ac:picMkLst>
            <pc:docMk/>
            <pc:sldMk cId="1230261609" sldId="488"/>
            <ac:picMk id="11" creationId="{822D83BE-E842-326B-877D-0427C63E02D2}"/>
          </ac:picMkLst>
        </pc:picChg>
        <pc:picChg chg="add del mod">
          <ac:chgData name="Loggia  Serena" userId="e1d797a7-22fe-4a25-901a-9a04d4c2f2e8" providerId="ADAL" clId="{B46F2E48-2044-564D-AD58-330AC31858D7}" dt="2022-05-22T11:10:02.218" v="1785"/>
          <ac:picMkLst>
            <pc:docMk/>
            <pc:sldMk cId="1230261609" sldId="488"/>
            <ac:picMk id="12" creationId="{5BC00F33-ACC7-B28C-66F9-E87D96A67325}"/>
          </ac:picMkLst>
        </pc:picChg>
        <pc:picChg chg="add del mod">
          <ac:chgData name="Loggia  Serena" userId="e1d797a7-22fe-4a25-901a-9a04d4c2f2e8" providerId="ADAL" clId="{B46F2E48-2044-564D-AD58-330AC31858D7}" dt="2022-05-22T11:10:02.218" v="1785"/>
          <ac:picMkLst>
            <pc:docMk/>
            <pc:sldMk cId="1230261609" sldId="488"/>
            <ac:picMk id="14" creationId="{C4288DF9-C867-A3F1-8397-9B9E4DA73B85}"/>
          </ac:picMkLst>
        </pc:picChg>
        <pc:picChg chg="add del mod">
          <ac:chgData name="Loggia  Serena" userId="e1d797a7-22fe-4a25-901a-9a04d4c2f2e8" providerId="ADAL" clId="{B46F2E48-2044-564D-AD58-330AC31858D7}" dt="2022-05-22T11:10:02.218" v="1785"/>
          <ac:picMkLst>
            <pc:docMk/>
            <pc:sldMk cId="1230261609" sldId="488"/>
            <ac:picMk id="15" creationId="{8770B744-8699-49F0-16FC-AE7658FC117C}"/>
          </ac:picMkLst>
        </pc:picChg>
        <pc:picChg chg="add del mod">
          <ac:chgData name="Loggia  Serena" userId="e1d797a7-22fe-4a25-901a-9a04d4c2f2e8" providerId="ADAL" clId="{B46F2E48-2044-564D-AD58-330AC31858D7}" dt="2022-05-22T11:10:02.218" v="1785"/>
          <ac:picMkLst>
            <pc:docMk/>
            <pc:sldMk cId="1230261609" sldId="488"/>
            <ac:picMk id="18" creationId="{9E5522EA-7F3A-F66C-C48E-0FA30F3EB837}"/>
          </ac:picMkLst>
        </pc:picChg>
        <pc:picChg chg="add del mod">
          <ac:chgData name="Loggia  Serena" userId="e1d797a7-22fe-4a25-901a-9a04d4c2f2e8" providerId="ADAL" clId="{B46F2E48-2044-564D-AD58-330AC31858D7}" dt="2022-05-22T11:10:02.218" v="1785"/>
          <ac:picMkLst>
            <pc:docMk/>
            <pc:sldMk cId="1230261609" sldId="488"/>
            <ac:picMk id="19" creationId="{63FABAD3-05A6-4C6A-8DDF-0C60B5A04E27}"/>
          </ac:picMkLst>
        </pc:picChg>
        <pc:picChg chg="add del mod">
          <ac:chgData name="Loggia  Serena" userId="e1d797a7-22fe-4a25-901a-9a04d4c2f2e8" providerId="ADAL" clId="{B46F2E48-2044-564D-AD58-330AC31858D7}" dt="2022-05-22T11:10:02.218" v="1785"/>
          <ac:picMkLst>
            <pc:docMk/>
            <pc:sldMk cId="1230261609" sldId="488"/>
            <ac:picMk id="21" creationId="{D0A01850-AE26-B891-7FC0-A13DF0C2EF2A}"/>
          </ac:picMkLst>
        </pc:picChg>
        <pc:picChg chg="add del mod">
          <ac:chgData name="Loggia  Serena" userId="e1d797a7-22fe-4a25-901a-9a04d4c2f2e8" providerId="ADAL" clId="{B46F2E48-2044-564D-AD58-330AC31858D7}" dt="2022-05-22T11:10:02.218" v="1785"/>
          <ac:picMkLst>
            <pc:docMk/>
            <pc:sldMk cId="1230261609" sldId="488"/>
            <ac:picMk id="28" creationId="{A8D995DA-4156-1E71-0CFA-48E5916D6296}"/>
          </ac:picMkLst>
        </pc:picChg>
        <pc:picChg chg="add del mod">
          <ac:chgData name="Loggia  Serena" userId="e1d797a7-22fe-4a25-901a-9a04d4c2f2e8" providerId="ADAL" clId="{B46F2E48-2044-564D-AD58-330AC31858D7}" dt="2022-05-22T11:10:02.218" v="1785"/>
          <ac:picMkLst>
            <pc:docMk/>
            <pc:sldMk cId="1230261609" sldId="488"/>
            <ac:picMk id="29" creationId="{F8C47353-1997-930E-CAAE-499C351CD4FF}"/>
          </ac:picMkLst>
        </pc:picChg>
      </pc:sldChg>
      <pc:sldChg chg="addSp delSp modSp new mod modNotesTx">
        <pc:chgData name="Loggia  Serena" userId="e1d797a7-22fe-4a25-901a-9a04d4c2f2e8" providerId="ADAL" clId="{B46F2E48-2044-564D-AD58-330AC31858D7}" dt="2022-05-22T14:33:09.083" v="2896" actId="20577"/>
        <pc:sldMkLst>
          <pc:docMk/>
          <pc:sldMk cId="3641399920" sldId="489"/>
        </pc:sldMkLst>
        <pc:spChg chg="mod">
          <ac:chgData name="Loggia  Serena" userId="e1d797a7-22fe-4a25-901a-9a04d4c2f2e8" providerId="ADAL" clId="{B46F2E48-2044-564D-AD58-330AC31858D7}" dt="2022-05-22T11:12:13.640" v="1879" actId="20577"/>
          <ac:spMkLst>
            <pc:docMk/>
            <pc:sldMk cId="3641399920" sldId="489"/>
            <ac:spMk id="2" creationId="{990ADC7D-3297-C490-45A0-F23913BF8E0B}"/>
          </ac:spMkLst>
        </pc:spChg>
        <pc:spChg chg="del">
          <ac:chgData name="Loggia  Serena" userId="e1d797a7-22fe-4a25-901a-9a04d4c2f2e8" providerId="ADAL" clId="{B46F2E48-2044-564D-AD58-330AC31858D7}" dt="2022-05-22T11:10:11.838" v="1787" actId="478"/>
          <ac:spMkLst>
            <pc:docMk/>
            <pc:sldMk cId="3641399920" sldId="489"/>
            <ac:spMk id="3" creationId="{01EA153C-D876-FD4C-C66B-9867E5A3F68A}"/>
          </ac:spMkLst>
        </pc:spChg>
        <pc:spChg chg="add mod">
          <ac:chgData name="Loggia  Serena" userId="e1d797a7-22fe-4a25-901a-9a04d4c2f2e8" providerId="ADAL" clId="{B46F2E48-2044-564D-AD58-330AC31858D7}" dt="2022-05-22T11:10:23.077" v="1792" actId="1036"/>
          <ac:spMkLst>
            <pc:docMk/>
            <pc:sldMk cId="3641399920" sldId="489"/>
            <ac:spMk id="10" creationId="{52406488-2829-76E6-585A-820197271D0D}"/>
          </ac:spMkLst>
        </pc:spChg>
        <pc:spChg chg="add mod">
          <ac:chgData name="Loggia  Serena" userId="e1d797a7-22fe-4a25-901a-9a04d4c2f2e8" providerId="ADAL" clId="{B46F2E48-2044-564D-AD58-330AC31858D7}" dt="2022-05-22T11:10:23.077" v="1792" actId="1036"/>
          <ac:spMkLst>
            <pc:docMk/>
            <pc:sldMk cId="3641399920" sldId="489"/>
            <ac:spMk id="11" creationId="{E6324E59-AEEC-2A6C-C15C-B63926001A1B}"/>
          </ac:spMkLst>
        </pc:spChg>
        <pc:spChg chg="add mod">
          <ac:chgData name="Loggia  Serena" userId="e1d797a7-22fe-4a25-901a-9a04d4c2f2e8" providerId="ADAL" clId="{B46F2E48-2044-564D-AD58-330AC31858D7}" dt="2022-05-22T11:10:23.077" v="1792" actId="1036"/>
          <ac:spMkLst>
            <pc:docMk/>
            <pc:sldMk cId="3641399920" sldId="489"/>
            <ac:spMk id="14" creationId="{E5DED0CF-4447-7C3C-39B1-19739DFB26F0}"/>
          </ac:spMkLst>
        </pc:spChg>
        <pc:spChg chg="add mod">
          <ac:chgData name="Loggia  Serena" userId="e1d797a7-22fe-4a25-901a-9a04d4c2f2e8" providerId="ADAL" clId="{B46F2E48-2044-564D-AD58-330AC31858D7}" dt="2022-05-22T11:10:23.077" v="1792" actId="1036"/>
          <ac:spMkLst>
            <pc:docMk/>
            <pc:sldMk cId="3641399920" sldId="489"/>
            <ac:spMk id="16" creationId="{C68319DC-610A-9AA3-6581-FBB024C54E30}"/>
          </ac:spMkLst>
        </pc:spChg>
        <pc:spChg chg="add mod">
          <ac:chgData name="Loggia  Serena" userId="e1d797a7-22fe-4a25-901a-9a04d4c2f2e8" providerId="ADAL" clId="{B46F2E48-2044-564D-AD58-330AC31858D7}" dt="2022-05-22T11:10:23.077" v="1792" actId="1036"/>
          <ac:spMkLst>
            <pc:docMk/>
            <pc:sldMk cId="3641399920" sldId="489"/>
            <ac:spMk id="17" creationId="{74333C8A-F6FA-71CA-1B4F-41AA1005DAC3}"/>
          </ac:spMkLst>
        </pc:spChg>
        <pc:spChg chg="add mod">
          <ac:chgData name="Loggia  Serena" userId="e1d797a7-22fe-4a25-901a-9a04d4c2f2e8" providerId="ADAL" clId="{B46F2E48-2044-564D-AD58-330AC31858D7}" dt="2022-05-22T11:10:23.077" v="1792" actId="1036"/>
          <ac:spMkLst>
            <pc:docMk/>
            <pc:sldMk cId="3641399920" sldId="489"/>
            <ac:spMk id="18" creationId="{C6C6FD08-64A4-0D55-54E5-528D76E8F0B8}"/>
          </ac:spMkLst>
        </pc:spChg>
        <pc:spChg chg="add mod">
          <ac:chgData name="Loggia  Serena" userId="e1d797a7-22fe-4a25-901a-9a04d4c2f2e8" providerId="ADAL" clId="{B46F2E48-2044-564D-AD58-330AC31858D7}" dt="2022-05-22T11:10:23.077" v="1792" actId="1036"/>
          <ac:spMkLst>
            <pc:docMk/>
            <pc:sldMk cId="3641399920" sldId="489"/>
            <ac:spMk id="19" creationId="{A7D79917-E3D6-5C83-5E7C-37305480D74D}"/>
          </ac:spMkLst>
        </pc:spChg>
        <pc:spChg chg="add mod">
          <ac:chgData name="Loggia  Serena" userId="e1d797a7-22fe-4a25-901a-9a04d4c2f2e8" providerId="ADAL" clId="{B46F2E48-2044-564D-AD58-330AC31858D7}" dt="2022-05-22T11:10:23.077" v="1792" actId="1036"/>
          <ac:spMkLst>
            <pc:docMk/>
            <pc:sldMk cId="3641399920" sldId="489"/>
            <ac:spMk id="20" creationId="{71539F6C-B8D8-0620-6428-355D8587F02E}"/>
          </ac:spMkLst>
        </pc:spChg>
        <pc:spChg chg="add mod">
          <ac:chgData name="Loggia  Serena" userId="e1d797a7-22fe-4a25-901a-9a04d4c2f2e8" providerId="ADAL" clId="{B46F2E48-2044-564D-AD58-330AC31858D7}" dt="2022-05-22T11:10:23.077" v="1792" actId="1036"/>
          <ac:spMkLst>
            <pc:docMk/>
            <pc:sldMk cId="3641399920" sldId="489"/>
            <ac:spMk id="21" creationId="{624CF2C1-F497-8F14-FDBA-ABC2C569DD33}"/>
          </ac:spMkLst>
        </pc:spChg>
        <pc:spChg chg="add mod">
          <ac:chgData name="Loggia  Serena" userId="e1d797a7-22fe-4a25-901a-9a04d4c2f2e8" providerId="ADAL" clId="{B46F2E48-2044-564D-AD58-330AC31858D7}" dt="2022-05-22T11:10:23.077" v="1792" actId="1036"/>
          <ac:spMkLst>
            <pc:docMk/>
            <pc:sldMk cId="3641399920" sldId="489"/>
            <ac:spMk id="24" creationId="{0B6B981A-B7C4-F3D7-4AC7-01729D1B8F1C}"/>
          </ac:spMkLst>
        </pc:spChg>
        <pc:spChg chg="add mod">
          <ac:chgData name="Loggia  Serena" userId="e1d797a7-22fe-4a25-901a-9a04d4c2f2e8" providerId="ADAL" clId="{B46F2E48-2044-564D-AD58-330AC31858D7}" dt="2022-05-22T11:10:23.077" v="1792" actId="1036"/>
          <ac:spMkLst>
            <pc:docMk/>
            <pc:sldMk cId="3641399920" sldId="489"/>
            <ac:spMk id="25" creationId="{936FAD2D-FE61-5DE5-8594-8A0A82668A83}"/>
          </ac:spMkLst>
        </pc:spChg>
        <pc:picChg chg="add mod">
          <ac:chgData name="Loggia  Serena" userId="e1d797a7-22fe-4a25-901a-9a04d4c2f2e8" providerId="ADAL" clId="{B46F2E48-2044-564D-AD58-330AC31858D7}" dt="2022-05-22T11:10:23.077" v="1792" actId="1036"/>
          <ac:picMkLst>
            <pc:docMk/>
            <pc:sldMk cId="3641399920" sldId="489"/>
            <ac:picMk id="6" creationId="{A7DDF180-D07E-DF2E-F13E-667B1C5631BA}"/>
          </ac:picMkLst>
        </pc:picChg>
        <pc:picChg chg="add mod">
          <ac:chgData name="Loggia  Serena" userId="e1d797a7-22fe-4a25-901a-9a04d4c2f2e8" providerId="ADAL" clId="{B46F2E48-2044-564D-AD58-330AC31858D7}" dt="2022-05-22T11:10:23.077" v="1792" actId="1036"/>
          <ac:picMkLst>
            <pc:docMk/>
            <pc:sldMk cId="3641399920" sldId="489"/>
            <ac:picMk id="7" creationId="{CCB2B602-8A8C-3854-A3E8-8D844380973E}"/>
          </ac:picMkLst>
        </pc:picChg>
        <pc:picChg chg="add mod">
          <ac:chgData name="Loggia  Serena" userId="e1d797a7-22fe-4a25-901a-9a04d4c2f2e8" providerId="ADAL" clId="{B46F2E48-2044-564D-AD58-330AC31858D7}" dt="2022-05-22T11:10:23.077" v="1792" actId="1036"/>
          <ac:picMkLst>
            <pc:docMk/>
            <pc:sldMk cId="3641399920" sldId="489"/>
            <ac:picMk id="8" creationId="{145BBD49-CC7E-5EC9-1AD5-A54D83ED8299}"/>
          </ac:picMkLst>
        </pc:picChg>
        <pc:picChg chg="add mod">
          <ac:chgData name="Loggia  Serena" userId="e1d797a7-22fe-4a25-901a-9a04d4c2f2e8" providerId="ADAL" clId="{B46F2E48-2044-564D-AD58-330AC31858D7}" dt="2022-05-22T11:10:23.077" v="1792" actId="1036"/>
          <ac:picMkLst>
            <pc:docMk/>
            <pc:sldMk cId="3641399920" sldId="489"/>
            <ac:picMk id="9" creationId="{9722297B-4A9E-8527-1F6E-23758F4D9AAA}"/>
          </ac:picMkLst>
        </pc:picChg>
        <pc:picChg chg="add mod">
          <ac:chgData name="Loggia  Serena" userId="e1d797a7-22fe-4a25-901a-9a04d4c2f2e8" providerId="ADAL" clId="{B46F2E48-2044-564D-AD58-330AC31858D7}" dt="2022-05-22T11:10:23.077" v="1792" actId="1036"/>
          <ac:picMkLst>
            <pc:docMk/>
            <pc:sldMk cId="3641399920" sldId="489"/>
            <ac:picMk id="12" creationId="{02916B36-6C56-6A08-37B6-D864C0758B86}"/>
          </ac:picMkLst>
        </pc:picChg>
        <pc:picChg chg="add mod">
          <ac:chgData name="Loggia  Serena" userId="e1d797a7-22fe-4a25-901a-9a04d4c2f2e8" providerId="ADAL" clId="{B46F2E48-2044-564D-AD58-330AC31858D7}" dt="2022-05-22T11:10:23.077" v="1792" actId="1036"/>
          <ac:picMkLst>
            <pc:docMk/>
            <pc:sldMk cId="3641399920" sldId="489"/>
            <ac:picMk id="13" creationId="{B00D6FA0-46C7-788E-DD05-7345CADD0097}"/>
          </ac:picMkLst>
        </pc:picChg>
        <pc:picChg chg="add mod">
          <ac:chgData name="Loggia  Serena" userId="e1d797a7-22fe-4a25-901a-9a04d4c2f2e8" providerId="ADAL" clId="{B46F2E48-2044-564D-AD58-330AC31858D7}" dt="2022-05-22T11:10:23.077" v="1792" actId="1036"/>
          <ac:picMkLst>
            <pc:docMk/>
            <pc:sldMk cId="3641399920" sldId="489"/>
            <ac:picMk id="15" creationId="{780BAFC3-EA0E-962A-5D9D-D50E24906BE9}"/>
          </ac:picMkLst>
        </pc:picChg>
        <pc:picChg chg="add mod">
          <ac:chgData name="Loggia  Serena" userId="e1d797a7-22fe-4a25-901a-9a04d4c2f2e8" providerId="ADAL" clId="{B46F2E48-2044-564D-AD58-330AC31858D7}" dt="2022-05-22T11:10:23.077" v="1792" actId="1036"/>
          <ac:picMkLst>
            <pc:docMk/>
            <pc:sldMk cId="3641399920" sldId="489"/>
            <ac:picMk id="22" creationId="{5E2EDFD7-FB7F-505B-8A38-A18002F9EEF3}"/>
          </ac:picMkLst>
        </pc:picChg>
        <pc:picChg chg="add mod">
          <ac:chgData name="Loggia  Serena" userId="e1d797a7-22fe-4a25-901a-9a04d4c2f2e8" providerId="ADAL" clId="{B46F2E48-2044-564D-AD58-330AC31858D7}" dt="2022-05-22T11:10:23.077" v="1792" actId="1036"/>
          <ac:picMkLst>
            <pc:docMk/>
            <pc:sldMk cId="3641399920" sldId="489"/>
            <ac:picMk id="23" creationId="{2C99A624-9CE2-89B3-8DD7-AEAB9C4FCAC1}"/>
          </ac:picMkLst>
        </pc:picChg>
      </pc:sldChg>
      <pc:sldChg chg="del">
        <pc:chgData name="Loggia  Serena" userId="e1d797a7-22fe-4a25-901a-9a04d4c2f2e8" providerId="ADAL" clId="{B46F2E48-2044-564D-AD58-330AC31858D7}" dt="2022-05-22T14:05:11.979" v="2478" actId="2696"/>
        <pc:sldMkLst>
          <pc:docMk/>
          <pc:sldMk cId="1617618396" sldId="490"/>
        </pc:sldMkLst>
      </pc:sldChg>
      <pc:sldChg chg="modSp mod">
        <pc:chgData name="Loggia  Serena" userId="e1d797a7-22fe-4a25-901a-9a04d4c2f2e8" providerId="ADAL" clId="{B46F2E48-2044-564D-AD58-330AC31858D7}" dt="2022-05-22T14:09:55.345" v="2502" actId="20577"/>
        <pc:sldMkLst>
          <pc:docMk/>
          <pc:sldMk cId="3812275434" sldId="491"/>
        </pc:sldMkLst>
        <pc:spChg chg="mod">
          <ac:chgData name="Loggia  Serena" userId="e1d797a7-22fe-4a25-901a-9a04d4c2f2e8" providerId="ADAL" clId="{B46F2E48-2044-564D-AD58-330AC31858D7}" dt="2022-05-22T14:09:55.345" v="2502" actId="20577"/>
          <ac:spMkLst>
            <pc:docMk/>
            <pc:sldMk cId="3812275434" sldId="491"/>
            <ac:spMk id="2" creationId="{8C2268A4-FDF8-D1BD-BBAA-21B1F510A411}"/>
          </ac:spMkLst>
        </pc:spChg>
      </pc:sldChg>
      <pc:sldChg chg="addSp delSp modSp new del mod modClrScheme chgLayout">
        <pc:chgData name="Loggia  Serena" userId="e1d797a7-22fe-4a25-901a-9a04d4c2f2e8" providerId="ADAL" clId="{B46F2E48-2044-564D-AD58-330AC31858D7}" dt="2022-05-22T13:29:35.646" v="2069" actId="2696"/>
        <pc:sldMkLst>
          <pc:docMk/>
          <pc:sldMk cId="2355557137" sldId="494"/>
        </pc:sldMkLst>
        <pc:spChg chg="del">
          <ac:chgData name="Loggia  Serena" userId="e1d797a7-22fe-4a25-901a-9a04d4c2f2e8" providerId="ADAL" clId="{B46F2E48-2044-564D-AD58-330AC31858D7}" dt="2022-05-22T13:28:48.587" v="2067" actId="700"/>
          <ac:spMkLst>
            <pc:docMk/>
            <pc:sldMk cId="2355557137" sldId="494"/>
            <ac:spMk id="2" creationId="{92135842-9596-2249-E35C-334DDC1961FE}"/>
          </ac:spMkLst>
        </pc:spChg>
        <pc:spChg chg="mod ord">
          <ac:chgData name="Loggia  Serena" userId="e1d797a7-22fe-4a25-901a-9a04d4c2f2e8" providerId="ADAL" clId="{B46F2E48-2044-564D-AD58-330AC31858D7}" dt="2022-05-22T13:28:48.587" v="2067" actId="700"/>
          <ac:spMkLst>
            <pc:docMk/>
            <pc:sldMk cId="2355557137" sldId="494"/>
            <ac:spMk id="3" creationId="{238A05A8-83FB-47FF-65AA-462B14257542}"/>
          </ac:spMkLst>
        </pc:spChg>
        <pc:spChg chg="mod ord">
          <ac:chgData name="Loggia  Serena" userId="e1d797a7-22fe-4a25-901a-9a04d4c2f2e8" providerId="ADAL" clId="{B46F2E48-2044-564D-AD58-330AC31858D7}" dt="2022-05-22T13:28:48.587" v="2067" actId="700"/>
          <ac:spMkLst>
            <pc:docMk/>
            <pc:sldMk cId="2355557137" sldId="494"/>
            <ac:spMk id="4" creationId="{0BEF3C89-5E82-56F0-B848-77835E521D3C}"/>
          </ac:spMkLst>
        </pc:spChg>
        <pc:spChg chg="del mod ord">
          <ac:chgData name="Loggia  Serena" userId="e1d797a7-22fe-4a25-901a-9a04d4c2f2e8" providerId="ADAL" clId="{B46F2E48-2044-564D-AD58-330AC31858D7}" dt="2022-05-22T13:28:48.587" v="2067" actId="700"/>
          <ac:spMkLst>
            <pc:docMk/>
            <pc:sldMk cId="2355557137" sldId="494"/>
            <ac:spMk id="5" creationId="{241F7BA1-22FE-BE29-A803-0CC65BF2DC1F}"/>
          </ac:spMkLst>
        </pc:spChg>
        <pc:spChg chg="add mod ord">
          <ac:chgData name="Loggia  Serena" userId="e1d797a7-22fe-4a25-901a-9a04d4c2f2e8" providerId="ADAL" clId="{B46F2E48-2044-564D-AD58-330AC31858D7}" dt="2022-05-22T13:28:48.587" v="2067" actId="700"/>
          <ac:spMkLst>
            <pc:docMk/>
            <pc:sldMk cId="2355557137" sldId="494"/>
            <ac:spMk id="6" creationId="{D14FCF24-22B4-310E-30C6-9502D0400D86}"/>
          </ac:spMkLst>
        </pc:spChg>
        <pc:spChg chg="add mod ord">
          <ac:chgData name="Loggia  Serena" userId="e1d797a7-22fe-4a25-901a-9a04d4c2f2e8" providerId="ADAL" clId="{B46F2E48-2044-564D-AD58-330AC31858D7}" dt="2022-05-22T13:29:05.554" v="2068" actId="207"/>
          <ac:spMkLst>
            <pc:docMk/>
            <pc:sldMk cId="2355557137" sldId="494"/>
            <ac:spMk id="7" creationId="{D91BD2C5-6476-BC42-7ACC-915F5F9A642C}"/>
          </ac:spMkLst>
        </pc:spChg>
      </pc:sldChg>
      <pc:sldChg chg="modSp add mod ord">
        <pc:chgData name="Loggia  Serena" userId="e1d797a7-22fe-4a25-901a-9a04d4c2f2e8" providerId="ADAL" clId="{B46F2E48-2044-564D-AD58-330AC31858D7}" dt="2022-05-22T13:38:12.554" v="2223" actId="20577"/>
        <pc:sldMkLst>
          <pc:docMk/>
          <pc:sldMk cId="3916381134" sldId="494"/>
        </pc:sldMkLst>
        <pc:spChg chg="mod">
          <ac:chgData name="Loggia  Serena" userId="e1d797a7-22fe-4a25-901a-9a04d4c2f2e8" providerId="ADAL" clId="{B46F2E48-2044-564D-AD58-330AC31858D7}" dt="2022-05-22T13:38:12.554" v="2223" actId="20577"/>
          <ac:spMkLst>
            <pc:docMk/>
            <pc:sldMk cId="3916381134" sldId="494"/>
            <ac:spMk id="8" creationId="{BAE559BA-25D4-947B-D97F-13E2283339E6}"/>
          </ac:spMkLst>
        </pc:spChg>
      </pc:sldChg>
      <pc:sldChg chg="addSp delSp modSp new mod modClrScheme modAnim chgLayout">
        <pc:chgData name="Loggia  Serena" userId="e1d797a7-22fe-4a25-901a-9a04d4c2f2e8" providerId="ADAL" clId="{B46F2E48-2044-564D-AD58-330AC31858D7}" dt="2022-05-22T13:49:41.380" v="2325"/>
        <pc:sldMkLst>
          <pc:docMk/>
          <pc:sldMk cId="2815724293" sldId="495"/>
        </pc:sldMkLst>
        <pc:spChg chg="del">
          <ac:chgData name="Loggia  Serena" userId="e1d797a7-22fe-4a25-901a-9a04d4c2f2e8" providerId="ADAL" clId="{B46F2E48-2044-564D-AD58-330AC31858D7}" dt="2022-05-22T13:38:23.626" v="2225" actId="700"/>
          <ac:spMkLst>
            <pc:docMk/>
            <pc:sldMk cId="2815724293" sldId="495"/>
            <ac:spMk id="2" creationId="{20A73FC4-6E9E-5A59-DCB3-7756B1993F92}"/>
          </ac:spMkLst>
        </pc:spChg>
        <pc:spChg chg="mod ord">
          <ac:chgData name="Loggia  Serena" userId="e1d797a7-22fe-4a25-901a-9a04d4c2f2e8" providerId="ADAL" clId="{B46F2E48-2044-564D-AD58-330AC31858D7}" dt="2022-05-22T13:38:23.626" v="2225" actId="700"/>
          <ac:spMkLst>
            <pc:docMk/>
            <pc:sldMk cId="2815724293" sldId="495"/>
            <ac:spMk id="3" creationId="{F43ED68C-874F-142A-305E-8A3DFA5D62E3}"/>
          </ac:spMkLst>
        </pc:spChg>
        <pc:spChg chg="mod ord">
          <ac:chgData name="Loggia  Serena" userId="e1d797a7-22fe-4a25-901a-9a04d4c2f2e8" providerId="ADAL" clId="{B46F2E48-2044-564D-AD58-330AC31858D7}" dt="2022-05-22T13:38:23.626" v="2225" actId="700"/>
          <ac:spMkLst>
            <pc:docMk/>
            <pc:sldMk cId="2815724293" sldId="495"/>
            <ac:spMk id="4" creationId="{39D1FA2D-6A18-BD61-5734-5AD4F0484D1D}"/>
          </ac:spMkLst>
        </pc:spChg>
        <pc:spChg chg="del mod ord">
          <ac:chgData name="Loggia  Serena" userId="e1d797a7-22fe-4a25-901a-9a04d4c2f2e8" providerId="ADAL" clId="{B46F2E48-2044-564D-AD58-330AC31858D7}" dt="2022-05-22T13:38:23.626" v="2225" actId="700"/>
          <ac:spMkLst>
            <pc:docMk/>
            <pc:sldMk cId="2815724293" sldId="495"/>
            <ac:spMk id="5" creationId="{7431A7E3-D91D-F27D-F998-349619F1267A}"/>
          </ac:spMkLst>
        </pc:spChg>
        <pc:spChg chg="add mod ord">
          <ac:chgData name="Loggia  Serena" userId="e1d797a7-22fe-4a25-901a-9a04d4c2f2e8" providerId="ADAL" clId="{B46F2E48-2044-564D-AD58-330AC31858D7}" dt="2022-05-22T13:46:04.750" v="2304" actId="14100"/>
          <ac:spMkLst>
            <pc:docMk/>
            <pc:sldMk cId="2815724293" sldId="495"/>
            <ac:spMk id="6" creationId="{4A1018B5-C277-40AC-EA18-B053C42BB81F}"/>
          </ac:spMkLst>
        </pc:spChg>
        <pc:spChg chg="add del mod ord">
          <ac:chgData name="Loggia  Serena" userId="e1d797a7-22fe-4a25-901a-9a04d4c2f2e8" providerId="ADAL" clId="{B46F2E48-2044-564D-AD58-330AC31858D7}" dt="2022-05-22T13:38:37.362" v="2226"/>
          <ac:spMkLst>
            <pc:docMk/>
            <pc:sldMk cId="2815724293" sldId="495"/>
            <ac:spMk id="7" creationId="{1D1DB864-671D-3995-AF78-772E24FF23DE}"/>
          </ac:spMkLst>
        </pc:spChg>
        <pc:spChg chg="add mod">
          <ac:chgData name="Loggia  Serena" userId="e1d797a7-22fe-4a25-901a-9a04d4c2f2e8" providerId="ADAL" clId="{B46F2E48-2044-564D-AD58-330AC31858D7}" dt="2022-05-22T13:43:22.763" v="2270" actId="1076"/>
          <ac:spMkLst>
            <pc:docMk/>
            <pc:sldMk cId="2815724293" sldId="495"/>
            <ac:spMk id="9" creationId="{19EE206C-6162-9034-00C5-AACB6FB1B42B}"/>
          </ac:spMkLst>
        </pc:spChg>
        <pc:spChg chg="add del mod">
          <ac:chgData name="Loggia  Serena" userId="e1d797a7-22fe-4a25-901a-9a04d4c2f2e8" providerId="ADAL" clId="{B46F2E48-2044-564D-AD58-330AC31858D7}" dt="2022-05-22T13:40:22.310" v="2238"/>
          <ac:spMkLst>
            <pc:docMk/>
            <pc:sldMk cId="2815724293" sldId="495"/>
            <ac:spMk id="10" creationId="{F9AEBC68-10E0-E372-C4B2-83A7354DAE3C}"/>
          </ac:spMkLst>
        </pc:spChg>
        <pc:spChg chg="add del mod">
          <ac:chgData name="Loggia  Serena" userId="e1d797a7-22fe-4a25-901a-9a04d4c2f2e8" providerId="ADAL" clId="{B46F2E48-2044-564D-AD58-330AC31858D7}" dt="2022-05-22T13:40:22.310" v="2238"/>
          <ac:spMkLst>
            <pc:docMk/>
            <pc:sldMk cId="2815724293" sldId="495"/>
            <ac:spMk id="11" creationId="{47C95ECA-8B22-6EAD-3A21-6AE732834092}"/>
          </ac:spMkLst>
        </pc:spChg>
        <pc:spChg chg="add del mod">
          <ac:chgData name="Loggia  Serena" userId="e1d797a7-22fe-4a25-901a-9a04d4c2f2e8" providerId="ADAL" clId="{B46F2E48-2044-564D-AD58-330AC31858D7}" dt="2022-05-22T13:42:33.496" v="2264" actId="478"/>
          <ac:spMkLst>
            <pc:docMk/>
            <pc:sldMk cId="2815724293" sldId="495"/>
            <ac:spMk id="14" creationId="{87DF8003-E0DF-76D2-E00C-C988E7BE5B5A}"/>
          </ac:spMkLst>
        </pc:spChg>
        <pc:picChg chg="add del mod">
          <ac:chgData name="Loggia  Serena" userId="e1d797a7-22fe-4a25-901a-9a04d4c2f2e8" providerId="ADAL" clId="{B46F2E48-2044-564D-AD58-330AC31858D7}" dt="2022-05-22T13:42:29.674" v="2263" actId="478"/>
          <ac:picMkLst>
            <pc:docMk/>
            <pc:sldMk cId="2815724293" sldId="495"/>
            <ac:picMk id="8" creationId="{7C7104DE-E6D3-9A24-526E-863FB9A83E81}"/>
          </ac:picMkLst>
        </pc:picChg>
        <pc:picChg chg="add mod">
          <ac:chgData name="Loggia  Serena" userId="e1d797a7-22fe-4a25-901a-9a04d4c2f2e8" providerId="ADAL" clId="{B46F2E48-2044-564D-AD58-330AC31858D7}" dt="2022-05-22T13:42:37.524" v="2265" actId="167"/>
          <ac:picMkLst>
            <pc:docMk/>
            <pc:sldMk cId="2815724293" sldId="495"/>
            <ac:picMk id="12" creationId="{853052FE-B0E9-4B1F-6348-1A7F06EBD939}"/>
          </ac:picMkLst>
        </pc:picChg>
      </pc:sldChg>
      <pc:sldChg chg="modSp mod">
        <pc:chgData name="Loggia  Serena" userId="e1d797a7-22fe-4a25-901a-9a04d4c2f2e8" providerId="ADAL" clId="{B46F2E48-2044-564D-AD58-330AC31858D7}" dt="2022-05-22T14:09:52.227" v="2501" actId="20577"/>
        <pc:sldMkLst>
          <pc:docMk/>
          <pc:sldMk cId="1305647414" sldId="496"/>
        </pc:sldMkLst>
        <pc:spChg chg="mod">
          <ac:chgData name="Loggia  Serena" userId="e1d797a7-22fe-4a25-901a-9a04d4c2f2e8" providerId="ADAL" clId="{B46F2E48-2044-564D-AD58-330AC31858D7}" dt="2022-05-22T14:09:52.227" v="2501" actId="20577"/>
          <ac:spMkLst>
            <pc:docMk/>
            <pc:sldMk cId="1305647414" sldId="496"/>
            <ac:spMk id="2" creationId="{8C2268A4-FDF8-D1BD-BBAA-21B1F510A411}"/>
          </ac:spMkLst>
        </pc:spChg>
      </pc:sldChg>
      <pc:sldChg chg="modSp add del mod">
        <pc:chgData name="Loggia  Serena" userId="e1d797a7-22fe-4a25-901a-9a04d4c2f2e8" providerId="ADAL" clId="{B46F2E48-2044-564D-AD58-330AC31858D7}" dt="2022-05-22T13:43:37.528" v="2272" actId="2696"/>
        <pc:sldMkLst>
          <pc:docMk/>
          <pc:sldMk cId="861237831" sldId="497"/>
        </pc:sldMkLst>
        <pc:spChg chg="mod">
          <ac:chgData name="Loggia  Serena" userId="e1d797a7-22fe-4a25-901a-9a04d4c2f2e8" providerId="ADAL" clId="{B46F2E48-2044-564D-AD58-330AC31858D7}" dt="2022-05-22T13:41:34.046" v="2258" actId="1076"/>
          <ac:spMkLst>
            <pc:docMk/>
            <pc:sldMk cId="861237831" sldId="497"/>
            <ac:spMk id="9" creationId="{19EE206C-6162-9034-00C5-AACB6FB1B42B}"/>
          </ac:spMkLst>
        </pc:spChg>
      </pc:sldChg>
      <pc:sldChg chg="addSp delSp modSp add mod ord modAnim">
        <pc:chgData name="Loggia  Serena" userId="e1d797a7-22fe-4a25-901a-9a04d4c2f2e8" providerId="ADAL" clId="{B46F2E48-2044-564D-AD58-330AC31858D7}" dt="2022-05-22T13:49:50.050" v="2326"/>
        <pc:sldMkLst>
          <pc:docMk/>
          <pc:sldMk cId="2179890566" sldId="498"/>
        </pc:sldMkLst>
        <pc:spChg chg="mod">
          <ac:chgData name="Loggia  Serena" userId="e1d797a7-22fe-4a25-901a-9a04d4c2f2e8" providerId="ADAL" clId="{B46F2E48-2044-564D-AD58-330AC31858D7}" dt="2022-05-22T13:46:46.901" v="2308" actId="166"/>
          <ac:spMkLst>
            <pc:docMk/>
            <pc:sldMk cId="2179890566" sldId="498"/>
            <ac:spMk id="6" creationId="{4A1018B5-C277-40AC-EA18-B053C42BB81F}"/>
          </ac:spMkLst>
        </pc:spChg>
        <pc:spChg chg="mod">
          <ac:chgData name="Loggia  Serena" userId="e1d797a7-22fe-4a25-901a-9a04d4c2f2e8" providerId="ADAL" clId="{B46F2E48-2044-564D-AD58-330AC31858D7}" dt="2022-05-22T13:46:40.449" v="2307" actId="1076"/>
          <ac:spMkLst>
            <pc:docMk/>
            <pc:sldMk cId="2179890566" sldId="498"/>
            <ac:spMk id="9" creationId="{19EE206C-6162-9034-00C5-AACB6FB1B42B}"/>
          </ac:spMkLst>
        </pc:spChg>
        <pc:picChg chg="add mod">
          <ac:chgData name="Loggia  Serena" userId="e1d797a7-22fe-4a25-901a-9a04d4c2f2e8" providerId="ADAL" clId="{B46F2E48-2044-564D-AD58-330AC31858D7}" dt="2022-05-22T13:44:36.538" v="2276" actId="167"/>
          <ac:picMkLst>
            <pc:docMk/>
            <pc:sldMk cId="2179890566" sldId="498"/>
            <ac:picMk id="7" creationId="{D37EB81F-2691-1AEC-AEA0-2C434371311F}"/>
          </ac:picMkLst>
        </pc:picChg>
        <pc:picChg chg="del">
          <ac:chgData name="Loggia  Serena" userId="e1d797a7-22fe-4a25-901a-9a04d4c2f2e8" providerId="ADAL" clId="{B46F2E48-2044-564D-AD58-330AC31858D7}" dt="2022-05-22T13:44:25.824" v="2273" actId="478"/>
          <ac:picMkLst>
            <pc:docMk/>
            <pc:sldMk cId="2179890566" sldId="498"/>
            <ac:picMk id="12" creationId="{853052FE-B0E9-4B1F-6348-1A7F06EBD939}"/>
          </ac:picMkLst>
        </pc:picChg>
      </pc:sldChg>
      <pc:sldChg chg="modSp mod">
        <pc:chgData name="Loggia  Serena" userId="e1d797a7-22fe-4a25-901a-9a04d4c2f2e8" providerId="ADAL" clId="{B46F2E48-2044-564D-AD58-330AC31858D7}" dt="2022-05-22T14:09:49.221" v="2500" actId="20577"/>
        <pc:sldMkLst>
          <pc:docMk/>
          <pc:sldMk cId="2979496760" sldId="499"/>
        </pc:sldMkLst>
        <pc:spChg chg="mod">
          <ac:chgData name="Loggia  Serena" userId="e1d797a7-22fe-4a25-901a-9a04d4c2f2e8" providerId="ADAL" clId="{B46F2E48-2044-564D-AD58-330AC31858D7}" dt="2022-05-22T14:09:49.221" v="2500" actId="20577"/>
          <ac:spMkLst>
            <pc:docMk/>
            <pc:sldMk cId="2979496760" sldId="499"/>
            <ac:spMk id="2" creationId="{C0CAB0B5-94C4-C417-7635-D23DF0A6DEBD}"/>
          </ac:spMkLst>
        </pc:spChg>
      </pc:sldChg>
      <pc:sldChg chg="modSp add mod">
        <pc:chgData name="Loggia  Serena" userId="e1d797a7-22fe-4a25-901a-9a04d4c2f2e8" providerId="ADAL" clId="{B46F2E48-2044-564D-AD58-330AC31858D7}" dt="2022-05-22T13:59:30.885" v="2353" actId="20577"/>
        <pc:sldMkLst>
          <pc:docMk/>
          <pc:sldMk cId="336090735" sldId="500"/>
        </pc:sldMkLst>
        <pc:spChg chg="mod">
          <ac:chgData name="Loggia  Serena" userId="e1d797a7-22fe-4a25-901a-9a04d4c2f2e8" providerId="ADAL" clId="{B46F2E48-2044-564D-AD58-330AC31858D7}" dt="2022-05-22T13:59:30.885" v="2353" actId="20577"/>
          <ac:spMkLst>
            <pc:docMk/>
            <pc:sldMk cId="336090735" sldId="500"/>
            <ac:spMk id="8" creationId="{BAE559BA-25D4-947B-D97F-13E2283339E6}"/>
          </ac:spMkLst>
        </pc:spChg>
      </pc:sldChg>
      <pc:sldChg chg="modSp add mod">
        <pc:chgData name="Loggia  Serena" userId="e1d797a7-22fe-4a25-901a-9a04d4c2f2e8" providerId="ADAL" clId="{B46F2E48-2044-564D-AD58-330AC31858D7}" dt="2022-05-22T13:59:57.974" v="2367" actId="20577"/>
        <pc:sldMkLst>
          <pc:docMk/>
          <pc:sldMk cId="2727719606" sldId="501"/>
        </pc:sldMkLst>
        <pc:spChg chg="mod">
          <ac:chgData name="Loggia  Serena" userId="e1d797a7-22fe-4a25-901a-9a04d4c2f2e8" providerId="ADAL" clId="{B46F2E48-2044-564D-AD58-330AC31858D7}" dt="2022-05-22T13:59:57.974" v="2367" actId="20577"/>
          <ac:spMkLst>
            <pc:docMk/>
            <pc:sldMk cId="2727719606" sldId="501"/>
            <ac:spMk id="8" creationId="{BAE559BA-25D4-947B-D97F-13E2283339E6}"/>
          </ac:spMkLst>
        </pc:spChg>
      </pc:sldChg>
      <pc:sldChg chg="modSp add mod">
        <pc:chgData name="Loggia  Serena" userId="e1d797a7-22fe-4a25-901a-9a04d4c2f2e8" providerId="ADAL" clId="{B46F2E48-2044-564D-AD58-330AC31858D7}" dt="2022-05-22T14:00:31.436" v="2388" actId="20577"/>
        <pc:sldMkLst>
          <pc:docMk/>
          <pc:sldMk cId="2444766574" sldId="502"/>
        </pc:sldMkLst>
        <pc:spChg chg="mod">
          <ac:chgData name="Loggia  Serena" userId="e1d797a7-22fe-4a25-901a-9a04d4c2f2e8" providerId="ADAL" clId="{B46F2E48-2044-564D-AD58-330AC31858D7}" dt="2022-05-22T14:00:31.436" v="2388" actId="20577"/>
          <ac:spMkLst>
            <pc:docMk/>
            <pc:sldMk cId="2444766574" sldId="502"/>
            <ac:spMk id="8" creationId="{BAE559BA-25D4-947B-D97F-13E2283339E6}"/>
          </ac:spMkLst>
        </pc:spChg>
      </pc:sldChg>
      <pc:sldChg chg="addSp delSp modSp new del mod modClrScheme chgLayout">
        <pc:chgData name="Loggia  Serena" userId="e1d797a7-22fe-4a25-901a-9a04d4c2f2e8" providerId="ADAL" clId="{B46F2E48-2044-564D-AD58-330AC31858D7}" dt="2022-05-22T15:46:37.328" v="3707" actId="2696"/>
        <pc:sldMkLst>
          <pc:docMk/>
          <pc:sldMk cId="2509945208" sldId="503"/>
        </pc:sldMkLst>
        <pc:spChg chg="del mod ord">
          <ac:chgData name="Loggia  Serena" userId="e1d797a7-22fe-4a25-901a-9a04d4c2f2e8" providerId="ADAL" clId="{B46F2E48-2044-564D-AD58-330AC31858D7}" dt="2022-05-22T14:05:01.360" v="2476" actId="700"/>
          <ac:spMkLst>
            <pc:docMk/>
            <pc:sldMk cId="2509945208" sldId="503"/>
            <ac:spMk id="2" creationId="{4FDA4477-96E7-7E1D-7889-3EF166F79887}"/>
          </ac:spMkLst>
        </pc:spChg>
        <pc:spChg chg="del mod ord">
          <ac:chgData name="Loggia  Serena" userId="e1d797a7-22fe-4a25-901a-9a04d4c2f2e8" providerId="ADAL" clId="{B46F2E48-2044-564D-AD58-330AC31858D7}" dt="2022-05-22T14:05:01.360" v="2476" actId="700"/>
          <ac:spMkLst>
            <pc:docMk/>
            <pc:sldMk cId="2509945208" sldId="503"/>
            <ac:spMk id="3" creationId="{C883138C-C5CE-D288-6A2D-29674CE08164}"/>
          </ac:spMkLst>
        </pc:spChg>
        <pc:spChg chg="mod ord">
          <ac:chgData name="Loggia  Serena" userId="e1d797a7-22fe-4a25-901a-9a04d4c2f2e8" providerId="ADAL" clId="{B46F2E48-2044-564D-AD58-330AC31858D7}" dt="2022-05-22T14:05:01.360" v="2476" actId="700"/>
          <ac:spMkLst>
            <pc:docMk/>
            <pc:sldMk cId="2509945208" sldId="503"/>
            <ac:spMk id="4" creationId="{7F30ADDF-DFAA-A072-4666-F82D0BDA55BC}"/>
          </ac:spMkLst>
        </pc:spChg>
        <pc:spChg chg="mod ord">
          <ac:chgData name="Loggia  Serena" userId="e1d797a7-22fe-4a25-901a-9a04d4c2f2e8" providerId="ADAL" clId="{B46F2E48-2044-564D-AD58-330AC31858D7}" dt="2022-05-22T14:05:01.360" v="2476" actId="700"/>
          <ac:spMkLst>
            <pc:docMk/>
            <pc:sldMk cId="2509945208" sldId="503"/>
            <ac:spMk id="5" creationId="{D0B1C51A-4350-8885-0698-0A772168226C}"/>
          </ac:spMkLst>
        </pc:spChg>
        <pc:spChg chg="add mod ord">
          <ac:chgData name="Loggia  Serena" userId="e1d797a7-22fe-4a25-901a-9a04d4c2f2e8" providerId="ADAL" clId="{B46F2E48-2044-564D-AD58-330AC31858D7}" dt="2022-05-22T14:05:01.360" v="2476" actId="700"/>
          <ac:spMkLst>
            <pc:docMk/>
            <pc:sldMk cId="2509945208" sldId="503"/>
            <ac:spMk id="6" creationId="{A73C77AF-EC0E-961B-29E0-B0FA0C311C00}"/>
          </ac:spMkLst>
        </pc:spChg>
        <pc:spChg chg="add mod ord">
          <ac:chgData name="Loggia  Serena" userId="e1d797a7-22fe-4a25-901a-9a04d4c2f2e8" providerId="ADAL" clId="{B46F2E48-2044-564D-AD58-330AC31858D7}" dt="2022-05-22T14:05:08.834" v="2477"/>
          <ac:spMkLst>
            <pc:docMk/>
            <pc:sldMk cId="2509945208" sldId="503"/>
            <ac:spMk id="7" creationId="{A357A93C-1FE9-D1FC-B62C-952BB908E525}"/>
          </ac:spMkLst>
        </pc:spChg>
      </pc:sldChg>
      <pc:sldChg chg="addSp delSp modSp add mod ord">
        <pc:chgData name="Loggia  Serena" userId="e1d797a7-22fe-4a25-901a-9a04d4c2f2e8" providerId="ADAL" clId="{B46F2E48-2044-564D-AD58-330AC31858D7}" dt="2022-05-22T14:06:51.323" v="2497" actId="20578"/>
        <pc:sldMkLst>
          <pc:docMk/>
          <pc:sldMk cId="1809133236" sldId="504"/>
        </pc:sldMkLst>
        <pc:spChg chg="mod">
          <ac:chgData name="Loggia  Serena" userId="e1d797a7-22fe-4a25-901a-9a04d4c2f2e8" providerId="ADAL" clId="{B46F2E48-2044-564D-AD58-330AC31858D7}" dt="2022-05-22T14:06:36.546" v="2496" actId="20577"/>
          <ac:spMkLst>
            <pc:docMk/>
            <pc:sldMk cId="1809133236" sldId="504"/>
            <ac:spMk id="6" creationId="{4A1018B5-C277-40AC-EA18-B053C42BB81F}"/>
          </ac:spMkLst>
        </pc:spChg>
        <pc:spChg chg="del mod">
          <ac:chgData name="Loggia  Serena" userId="e1d797a7-22fe-4a25-901a-9a04d4c2f2e8" providerId="ADAL" clId="{B46F2E48-2044-564D-AD58-330AC31858D7}" dt="2022-05-22T14:06:17.773" v="2482" actId="478"/>
          <ac:spMkLst>
            <pc:docMk/>
            <pc:sldMk cId="1809133236" sldId="504"/>
            <ac:spMk id="9" creationId="{19EE206C-6162-9034-00C5-AACB6FB1B42B}"/>
          </ac:spMkLst>
        </pc:spChg>
        <pc:picChg chg="del">
          <ac:chgData name="Loggia  Serena" userId="e1d797a7-22fe-4a25-901a-9a04d4c2f2e8" providerId="ADAL" clId="{B46F2E48-2044-564D-AD58-330AC31858D7}" dt="2022-05-22T14:06:16" v="2480" actId="478"/>
          <ac:picMkLst>
            <pc:docMk/>
            <pc:sldMk cId="1809133236" sldId="504"/>
            <ac:picMk id="7" creationId="{D37EB81F-2691-1AEC-AEA0-2C434371311F}"/>
          </ac:picMkLst>
        </pc:picChg>
        <pc:picChg chg="add mod">
          <ac:chgData name="Loggia  Serena" userId="e1d797a7-22fe-4a25-901a-9a04d4c2f2e8" providerId="ADAL" clId="{B46F2E48-2044-564D-AD58-330AC31858D7}" dt="2022-05-22T14:06:24.460" v="2484" actId="167"/>
          <ac:picMkLst>
            <pc:docMk/>
            <pc:sldMk cId="1809133236" sldId="504"/>
            <ac:picMk id="8" creationId="{83A50660-5F1E-F4E3-A493-ACB70F1092D7}"/>
          </ac:picMkLst>
        </pc:picChg>
      </pc:sldChg>
      <pc:sldChg chg="modSp new mod">
        <pc:chgData name="Loggia  Serena" userId="e1d797a7-22fe-4a25-901a-9a04d4c2f2e8" providerId="ADAL" clId="{B46F2E48-2044-564D-AD58-330AC31858D7}" dt="2022-05-22T14:55:44.277" v="3384" actId="113"/>
        <pc:sldMkLst>
          <pc:docMk/>
          <pc:sldMk cId="2185868040" sldId="505"/>
        </pc:sldMkLst>
        <pc:spChg chg="mod">
          <ac:chgData name="Loggia  Serena" userId="e1d797a7-22fe-4a25-901a-9a04d4c2f2e8" providerId="ADAL" clId="{B46F2E48-2044-564D-AD58-330AC31858D7}" dt="2022-05-22T14:52:36.605" v="3241" actId="20577"/>
          <ac:spMkLst>
            <pc:docMk/>
            <pc:sldMk cId="2185868040" sldId="505"/>
            <ac:spMk id="2" creationId="{03BC26E6-FD03-EFF4-AAFA-B65030788FFF}"/>
          </ac:spMkLst>
        </pc:spChg>
        <pc:spChg chg="mod">
          <ac:chgData name="Loggia  Serena" userId="e1d797a7-22fe-4a25-901a-9a04d4c2f2e8" providerId="ADAL" clId="{B46F2E48-2044-564D-AD58-330AC31858D7}" dt="2022-05-22T14:55:44.277" v="3384" actId="113"/>
          <ac:spMkLst>
            <pc:docMk/>
            <pc:sldMk cId="2185868040" sldId="505"/>
            <ac:spMk id="3" creationId="{FE6A0F2D-F801-4ABC-7843-479F311CC0FE}"/>
          </ac:spMkLst>
        </pc:spChg>
      </pc:sldChg>
      <pc:sldChg chg="addSp delSp modSp add mod addAnim delAnim">
        <pc:chgData name="Loggia  Serena" userId="e1d797a7-22fe-4a25-901a-9a04d4c2f2e8" providerId="ADAL" clId="{B46F2E48-2044-564D-AD58-330AC31858D7}" dt="2022-05-22T14:37:39.484" v="3027" actId="20577"/>
        <pc:sldMkLst>
          <pc:docMk/>
          <pc:sldMk cId="2129674227" sldId="506"/>
        </pc:sldMkLst>
        <pc:spChg chg="add del">
          <ac:chgData name="Loggia  Serena" userId="e1d797a7-22fe-4a25-901a-9a04d4c2f2e8" providerId="ADAL" clId="{B46F2E48-2044-564D-AD58-330AC31858D7}" dt="2022-05-22T14:33:41.628" v="2901" actId="478"/>
          <ac:spMkLst>
            <pc:docMk/>
            <pc:sldMk cId="2129674227" sldId="506"/>
            <ac:spMk id="4" creationId="{069C9AF1-A796-42B5-1883-B94C37FB9510}"/>
          </ac:spMkLst>
        </pc:spChg>
        <pc:spChg chg="add del">
          <ac:chgData name="Loggia  Serena" userId="e1d797a7-22fe-4a25-901a-9a04d4c2f2e8" providerId="ADAL" clId="{B46F2E48-2044-564D-AD58-330AC31858D7}" dt="2022-05-22T14:33:41.628" v="2901" actId="478"/>
          <ac:spMkLst>
            <pc:docMk/>
            <pc:sldMk cId="2129674227" sldId="506"/>
            <ac:spMk id="5" creationId="{BF330988-0E15-C339-5417-E0F6786DF91B}"/>
          </ac:spMkLst>
        </pc:spChg>
        <pc:spChg chg="del">
          <ac:chgData name="Loggia  Serena" userId="e1d797a7-22fe-4a25-901a-9a04d4c2f2e8" providerId="ADAL" clId="{B46F2E48-2044-564D-AD58-330AC31858D7}" dt="2022-05-22T14:33:33.439" v="2899" actId="478"/>
          <ac:spMkLst>
            <pc:docMk/>
            <pc:sldMk cId="2129674227" sldId="506"/>
            <ac:spMk id="12" creationId="{3F5A0EAE-3F00-8B15-E7A5-2790B41CE24C}"/>
          </ac:spMkLst>
        </pc:spChg>
        <pc:spChg chg="mod">
          <ac:chgData name="Loggia  Serena" userId="e1d797a7-22fe-4a25-901a-9a04d4c2f2e8" providerId="ADAL" clId="{B46F2E48-2044-564D-AD58-330AC31858D7}" dt="2022-05-22T14:37:39.484" v="3027" actId="20577"/>
          <ac:spMkLst>
            <pc:docMk/>
            <pc:sldMk cId="2129674227" sldId="506"/>
            <ac:spMk id="15" creationId="{B3BEC8AB-0403-3865-4BAF-C1E7BE23035B}"/>
          </ac:spMkLst>
        </pc:spChg>
        <pc:spChg chg="del">
          <ac:chgData name="Loggia  Serena" userId="e1d797a7-22fe-4a25-901a-9a04d4c2f2e8" providerId="ADAL" clId="{B46F2E48-2044-564D-AD58-330AC31858D7}" dt="2022-05-22T14:33:33.439" v="2899" actId="478"/>
          <ac:spMkLst>
            <pc:docMk/>
            <pc:sldMk cId="2129674227" sldId="506"/>
            <ac:spMk id="21" creationId="{AB3F5B27-3354-7A6A-9A94-FE716F58B72F}"/>
          </ac:spMkLst>
        </pc:spChg>
        <pc:spChg chg="del">
          <ac:chgData name="Loggia  Serena" userId="e1d797a7-22fe-4a25-901a-9a04d4c2f2e8" providerId="ADAL" clId="{B46F2E48-2044-564D-AD58-330AC31858D7}" dt="2022-05-22T14:33:33.439" v="2899" actId="478"/>
          <ac:spMkLst>
            <pc:docMk/>
            <pc:sldMk cId="2129674227" sldId="506"/>
            <ac:spMk id="23" creationId="{C08A894B-955B-1AF4-7E0E-5A3FEF67B883}"/>
          </ac:spMkLst>
        </pc:spChg>
        <pc:spChg chg="add del">
          <ac:chgData name="Loggia  Serena" userId="e1d797a7-22fe-4a25-901a-9a04d4c2f2e8" providerId="ADAL" clId="{B46F2E48-2044-564D-AD58-330AC31858D7}" dt="2022-05-22T14:33:46.596" v="2902" actId="478"/>
          <ac:spMkLst>
            <pc:docMk/>
            <pc:sldMk cId="2129674227" sldId="506"/>
            <ac:spMk id="27" creationId="{40D5923A-F04F-3195-AF82-420553BDFBA5}"/>
          </ac:spMkLst>
        </pc:spChg>
        <pc:spChg chg="del">
          <ac:chgData name="Loggia  Serena" userId="e1d797a7-22fe-4a25-901a-9a04d4c2f2e8" providerId="ADAL" clId="{B46F2E48-2044-564D-AD58-330AC31858D7}" dt="2022-05-22T14:33:33.439" v="2899" actId="478"/>
          <ac:spMkLst>
            <pc:docMk/>
            <pc:sldMk cId="2129674227" sldId="506"/>
            <ac:spMk id="29" creationId="{1C570FFC-43DE-5435-817A-16A66F901997}"/>
          </ac:spMkLst>
        </pc:spChg>
        <pc:spChg chg="add del">
          <ac:chgData name="Loggia  Serena" userId="e1d797a7-22fe-4a25-901a-9a04d4c2f2e8" providerId="ADAL" clId="{B46F2E48-2044-564D-AD58-330AC31858D7}" dt="2022-05-22T14:33:46.596" v="2902" actId="478"/>
          <ac:spMkLst>
            <pc:docMk/>
            <pc:sldMk cId="2129674227" sldId="506"/>
            <ac:spMk id="31" creationId="{830A8CF1-5750-9BB8-6564-08558FDFD97B}"/>
          </ac:spMkLst>
        </pc:spChg>
        <pc:spChg chg="add del">
          <ac:chgData name="Loggia  Serena" userId="e1d797a7-22fe-4a25-901a-9a04d4c2f2e8" providerId="ADAL" clId="{B46F2E48-2044-564D-AD58-330AC31858D7}" dt="2022-05-22T14:33:46.596" v="2902" actId="478"/>
          <ac:spMkLst>
            <pc:docMk/>
            <pc:sldMk cId="2129674227" sldId="506"/>
            <ac:spMk id="33" creationId="{F924B4FD-1103-65EC-F38D-1184D7692D55}"/>
          </ac:spMkLst>
        </pc:spChg>
        <pc:spChg chg="del mod">
          <ac:chgData name="Loggia  Serena" userId="e1d797a7-22fe-4a25-901a-9a04d4c2f2e8" providerId="ADAL" clId="{B46F2E48-2044-564D-AD58-330AC31858D7}" dt="2022-05-22T14:33:33.439" v="2899" actId="478"/>
          <ac:spMkLst>
            <pc:docMk/>
            <pc:sldMk cId="2129674227" sldId="506"/>
            <ac:spMk id="51" creationId="{8BDDC1A4-8B3D-1139-E8D7-6621040ABE5B}"/>
          </ac:spMkLst>
        </pc:spChg>
        <pc:cxnChg chg="del">
          <ac:chgData name="Loggia  Serena" userId="e1d797a7-22fe-4a25-901a-9a04d4c2f2e8" providerId="ADAL" clId="{B46F2E48-2044-564D-AD58-330AC31858D7}" dt="2022-05-22T14:33:33.439" v="2899" actId="478"/>
          <ac:cxnSpMkLst>
            <pc:docMk/>
            <pc:sldMk cId="2129674227" sldId="506"/>
            <ac:cxnSpMk id="11" creationId="{4D738DE6-56C1-E3A5-E604-F04355FA24E4}"/>
          </ac:cxnSpMkLst>
        </pc:cxnChg>
        <pc:cxnChg chg="mod">
          <ac:chgData name="Loggia  Serena" userId="e1d797a7-22fe-4a25-901a-9a04d4c2f2e8" providerId="ADAL" clId="{B46F2E48-2044-564D-AD58-330AC31858D7}" dt="2022-05-22T14:34:21.924" v="2905" actId="1076"/>
          <ac:cxnSpMkLst>
            <pc:docMk/>
            <pc:sldMk cId="2129674227" sldId="506"/>
            <ac:cxnSpMk id="14" creationId="{8AD7D033-13A3-EA1D-3E77-5C604363F992}"/>
          </ac:cxnSpMkLst>
        </pc:cxnChg>
        <pc:cxnChg chg="del">
          <ac:chgData name="Loggia  Serena" userId="e1d797a7-22fe-4a25-901a-9a04d4c2f2e8" providerId="ADAL" clId="{B46F2E48-2044-564D-AD58-330AC31858D7}" dt="2022-05-22T14:33:33.439" v="2899" actId="478"/>
          <ac:cxnSpMkLst>
            <pc:docMk/>
            <pc:sldMk cId="2129674227" sldId="506"/>
            <ac:cxnSpMk id="20" creationId="{E58EA2C7-A710-3E5E-E462-6562CA44F8EB}"/>
          </ac:cxnSpMkLst>
        </pc:cxnChg>
        <pc:cxnChg chg="del">
          <ac:chgData name="Loggia  Serena" userId="e1d797a7-22fe-4a25-901a-9a04d4c2f2e8" providerId="ADAL" clId="{B46F2E48-2044-564D-AD58-330AC31858D7}" dt="2022-05-22T14:33:33.439" v="2899" actId="478"/>
          <ac:cxnSpMkLst>
            <pc:docMk/>
            <pc:sldMk cId="2129674227" sldId="506"/>
            <ac:cxnSpMk id="22" creationId="{7FDE1CBD-6CC3-6081-D0BE-DBD34E26F458}"/>
          </ac:cxnSpMkLst>
        </pc:cxnChg>
        <pc:cxnChg chg="del">
          <ac:chgData name="Loggia  Serena" userId="e1d797a7-22fe-4a25-901a-9a04d4c2f2e8" providerId="ADAL" clId="{B46F2E48-2044-564D-AD58-330AC31858D7}" dt="2022-05-22T14:33:33.439" v="2899" actId="478"/>
          <ac:cxnSpMkLst>
            <pc:docMk/>
            <pc:sldMk cId="2129674227" sldId="506"/>
            <ac:cxnSpMk id="26" creationId="{2B5F5B2C-FC43-39FB-0E23-24E3D732FA21}"/>
          </ac:cxnSpMkLst>
        </pc:cxnChg>
        <pc:cxnChg chg="del">
          <ac:chgData name="Loggia  Serena" userId="e1d797a7-22fe-4a25-901a-9a04d4c2f2e8" providerId="ADAL" clId="{B46F2E48-2044-564D-AD58-330AC31858D7}" dt="2022-05-22T14:33:33.439" v="2899" actId="478"/>
          <ac:cxnSpMkLst>
            <pc:docMk/>
            <pc:sldMk cId="2129674227" sldId="506"/>
            <ac:cxnSpMk id="28" creationId="{734D7C82-E95F-A68C-7C72-3BA36A0C6AD8}"/>
          </ac:cxnSpMkLst>
        </pc:cxnChg>
        <pc:cxnChg chg="del">
          <ac:chgData name="Loggia  Serena" userId="e1d797a7-22fe-4a25-901a-9a04d4c2f2e8" providerId="ADAL" clId="{B46F2E48-2044-564D-AD58-330AC31858D7}" dt="2022-05-22T14:33:33.439" v="2899" actId="478"/>
          <ac:cxnSpMkLst>
            <pc:docMk/>
            <pc:sldMk cId="2129674227" sldId="506"/>
            <ac:cxnSpMk id="30" creationId="{A5126C2D-2BEE-393F-C74F-5056C7E32499}"/>
          </ac:cxnSpMkLst>
        </pc:cxnChg>
        <pc:cxnChg chg="del">
          <ac:chgData name="Loggia  Serena" userId="e1d797a7-22fe-4a25-901a-9a04d4c2f2e8" providerId="ADAL" clId="{B46F2E48-2044-564D-AD58-330AC31858D7}" dt="2022-05-22T14:33:33.439" v="2899" actId="478"/>
          <ac:cxnSpMkLst>
            <pc:docMk/>
            <pc:sldMk cId="2129674227" sldId="506"/>
            <ac:cxnSpMk id="32" creationId="{7461A51E-8A18-3FC6-BAE2-B0AE0B841225}"/>
          </ac:cxnSpMkLst>
        </pc:cxnChg>
        <pc:cxnChg chg="del">
          <ac:chgData name="Loggia  Serena" userId="e1d797a7-22fe-4a25-901a-9a04d4c2f2e8" providerId="ADAL" clId="{B46F2E48-2044-564D-AD58-330AC31858D7}" dt="2022-05-22T14:33:33.439" v="2899" actId="478"/>
          <ac:cxnSpMkLst>
            <pc:docMk/>
            <pc:sldMk cId="2129674227" sldId="506"/>
            <ac:cxnSpMk id="50" creationId="{2D0DBC78-A538-2065-557D-CC96EA6A2481}"/>
          </ac:cxnSpMkLst>
        </pc:cxnChg>
      </pc:sldChg>
      <pc:sldChg chg="delSp modSp add mod ord delAnim modAnim">
        <pc:chgData name="Loggia  Serena" userId="e1d797a7-22fe-4a25-901a-9a04d4c2f2e8" providerId="ADAL" clId="{B46F2E48-2044-564D-AD58-330AC31858D7}" dt="2022-05-22T14:50:57.687" v="3203" actId="1076"/>
        <pc:sldMkLst>
          <pc:docMk/>
          <pc:sldMk cId="1594553856" sldId="507"/>
        </pc:sldMkLst>
        <pc:spChg chg="mod">
          <ac:chgData name="Loggia  Serena" userId="e1d797a7-22fe-4a25-901a-9a04d4c2f2e8" providerId="ADAL" clId="{B46F2E48-2044-564D-AD58-330AC31858D7}" dt="2022-05-22T14:50:57.687" v="3203" actId="1076"/>
          <ac:spMkLst>
            <pc:docMk/>
            <pc:sldMk cId="1594553856" sldId="507"/>
            <ac:spMk id="12" creationId="{3F5A0EAE-3F00-8B15-E7A5-2790B41CE24C}"/>
          </ac:spMkLst>
        </pc:spChg>
        <pc:spChg chg="mod">
          <ac:chgData name="Loggia  Serena" userId="e1d797a7-22fe-4a25-901a-9a04d4c2f2e8" providerId="ADAL" clId="{B46F2E48-2044-564D-AD58-330AC31858D7}" dt="2022-05-22T14:50:57.687" v="3203" actId="1076"/>
          <ac:spMkLst>
            <pc:docMk/>
            <pc:sldMk cId="1594553856" sldId="507"/>
            <ac:spMk id="15" creationId="{B3BEC8AB-0403-3865-4BAF-C1E7BE23035B}"/>
          </ac:spMkLst>
        </pc:spChg>
        <pc:spChg chg="mod">
          <ac:chgData name="Loggia  Serena" userId="e1d797a7-22fe-4a25-901a-9a04d4c2f2e8" providerId="ADAL" clId="{B46F2E48-2044-564D-AD58-330AC31858D7}" dt="2022-05-22T14:50:57.687" v="3203" actId="1076"/>
          <ac:spMkLst>
            <pc:docMk/>
            <pc:sldMk cId="1594553856" sldId="507"/>
            <ac:spMk id="21" creationId="{AB3F5B27-3354-7A6A-9A94-FE716F58B72F}"/>
          </ac:spMkLst>
        </pc:spChg>
        <pc:spChg chg="mod">
          <ac:chgData name="Loggia  Serena" userId="e1d797a7-22fe-4a25-901a-9a04d4c2f2e8" providerId="ADAL" clId="{B46F2E48-2044-564D-AD58-330AC31858D7}" dt="2022-05-22T14:50:57.687" v="3203" actId="1076"/>
          <ac:spMkLst>
            <pc:docMk/>
            <pc:sldMk cId="1594553856" sldId="507"/>
            <ac:spMk id="23" creationId="{C08A894B-955B-1AF4-7E0E-5A3FEF67B883}"/>
          </ac:spMkLst>
        </pc:spChg>
        <pc:spChg chg="mod">
          <ac:chgData name="Loggia  Serena" userId="e1d797a7-22fe-4a25-901a-9a04d4c2f2e8" providerId="ADAL" clId="{B46F2E48-2044-564D-AD58-330AC31858D7}" dt="2022-05-22T14:50:57.687" v="3203" actId="1076"/>
          <ac:spMkLst>
            <pc:docMk/>
            <pc:sldMk cId="1594553856" sldId="507"/>
            <ac:spMk id="27" creationId="{40D5923A-F04F-3195-AF82-420553BDFBA5}"/>
          </ac:spMkLst>
        </pc:spChg>
        <pc:spChg chg="mod">
          <ac:chgData name="Loggia  Serena" userId="e1d797a7-22fe-4a25-901a-9a04d4c2f2e8" providerId="ADAL" clId="{B46F2E48-2044-564D-AD58-330AC31858D7}" dt="2022-05-22T14:50:57.687" v="3203" actId="1076"/>
          <ac:spMkLst>
            <pc:docMk/>
            <pc:sldMk cId="1594553856" sldId="507"/>
            <ac:spMk id="29" creationId="{1C570FFC-43DE-5435-817A-16A66F901997}"/>
          </ac:spMkLst>
        </pc:spChg>
        <pc:spChg chg="del mod">
          <ac:chgData name="Loggia  Serena" userId="e1d797a7-22fe-4a25-901a-9a04d4c2f2e8" providerId="ADAL" clId="{B46F2E48-2044-564D-AD58-330AC31858D7}" dt="2022-05-22T14:50:37.407" v="3200" actId="478"/>
          <ac:spMkLst>
            <pc:docMk/>
            <pc:sldMk cId="1594553856" sldId="507"/>
            <ac:spMk id="31" creationId="{830A8CF1-5750-9BB8-6564-08558FDFD97B}"/>
          </ac:spMkLst>
        </pc:spChg>
        <pc:spChg chg="del mod">
          <ac:chgData name="Loggia  Serena" userId="e1d797a7-22fe-4a25-901a-9a04d4c2f2e8" providerId="ADAL" clId="{B46F2E48-2044-564D-AD58-330AC31858D7}" dt="2022-05-22T14:50:41.244" v="3201" actId="478"/>
          <ac:spMkLst>
            <pc:docMk/>
            <pc:sldMk cId="1594553856" sldId="507"/>
            <ac:spMk id="33" creationId="{F924B4FD-1103-65EC-F38D-1184D7692D55}"/>
          </ac:spMkLst>
        </pc:spChg>
        <pc:spChg chg="del mod">
          <ac:chgData name="Loggia  Serena" userId="e1d797a7-22fe-4a25-901a-9a04d4c2f2e8" providerId="ADAL" clId="{B46F2E48-2044-564D-AD58-330AC31858D7}" dt="2022-05-22T14:50:45.228" v="3202" actId="478"/>
          <ac:spMkLst>
            <pc:docMk/>
            <pc:sldMk cId="1594553856" sldId="507"/>
            <ac:spMk id="51" creationId="{8BDDC1A4-8B3D-1139-E8D7-6621040ABE5B}"/>
          </ac:spMkLst>
        </pc:spChg>
        <pc:cxnChg chg="mod">
          <ac:chgData name="Loggia  Serena" userId="e1d797a7-22fe-4a25-901a-9a04d4c2f2e8" providerId="ADAL" clId="{B46F2E48-2044-564D-AD58-330AC31858D7}" dt="2022-05-22T14:50:57.687" v="3203" actId="1076"/>
          <ac:cxnSpMkLst>
            <pc:docMk/>
            <pc:sldMk cId="1594553856" sldId="507"/>
            <ac:cxnSpMk id="11" creationId="{4D738DE6-56C1-E3A5-E604-F04355FA24E4}"/>
          </ac:cxnSpMkLst>
        </pc:cxnChg>
        <pc:cxnChg chg="mod">
          <ac:chgData name="Loggia  Serena" userId="e1d797a7-22fe-4a25-901a-9a04d4c2f2e8" providerId="ADAL" clId="{B46F2E48-2044-564D-AD58-330AC31858D7}" dt="2022-05-22T14:50:57.687" v="3203" actId="1076"/>
          <ac:cxnSpMkLst>
            <pc:docMk/>
            <pc:sldMk cId="1594553856" sldId="507"/>
            <ac:cxnSpMk id="14" creationId="{8AD7D033-13A3-EA1D-3E77-5C604363F992}"/>
          </ac:cxnSpMkLst>
        </pc:cxnChg>
        <pc:cxnChg chg="mod">
          <ac:chgData name="Loggia  Serena" userId="e1d797a7-22fe-4a25-901a-9a04d4c2f2e8" providerId="ADAL" clId="{B46F2E48-2044-564D-AD58-330AC31858D7}" dt="2022-05-22T14:50:57.687" v="3203" actId="1076"/>
          <ac:cxnSpMkLst>
            <pc:docMk/>
            <pc:sldMk cId="1594553856" sldId="507"/>
            <ac:cxnSpMk id="20" creationId="{E58EA2C7-A710-3E5E-E462-6562CA44F8EB}"/>
          </ac:cxnSpMkLst>
        </pc:cxnChg>
        <pc:cxnChg chg="mod">
          <ac:chgData name="Loggia  Serena" userId="e1d797a7-22fe-4a25-901a-9a04d4c2f2e8" providerId="ADAL" clId="{B46F2E48-2044-564D-AD58-330AC31858D7}" dt="2022-05-22T14:50:57.687" v="3203" actId="1076"/>
          <ac:cxnSpMkLst>
            <pc:docMk/>
            <pc:sldMk cId="1594553856" sldId="507"/>
            <ac:cxnSpMk id="22" creationId="{7FDE1CBD-6CC3-6081-D0BE-DBD34E26F458}"/>
          </ac:cxnSpMkLst>
        </pc:cxnChg>
        <pc:cxnChg chg="mod">
          <ac:chgData name="Loggia  Serena" userId="e1d797a7-22fe-4a25-901a-9a04d4c2f2e8" providerId="ADAL" clId="{B46F2E48-2044-564D-AD58-330AC31858D7}" dt="2022-05-22T14:50:57.687" v="3203" actId="1076"/>
          <ac:cxnSpMkLst>
            <pc:docMk/>
            <pc:sldMk cId="1594553856" sldId="507"/>
            <ac:cxnSpMk id="26" creationId="{2B5F5B2C-FC43-39FB-0E23-24E3D732FA21}"/>
          </ac:cxnSpMkLst>
        </pc:cxnChg>
        <pc:cxnChg chg="mod">
          <ac:chgData name="Loggia  Serena" userId="e1d797a7-22fe-4a25-901a-9a04d4c2f2e8" providerId="ADAL" clId="{B46F2E48-2044-564D-AD58-330AC31858D7}" dt="2022-05-22T14:50:57.687" v="3203" actId="1076"/>
          <ac:cxnSpMkLst>
            <pc:docMk/>
            <pc:sldMk cId="1594553856" sldId="507"/>
            <ac:cxnSpMk id="28" creationId="{734D7C82-E95F-A68C-7C72-3BA36A0C6AD8}"/>
          </ac:cxnSpMkLst>
        </pc:cxnChg>
        <pc:cxnChg chg="del mod">
          <ac:chgData name="Loggia  Serena" userId="e1d797a7-22fe-4a25-901a-9a04d4c2f2e8" providerId="ADAL" clId="{B46F2E48-2044-564D-AD58-330AC31858D7}" dt="2022-05-22T14:50:24.635" v="3199" actId="478"/>
          <ac:cxnSpMkLst>
            <pc:docMk/>
            <pc:sldMk cId="1594553856" sldId="507"/>
            <ac:cxnSpMk id="30" creationId="{A5126C2D-2BEE-393F-C74F-5056C7E32499}"/>
          </ac:cxnSpMkLst>
        </pc:cxnChg>
        <pc:cxnChg chg="del mod">
          <ac:chgData name="Loggia  Serena" userId="e1d797a7-22fe-4a25-901a-9a04d4c2f2e8" providerId="ADAL" clId="{B46F2E48-2044-564D-AD58-330AC31858D7}" dt="2022-05-22T14:50:24.635" v="3199" actId="478"/>
          <ac:cxnSpMkLst>
            <pc:docMk/>
            <pc:sldMk cId="1594553856" sldId="507"/>
            <ac:cxnSpMk id="32" creationId="{7461A51E-8A18-3FC6-BAE2-B0AE0B841225}"/>
          </ac:cxnSpMkLst>
        </pc:cxnChg>
        <pc:cxnChg chg="del mod">
          <ac:chgData name="Loggia  Serena" userId="e1d797a7-22fe-4a25-901a-9a04d4c2f2e8" providerId="ADAL" clId="{B46F2E48-2044-564D-AD58-330AC31858D7}" dt="2022-05-22T14:50:24.635" v="3199" actId="478"/>
          <ac:cxnSpMkLst>
            <pc:docMk/>
            <pc:sldMk cId="1594553856" sldId="507"/>
            <ac:cxnSpMk id="50" creationId="{2D0DBC78-A538-2065-557D-CC96EA6A2481}"/>
          </ac:cxnSpMkLst>
        </pc:cxnChg>
      </pc:sldChg>
      <pc:sldChg chg="modSp add mod modClrScheme chgLayout modNotesTx">
        <pc:chgData name="Loggia  Serena" userId="e1d797a7-22fe-4a25-901a-9a04d4c2f2e8" providerId="ADAL" clId="{B46F2E48-2044-564D-AD58-330AC31858D7}" dt="2022-05-22T15:47:39.613" v="3726" actId="20577"/>
        <pc:sldMkLst>
          <pc:docMk/>
          <pc:sldMk cId="1367695116" sldId="508"/>
        </pc:sldMkLst>
        <pc:spChg chg="mod ord">
          <ac:chgData name="Loggia  Serena" userId="e1d797a7-22fe-4a25-901a-9a04d4c2f2e8" providerId="ADAL" clId="{B46F2E48-2044-564D-AD58-330AC31858D7}" dt="2022-05-22T15:47:39.613" v="3726" actId="20577"/>
          <ac:spMkLst>
            <pc:docMk/>
            <pc:sldMk cId="1367695116" sldId="508"/>
            <ac:spMk id="2" creationId="{7CFA64B8-C86E-4DEF-BF37-5D3F1B322EBD}"/>
          </ac:spMkLst>
        </pc:spChg>
        <pc:spChg chg="mod ord">
          <ac:chgData name="Loggia  Serena" userId="e1d797a7-22fe-4a25-901a-9a04d4c2f2e8" providerId="ADAL" clId="{B46F2E48-2044-564D-AD58-330AC31858D7}" dt="2022-05-22T15:35:10.777" v="3452" actId="700"/>
          <ac:spMkLst>
            <pc:docMk/>
            <pc:sldMk cId="1367695116" sldId="508"/>
            <ac:spMk id="4" creationId="{EE2CBEDD-282A-4B1E-8E90-38E524B67221}"/>
          </ac:spMkLst>
        </pc:spChg>
        <pc:spChg chg="mod ord">
          <ac:chgData name="Loggia  Serena" userId="e1d797a7-22fe-4a25-901a-9a04d4c2f2e8" providerId="ADAL" clId="{B46F2E48-2044-564D-AD58-330AC31858D7}" dt="2022-05-22T15:35:10.777" v="3452" actId="700"/>
          <ac:spMkLst>
            <pc:docMk/>
            <pc:sldMk cId="1367695116" sldId="508"/>
            <ac:spMk id="5" creationId="{3F67A379-4712-4E3A-BD5F-528342521D94}"/>
          </ac:spMkLst>
        </pc:spChg>
        <pc:spChg chg="mod">
          <ac:chgData name="Loggia  Serena" userId="e1d797a7-22fe-4a25-901a-9a04d4c2f2e8" providerId="ADAL" clId="{B46F2E48-2044-564D-AD58-330AC31858D7}" dt="2022-05-22T15:45:15.159" v="3701" actId="1076"/>
          <ac:spMkLst>
            <pc:docMk/>
            <pc:sldMk cId="1367695116" sldId="508"/>
            <ac:spMk id="15" creationId="{35D6C074-5667-4218-9014-E70F5BB3416E}"/>
          </ac:spMkLst>
        </pc:spChg>
        <pc:spChg chg="mod">
          <ac:chgData name="Loggia  Serena" userId="e1d797a7-22fe-4a25-901a-9a04d4c2f2e8" providerId="ADAL" clId="{B46F2E48-2044-564D-AD58-330AC31858D7}" dt="2022-05-22T15:45:15.159" v="3701" actId="1076"/>
          <ac:spMkLst>
            <pc:docMk/>
            <pc:sldMk cId="1367695116" sldId="508"/>
            <ac:spMk id="16" creationId="{B9681717-5C63-4137-AC9A-A13E3961F36C}"/>
          </ac:spMkLst>
        </pc:spChg>
        <pc:spChg chg="mod">
          <ac:chgData name="Loggia  Serena" userId="e1d797a7-22fe-4a25-901a-9a04d4c2f2e8" providerId="ADAL" clId="{B46F2E48-2044-564D-AD58-330AC31858D7}" dt="2022-05-22T15:45:15.159" v="3701" actId="1076"/>
          <ac:spMkLst>
            <pc:docMk/>
            <pc:sldMk cId="1367695116" sldId="508"/>
            <ac:spMk id="17" creationId="{933FD83A-6C5C-413E-914E-06835F948F9F}"/>
          </ac:spMkLst>
        </pc:spChg>
        <pc:spChg chg="mod">
          <ac:chgData name="Loggia  Serena" userId="e1d797a7-22fe-4a25-901a-9a04d4c2f2e8" providerId="ADAL" clId="{B46F2E48-2044-564D-AD58-330AC31858D7}" dt="2022-05-22T15:45:15.159" v="3701" actId="1076"/>
          <ac:spMkLst>
            <pc:docMk/>
            <pc:sldMk cId="1367695116" sldId="508"/>
            <ac:spMk id="18" creationId="{0575578E-50D6-4A9F-9C96-0A767AA9B2AB}"/>
          </ac:spMkLst>
        </pc:spChg>
        <pc:spChg chg="mod">
          <ac:chgData name="Loggia  Serena" userId="e1d797a7-22fe-4a25-901a-9a04d4c2f2e8" providerId="ADAL" clId="{B46F2E48-2044-564D-AD58-330AC31858D7}" dt="2022-05-22T15:45:15.159" v="3701" actId="1076"/>
          <ac:spMkLst>
            <pc:docMk/>
            <pc:sldMk cId="1367695116" sldId="508"/>
            <ac:spMk id="23" creationId="{7DE0C037-3E7C-47AA-A562-E43F53544C32}"/>
          </ac:spMkLst>
        </pc:spChg>
        <pc:spChg chg="mod">
          <ac:chgData name="Loggia  Serena" userId="e1d797a7-22fe-4a25-901a-9a04d4c2f2e8" providerId="ADAL" clId="{B46F2E48-2044-564D-AD58-330AC31858D7}" dt="2022-05-22T15:45:15.159" v="3701" actId="1076"/>
          <ac:spMkLst>
            <pc:docMk/>
            <pc:sldMk cId="1367695116" sldId="508"/>
            <ac:spMk id="24" creationId="{3554F8B8-F45E-4DD3-A1B5-B01970126320}"/>
          </ac:spMkLst>
        </pc:spChg>
        <pc:spChg chg="mod">
          <ac:chgData name="Loggia  Serena" userId="e1d797a7-22fe-4a25-901a-9a04d4c2f2e8" providerId="ADAL" clId="{B46F2E48-2044-564D-AD58-330AC31858D7}" dt="2022-05-22T15:45:15.159" v="3701" actId="1076"/>
          <ac:spMkLst>
            <pc:docMk/>
            <pc:sldMk cId="1367695116" sldId="508"/>
            <ac:spMk id="25" creationId="{DB02CBD8-D5F4-4087-92BD-A02B1CA84454}"/>
          </ac:spMkLst>
        </pc:spChg>
        <pc:spChg chg="mod">
          <ac:chgData name="Loggia  Serena" userId="e1d797a7-22fe-4a25-901a-9a04d4c2f2e8" providerId="ADAL" clId="{B46F2E48-2044-564D-AD58-330AC31858D7}" dt="2022-05-22T15:45:15.159" v="3701" actId="1076"/>
          <ac:spMkLst>
            <pc:docMk/>
            <pc:sldMk cId="1367695116" sldId="508"/>
            <ac:spMk id="26" creationId="{6293E971-7431-4C69-9346-12A75047F37E}"/>
          </ac:spMkLst>
        </pc:spChg>
        <pc:picChg chg="mod ord">
          <ac:chgData name="Loggia  Serena" userId="e1d797a7-22fe-4a25-901a-9a04d4c2f2e8" providerId="ADAL" clId="{B46F2E48-2044-564D-AD58-330AC31858D7}" dt="2022-05-22T15:45:15.159" v="3701" actId="1076"/>
          <ac:picMkLst>
            <pc:docMk/>
            <pc:sldMk cId="1367695116" sldId="508"/>
            <ac:picMk id="7" creationId="{93302517-2B9C-498F-B135-54C5DE9AD175}"/>
          </ac:picMkLst>
        </pc:picChg>
      </pc:sldChg>
      <pc:sldChg chg="add del">
        <pc:chgData name="Loggia  Serena" userId="e1d797a7-22fe-4a25-901a-9a04d4c2f2e8" providerId="ADAL" clId="{B46F2E48-2044-564D-AD58-330AC31858D7}" dt="2022-05-22T15:35:05.174" v="3451" actId="2696"/>
        <pc:sldMkLst>
          <pc:docMk/>
          <pc:sldMk cId="2659554440" sldId="509"/>
        </pc:sldMkLst>
      </pc:sldChg>
      <pc:sldChg chg="modSp add mod modClrScheme chgLayout">
        <pc:chgData name="Loggia  Serena" userId="e1d797a7-22fe-4a25-901a-9a04d4c2f2e8" providerId="ADAL" clId="{B46F2E48-2044-564D-AD58-330AC31858D7}" dt="2022-05-22T15:38:23.436" v="3464" actId="790"/>
        <pc:sldMkLst>
          <pc:docMk/>
          <pc:sldMk cId="953942778" sldId="510"/>
        </pc:sldMkLst>
        <pc:spChg chg="mod ord">
          <ac:chgData name="Loggia  Serena" userId="e1d797a7-22fe-4a25-901a-9a04d4c2f2e8" providerId="ADAL" clId="{B46F2E48-2044-564D-AD58-330AC31858D7}" dt="2022-05-22T15:38:23.436" v="3464" actId="790"/>
          <ac:spMkLst>
            <pc:docMk/>
            <pc:sldMk cId="953942778" sldId="510"/>
            <ac:spMk id="2" creationId="{7CFA64B8-C86E-4DEF-BF37-5D3F1B322EBD}"/>
          </ac:spMkLst>
        </pc:spChg>
        <pc:spChg chg="mod ord">
          <ac:chgData name="Loggia  Serena" userId="e1d797a7-22fe-4a25-901a-9a04d4c2f2e8" providerId="ADAL" clId="{B46F2E48-2044-564D-AD58-330AC31858D7}" dt="2022-05-22T15:33:52.855" v="3392" actId="700"/>
          <ac:spMkLst>
            <pc:docMk/>
            <pc:sldMk cId="953942778" sldId="510"/>
            <ac:spMk id="4" creationId="{EE2CBEDD-282A-4B1E-8E90-38E524B67221}"/>
          </ac:spMkLst>
        </pc:spChg>
        <pc:spChg chg="mod ord">
          <ac:chgData name="Loggia  Serena" userId="e1d797a7-22fe-4a25-901a-9a04d4c2f2e8" providerId="ADAL" clId="{B46F2E48-2044-564D-AD58-330AC31858D7}" dt="2022-05-22T15:33:52.855" v="3392" actId="700"/>
          <ac:spMkLst>
            <pc:docMk/>
            <pc:sldMk cId="953942778" sldId="510"/>
            <ac:spMk id="5" creationId="{3F67A379-4712-4E3A-BD5F-528342521D94}"/>
          </ac:spMkLst>
        </pc:spChg>
        <pc:picChg chg="mod ord">
          <ac:chgData name="Loggia  Serena" userId="e1d797a7-22fe-4a25-901a-9a04d4c2f2e8" providerId="ADAL" clId="{B46F2E48-2044-564D-AD58-330AC31858D7}" dt="2022-05-22T15:33:52.855" v="3392" actId="700"/>
          <ac:picMkLst>
            <pc:docMk/>
            <pc:sldMk cId="953942778" sldId="510"/>
            <ac:picMk id="7" creationId="{93302517-2B9C-498F-B135-54C5DE9AD175}"/>
          </ac:picMkLst>
        </pc:picChg>
      </pc:sldChg>
      <pc:sldChg chg="modSp add mod modClrScheme chgLayout modNotesTx">
        <pc:chgData name="Loggia  Serena" userId="e1d797a7-22fe-4a25-901a-9a04d4c2f2e8" providerId="ADAL" clId="{B46F2E48-2044-564D-AD58-330AC31858D7}" dt="2022-05-22T15:38:15.293" v="3463" actId="790"/>
        <pc:sldMkLst>
          <pc:docMk/>
          <pc:sldMk cId="2108736525" sldId="511"/>
        </pc:sldMkLst>
        <pc:spChg chg="mod ord">
          <ac:chgData name="Loggia  Serena" userId="e1d797a7-22fe-4a25-901a-9a04d4c2f2e8" providerId="ADAL" clId="{B46F2E48-2044-564D-AD58-330AC31858D7}" dt="2022-05-22T15:38:15.293" v="3463" actId="790"/>
          <ac:spMkLst>
            <pc:docMk/>
            <pc:sldMk cId="2108736525" sldId="511"/>
            <ac:spMk id="2" creationId="{FE840D41-6E4B-4520-8F3B-59B4D673985A}"/>
          </ac:spMkLst>
        </pc:spChg>
        <pc:spChg chg="mod ord">
          <ac:chgData name="Loggia  Serena" userId="e1d797a7-22fe-4a25-901a-9a04d4c2f2e8" providerId="ADAL" clId="{B46F2E48-2044-564D-AD58-330AC31858D7}" dt="2022-05-22T15:33:58.414" v="3393" actId="700"/>
          <ac:spMkLst>
            <pc:docMk/>
            <pc:sldMk cId="2108736525" sldId="511"/>
            <ac:spMk id="4" creationId="{03FC465C-0C4F-4849-9274-C3039034B43C}"/>
          </ac:spMkLst>
        </pc:spChg>
        <pc:spChg chg="mod ord">
          <ac:chgData name="Loggia  Serena" userId="e1d797a7-22fe-4a25-901a-9a04d4c2f2e8" providerId="ADAL" clId="{B46F2E48-2044-564D-AD58-330AC31858D7}" dt="2022-05-22T15:33:58.414" v="3393" actId="700"/>
          <ac:spMkLst>
            <pc:docMk/>
            <pc:sldMk cId="2108736525" sldId="511"/>
            <ac:spMk id="5" creationId="{EB8B9C32-285A-4611-BDCF-ED2E14E464E2}"/>
          </ac:spMkLst>
        </pc:spChg>
        <pc:picChg chg="mod ord">
          <ac:chgData name="Loggia  Serena" userId="e1d797a7-22fe-4a25-901a-9a04d4c2f2e8" providerId="ADAL" clId="{B46F2E48-2044-564D-AD58-330AC31858D7}" dt="2022-05-22T15:33:58.414" v="3393" actId="700"/>
          <ac:picMkLst>
            <pc:docMk/>
            <pc:sldMk cId="2108736525" sldId="511"/>
            <ac:picMk id="7" creationId="{7084F43E-AB5C-4F4D-9ABE-DC1AAE7ED2F4}"/>
          </ac:picMkLst>
        </pc:picChg>
      </pc:sldChg>
      <pc:sldChg chg="addSp delSp modSp add del mod modNotesTx">
        <pc:chgData name="Loggia  Serena" userId="e1d797a7-22fe-4a25-901a-9a04d4c2f2e8" providerId="ADAL" clId="{B46F2E48-2044-564D-AD58-330AC31858D7}" dt="2022-05-22T15:46:14.810" v="3706" actId="2696"/>
        <pc:sldMkLst>
          <pc:docMk/>
          <pc:sldMk cId="3362082773" sldId="512"/>
        </pc:sldMkLst>
        <pc:spChg chg="mod">
          <ac:chgData name="Loggia  Serena" userId="e1d797a7-22fe-4a25-901a-9a04d4c2f2e8" providerId="ADAL" clId="{B46F2E48-2044-564D-AD58-330AC31858D7}" dt="2022-05-22T15:45:43.725" v="3704" actId="21"/>
          <ac:spMkLst>
            <pc:docMk/>
            <pc:sldMk cId="3362082773" sldId="512"/>
            <ac:spMk id="2" creationId="{7CFA64B8-C86E-4DEF-BF37-5D3F1B322EBD}"/>
          </ac:spMkLst>
        </pc:spChg>
        <pc:spChg chg="mod">
          <ac:chgData name="Loggia  Serena" userId="e1d797a7-22fe-4a25-901a-9a04d4c2f2e8" providerId="ADAL" clId="{B46F2E48-2044-564D-AD58-330AC31858D7}" dt="2022-05-22T15:39:39.861" v="3471" actId="1076"/>
          <ac:spMkLst>
            <pc:docMk/>
            <pc:sldMk cId="3362082773" sldId="512"/>
            <ac:spMk id="15" creationId="{35D6C074-5667-4218-9014-E70F5BB3416E}"/>
          </ac:spMkLst>
        </pc:spChg>
        <pc:spChg chg="mod">
          <ac:chgData name="Loggia  Serena" userId="e1d797a7-22fe-4a25-901a-9a04d4c2f2e8" providerId="ADAL" clId="{B46F2E48-2044-564D-AD58-330AC31858D7}" dt="2022-05-22T15:39:39.861" v="3471" actId="1076"/>
          <ac:spMkLst>
            <pc:docMk/>
            <pc:sldMk cId="3362082773" sldId="512"/>
            <ac:spMk id="16" creationId="{B9681717-5C63-4137-AC9A-A13E3961F36C}"/>
          </ac:spMkLst>
        </pc:spChg>
        <pc:spChg chg="mod">
          <ac:chgData name="Loggia  Serena" userId="e1d797a7-22fe-4a25-901a-9a04d4c2f2e8" providerId="ADAL" clId="{B46F2E48-2044-564D-AD58-330AC31858D7}" dt="2022-05-22T15:39:39.861" v="3471" actId="1076"/>
          <ac:spMkLst>
            <pc:docMk/>
            <pc:sldMk cId="3362082773" sldId="512"/>
            <ac:spMk id="17" creationId="{933FD83A-6C5C-413E-914E-06835F948F9F}"/>
          </ac:spMkLst>
        </pc:spChg>
        <pc:spChg chg="mod">
          <ac:chgData name="Loggia  Serena" userId="e1d797a7-22fe-4a25-901a-9a04d4c2f2e8" providerId="ADAL" clId="{B46F2E48-2044-564D-AD58-330AC31858D7}" dt="2022-05-22T15:39:39.861" v="3471" actId="1076"/>
          <ac:spMkLst>
            <pc:docMk/>
            <pc:sldMk cId="3362082773" sldId="512"/>
            <ac:spMk id="18" creationId="{0575578E-50D6-4A9F-9C96-0A767AA9B2AB}"/>
          </ac:spMkLst>
        </pc:spChg>
        <pc:spChg chg="del">
          <ac:chgData name="Loggia  Serena" userId="e1d797a7-22fe-4a25-901a-9a04d4c2f2e8" providerId="ADAL" clId="{B46F2E48-2044-564D-AD58-330AC31858D7}" dt="2022-05-22T15:39:21.398" v="3469" actId="478"/>
          <ac:spMkLst>
            <pc:docMk/>
            <pc:sldMk cId="3362082773" sldId="512"/>
            <ac:spMk id="23" creationId="{7DE0C037-3E7C-47AA-A562-E43F53544C32}"/>
          </ac:spMkLst>
        </pc:spChg>
        <pc:spChg chg="del">
          <ac:chgData name="Loggia  Serena" userId="e1d797a7-22fe-4a25-901a-9a04d4c2f2e8" providerId="ADAL" clId="{B46F2E48-2044-564D-AD58-330AC31858D7}" dt="2022-05-22T15:39:24.256" v="3470" actId="478"/>
          <ac:spMkLst>
            <pc:docMk/>
            <pc:sldMk cId="3362082773" sldId="512"/>
            <ac:spMk id="24" creationId="{3554F8B8-F45E-4DD3-A1B5-B01970126320}"/>
          </ac:spMkLst>
        </pc:spChg>
        <pc:spChg chg="del">
          <ac:chgData name="Loggia  Serena" userId="e1d797a7-22fe-4a25-901a-9a04d4c2f2e8" providerId="ADAL" clId="{B46F2E48-2044-564D-AD58-330AC31858D7}" dt="2022-05-22T15:39:19.324" v="3468" actId="478"/>
          <ac:spMkLst>
            <pc:docMk/>
            <pc:sldMk cId="3362082773" sldId="512"/>
            <ac:spMk id="25" creationId="{DB02CBD8-D5F4-4087-92BD-A02B1CA84454}"/>
          </ac:spMkLst>
        </pc:spChg>
        <pc:spChg chg="del">
          <ac:chgData name="Loggia  Serena" userId="e1d797a7-22fe-4a25-901a-9a04d4c2f2e8" providerId="ADAL" clId="{B46F2E48-2044-564D-AD58-330AC31858D7}" dt="2022-05-22T15:39:17.092" v="3467" actId="478"/>
          <ac:spMkLst>
            <pc:docMk/>
            <pc:sldMk cId="3362082773" sldId="512"/>
            <ac:spMk id="26" creationId="{6293E971-7431-4C69-9346-12A75047F37E}"/>
          </ac:spMkLst>
        </pc:spChg>
        <pc:spChg chg="add mod">
          <ac:chgData name="Loggia  Serena" userId="e1d797a7-22fe-4a25-901a-9a04d4c2f2e8" providerId="ADAL" clId="{B46F2E48-2044-564D-AD58-330AC31858D7}" dt="2022-05-22T15:39:49.618" v="3472"/>
          <ac:spMkLst>
            <pc:docMk/>
            <pc:sldMk cId="3362082773" sldId="512"/>
            <ac:spMk id="27" creationId="{64430DEB-61AD-832A-234A-BE2F1632ACFE}"/>
          </ac:spMkLst>
        </pc:spChg>
        <pc:picChg chg="mod">
          <ac:chgData name="Loggia  Serena" userId="e1d797a7-22fe-4a25-901a-9a04d4c2f2e8" providerId="ADAL" clId="{B46F2E48-2044-564D-AD58-330AC31858D7}" dt="2022-05-22T15:39:39.861" v="3471" actId="1076"/>
          <ac:picMkLst>
            <pc:docMk/>
            <pc:sldMk cId="3362082773" sldId="512"/>
            <ac:picMk id="7" creationId="{93302517-2B9C-498F-B135-54C5DE9AD175}"/>
          </ac:picMkLst>
        </pc:picChg>
      </pc:sldChg>
      <pc:sldChg chg="addSp modSp add mod">
        <pc:chgData name="Loggia  Serena" userId="e1d797a7-22fe-4a25-901a-9a04d4c2f2e8" providerId="ADAL" clId="{B46F2E48-2044-564D-AD58-330AC31858D7}" dt="2022-05-22T15:47:44.519" v="3727" actId="20577"/>
        <pc:sldMkLst>
          <pc:docMk/>
          <pc:sldMk cId="4250198201" sldId="513"/>
        </pc:sldMkLst>
        <pc:spChg chg="mod">
          <ac:chgData name="Loggia  Serena" userId="e1d797a7-22fe-4a25-901a-9a04d4c2f2e8" providerId="ADAL" clId="{B46F2E48-2044-564D-AD58-330AC31858D7}" dt="2022-05-22T15:47:44.519" v="3727" actId="20577"/>
          <ac:spMkLst>
            <pc:docMk/>
            <pc:sldMk cId="4250198201" sldId="513"/>
            <ac:spMk id="2" creationId="{7CFA64B8-C86E-4DEF-BF37-5D3F1B322EBD}"/>
          </ac:spMkLst>
        </pc:spChg>
        <pc:spChg chg="add mod">
          <ac:chgData name="Loggia  Serena" userId="e1d797a7-22fe-4a25-901a-9a04d4c2f2e8" providerId="ADAL" clId="{B46F2E48-2044-564D-AD58-330AC31858D7}" dt="2022-05-22T15:45:37.259" v="3703"/>
          <ac:spMkLst>
            <pc:docMk/>
            <pc:sldMk cId="4250198201" sldId="513"/>
            <ac:spMk id="27" creationId="{56723996-5858-5FCE-83D6-2584AAADA926}"/>
          </ac:spMkLst>
        </pc:spChg>
      </pc:sldChg>
      <pc:sldChg chg="modSp new mod">
        <pc:chgData name="Loggia  Serena" userId="e1d797a7-22fe-4a25-901a-9a04d4c2f2e8" providerId="ADAL" clId="{B46F2E48-2044-564D-AD58-330AC31858D7}" dt="2022-05-22T15:48:10.356" v="3748" actId="20577"/>
        <pc:sldMkLst>
          <pc:docMk/>
          <pc:sldMk cId="2853813842" sldId="514"/>
        </pc:sldMkLst>
        <pc:spChg chg="mod">
          <ac:chgData name="Loggia  Serena" userId="e1d797a7-22fe-4a25-901a-9a04d4c2f2e8" providerId="ADAL" clId="{B46F2E48-2044-564D-AD58-330AC31858D7}" dt="2022-05-22T15:48:10.356" v="3748" actId="20577"/>
          <ac:spMkLst>
            <pc:docMk/>
            <pc:sldMk cId="2853813842" sldId="514"/>
            <ac:spMk id="2" creationId="{8332B74B-D349-DBF6-70F6-424D7990051F}"/>
          </ac:spMkLst>
        </pc:spChg>
      </pc:sldChg>
      <pc:sldChg chg="modSp mod">
        <pc:chgData name="Loggia  Serena" userId="e1d797a7-22fe-4a25-901a-9a04d4c2f2e8" providerId="ADAL" clId="{B46F2E48-2044-564D-AD58-330AC31858D7}" dt="2022-05-23T06:20:29.336" v="3808" actId="13926"/>
        <pc:sldMkLst>
          <pc:docMk/>
          <pc:sldMk cId="1756594080" sldId="519"/>
        </pc:sldMkLst>
        <pc:spChg chg="mod">
          <ac:chgData name="Loggia  Serena" userId="e1d797a7-22fe-4a25-901a-9a04d4c2f2e8" providerId="ADAL" clId="{B46F2E48-2044-564D-AD58-330AC31858D7}" dt="2022-05-23T06:17:09.589" v="3794" actId="14100"/>
          <ac:spMkLst>
            <pc:docMk/>
            <pc:sldMk cId="1756594080" sldId="519"/>
            <ac:spMk id="32" creationId="{31075515-B040-DD97-1247-A7F918603227}"/>
          </ac:spMkLst>
        </pc:spChg>
        <pc:spChg chg="mod">
          <ac:chgData name="Loggia  Serena" userId="e1d797a7-22fe-4a25-901a-9a04d4c2f2e8" providerId="ADAL" clId="{B46F2E48-2044-564D-AD58-330AC31858D7}" dt="2022-05-23T06:20:29.336" v="3808" actId="13926"/>
          <ac:spMkLst>
            <pc:docMk/>
            <pc:sldMk cId="1756594080" sldId="519"/>
            <ac:spMk id="33" creationId="{DDDAC2E5-8237-4E5D-89FB-4626B8A2DC1F}"/>
          </ac:spMkLst>
        </pc:spChg>
      </pc:sldChg>
      <pc:sldChg chg="del">
        <pc:chgData name="Loggia  Serena" userId="e1d797a7-22fe-4a25-901a-9a04d4c2f2e8" providerId="ADAL" clId="{B46F2E48-2044-564D-AD58-330AC31858D7}" dt="2022-05-23T06:13:37.073" v="3776" actId="2696"/>
        <pc:sldMkLst>
          <pc:docMk/>
          <pc:sldMk cId="1606216304" sldId="525"/>
        </pc:sldMkLst>
      </pc:sldChg>
      <pc:sldChg chg="addSp delSp modSp add mod">
        <pc:chgData name="Loggia  Serena" userId="e1d797a7-22fe-4a25-901a-9a04d4c2f2e8" providerId="ADAL" clId="{B46F2E48-2044-564D-AD58-330AC31858D7}" dt="2022-05-23T06:13:32.862" v="3775" actId="167"/>
        <pc:sldMkLst>
          <pc:docMk/>
          <pc:sldMk cId="777198378" sldId="528"/>
        </pc:sldMkLst>
        <pc:spChg chg="mod">
          <ac:chgData name="Loggia  Serena" userId="e1d797a7-22fe-4a25-901a-9a04d4c2f2e8" providerId="ADAL" clId="{B46F2E48-2044-564D-AD58-330AC31858D7}" dt="2022-05-23T06:12:53.257" v="3773" actId="14100"/>
          <ac:spMkLst>
            <pc:docMk/>
            <pc:sldMk cId="777198378" sldId="528"/>
            <ac:spMk id="6" creationId="{4A1018B5-C277-40AC-EA18-B053C42BB81F}"/>
          </ac:spMkLst>
        </pc:spChg>
        <pc:spChg chg="del mod">
          <ac:chgData name="Loggia  Serena" userId="e1d797a7-22fe-4a25-901a-9a04d4c2f2e8" providerId="ADAL" clId="{B46F2E48-2044-564D-AD58-330AC31858D7}" dt="2022-05-23T06:12:24.370" v="3751" actId="478"/>
          <ac:spMkLst>
            <pc:docMk/>
            <pc:sldMk cId="777198378" sldId="528"/>
            <ac:spMk id="9" creationId="{19EE206C-6162-9034-00C5-AACB6FB1B42B}"/>
          </ac:spMkLst>
        </pc:spChg>
        <pc:picChg chg="del">
          <ac:chgData name="Loggia  Serena" userId="e1d797a7-22fe-4a25-901a-9a04d4c2f2e8" providerId="ADAL" clId="{B46F2E48-2044-564D-AD58-330AC31858D7}" dt="2022-05-23T06:12:26.040" v="3752" actId="478"/>
          <ac:picMkLst>
            <pc:docMk/>
            <pc:sldMk cId="777198378" sldId="528"/>
            <ac:picMk id="7" creationId="{D37EB81F-2691-1AEC-AEA0-2C434371311F}"/>
          </ac:picMkLst>
        </pc:picChg>
        <pc:picChg chg="add mod">
          <ac:chgData name="Loggia  Serena" userId="e1d797a7-22fe-4a25-901a-9a04d4c2f2e8" providerId="ADAL" clId="{B46F2E48-2044-564D-AD58-330AC31858D7}" dt="2022-05-23T06:13:32.862" v="3775" actId="167"/>
          <ac:picMkLst>
            <pc:docMk/>
            <pc:sldMk cId="777198378" sldId="528"/>
            <ac:picMk id="8" creationId="{ED9D4C77-C483-1255-E6E0-5B64D1B9BD3E}"/>
          </ac:picMkLst>
        </pc:picChg>
      </pc:sldChg>
      <pc:sldChg chg="add del">
        <pc:chgData name="Loggia  Serena" userId="e1d797a7-22fe-4a25-901a-9a04d4c2f2e8" providerId="ADAL" clId="{B46F2E48-2044-564D-AD58-330AC31858D7}" dt="2022-05-23T06:12:32.968" v="3754"/>
        <pc:sldMkLst>
          <pc:docMk/>
          <pc:sldMk cId="2433300277" sldId="529"/>
        </pc:sldMkLst>
      </pc:sldChg>
      <pc:sldChg chg="addSp delSp modSp new del mod ord">
        <pc:chgData name="Loggia  Serena" userId="e1d797a7-22fe-4a25-901a-9a04d4c2f2e8" providerId="ADAL" clId="{B46F2E48-2044-564D-AD58-330AC31858D7}" dt="2022-05-23T15:09:49.675" v="5920" actId="2696"/>
        <pc:sldMkLst>
          <pc:docMk/>
          <pc:sldMk cId="1459822179" sldId="530"/>
        </pc:sldMkLst>
        <pc:spChg chg="mod">
          <ac:chgData name="Loggia  Serena" userId="e1d797a7-22fe-4a25-901a-9a04d4c2f2e8" providerId="ADAL" clId="{B46F2E48-2044-564D-AD58-330AC31858D7}" dt="2022-05-23T10:39:58.930" v="3844"/>
          <ac:spMkLst>
            <pc:docMk/>
            <pc:sldMk cId="1459822179" sldId="530"/>
            <ac:spMk id="2" creationId="{E14B545F-25C8-D6CF-136D-875F2007FAF4}"/>
          </ac:spMkLst>
        </pc:spChg>
        <pc:spChg chg="mod">
          <ac:chgData name="Loggia  Serena" userId="e1d797a7-22fe-4a25-901a-9a04d4c2f2e8" providerId="ADAL" clId="{B46F2E48-2044-564D-AD58-330AC31858D7}" dt="2022-05-23T14:10:41.933" v="5717" actId="21"/>
          <ac:spMkLst>
            <pc:docMk/>
            <pc:sldMk cId="1459822179" sldId="530"/>
            <ac:spMk id="3" creationId="{5B67BBF2-5E1F-88BA-3987-DFB06488C982}"/>
          </ac:spMkLst>
        </pc:spChg>
        <pc:spChg chg="add del">
          <ac:chgData name="Loggia  Serena" userId="e1d797a7-22fe-4a25-901a-9a04d4c2f2e8" providerId="ADAL" clId="{B46F2E48-2044-564D-AD58-330AC31858D7}" dt="2022-05-23T12:15:09.646" v="4230" actId="11529"/>
          <ac:spMkLst>
            <pc:docMk/>
            <pc:sldMk cId="1459822179" sldId="530"/>
            <ac:spMk id="6" creationId="{D734892F-56F6-70A2-77F3-632909D479DD}"/>
          </ac:spMkLst>
        </pc:spChg>
        <pc:spChg chg="add del mod">
          <ac:chgData name="Loggia  Serena" userId="e1d797a7-22fe-4a25-901a-9a04d4c2f2e8" providerId="ADAL" clId="{B46F2E48-2044-564D-AD58-330AC31858D7}" dt="2022-05-23T12:18:15.647" v="4273" actId="478"/>
          <ac:spMkLst>
            <pc:docMk/>
            <pc:sldMk cId="1459822179" sldId="530"/>
            <ac:spMk id="7" creationId="{43052A9F-12CD-104D-CC53-D34CB681E40F}"/>
          </ac:spMkLst>
        </pc:spChg>
        <pc:spChg chg="add del mod">
          <ac:chgData name="Loggia  Serena" userId="e1d797a7-22fe-4a25-901a-9a04d4c2f2e8" providerId="ADAL" clId="{B46F2E48-2044-564D-AD58-330AC31858D7}" dt="2022-05-23T13:43:33.947" v="5449" actId="478"/>
          <ac:spMkLst>
            <pc:docMk/>
            <pc:sldMk cId="1459822179" sldId="530"/>
            <ac:spMk id="8" creationId="{55597838-AEE4-07D6-BBEB-E27E332EF212}"/>
          </ac:spMkLst>
        </pc:spChg>
        <pc:spChg chg="add del">
          <ac:chgData name="Loggia  Serena" userId="e1d797a7-22fe-4a25-901a-9a04d4c2f2e8" providerId="ADAL" clId="{B46F2E48-2044-564D-AD58-330AC31858D7}" dt="2022-05-23T12:17:59.648" v="4269" actId="478"/>
          <ac:spMkLst>
            <pc:docMk/>
            <pc:sldMk cId="1459822179" sldId="530"/>
            <ac:spMk id="9" creationId="{F1022829-F6C9-77AC-97E1-7D0A903B8738}"/>
          </ac:spMkLst>
        </pc:spChg>
        <pc:spChg chg="add del mod">
          <ac:chgData name="Loggia  Serena" userId="e1d797a7-22fe-4a25-901a-9a04d4c2f2e8" providerId="ADAL" clId="{B46F2E48-2044-564D-AD58-330AC31858D7}" dt="2022-05-23T13:43:29.885" v="5448" actId="478"/>
          <ac:spMkLst>
            <pc:docMk/>
            <pc:sldMk cId="1459822179" sldId="530"/>
            <ac:spMk id="10" creationId="{13633F45-F9CB-475C-9340-D0C8C3A76422}"/>
          </ac:spMkLst>
        </pc:spChg>
      </pc:sldChg>
      <pc:sldChg chg="addSp modSp new mod ord modAnim">
        <pc:chgData name="Loggia  Serena" userId="e1d797a7-22fe-4a25-901a-9a04d4c2f2e8" providerId="ADAL" clId="{B46F2E48-2044-564D-AD58-330AC31858D7}" dt="2022-05-23T17:10:45.470" v="6744" actId="20578"/>
        <pc:sldMkLst>
          <pc:docMk/>
          <pc:sldMk cId="1909239262" sldId="531"/>
        </pc:sldMkLst>
        <pc:spChg chg="mod">
          <ac:chgData name="Loggia  Serena" userId="e1d797a7-22fe-4a25-901a-9a04d4c2f2e8" providerId="ADAL" clId="{B46F2E48-2044-564D-AD58-330AC31858D7}" dt="2022-05-23T13:09:16.569" v="5075" actId="20577"/>
          <ac:spMkLst>
            <pc:docMk/>
            <pc:sldMk cId="1909239262" sldId="531"/>
            <ac:spMk id="2" creationId="{D9CF8907-C655-E987-79B2-7E7918A4D875}"/>
          </ac:spMkLst>
        </pc:spChg>
        <pc:spChg chg="add mod">
          <ac:chgData name="Loggia  Serena" userId="e1d797a7-22fe-4a25-901a-9a04d4c2f2e8" providerId="ADAL" clId="{B46F2E48-2044-564D-AD58-330AC31858D7}" dt="2022-05-23T12:28:17.620" v="4350" actId="1076"/>
          <ac:spMkLst>
            <pc:docMk/>
            <pc:sldMk cId="1909239262" sldId="531"/>
            <ac:spMk id="6" creationId="{B807D236-B687-72DE-86F1-179CE5286DC1}"/>
          </ac:spMkLst>
        </pc:spChg>
        <pc:spChg chg="add mod">
          <ac:chgData name="Loggia  Serena" userId="e1d797a7-22fe-4a25-901a-9a04d4c2f2e8" providerId="ADAL" clId="{B46F2E48-2044-564D-AD58-330AC31858D7}" dt="2022-05-23T12:28:17.620" v="4350" actId="1076"/>
          <ac:spMkLst>
            <pc:docMk/>
            <pc:sldMk cId="1909239262" sldId="531"/>
            <ac:spMk id="7" creationId="{F20F389A-F258-DBC4-A3D0-67760D438BF7}"/>
          </ac:spMkLst>
        </pc:spChg>
      </pc:sldChg>
      <pc:sldChg chg="addSp modSp new mod modAnim delCm">
        <pc:chgData name="Loggia  Serena" userId="e1d797a7-22fe-4a25-901a-9a04d4c2f2e8" providerId="ADAL" clId="{B46F2E48-2044-564D-AD58-330AC31858D7}" dt="2022-05-24T09:49:29.293" v="7444"/>
        <pc:sldMkLst>
          <pc:docMk/>
          <pc:sldMk cId="2957600891" sldId="532"/>
        </pc:sldMkLst>
        <pc:spChg chg="mod">
          <ac:chgData name="Loggia  Serena" userId="e1d797a7-22fe-4a25-901a-9a04d4c2f2e8" providerId="ADAL" clId="{B46F2E48-2044-564D-AD58-330AC31858D7}" dt="2022-05-23T17:09:22.293" v="6720" actId="20577"/>
          <ac:spMkLst>
            <pc:docMk/>
            <pc:sldMk cId="2957600891" sldId="532"/>
            <ac:spMk id="2" creationId="{74BDBDF2-96E1-B4C5-8DC1-58CD9ED05E8F}"/>
          </ac:spMkLst>
        </pc:spChg>
        <pc:spChg chg="mod">
          <ac:chgData name="Loggia  Serena" userId="e1d797a7-22fe-4a25-901a-9a04d4c2f2e8" providerId="ADAL" clId="{B46F2E48-2044-564D-AD58-330AC31858D7}" dt="2022-05-24T09:49:10.138" v="7435" actId="1076"/>
          <ac:spMkLst>
            <pc:docMk/>
            <pc:sldMk cId="2957600891" sldId="532"/>
            <ac:spMk id="3" creationId="{2D617726-E5C1-3C9F-85E5-DE96F356A64B}"/>
          </ac:spMkLst>
        </pc:spChg>
        <pc:spChg chg="add mod">
          <ac:chgData name="Loggia  Serena" userId="e1d797a7-22fe-4a25-901a-9a04d4c2f2e8" providerId="ADAL" clId="{B46F2E48-2044-564D-AD58-330AC31858D7}" dt="2022-05-24T09:49:10.138" v="7435" actId="1076"/>
          <ac:spMkLst>
            <pc:docMk/>
            <pc:sldMk cId="2957600891" sldId="532"/>
            <ac:spMk id="9" creationId="{8A5A126E-C907-5B1A-067B-177BD01CAC20}"/>
          </ac:spMkLst>
        </pc:spChg>
        <pc:picChg chg="add mod">
          <ac:chgData name="Loggia  Serena" userId="e1d797a7-22fe-4a25-901a-9a04d4c2f2e8" providerId="ADAL" clId="{B46F2E48-2044-564D-AD58-330AC31858D7}" dt="2022-05-23T13:01:31.119" v="5052" actId="1076"/>
          <ac:picMkLst>
            <pc:docMk/>
            <pc:sldMk cId="2957600891" sldId="532"/>
            <ac:picMk id="6" creationId="{14F7798B-52F0-9F51-1860-5F04F615F5A3}"/>
          </ac:picMkLst>
        </pc:picChg>
        <pc:picChg chg="add mod">
          <ac:chgData name="Loggia  Serena" userId="e1d797a7-22fe-4a25-901a-9a04d4c2f2e8" providerId="ADAL" clId="{B46F2E48-2044-564D-AD58-330AC31858D7}" dt="2022-05-23T16:55:35.058" v="6532" actId="1076"/>
          <ac:picMkLst>
            <pc:docMk/>
            <pc:sldMk cId="2957600891" sldId="532"/>
            <ac:picMk id="7" creationId="{BF24ADBB-E01C-8300-5113-A8DE2EE43143}"/>
          </ac:picMkLst>
        </pc:picChg>
        <pc:picChg chg="add mod">
          <ac:chgData name="Loggia  Serena" userId="e1d797a7-22fe-4a25-901a-9a04d4c2f2e8" providerId="ADAL" clId="{B46F2E48-2044-564D-AD58-330AC31858D7}" dt="2022-05-23T16:55:35.058" v="6532" actId="1076"/>
          <ac:picMkLst>
            <pc:docMk/>
            <pc:sldMk cId="2957600891" sldId="532"/>
            <ac:picMk id="8" creationId="{798E20BE-B2CF-4880-64F5-BAFFD91745CA}"/>
          </ac:picMkLst>
        </pc:picChg>
      </pc:sldChg>
      <pc:sldChg chg="addSp delSp modSp add del mod ord modAnim modNotesTx">
        <pc:chgData name="Loggia  Serena" userId="e1d797a7-22fe-4a25-901a-9a04d4c2f2e8" providerId="ADAL" clId="{B46F2E48-2044-564D-AD58-330AC31858D7}" dt="2022-05-23T16:46:24.625" v="6515" actId="2696"/>
        <pc:sldMkLst>
          <pc:docMk/>
          <pc:sldMk cId="1384767845" sldId="533"/>
        </pc:sldMkLst>
        <pc:spChg chg="mod">
          <ac:chgData name="Loggia  Serena" userId="e1d797a7-22fe-4a25-901a-9a04d4c2f2e8" providerId="ADAL" clId="{B46F2E48-2044-564D-AD58-330AC31858D7}" dt="2022-05-23T13:42:42.953" v="5442" actId="1076"/>
          <ac:spMkLst>
            <pc:docMk/>
            <pc:sldMk cId="1384767845" sldId="533"/>
            <ac:spMk id="6" creationId="{1BD00E34-24EA-A94E-DE4C-471AB1AB69D9}"/>
          </ac:spMkLst>
        </pc:spChg>
        <pc:spChg chg="mod">
          <ac:chgData name="Loggia  Serena" userId="e1d797a7-22fe-4a25-901a-9a04d4c2f2e8" providerId="ADAL" clId="{B46F2E48-2044-564D-AD58-330AC31858D7}" dt="2022-05-23T15:18:16.067" v="5992" actId="1076"/>
          <ac:spMkLst>
            <pc:docMk/>
            <pc:sldMk cId="1384767845" sldId="533"/>
            <ac:spMk id="14" creationId="{2D2B17A3-E969-4E2E-3F8F-1073FD927651}"/>
          </ac:spMkLst>
        </pc:spChg>
        <pc:spChg chg="del">
          <ac:chgData name="Loggia  Serena" userId="e1d797a7-22fe-4a25-901a-9a04d4c2f2e8" providerId="ADAL" clId="{B46F2E48-2044-564D-AD58-330AC31858D7}" dt="2022-05-23T13:26:39.834" v="5264" actId="478"/>
          <ac:spMkLst>
            <pc:docMk/>
            <pc:sldMk cId="1384767845" sldId="533"/>
            <ac:spMk id="15" creationId="{849FF36E-93B9-FE2A-4EB5-FE2F63027F5B}"/>
          </ac:spMkLst>
        </pc:spChg>
        <pc:spChg chg="mod">
          <ac:chgData name="Loggia  Serena" userId="e1d797a7-22fe-4a25-901a-9a04d4c2f2e8" providerId="ADAL" clId="{B46F2E48-2044-564D-AD58-330AC31858D7}" dt="2022-05-23T15:11:51.193" v="5933" actId="1076"/>
          <ac:spMkLst>
            <pc:docMk/>
            <pc:sldMk cId="1384767845" sldId="533"/>
            <ac:spMk id="16" creationId="{1F8CEE52-2A1C-A068-CB32-B81672B2D765}"/>
          </ac:spMkLst>
        </pc:spChg>
        <pc:spChg chg="del">
          <ac:chgData name="Loggia  Serena" userId="e1d797a7-22fe-4a25-901a-9a04d4c2f2e8" providerId="ADAL" clId="{B46F2E48-2044-564D-AD58-330AC31858D7}" dt="2022-05-23T13:26:42.103" v="5265" actId="478"/>
          <ac:spMkLst>
            <pc:docMk/>
            <pc:sldMk cId="1384767845" sldId="533"/>
            <ac:spMk id="17" creationId="{195DB493-2B8E-CFA0-0461-A746AA2FFB43}"/>
          </ac:spMkLst>
        </pc:spChg>
        <pc:spChg chg="add mod">
          <ac:chgData name="Loggia  Serena" userId="e1d797a7-22fe-4a25-901a-9a04d4c2f2e8" providerId="ADAL" clId="{B46F2E48-2044-564D-AD58-330AC31858D7}" dt="2022-05-23T15:17:41.290" v="5969" actId="1076"/>
          <ac:spMkLst>
            <pc:docMk/>
            <pc:sldMk cId="1384767845" sldId="533"/>
            <ac:spMk id="18" creationId="{1162DCE0-61BD-5CCA-F3BF-0B6D72A28E41}"/>
          </ac:spMkLst>
        </pc:spChg>
        <pc:spChg chg="add mod">
          <ac:chgData name="Loggia  Serena" userId="e1d797a7-22fe-4a25-901a-9a04d4c2f2e8" providerId="ADAL" clId="{B46F2E48-2044-564D-AD58-330AC31858D7}" dt="2022-05-23T15:55:40.527" v="6090" actId="20577"/>
          <ac:spMkLst>
            <pc:docMk/>
            <pc:sldMk cId="1384767845" sldId="533"/>
            <ac:spMk id="21" creationId="{20ACA699-A674-95F1-DE88-761A2345B810}"/>
          </ac:spMkLst>
        </pc:spChg>
        <pc:spChg chg="add mod">
          <ac:chgData name="Loggia  Serena" userId="e1d797a7-22fe-4a25-901a-9a04d4c2f2e8" providerId="ADAL" clId="{B46F2E48-2044-564D-AD58-330AC31858D7}" dt="2022-05-23T15:14:21.530" v="5958" actId="1076"/>
          <ac:spMkLst>
            <pc:docMk/>
            <pc:sldMk cId="1384767845" sldId="533"/>
            <ac:spMk id="24" creationId="{8ABC3DF0-DAE7-6CCA-9722-69156999DDCA}"/>
          </ac:spMkLst>
        </pc:spChg>
        <pc:spChg chg="add mod">
          <ac:chgData name="Loggia  Serena" userId="e1d797a7-22fe-4a25-901a-9a04d4c2f2e8" providerId="ADAL" clId="{B46F2E48-2044-564D-AD58-330AC31858D7}" dt="2022-05-23T15:17:37.786" v="5968" actId="1076"/>
          <ac:spMkLst>
            <pc:docMk/>
            <pc:sldMk cId="1384767845" sldId="533"/>
            <ac:spMk id="28" creationId="{CB60809D-2F67-2874-7947-040E84F0527D}"/>
          </ac:spMkLst>
        </pc:spChg>
        <pc:spChg chg="add mod">
          <ac:chgData name="Loggia  Serena" userId="e1d797a7-22fe-4a25-901a-9a04d4c2f2e8" providerId="ADAL" clId="{B46F2E48-2044-564D-AD58-330AC31858D7}" dt="2022-05-23T15:16:56.771" v="5966" actId="1076"/>
          <ac:spMkLst>
            <pc:docMk/>
            <pc:sldMk cId="1384767845" sldId="533"/>
            <ac:spMk id="30" creationId="{1B4D40AC-85BE-4B21-1B92-B266FB9738C4}"/>
          </ac:spMkLst>
        </pc:spChg>
        <pc:spChg chg="add mod">
          <ac:chgData name="Loggia  Serena" userId="e1d797a7-22fe-4a25-901a-9a04d4c2f2e8" providerId="ADAL" clId="{B46F2E48-2044-564D-AD58-330AC31858D7}" dt="2022-05-23T15:12:09.274" v="5938" actId="1076"/>
          <ac:spMkLst>
            <pc:docMk/>
            <pc:sldMk cId="1384767845" sldId="533"/>
            <ac:spMk id="32" creationId="{8208D4ED-1782-48F9-94BD-FB54B87486C1}"/>
          </ac:spMkLst>
        </pc:spChg>
        <pc:spChg chg="add mod">
          <ac:chgData name="Loggia  Serena" userId="e1d797a7-22fe-4a25-901a-9a04d4c2f2e8" providerId="ADAL" clId="{B46F2E48-2044-564D-AD58-330AC31858D7}" dt="2022-05-23T15:12:01.748" v="5936" actId="1076"/>
          <ac:spMkLst>
            <pc:docMk/>
            <pc:sldMk cId="1384767845" sldId="533"/>
            <ac:spMk id="57" creationId="{20272005-6217-8B84-77AD-C459AB165CE2}"/>
          </ac:spMkLst>
        </pc:spChg>
        <pc:spChg chg="add mod">
          <ac:chgData name="Loggia  Serena" userId="e1d797a7-22fe-4a25-901a-9a04d4c2f2e8" providerId="ADAL" clId="{B46F2E48-2044-564D-AD58-330AC31858D7}" dt="2022-05-23T15:18:13.484" v="5991" actId="1076"/>
          <ac:spMkLst>
            <pc:docMk/>
            <pc:sldMk cId="1384767845" sldId="533"/>
            <ac:spMk id="61" creationId="{03E73CEE-1A18-0E2C-163C-F4739BFFC829}"/>
          </ac:spMkLst>
        </pc:spChg>
        <pc:spChg chg="add mod">
          <ac:chgData name="Loggia  Serena" userId="e1d797a7-22fe-4a25-901a-9a04d4c2f2e8" providerId="ADAL" clId="{B46F2E48-2044-564D-AD58-330AC31858D7}" dt="2022-05-23T16:30:28.250" v="6112" actId="20577"/>
          <ac:spMkLst>
            <pc:docMk/>
            <pc:sldMk cId="1384767845" sldId="533"/>
            <ac:spMk id="62" creationId="{54D25BCE-390D-C26E-18AA-BDD45989E103}"/>
          </ac:spMkLst>
        </pc:spChg>
        <pc:picChg chg="mod">
          <ac:chgData name="Loggia  Serena" userId="e1d797a7-22fe-4a25-901a-9a04d4c2f2e8" providerId="ADAL" clId="{B46F2E48-2044-564D-AD58-330AC31858D7}" dt="2022-05-23T15:13:48.655" v="5950" actId="1076"/>
          <ac:picMkLst>
            <pc:docMk/>
            <pc:sldMk cId="1384767845" sldId="533"/>
            <ac:picMk id="8" creationId="{225A920C-DF8B-2A7B-5770-4DE7C656B86F}"/>
          </ac:picMkLst>
        </pc:picChg>
        <pc:picChg chg="del">
          <ac:chgData name="Loggia  Serena" userId="e1d797a7-22fe-4a25-901a-9a04d4c2f2e8" providerId="ADAL" clId="{B46F2E48-2044-564D-AD58-330AC31858D7}" dt="2022-05-23T13:26:39.834" v="5264" actId="478"/>
          <ac:picMkLst>
            <pc:docMk/>
            <pc:sldMk cId="1384767845" sldId="533"/>
            <ac:picMk id="11" creationId="{4FB42A3E-11BD-EF58-8697-097FE7F198A4}"/>
          </ac:picMkLst>
        </pc:picChg>
        <pc:picChg chg="del">
          <ac:chgData name="Loggia  Serena" userId="e1d797a7-22fe-4a25-901a-9a04d4c2f2e8" providerId="ADAL" clId="{B46F2E48-2044-564D-AD58-330AC31858D7}" dt="2022-05-23T13:26:44.033" v="5266" actId="478"/>
          <ac:picMkLst>
            <pc:docMk/>
            <pc:sldMk cId="1384767845" sldId="533"/>
            <ac:picMk id="35" creationId="{117209CA-99C9-15D8-4B1C-C8A84FE94B37}"/>
          </ac:picMkLst>
        </pc:picChg>
        <pc:picChg chg="del">
          <ac:chgData name="Loggia  Serena" userId="e1d797a7-22fe-4a25-901a-9a04d4c2f2e8" providerId="ADAL" clId="{B46F2E48-2044-564D-AD58-330AC31858D7}" dt="2022-05-23T13:26:44.717" v="5267" actId="478"/>
          <ac:picMkLst>
            <pc:docMk/>
            <pc:sldMk cId="1384767845" sldId="533"/>
            <ac:picMk id="36" creationId="{A7407716-3DC7-C28E-8BE8-3C76CD808A32}"/>
          </ac:picMkLst>
        </pc:picChg>
        <pc:cxnChg chg="add del mod">
          <ac:chgData name="Loggia  Serena" userId="e1d797a7-22fe-4a25-901a-9a04d4c2f2e8" providerId="ADAL" clId="{B46F2E48-2044-564D-AD58-330AC31858D7}" dt="2022-05-23T14:39:43.662" v="5918" actId="478"/>
          <ac:cxnSpMkLst>
            <pc:docMk/>
            <pc:sldMk cId="1384767845" sldId="533"/>
            <ac:cxnSpMk id="19" creationId="{72CF8475-8CAF-42DE-439F-326269BF4551}"/>
          </ac:cxnSpMkLst>
        </pc:cxnChg>
        <pc:cxnChg chg="del">
          <ac:chgData name="Loggia  Serena" userId="e1d797a7-22fe-4a25-901a-9a04d4c2f2e8" providerId="ADAL" clId="{B46F2E48-2044-564D-AD58-330AC31858D7}" dt="2022-05-23T13:26:39.834" v="5264" actId="478"/>
          <ac:cxnSpMkLst>
            <pc:docMk/>
            <pc:sldMk cId="1384767845" sldId="533"/>
            <ac:cxnSpMk id="20" creationId="{6810FD31-1815-1F68-46D8-19CC50F30737}"/>
          </ac:cxnSpMkLst>
        </pc:cxnChg>
        <pc:cxnChg chg="add del mod">
          <ac:chgData name="Loggia  Serena" userId="e1d797a7-22fe-4a25-901a-9a04d4c2f2e8" providerId="ADAL" clId="{B46F2E48-2044-564D-AD58-330AC31858D7}" dt="2022-05-23T14:17:13.153" v="5736" actId="478"/>
          <ac:cxnSpMkLst>
            <pc:docMk/>
            <pc:sldMk cId="1384767845" sldId="533"/>
            <ac:cxnSpMk id="22" creationId="{67F688E4-6DD7-D6A2-DB11-A667EA03B282}"/>
          </ac:cxnSpMkLst>
        </pc:cxnChg>
        <pc:cxnChg chg="del">
          <ac:chgData name="Loggia  Serena" userId="e1d797a7-22fe-4a25-901a-9a04d4c2f2e8" providerId="ADAL" clId="{B46F2E48-2044-564D-AD58-330AC31858D7}" dt="2022-05-23T13:26:45.677" v="5268" actId="478"/>
          <ac:cxnSpMkLst>
            <pc:docMk/>
            <pc:sldMk cId="1384767845" sldId="533"/>
            <ac:cxnSpMk id="23" creationId="{48D9C9D3-028C-3F93-8639-91E38CF3D8A5}"/>
          </ac:cxnSpMkLst>
        </pc:cxnChg>
        <pc:cxnChg chg="del mod">
          <ac:chgData name="Loggia  Serena" userId="e1d797a7-22fe-4a25-901a-9a04d4c2f2e8" providerId="ADAL" clId="{B46F2E48-2044-564D-AD58-330AC31858D7}" dt="2022-05-23T14:39:36.742" v="5915" actId="478"/>
          <ac:cxnSpMkLst>
            <pc:docMk/>
            <pc:sldMk cId="1384767845" sldId="533"/>
            <ac:cxnSpMk id="25" creationId="{D2631526-6137-B9A0-3788-A6669BD6A2D8}"/>
          </ac:cxnSpMkLst>
        </pc:cxnChg>
        <pc:cxnChg chg="del mod">
          <ac:chgData name="Loggia  Serena" userId="e1d797a7-22fe-4a25-901a-9a04d4c2f2e8" providerId="ADAL" clId="{B46F2E48-2044-564D-AD58-330AC31858D7}" dt="2022-05-23T13:49:57.586" v="5626" actId="478"/>
          <ac:cxnSpMkLst>
            <pc:docMk/>
            <pc:sldMk cId="1384767845" sldId="533"/>
            <ac:cxnSpMk id="26" creationId="{A0844CA3-BD71-A729-8655-911C2A014194}"/>
          </ac:cxnSpMkLst>
        </pc:cxnChg>
        <pc:cxnChg chg="add del mod">
          <ac:chgData name="Loggia  Serena" userId="e1d797a7-22fe-4a25-901a-9a04d4c2f2e8" providerId="ADAL" clId="{B46F2E48-2044-564D-AD58-330AC31858D7}" dt="2022-05-23T14:39:34.350" v="5914" actId="478"/>
          <ac:cxnSpMkLst>
            <pc:docMk/>
            <pc:sldMk cId="1384767845" sldId="533"/>
            <ac:cxnSpMk id="27" creationId="{2409CF5B-FA54-5507-9D59-171BE295CD11}"/>
          </ac:cxnSpMkLst>
        </pc:cxnChg>
        <pc:cxnChg chg="add del mod">
          <ac:chgData name="Loggia  Serena" userId="e1d797a7-22fe-4a25-901a-9a04d4c2f2e8" providerId="ADAL" clId="{B46F2E48-2044-564D-AD58-330AC31858D7}" dt="2022-05-23T13:51:54.457" v="5711" actId="478"/>
          <ac:cxnSpMkLst>
            <pc:docMk/>
            <pc:sldMk cId="1384767845" sldId="533"/>
            <ac:cxnSpMk id="29" creationId="{83945B6C-6719-8A3C-E0FF-EB1BE7EC4345}"/>
          </ac:cxnSpMkLst>
        </pc:cxnChg>
        <pc:cxnChg chg="add del mod">
          <ac:chgData name="Loggia  Serena" userId="e1d797a7-22fe-4a25-901a-9a04d4c2f2e8" providerId="ADAL" clId="{B46F2E48-2044-564D-AD58-330AC31858D7}" dt="2022-05-23T13:49:54.863" v="5625" actId="478"/>
          <ac:cxnSpMkLst>
            <pc:docMk/>
            <pc:sldMk cId="1384767845" sldId="533"/>
            <ac:cxnSpMk id="31" creationId="{ADA9F6F4-705B-227B-9556-FAD0C6BEA6E0}"/>
          </ac:cxnSpMkLst>
        </pc:cxnChg>
        <pc:cxnChg chg="add del mod">
          <ac:chgData name="Loggia  Serena" userId="e1d797a7-22fe-4a25-901a-9a04d4c2f2e8" providerId="ADAL" clId="{B46F2E48-2044-564D-AD58-330AC31858D7}" dt="2022-05-23T14:39:45.880" v="5919" actId="478"/>
          <ac:cxnSpMkLst>
            <pc:docMk/>
            <pc:sldMk cId="1384767845" sldId="533"/>
            <ac:cxnSpMk id="33" creationId="{2A1F65E2-1A36-9929-EEB9-788D03CD9737}"/>
          </ac:cxnSpMkLst>
        </pc:cxnChg>
        <pc:cxnChg chg="add del mod">
          <ac:chgData name="Loggia  Serena" userId="e1d797a7-22fe-4a25-901a-9a04d4c2f2e8" providerId="ADAL" clId="{B46F2E48-2044-564D-AD58-330AC31858D7}" dt="2022-05-23T14:39:41.798" v="5917" actId="478"/>
          <ac:cxnSpMkLst>
            <pc:docMk/>
            <pc:sldMk cId="1384767845" sldId="533"/>
            <ac:cxnSpMk id="38" creationId="{A510C2A6-C813-EBAE-49A5-56A40178B4DF}"/>
          </ac:cxnSpMkLst>
        </pc:cxnChg>
        <pc:cxnChg chg="add del mod">
          <ac:chgData name="Loggia  Serena" userId="e1d797a7-22fe-4a25-901a-9a04d4c2f2e8" providerId="ADAL" clId="{B46F2E48-2044-564D-AD58-330AC31858D7}" dt="2022-05-23T13:41:50.724" v="5397"/>
          <ac:cxnSpMkLst>
            <pc:docMk/>
            <pc:sldMk cId="1384767845" sldId="533"/>
            <ac:cxnSpMk id="42" creationId="{8F72BE52-777D-9FE6-C9C8-40247C13AA7D}"/>
          </ac:cxnSpMkLst>
        </pc:cxnChg>
        <pc:cxnChg chg="add del mod">
          <ac:chgData name="Loggia  Serena" userId="e1d797a7-22fe-4a25-901a-9a04d4c2f2e8" providerId="ADAL" clId="{B46F2E48-2044-564D-AD58-330AC31858D7}" dt="2022-05-23T14:39:39.117" v="5916" actId="478"/>
          <ac:cxnSpMkLst>
            <pc:docMk/>
            <pc:sldMk cId="1384767845" sldId="533"/>
            <ac:cxnSpMk id="58" creationId="{29EB44E9-CD69-FC74-EA33-ECAAA7D4CE27}"/>
          </ac:cxnSpMkLst>
        </pc:cxnChg>
      </pc:sldChg>
      <pc:sldChg chg="addSp delSp modSp new mod ord delAnim modAnim modShow">
        <pc:chgData name="Loggia  Serena" userId="e1d797a7-22fe-4a25-901a-9a04d4c2f2e8" providerId="ADAL" clId="{B46F2E48-2044-564D-AD58-330AC31858D7}" dt="2022-05-25T09:26:56.099" v="8296" actId="20577"/>
        <pc:sldMkLst>
          <pc:docMk/>
          <pc:sldMk cId="3297941661" sldId="534"/>
        </pc:sldMkLst>
        <pc:spChg chg="mod">
          <ac:chgData name="Loggia  Serena" userId="e1d797a7-22fe-4a25-901a-9a04d4c2f2e8" providerId="ADAL" clId="{B46F2E48-2044-564D-AD58-330AC31858D7}" dt="2022-05-25T09:26:56.099" v="8296" actId="20577"/>
          <ac:spMkLst>
            <pc:docMk/>
            <pc:sldMk cId="3297941661" sldId="534"/>
            <ac:spMk id="2" creationId="{71877FBD-C00E-BB04-39DE-7C8845DE9143}"/>
          </ac:spMkLst>
        </pc:spChg>
        <pc:spChg chg="mod">
          <ac:chgData name="Loggia  Serena" userId="e1d797a7-22fe-4a25-901a-9a04d4c2f2e8" providerId="ADAL" clId="{B46F2E48-2044-564D-AD58-330AC31858D7}" dt="2022-05-25T09:26:48.191" v="8291" actId="20577"/>
          <ac:spMkLst>
            <pc:docMk/>
            <pc:sldMk cId="3297941661" sldId="534"/>
            <ac:spMk id="3" creationId="{00133450-DB85-AFCA-B031-F53BB70542E4}"/>
          </ac:spMkLst>
        </pc:spChg>
        <pc:spChg chg="add mod">
          <ac:chgData name="Loggia  Serena" userId="e1d797a7-22fe-4a25-901a-9a04d4c2f2e8" providerId="ADAL" clId="{B46F2E48-2044-564D-AD58-330AC31858D7}" dt="2022-05-24T09:22:48.424" v="6979" actId="1076"/>
          <ac:spMkLst>
            <pc:docMk/>
            <pc:sldMk cId="3297941661" sldId="534"/>
            <ac:spMk id="6" creationId="{9F2C5872-8927-C922-7DF3-627CD8654377}"/>
          </ac:spMkLst>
        </pc:spChg>
        <pc:spChg chg="add del mod">
          <ac:chgData name="Loggia  Serena" userId="e1d797a7-22fe-4a25-901a-9a04d4c2f2e8" providerId="ADAL" clId="{B46F2E48-2044-564D-AD58-330AC31858D7}" dt="2022-05-24T10:01:33.895" v="7507" actId="478"/>
          <ac:spMkLst>
            <pc:docMk/>
            <pc:sldMk cId="3297941661" sldId="534"/>
            <ac:spMk id="7" creationId="{F263286E-AE65-9281-A41E-695158F2A1F7}"/>
          </ac:spMkLst>
        </pc:spChg>
        <pc:spChg chg="add del mod">
          <ac:chgData name="Loggia  Serena" userId="e1d797a7-22fe-4a25-901a-9a04d4c2f2e8" providerId="ADAL" clId="{B46F2E48-2044-564D-AD58-330AC31858D7}" dt="2022-05-24T10:01:37.019" v="7508" actId="478"/>
          <ac:spMkLst>
            <pc:docMk/>
            <pc:sldMk cId="3297941661" sldId="534"/>
            <ac:spMk id="8" creationId="{CD82936D-85A0-99A3-A46D-7967A1A036A3}"/>
          </ac:spMkLst>
        </pc:spChg>
        <pc:spChg chg="add del mod">
          <ac:chgData name="Loggia  Serena" userId="e1d797a7-22fe-4a25-901a-9a04d4c2f2e8" providerId="ADAL" clId="{B46F2E48-2044-564D-AD58-330AC31858D7}" dt="2022-05-24T09:57:32.847" v="7465"/>
          <ac:spMkLst>
            <pc:docMk/>
            <pc:sldMk cId="3297941661" sldId="534"/>
            <ac:spMk id="9" creationId="{5F7730CC-DBD9-4B44-4F40-B7EB7864B8FD}"/>
          </ac:spMkLst>
        </pc:spChg>
        <pc:spChg chg="add del mod">
          <ac:chgData name="Loggia  Serena" userId="e1d797a7-22fe-4a25-901a-9a04d4c2f2e8" providerId="ADAL" clId="{B46F2E48-2044-564D-AD58-330AC31858D7}" dt="2022-05-25T09:26:38.777" v="8289" actId="478"/>
          <ac:spMkLst>
            <pc:docMk/>
            <pc:sldMk cId="3297941661" sldId="534"/>
            <ac:spMk id="10" creationId="{ED9B1A3E-6318-A19C-1247-A6E92070758B}"/>
          </ac:spMkLst>
        </pc:spChg>
        <pc:spChg chg="add del mod">
          <ac:chgData name="Loggia  Serena" userId="e1d797a7-22fe-4a25-901a-9a04d4c2f2e8" providerId="ADAL" clId="{B46F2E48-2044-564D-AD58-330AC31858D7}" dt="2022-05-25T09:26:42.237" v="8290" actId="478"/>
          <ac:spMkLst>
            <pc:docMk/>
            <pc:sldMk cId="3297941661" sldId="534"/>
            <ac:spMk id="11" creationId="{E4FD4E5B-C94D-F0DB-ABB1-D4201BC5D17D}"/>
          </ac:spMkLst>
        </pc:spChg>
        <pc:spChg chg="add del mod">
          <ac:chgData name="Loggia  Serena" userId="e1d797a7-22fe-4a25-901a-9a04d4c2f2e8" providerId="ADAL" clId="{B46F2E48-2044-564D-AD58-330AC31858D7}" dt="2022-05-25T09:26:37.011" v="8288" actId="478"/>
          <ac:spMkLst>
            <pc:docMk/>
            <pc:sldMk cId="3297941661" sldId="534"/>
            <ac:spMk id="12" creationId="{7AF5AB1C-2D16-4119-5A8E-49AB7492A951}"/>
          </ac:spMkLst>
        </pc:spChg>
        <pc:spChg chg="add del mod">
          <ac:chgData name="Loggia  Serena" userId="e1d797a7-22fe-4a25-901a-9a04d4c2f2e8" providerId="ADAL" clId="{B46F2E48-2044-564D-AD58-330AC31858D7}" dt="2022-05-25T09:26:35.319" v="8287" actId="478"/>
          <ac:spMkLst>
            <pc:docMk/>
            <pc:sldMk cId="3297941661" sldId="534"/>
            <ac:spMk id="13" creationId="{8AC44356-4E4F-6AC8-4451-BF8B3C4316A0}"/>
          </ac:spMkLst>
        </pc:spChg>
      </pc:sldChg>
      <pc:sldChg chg="addSp modSp add del mod modAnim">
        <pc:chgData name="Loggia  Serena" userId="e1d797a7-22fe-4a25-901a-9a04d4c2f2e8" providerId="ADAL" clId="{B46F2E48-2044-564D-AD58-330AC31858D7}" dt="2022-05-23T16:32:38.414" v="6113" actId="2696"/>
        <pc:sldMkLst>
          <pc:docMk/>
          <pc:sldMk cId="3494718295" sldId="534"/>
        </pc:sldMkLst>
        <pc:spChg chg="add mod">
          <ac:chgData name="Loggia  Serena" userId="e1d797a7-22fe-4a25-901a-9a04d4c2f2e8" providerId="ADAL" clId="{B46F2E48-2044-564D-AD58-330AC31858D7}" dt="2022-05-23T15:24:08.570" v="6026" actId="1076"/>
          <ac:spMkLst>
            <pc:docMk/>
            <pc:sldMk cId="3494718295" sldId="534"/>
            <ac:spMk id="26" creationId="{E48B93FC-6122-3B5E-0F65-9C267539D748}"/>
          </ac:spMkLst>
        </pc:spChg>
        <pc:spChg chg="add mod">
          <ac:chgData name="Loggia  Serena" userId="e1d797a7-22fe-4a25-901a-9a04d4c2f2e8" providerId="ADAL" clId="{B46F2E48-2044-564D-AD58-330AC31858D7}" dt="2022-05-23T15:25:04.551" v="6028" actId="1076"/>
          <ac:spMkLst>
            <pc:docMk/>
            <pc:sldMk cId="3494718295" sldId="534"/>
            <ac:spMk id="27" creationId="{A8E3CC81-2777-29A9-B577-22BB4178B7E9}"/>
          </ac:spMkLst>
        </pc:spChg>
        <pc:spChg chg="add mod">
          <ac:chgData name="Loggia  Serena" userId="e1d797a7-22fe-4a25-901a-9a04d4c2f2e8" providerId="ADAL" clId="{B46F2E48-2044-564D-AD58-330AC31858D7}" dt="2022-05-23T15:28:11.079" v="6046" actId="1076"/>
          <ac:spMkLst>
            <pc:docMk/>
            <pc:sldMk cId="3494718295" sldId="534"/>
            <ac:spMk id="28" creationId="{923E10A4-04E0-473E-9241-F15106A26A6E}"/>
          </ac:spMkLst>
        </pc:spChg>
        <pc:spChg chg="add mod">
          <ac:chgData name="Loggia  Serena" userId="e1d797a7-22fe-4a25-901a-9a04d4c2f2e8" providerId="ADAL" clId="{B46F2E48-2044-564D-AD58-330AC31858D7}" dt="2022-05-23T15:28:13.886" v="6047" actId="1076"/>
          <ac:spMkLst>
            <pc:docMk/>
            <pc:sldMk cId="3494718295" sldId="534"/>
            <ac:spMk id="29" creationId="{6618FFCA-9EC3-E32D-F077-5B56880A2B22}"/>
          </ac:spMkLst>
        </pc:spChg>
        <pc:spChg chg="add mod">
          <ac:chgData name="Loggia  Serena" userId="e1d797a7-22fe-4a25-901a-9a04d4c2f2e8" providerId="ADAL" clId="{B46F2E48-2044-564D-AD58-330AC31858D7}" dt="2022-05-23T15:26:31.728" v="6034" actId="1076"/>
          <ac:spMkLst>
            <pc:docMk/>
            <pc:sldMk cId="3494718295" sldId="534"/>
            <ac:spMk id="30" creationId="{148FB10A-A165-4B34-EAF5-3BEA260E08F1}"/>
          </ac:spMkLst>
        </pc:spChg>
      </pc:sldChg>
      <pc:sldChg chg="addSp delSp modSp add del mod">
        <pc:chgData name="Loggia  Serena" userId="e1d797a7-22fe-4a25-901a-9a04d4c2f2e8" providerId="ADAL" clId="{B46F2E48-2044-564D-AD58-330AC31858D7}" dt="2022-05-24T10:02:10.470" v="7510" actId="2696"/>
        <pc:sldMkLst>
          <pc:docMk/>
          <pc:sldMk cId="975233811" sldId="535"/>
        </pc:sldMkLst>
        <pc:spChg chg="mod">
          <ac:chgData name="Loggia  Serena" userId="e1d797a7-22fe-4a25-901a-9a04d4c2f2e8" providerId="ADAL" clId="{B46F2E48-2044-564D-AD58-330AC31858D7}" dt="2022-05-23T17:09:42.752" v="6740" actId="20577"/>
          <ac:spMkLst>
            <pc:docMk/>
            <pc:sldMk cId="975233811" sldId="535"/>
            <ac:spMk id="2" creationId="{71877FBD-C00E-BB04-39DE-7C8845DE9143}"/>
          </ac:spMkLst>
        </pc:spChg>
        <pc:spChg chg="mod">
          <ac:chgData name="Loggia  Serena" userId="e1d797a7-22fe-4a25-901a-9a04d4c2f2e8" providerId="ADAL" clId="{B46F2E48-2044-564D-AD58-330AC31858D7}" dt="2022-05-23T16:52:08.643" v="6523" actId="207"/>
          <ac:spMkLst>
            <pc:docMk/>
            <pc:sldMk cId="975233811" sldId="535"/>
            <ac:spMk id="3" creationId="{00133450-DB85-AFCA-B031-F53BB70542E4}"/>
          </ac:spMkLst>
        </pc:spChg>
        <pc:spChg chg="add del mod">
          <ac:chgData name="Loggia  Serena" userId="e1d797a7-22fe-4a25-901a-9a04d4c2f2e8" providerId="ADAL" clId="{B46F2E48-2044-564D-AD58-330AC31858D7}" dt="2022-05-24T09:52:57.815" v="7447" actId="21"/>
          <ac:spMkLst>
            <pc:docMk/>
            <pc:sldMk cId="975233811" sldId="535"/>
            <ac:spMk id="6" creationId="{F593A41C-399E-A901-75CF-8E4667172742}"/>
          </ac:spMkLst>
        </pc:spChg>
        <pc:spChg chg="add del mod">
          <ac:chgData name="Loggia  Serena" userId="e1d797a7-22fe-4a25-901a-9a04d4c2f2e8" providerId="ADAL" clId="{B46F2E48-2044-564D-AD58-330AC31858D7}" dt="2022-05-24T09:52:57.815" v="7447" actId="21"/>
          <ac:spMkLst>
            <pc:docMk/>
            <pc:sldMk cId="975233811" sldId="535"/>
            <ac:spMk id="7" creationId="{AEF16BA8-114C-44B6-2ECC-FB901C5997EC}"/>
          </ac:spMkLst>
        </pc:spChg>
      </pc:sldChg>
      <pc:sldChg chg="addSp delSp modSp add del mod">
        <pc:chgData name="Loggia  Serena" userId="e1d797a7-22fe-4a25-901a-9a04d4c2f2e8" providerId="ADAL" clId="{B46F2E48-2044-564D-AD58-330AC31858D7}" dt="2022-05-24T09:49:13.091" v="7438" actId="2696"/>
        <pc:sldMkLst>
          <pc:docMk/>
          <pc:sldMk cId="2975400521" sldId="536"/>
        </pc:sldMkLst>
        <pc:spChg chg="mod">
          <ac:chgData name="Loggia  Serena" userId="e1d797a7-22fe-4a25-901a-9a04d4c2f2e8" providerId="ADAL" clId="{B46F2E48-2044-564D-AD58-330AC31858D7}" dt="2022-05-23T17:09:16.895" v="6716" actId="20577"/>
          <ac:spMkLst>
            <pc:docMk/>
            <pc:sldMk cId="2975400521" sldId="536"/>
            <ac:spMk id="2" creationId="{71877FBD-C00E-BB04-39DE-7C8845DE9143}"/>
          </ac:spMkLst>
        </pc:spChg>
        <pc:spChg chg="mod">
          <ac:chgData name="Loggia  Serena" userId="e1d797a7-22fe-4a25-901a-9a04d4c2f2e8" providerId="ADAL" clId="{B46F2E48-2044-564D-AD58-330AC31858D7}" dt="2022-05-24T08:09:29.222" v="6838" actId="20577"/>
          <ac:spMkLst>
            <pc:docMk/>
            <pc:sldMk cId="2975400521" sldId="536"/>
            <ac:spMk id="3" creationId="{00133450-DB85-AFCA-B031-F53BB70542E4}"/>
          </ac:spMkLst>
        </pc:spChg>
        <pc:spChg chg="add del mod">
          <ac:chgData name="Loggia  Serena" userId="e1d797a7-22fe-4a25-901a-9a04d4c2f2e8" providerId="ADAL" clId="{B46F2E48-2044-564D-AD58-330AC31858D7}" dt="2022-05-23T16:59:41.301" v="6570" actId="767"/>
          <ac:spMkLst>
            <pc:docMk/>
            <pc:sldMk cId="2975400521" sldId="536"/>
            <ac:spMk id="6" creationId="{3CACB0CA-E9F0-4423-0653-305821F6F071}"/>
          </ac:spMkLst>
        </pc:spChg>
        <pc:spChg chg="add del mod">
          <ac:chgData name="Loggia  Serena" userId="e1d797a7-22fe-4a25-901a-9a04d4c2f2e8" providerId="ADAL" clId="{B46F2E48-2044-564D-AD58-330AC31858D7}" dt="2022-05-23T17:00:49.148" v="6578" actId="478"/>
          <ac:spMkLst>
            <pc:docMk/>
            <pc:sldMk cId="2975400521" sldId="536"/>
            <ac:spMk id="7" creationId="{ABA3BA6B-E989-0E43-3DEF-7526521B7AA5}"/>
          </ac:spMkLst>
        </pc:spChg>
        <pc:spChg chg="add del mod">
          <ac:chgData name="Loggia  Serena" userId="e1d797a7-22fe-4a25-901a-9a04d4c2f2e8" providerId="ADAL" clId="{B46F2E48-2044-564D-AD58-330AC31858D7}" dt="2022-05-24T09:36:06.628" v="7172" actId="478"/>
          <ac:spMkLst>
            <pc:docMk/>
            <pc:sldMk cId="2975400521" sldId="536"/>
            <ac:spMk id="8" creationId="{6A55E9D6-AF84-9E1A-7E2C-F5D9190BEB6D}"/>
          </ac:spMkLst>
        </pc:spChg>
      </pc:sldChg>
      <pc:sldChg chg="add del mod modShow">
        <pc:chgData name="Loggia  Serena" userId="e1d797a7-22fe-4a25-901a-9a04d4c2f2e8" providerId="ADAL" clId="{B46F2E48-2044-564D-AD58-330AC31858D7}" dt="2022-05-24T10:30:18.878" v="7519" actId="2696"/>
        <pc:sldMkLst>
          <pc:docMk/>
          <pc:sldMk cId="1675491525" sldId="537"/>
        </pc:sldMkLst>
      </pc:sldChg>
      <pc:sldChg chg="del">
        <pc:chgData name="Loggia  Serena" userId="e1d797a7-22fe-4a25-901a-9a04d4c2f2e8" providerId="ADAL" clId="{B46F2E48-2044-564D-AD58-330AC31858D7}" dt="2022-05-24T10:27:21.338" v="7516" actId="2696"/>
        <pc:sldMkLst>
          <pc:docMk/>
          <pc:sldMk cId="2129247466" sldId="538"/>
        </pc:sldMkLst>
      </pc:sldChg>
      <pc:sldChg chg="modSp mod modClrScheme chgLayout">
        <pc:chgData name="Loggia  Serena" userId="e1d797a7-22fe-4a25-901a-9a04d4c2f2e8" providerId="ADAL" clId="{B46F2E48-2044-564D-AD58-330AC31858D7}" dt="2022-05-25T09:09:56.222" v="8283" actId="700"/>
        <pc:sldMkLst>
          <pc:docMk/>
          <pc:sldMk cId="429041812" sldId="546"/>
        </pc:sldMkLst>
        <pc:spChg chg="mod ord">
          <ac:chgData name="Loggia  Serena" userId="e1d797a7-22fe-4a25-901a-9a04d4c2f2e8" providerId="ADAL" clId="{B46F2E48-2044-564D-AD58-330AC31858D7}" dt="2022-05-25T09:09:56.222" v="8283" actId="700"/>
          <ac:spMkLst>
            <pc:docMk/>
            <pc:sldMk cId="429041812" sldId="546"/>
            <ac:spMk id="2" creationId="{40E720BC-F3F4-73EC-804C-D88D9231D0BF}"/>
          </ac:spMkLst>
        </pc:spChg>
        <pc:spChg chg="mod ord">
          <ac:chgData name="Loggia  Serena" userId="e1d797a7-22fe-4a25-901a-9a04d4c2f2e8" providerId="ADAL" clId="{B46F2E48-2044-564D-AD58-330AC31858D7}" dt="2022-05-25T09:09:56.222" v="8283" actId="700"/>
          <ac:spMkLst>
            <pc:docMk/>
            <pc:sldMk cId="429041812" sldId="546"/>
            <ac:spMk id="4" creationId="{03FD722B-5ACC-58B8-7B0E-8D17D9C45D3B}"/>
          </ac:spMkLst>
        </pc:spChg>
        <pc:spChg chg="mod ord">
          <ac:chgData name="Loggia  Serena" userId="e1d797a7-22fe-4a25-901a-9a04d4c2f2e8" providerId="ADAL" clId="{B46F2E48-2044-564D-AD58-330AC31858D7}" dt="2022-05-25T09:09:56.222" v="8283" actId="700"/>
          <ac:spMkLst>
            <pc:docMk/>
            <pc:sldMk cId="429041812" sldId="546"/>
            <ac:spMk id="5" creationId="{A595DE2C-E306-301B-49F8-367F1937FDD8}"/>
          </ac:spMkLst>
        </pc:spChg>
        <pc:picChg chg="mod ord">
          <ac:chgData name="Loggia  Serena" userId="e1d797a7-22fe-4a25-901a-9a04d4c2f2e8" providerId="ADAL" clId="{B46F2E48-2044-564D-AD58-330AC31858D7}" dt="2022-05-25T09:09:56.222" v="8283" actId="700"/>
          <ac:picMkLst>
            <pc:docMk/>
            <pc:sldMk cId="429041812" sldId="546"/>
            <ac:picMk id="7" creationId="{9202EDD7-B5DA-FE9F-AB4B-08E2E2BF50FF}"/>
          </ac:picMkLst>
        </pc:picChg>
      </pc:sldChg>
      <pc:sldChg chg="modSp mod">
        <pc:chgData name="Loggia  Serena" userId="e1d797a7-22fe-4a25-901a-9a04d4c2f2e8" providerId="ADAL" clId="{B46F2E48-2044-564D-AD58-330AC31858D7}" dt="2022-05-24T13:29:27.959" v="7947" actId="20577"/>
        <pc:sldMkLst>
          <pc:docMk/>
          <pc:sldMk cId="2771225790" sldId="547"/>
        </pc:sldMkLst>
        <pc:spChg chg="mod">
          <ac:chgData name="Loggia  Serena" userId="e1d797a7-22fe-4a25-901a-9a04d4c2f2e8" providerId="ADAL" clId="{B46F2E48-2044-564D-AD58-330AC31858D7}" dt="2022-05-24T13:29:27.959" v="7947" actId="20577"/>
          <ac:spMkLst>
            <pc:docMk/>
            <pc:sldMk cId="2771225790" sldId="547"/>
            <ac:spMk id="2" creationId="{40E720BC-F3F4-73EC-804C-D88D9231D0BF}"/>
          </ac:spMkLst>
        </pc:spChg>
      </pc:sldChg>
      <pc:sldChg chg="delSp modSp add mod ord modShow modNotesTx">
        <pc:chgData name="Loggia  Serena" userId="e1d797a7-22fe-4a25-901a-9a04d4c2f2e8" providerId="ADAL" clId="{B46F2E48-2044-564D-AD58-330AC31858D7}" dt="2022-05-25T09:27:16.072" v="8302" actId="20577"/>
        <pc:sldMkLst>
          <pc:docMk/>
          <pc:sldMk cId="398803037" sldId="548"/>
        </pc:sldMkLst>
        <pc:spChg chg="mod">
          <ac:chgData name="Loggia  Serena" userId="e1d797a7-22fe-4a25-901a-9a04d4c2f2e8" providerId="ADAL" clId="{B46F2E48-2044-564D-AD58-330AC31858D7}" dt="2022-05-25T09:27:10.674" v="8301" actId="20577"/>
          <ac:spMkLst>
            <pc:docMk/>
            <pc:sldMk cId="398803037" sldId="548"/>
            <ac:spMk id="2" creationId="{71877FBD-C00E-BB04-39DE-7C8845DE9143}"/>
          </ac:spMkLst>
        </pc:spChg>
        <pc:spChg chg="mod">
          <ac:chgData name="Loggia  Serena" userId="e1d797a7-22fe-4a25-901a-9a04d4c2f2e8" providerId="ADAL" clId="{B46F2E48-2044-564D-AD58-330AC31858D7}" dt="2022-05-25T09:27:16.072" v="8302" actId="20577"/>
          <ac:spMkLst>
            <pc:docMk/>
            <pc:sldMk cId="398803037" sldId="548"/>
            <ac:spMk id="3" creationId="{00133450-DB85-AFCA-B031-F53BB70542E4}"/>
          </ac:spMkLst>
        </pc:spChg>
        <pc:spChg chg="del">
          <ac:chgData name="Loggia  Serena" userId="e1d797a7-22fe-4a25-901a-9a04d4c2f2e8" providerId="ADAL" clId="{B46F2E48-2044-564D-AD58-330AC31858D7}" dt="2022-05-24T09:37:44.262" v="7180" actId="478"/>
          <ac:spMkLst>
            <pc:docMk/>
            <pc:sldMk cId="398803037" sldId="548"/>
            <ac:spMk id="6" creationId="{9F2C5872-8927-C922-7DF3-627CD8654377}"/>
          </ac:spMkLst>
        </pc:spChg>
      </pc:sldChg>
      <pc:sldChg chg="add del">
        <pc:chgData name="Loggia  Serena" userId="e1d797a7-22fe-4a25-901a-9a04d4c2f2e8" providerId="ADAL" clId="{B46F2E48-2044-564D-AD58-330AC31858D7}" dt="2022-05-24T10:01:03.221" v="7500" actId="2696"/>
        <pc:sldMkLst>
          <pc:docMk/>
          <pc:sldMk cId="1392643036" sldId="549"/>
        </pc:sldMkLst>
      </pc:sldChg>
      <pc:sldChg chg="addSp modSp add mod ord modAnim modShow modNotesTx">
        <pc:chgData name="Loggia  Serena" userId="e1d797a7-22fe-4a25-901a-9a04d4c2f2e8" providerId="ADAL" clId="{B46F2E48-2044-564D-AD58-330AC31858D7}" dt="2022-05-25T09:27:35.441" v="8309" actId="20577"/>
        <pc:sldMkLst>
          <pc:docMk/>
          <pc:sldMk cId="1752194380" sldId="549"/>
        </pc:sldMkLst>
        <pc:spChg chg="mod">
          <ac:chgData name="Loggia  Serena" userId="e1d797a7-22fe-4a25-901a-9a04d4c2f2e8" providerId="ADAL" clId="{B46F2E48-2044-564D-AD58-330AC31858D7}" dt="2022-05-25T09:27:35.441" v="8309" actId="20577"/>
          <ac:spMkLst>
            <pc:docMk/>
            <pc:sldMk cId="1752194380" sldId="549"/>
            <ac:spMk id="3" creationId="{00133450-DB85-AFCA-B031-F53BB70542E4}"/>
          </ac:spMkLst>
        </pc:spChg>
        <pc:spChg chg="add mod">
          <ac:chgData name="Loggia  Serena" userId="e1d797a7-22fe-4a25-901a-9a04d4c2f2e8" providerId="ADAL" clId="{B46F2E48-2044-564D-AD58-330AC31858D7}" dt="2022-05-24T10:01:22.240" v="7504"/>
          <ac:spMkLst>
            <pc:docMk/>
            <pc:sldMk cId="1752194380" sldId="549"/>
            <ac:spMk id="6" creationId="{BA24E61A-9EEF-2641-8799-996BD67E2BDD}"/>
          </ac:spMkLst>
        </pc:spChg>
        <pc:spChg chg="add mod">
          <ac:chgData name="Loggia  Serena" userId="e1d797a7-22fe-4a25-901a-9a04d4c2f2e8" providerId="ADAL" clId="{B46F2E48-2044-564D-AD58-330AC31858D7}" dt="2022-05-24T10:01:22.240" v="7504"/>
          <ac:spMkLst>
            <pc:docMk/>
            <pc:sldMk cId="1752194380" sldId="549"/>
            <ac:spMk id="7" creationId="{54610B0A-D627-4DC5-F89B-7CF95BA16BF5}"/>
          </ac:spMkLst>
        </pc:spChg>
      </pc:sldChg>
      <pc:sldChg chg="modSp add mod ord modShow modNotesTx">
        <pc:chgData name="Loggia  Serena" userId="e1d797a7-22fe-4a25-901a-9a04d4c2f2e8" providerId="ADAL" clId="{B46F2E48-2044-564D-AD58-330AC31858D7}" dt="2022-05-24T10:37:24.668" v="7561" actId="12"/>
        <pc:sldMkLst>
          <pc:docMk/>
          <pc:sldMk cId="3408776848" sldId="550"/>
        </pc:sldMkLst>
        <pc:spChg chg="mod">
          <ac:chgData name="Loggia  Serena" userId="e1d797a7-22fe-4a25-901a-9a04d4c2f2e8" providerId="ADAL" clId="{B46F2E48-2044-564D-AD58-330AC31858D7}" dt="2022-05-24T10:32:25.448" v="7532" actId="14100"/>
          <ac:spMkLst>
            <pc:docMk/>
            <pc:sldMk cId="3408776848" sldId="550"/>
            <ac:spMk id="3" creationId="{00133450-DB85-AFCA-B031-F53BB70542E4}"/>
          </ac:spMkLst>
        </pc:spChg>
      </pc:sldChg>
      <pc:sldChg chg="addSp delSp modSp add mod modClrScheme modAnim modShow chgLayout modNotesTx">
        <pc:chgData name="Loggia  Serena" userId="e1d797a7-22fe-4a25-901a-9a04d4c2f2e8" providerId="ADAL" clId="{B46F2E48-2044-564D-AD58-330AC31858D7}" dt="2022-05-25T09:28:56.675" v="8320" actId="20577"/>
        <pc:sldMkLst>
          <pc:docMk/>
          <pc:sldMk cId="1022206620" sldId="551"/>
        </pc:sldMkLst>
        <pc:spChg chg="mod ord">
          <ac:chgData name="Loggia  Serena" userId="e1d797a7-22fe-4a25-901a-9a04d4c2f2e8" providerId="ADAL" clId="{B46F2E48-2044-564D-AD58-330AC31858D7}" dt="2022-05-25T09:10:45.140" v="8286" actId="700"/>
          <ac:spMkLst>
            <pc:docMk/>
            <pc:sldMk cId="1022206620" sldId="551"/>
            <ac:spMk id="2" creationId="{71877FBD-C00E-BB04-39DE-7C8845DE9143}"/>
          </ac:spMkLst>
        </pc:spChg>
        <pc:spChg chg="mod ord">
          <ac:chgData name="Loggia  Serena" userId="e1d797a7-22fe-4a25-901a-9a04d4c2f2e8" providerId="ADAL" clId="{B46F2E48-2044-564D-AD58-330AC31858D7}" dt="2022-05-25T09:28:56.675" v="8320" actId="20577"/>
          <ac:spMkLst>
            <pc:docMk/>
            <pc:sldMk cId="1022206620" sldId="551"/>
            <ac:spMk id="3" creationId="{00133450-DB85-AFCA-B031-F53BB70542E4}"/>
          </ac:spMkLst>
        </pc:spChg>
        <pc:spChg chg="mod ord">
          <ac:chgData name="Loggia  Serena" userId="e1d797a7-22fe-4a25-901a-9a04d4c2f2e8" providerId="ADAL" clId="{B46F2E48-2044-564D-AD58-330AC31858D7}" dt="2022-05-25T09:10:45.140" v="8286" actId="700"/>
          <ac:spMkLst>
            <pc:docMk/>
            <pc:sldMk cId="1022206620" sldId="551"/>
            <ac:spMk id="4" creationId="{16C17CE1-9665-69A9-921B-5A785AD3841A}"/>
          </ac:spMkLst>
        </pc:spChg>
        <pc:spChg chg="mod ord">
          <ac:chgData name="Loggia  Serena" userId="e1d797a7-22fe-4a25-901a-9a04d4c2f2e8" providerId="ADAL" clId="{B46F2E48-2044-564D-AD58-330AC31858D7}" dt="2022-05-25T09:10:45.140" v="8286" actId="700"/>
          <ac:spMkLst>
            <pc:docMk/>
            <pc:sldMk cId="1022206620" sldId="551"/>
            <ac:spMk id="5" creationId="{57805A53-88CA-50B2-E489-E570D5B568F9}"/>
          </ac:spMkLst>
        </pc:spChg>
        <pc:spChg chg="add del mod">
          <ac:chgData name="Loggia  Serena" userId="e1d797a7-22fe-4a25-901a-9a04d4c2f2e8" providerId="ADAL" clId="{B46F2E48-2044-564D-AD58-330AC31858D7}" dt="2022-05-24T10:42:46.024" v="7583"/>
          <ac:spMkLst>
            <pc:docMk/>
            <pc:sldMk cId="1022206620" sldId="551"/>
            <ac:spMk id="6" creationId="{E1A63817-B30E-4D70-035F-6F13EAD3CA30}"/>
          </ac:spMkLst>
        </pc:spChg>
        <pc:spChg chg="add mod">
          <ac:chgData name="Loggia  Serena" userId="e1d797a7-22fe-4a25-901a-9a04d4c2f2e8" providerId="ADAL" clId="{B46F2E48-2044-564D-AD58-330AC31858D7}" dt="2022-05-24T10:44:14.741" v="7587" actId="1076"/>
          <ac:spMkLst>
            <pc:docMk/>
            <pc:sldMk cId="1022206620" sldId="551"/>
            <ac:spMk id="7" creationId="{AD732FAA-F0FF-4FBE-9585-3A3948C37A2A}"/>
          </ac:spMkLst>
        </pc:spChg>
        <pc:spChg chg="add mod">
          <ac:chgData name="Loggia  Serena" userId="e1d797a7-22fe-4a25-901a-9a04d4c2f2e8" providerId="ADAL" clId="{B46F2E48-2044-564D-AD58-330AC31858D7}" dt="2022-05-24T10:44:14.741" v="7587" actId="1076"/>
          <ac:spMkLst>
            <pc:docMk/>
            <pc:sldMk cId="1022206620" sldId="551"/>
            <ac:spMk id="8" creationId="{40080BCC-5894-F0E8-37DD-9B7079D4DF4D}"/>
          </ac:spMkLst>
        </pc:spChg>
        <pc:spChg chg="add mod">
          <ac:chgData name="Loggia  Serena" userId="e1d797a7-22fe-4a25-901a-9a04d4c2f2e8" providerId="ADAL" clId="{B46F2E48-2044-564D-AD58-330AC31858D7}" dt="2022-05-24T10:44:14.741" v="7587" actId="1076"/>
          <ac:spMkLst>
            <pc:docMk/>
            <pc:sldMk cId="1022206620" sldId="551"/>
            <ac:spMk id="9" creationId="{A3297351-8D6F-8062-A03C-3173D383DAFD}"/>
          </ac:spMkLst>
        </pc:spChg>
        <pc:spChg chg="add mod">
          <ac:chgData name="Loggia  Serena" userId="e1d797a7-22fe-4a25-901a-9a04d4c2f2e8" providerId="ADAL" clId="{B46F2E48-2044-564D-AD58-330AC31858D7}" dt="2022-05-24T10:44:21.803" v="7588" actId="1076"/>
          <ac:spMkLst>
            <pc:docMk/>
            <pc:sldMk cId="1022206620" sldId="551"/>
            <ac:spMk id="10" creationId="{85D1377A-888B-0CAD-2F72-4FA54FB82A2D}"/>
          </ac:spMkLst>
        </pc:spChg>
        <pc:spChg chg="add mod">
          <ac:chgData name="Loggia  Serena" userId="e1d797a7-22fe-4a25-901a-9a04d4c2f2e8" providerId="ADAL" clId="{B46F2E48-2044-564D-AD58-330AC31858D7}" dt="2022-05-24T10:44:21.803" v="7588" actId="1076"/>
          <ac:spMkLst>
            <pc:docMk/>
            <pc:sldMk cId="1022206620" sldId="551"/>
            <ac:spMk id="11" creationId="{75D9DE77-0E70-321B-1717-15F3E4B608AF}"/>
          </ac:spMkLst>
        </pc:spChg>
        <pc:spChg chg="add mod">
          <ac:chgData name="Loggia  Serena" userId="e1d797a7-22fe-4a25-901a-9a04d4c2f2e8" providerId="ADAL" clId="{B46F2E48-2044-564D-AD58-330AC31858D7}" dt="2022-05-24T10:44:21.803" v="7588" actId="1076"/>
          <ac:spMkLst>
            <pc:docMk/>
            <pc:sldMk cId="1022206620" sldId="551"/>
            <ac:spMk id="12" creationId="{A12E0858-63AB-16B7-5BFA-15F779339514}"/>
          </ac:spMkLst>
        </pc:spChg>
      </pc:sldChg>
      <pc:sldChg chg="addSp modSp add mod modShow modNotesTx">
        <pc:chgData name="Loggia  Serena" userId="e1d797a7-22fe-4a25-901a-9a04d4c2f2e8" providerId="ADAL" clId="{B46F2E48-2044-564D-AD58-330AC31858D7}" dt="2022-05-25T09:27:29.632" v="8308" actId="20577"/>
        <pc:sldMkLst>
          <pc:docMk/>
          <pc:sldMk cId="2608281376" sldId="552"/>
        </pc:sldMkLst>
        <pc:spChg chg="mod">
          <ac:chgData name="Loggia  Serena" userId="e1d797a7-22fe-4a25-901a-9a04d4c2f2e8" providerId="ADAL" clId="{B46F2E48-2044-564D-AD58-330AC31858D7}" dt="2022-05-25T09:27:29.632" v="8308" actId="20577"/>
          <ac:spMkLst>
            <pc:docMk/>
            <pc:sldMk cId="2608281376" sldId="552"/>
            <ac:spMk id="2" creationId="{71877FBD-C00E-BB04-39DE-7C8845DE9143}"/>
          </ac:spMkLst>
        </pc:spChg>
        <pc:spChg chg="mod">
          <ac:chgData name="Loggia  Serena" userId="e1d797a7-22fe-4a25-901a-9a04d4c2f2e8" providerId="ADAL" clId="{B46F2E48-2044-564D-AD58-330AC31858D7}" dt="2022-05-25T09:27:24.104" v="8303" actId="20577"/>
          <ac:spMkLst>
            <pc:docMk/>
            <pc:sldMk cId="2608281376" sldId="552"/>
            <ac:spMk id="3" creationId="{00133450-DB85-AFCA-B031-F53BB70542E4}"/>
          </ac:spMkLst>
        </pc:spChg>
        <pc:spChg chg="add mod">
          <ac:chgData name="Loggia  Serena" userId="e1d797a7-22fe-4a25-901a-9a04d4c2f2e8" providerId="ADAL" clId="{B46F2E48-2044-564D-AD58-330AC31858D7}" dt="2022-05-24T10:35:07.205" v="7554" actId="20577"/>
          <ac:spMkLst>
            <pc:docMk/>
            <pc:sldMk cId="2608281376" sldId="552"/>
            <ac:spMk id="6" creationId="{7AF94C57-C314-E765-60DF-10EBD4FCA651}"/>
          </ac:spMkLst>
        </pc:spChg>
      </pc:sldChg>
      <pc:sldChg chg="addSp delSp modSp add mod delAnim modAnim">
        <pc:chgData name="Loggia  Serena" userId="e1d797a7-22fe-4a25-901a-9a04d4c2f2e8" providerId="ADAL" clId="{B46F2E48-2044-564D-AD58-330AC31858D7}" dt="2022-05-25T09:28:51.455" v="8319" actId="20577"/>
        <pc:sldMkLst>
          <pc:docMk/>
          <pc:sldMk cId="1746033886" sldId="553"/>
        </pc:sldMkLst>
        <pc:spChg chg="mod">
          <ac:chgData name="Loggia  Serena" userId="e1d797a7-22fe-4a25-901a-9a04d4c2f2e8" providerId="ADAL" clId="{B46F2E48-2044-564D-AD58-330AC31858D7}" dt="2022-05-25T09:28:51.455" v="8319" actId="20577"/>
          <ac:spMkLst>
            <pc:docMk/>
            <pc:sldMk cId="1746033886" sldId="553"/>
            <ac:spMk id="3" creationId="{00133450-DB85-AFCA-B031-F53BB70542E4}"/>
          </ac:spMkLst>
        </pc:spChg>
        <pc:spChg chg="del">
          <ac:chgData name="Loggia  Serena" userId="e1d797a7-22fe-4a25-901a-9a04d4c2f2e8" providerId="ADAL" clId="{B46F2E48-2044-564D-AD58-330AC31858D7}" dt="2022-05-24T10:45:10.802" v="7592" actId="478"/>
          <ac:spMkLst>
            <pc:docMk/>
            <pc:sldMk cId="1746033886" sldId="553"/>
            <ac:spMk id="7" creationId="{AD732FAA-F0FF-4FBE-9585-3A3948C37A2A}"/>
          </ac:spMkLst>
        </pc:spChg>
        <pc:spChg chg="del">
          <ac:chgData name="Loggia  Serena" userId="e1d797a7-22fe-4a25-901a-9a04d4c2f2e8" providerId="ADAL" clId="{B46F2E48-2044-564D-AD58-330AC31858D7}" dt="2022-05-24T10:45:10.802" v="7592" actId="478"/>
          <ac:spMkLst>
            <pc:docMk/>
            <pc:sldMk cId="1746033886" sldId="553"/>
            <ac:spMk id="8" creationId="{40080BCC-5894-F0E8-37DD-9B7079D4DF4D}"/>
          </ac:spMkLst>
        </pc:spChg>
        <pc:spChg chg="del">
          <ac:chgData name="Loggia  Serena" userId="e1d797a7-22fe-4a25-901a-9a04d4c2f2e8" providerId="ADAL" clId="{B46F2E48-2044-564D-AD58-330AC31858D7}" dt="2022-05-24T10:45:10.802" v="7592" actId="478"/>
          <ac:spMkLst>
            <pc:docMk/>
            <pc:sldMk cId="1746033886" sldId="553"/>
            <ac:spMk id="9" creationId="{A3297351-8D6F-8062-A03C-3173D383DAFD}"/>
          </ac:spMkLst>
        </pc:spChg>
        <pc:spChg chg="del">
          <ac:chgData name="Loggia  Serena" userId="e1d797a7-22fe-4a25-901a-9a04d4c2f2e8" providerId="ADAL" clId="{B46F2E48-2044-564D-AD58-330AC31858D7}" dt="2022-05-24T10:45:10.802" v="7592" actId="478"/>
          <ac:spMkLst>
            <pc:docMk/>
            <pc:sldMk cId="1746033886" sldId="553"/>
            <ac:spMk id="10" creationId="{85D1377A-888B-0CAD-2F72-4FA54FB82A2D}"/>
          </ac:spMkLst>
        </pc:spChg>
        <pc:spChg chg="del">
          <ac:chgData name="Loggia  Serena" userId="e1d797a7-22fe-4a25-901a-9a04d4c2f2e8" providerId="ADAL" clId="{B46F2E48-2044-564D-AD58-330AC31858D7}" dt="2022-05-24T10:45:10.802" v="7592" actId="478"/>
          <ac:spMkLst>
            <pc:docMk/>
            <pc:sldMk cId="1746033886" sldId="553"/>
            <ac:spMk id="11" creationId="{75D9DE77-0E70-321B-1717-15F3E4B608AF}"/>
          </ac:spMkLst>
        </pc:spChg>
        <pc:spChg chg="del">
          <ac:chgData name="Loggia  Serena" userId="e1d797a7-22fe-4a25-901a-9a04d4c2f2e8" providerId="ADAL" clId="{B46F2E48-2044-564D-AD58-330AC31858D7}" dt="2022-05-24T10:45:12.985" v="7593" actId="478"/>
          <ac:spMkLst>
            <pc:docMk/>
            <pc:sldMk cId="1746033886" sldId="553"/>
            <ac:spMk id="12" creationId="{A12E0858-63AB-16B7-5BFA-15F779339514}"/>
          </ac:spMkLst>
        </pc:spChg>
        <pc:spChg chg="add mod">
          <ac:chgData name="Loggia  Serena" userId="e1d797a7-22fe-4a25-901a-9a04d4c2f2e8" providerId="ADAL" clId="{B46F2E48-2044-564D-AD58-330AC31858D7}" dt="2022-05-24T10:46:41.022" v="7598" actId="1076"/>
          <ac:spMkLst>
            <pc:docMk/>
            <pc:sldMk cId="1746033886" sldId="553"/>
            <ac:spMk id="13" creationId="{982AAD95-885A-BF76-E92A-3C4F0318532B}"/>
          </ac:spMkLst>
        </pc:spChg>
        <pc:spChg chg="add mod">
          <ac:chgData name="Loggia  Serena" userId="e1d797a7-22fe-4a25-901a-9a04d4c2f2e8" providerId="ADAL" clId="{B46F2E48-2044-564D-AD58-330AC31858D7}" dt="2022-05-24T10:46:41.022" v="7598" actId="1076"/>
          <ac:spMkLst>
            <pc:docMk/>
            <pc:sldMk cId="1746033886" sldId="553"/>
            <ac:spMk id="14" creationId="{34CFEAC9-655D-AFD9-CD91-DF5C8EF5B29A}"/>
          </ac:spMkLst>
        </pc:spChg>
        <pc:spChg chg="add mod">
          <ac:chgData name="Loggia  Serena" userId="e1d797a7-22fe-4a25-901a-9a04d4c2f2e8" providerId="ADAL" clId="{B46F2E48-2044-564D-AD58-330AC31858D7}" dt="2022-05-24T10:46:41.022" v="7598" actId="1076"/>
          <ac:spMkLst>
            <pc:docMk/>
            <pc:sldMk cId="1746033886" sldId="553"/>
            <ac:spMk id="15" creationId="{3C1A5159-1A1C-2FB0-7B81-EF4AF62FCC6C}"/>
          </ac:spMkLst>
        </pc:spChg>
      </pc:sldChg>
      <pc:sldChg chg="addSp delSp modSp add mod delAnim modAnim">
        <pc:chgData name="Loggia  Serena" userId="e1d797a7-22fe-4a25-901a-9a04d4c2f2e8" providerId="ADAL" clId="{B46F2E48-2044-564D-AD58-330AC31858D7}" dt="2022-05-25T09:28:47.311" v="8318" actId="20577"/>
        <pc:sldMkLst>
          <pc:docMk/>
          <pc:sldMk cId="3671215273" sldId="554"/>
        </pc:sldMkLst>
        <pc:spChg chg="mod">
          <ac:chgData name="Loggia  Serena" userId="e1d797a7-22fe-4a25-901a-9a04d4c2f2e8" providerId="ADAL" clId="{B46F2E48-2044-564D-AD58-330AC31858D7}" dt="2022-05-25T09:28:47.311" v="8318" actId="20577"/>
          <ac:spMkLst>
            <pc:docMk/>
            <pc:sldMk cId="3671215273" sldId="554"/>
            <ac:spMk id="3" creationId="{00133450-DB85-AFCA-B031-F53BB70542E4}"/>
          </ac:spMkLst>
        </pc:spChg>
        <pc:spChg chg="add del mod">
          <ac:chgData name="Loggia  Serena" userId="e1d797a7-22fe-4a25-901a-9a04d4c2f2e8" providerId="ADAL" clId="{B46F2E48-2044-564D-AD58-330AC31858D7}" dt="2022-05-24T10:46:27.787" v="7596" actId="478"/>
          <ac:spMkLst>
            <pc:docMk/>
            <pc:sldMk cId="3671215273" sldId="554"/>
            <ac:spMk id="6" creationId="{F597A1FC-88E8-DC69-2EEF-3348EFA2BBD9}"/>
          </ac:spMkLst>
        </pc:spChg>
        <pc:spChg chg="add del mod">
          <ac:chgData name="Loggia  Serena" userId="e1d797a7-22fe-4a25-901a-9a04d4c2f2e8" providerId="ADAL" clId="{B46F2E48-2044-564D-AD58-330AC31858D7}" dt="2022-05-24T10:46:27.787" v="7596" actId="478"/>
          <ac:spMkLst>
            <pc:docMk/>
            <pc:sldMk cId="3671215273" sldId="554"/>
            <ac:spMk id="7" creationId="{EA9E62DA-F3B1-8B62-1A39-B2AE16F3E94D}"/>
          </ac:spMkLst>
        </pc:spChg>
        <pc:spChg chg="add mod">
          <ac:chgData name="Loggia  Serena" userId="e1d797a7-22fe-4a25-901a-9a04d4c2f2e8" providerId="ADAL" clId="{B46F2E48-2044-564D-AD58-330AC31858D7}" dt="2022-05-24T10:54:30.705" v="7834" actId="1076"/>
          <ac:spMkLst>
            <pc:docMk/>
            <pc:sldMk cId="3671215273" sldId="554"/>
            <ac:spMk id="8" creationId="{C7A776DD-3642-0DDA-6E66-DAF1ADCB56F7}"/>
          </ac:spMkLst>
        </pc:spChg>
        <pc:spChg chg="add mod">
          <ac:chgData name="Loggia  Serena" userId="e1d797a7-22fe-4a25-901a-9a04d4c2f2e8" providerId="ADAL" clId="{B46F2E48-2044-564D-AD58-330AC31858D7}" dt="2022-05-24T10:54:30.705" v="7834" actId="1076"/>
          <ac:spMkLst>
            <pc:docMk/>
            <pc:sldMk cId="3671215273" sldId="554"/>
            <ac:spMk id="9" creationId="{F3B21DF2-6C31-9C90-A411-78F304292C02}"/>
          </ac:spMkLst>
        </pc:spChg>
        <pc:spChg chg="add mod">
          <ac:chgData name="Loggia  Serena" userId="e1d797a7-22fe-4a25-901a-9a04d4c2f2e8" providerId="ADAL" clId="{B46F2E48-2044-564D-AD58-330AC31858D7}" dt="2022-05-24T10:54:30.705" v="7834" actId="1076"/>
          <ac:spMkLst>
            <pc:docMk/>
            <pc:sldMk cId="3671215273" sldId="554"/>
            <ac:spMk id="10" creationId="{475CB8DF-B6F1-0044-07B1-F07AE0B34E7B}"/>
          </ac:spMkLst>
        </pc:spChg>
        <pc:spChg chg="add del mod">
          <ac:chgData name="Loggia  Serena" userId="e1d797a7-22fe-4a25-901a-9a04d4c2f2e8" providerId="ADAL" clId="{B46F2E48-2044-564D-AD58-330AC31858D7}" dt="2022-05-24T10:47:12.275" v="7602" actId="21"/>
          <ac:spMkLst>
            <pc:docMk/>
            <pc:sldMk cId="3671215273" sldId="554"/>
            <ac:spMk id="11" creationId="{F570A414-B446-A8F9-4CC1-CD5C7BB0C3AE}"/>
          </ac:spMkLst>
        </pc:spChg>
        <pc:spChg chg="add del mod">
          <ac:chgData name="Loggia  Serena" userId="e1d797a7-22fe-4a25-901a-9a04d4c2f2e8" providerId="ADAL" clId="{B46F2E48-2044-564D-AD58-330AC31858D7}" dt="2022-05-24T10:47:12.275" v="7602" actId="21"/>
          <ac:spMkLst>
            <pc:docMk/>
            <pc:sldMk cId="3671215273" sldId="554"/>
            <ac:spMk id="12" creationId="{A41E6D73-1D42-F7C9-0F2F-FFDF0771D639}"/>
          </ac:spMkLst>
        </pc:spChg>
        <pc:spChg chg="add del mod">
          <ac:chgData name="Loggia  Serena" userId="e1d797a7-22fe-4a25-901a-9a04d4c2f2e8" providerId="ADAL" clId="{B46F2E48-2044-564D-AD58-330AC31858D7}" dt="2022-05-24T10:47:12.275" v="7602" actId="21"/>
          <ac:spMkLst>
            <pc:docMk/>
            <pc:sldMk cId="3671215273" sldId="554"/>
            <ac:spMk id="13" creationId="{3A0FE4E5-59D9-63AC-09DE-342BCD81B5FA}"/>
          </ac:spMkLst>
        </pc:spChg>
      </pc:sldChg>
      <pc:sldChg chg="addSp delSp modSp add mod delAnim modAnim">
        <pc:chgData name="Loggia  Serena" userId="e1d797a7-22fe-4a25-901a-9a04d4c2f2e8" providerId="ADAL" clId="{B46F2E48-2044-564D-AD58-330AC31858D7}" dt="2022-05-25T09:28:36.765" v="8316" actId="20577"/>
        <pc:sldMkLst>
          <pc:docMk/>
          <pc:sldMk cId="3726494873" sldId="555"/>
        </pc:sldMkLst>
        <pc:spChg chg="mod">
          <ac:chgData name="Loggia  Serena" userId="e1d797a7-22fe-4a25-901a-9a04d4c2f2e8" providerId="ADAL" clId="{B46F2E48-2044-564D-AD58-330AC31858D7}" dt="2022-05-25T09:28:36.765" v="8316" actId="20577"/>
          <ac:spMkLst>
            <pc:docMk/>
            <pc:sldMk cId="3726494873" sldId="555"/>
            <ac:spMk id="3" creationId="{00133450-DB85-AFCA-B031-F53BB70542E4}"/>
          </ac:spMkLst>
        </pc:spChg>
        <pc:spChg chg="del">
          <ac:chgData name="Loggia  Serena" userId="e1d797a7-22fe-4a25-901a-9a04d4c2f2e8" providerId="ADAL" clId="{B46F2E48-2044-564D-AD58-330AC31858D7}" dt="2022-05-24T10:47:20.909" v="7605" actId="478"/>
          <ac:spMkLst>
            <pc:docMk/>
            <pc:sldMk cId="3726494873" sldId="555"/>
            <ac:spMk id="8" creationId="{C7A776DD-3642-0DDA-6E66-DAF1ADCB56F7}"/>
          </ac:spMkLst>
        </pc:spChg>
        <pc:spChg chg="del">
          <ac:chgData name="Loggia  Serena" userId="e1d797a7-22fe-4a25-901a-9a04d4c2f2e8" providerId="ADAL" clId="{B46F2E48-2044-564D-AD58-330AC31858D7}" dt="2022-05-24T10:47:20.909" v="7605" actId="478"/>
          <ac:spMkLst>
            <pc:docMk/>
            <pc:sldMk cId="3726494873" sldId="555"/>
            <ac:spMk id="9" creationId="{F3B21DF2-6C31-9C90-A411-78F304292C02}"/>
          </ac:spMkLst>
        </pc:spChg>
        <pc:spChg chg="del">
          <ac:chgData name="Loggia  Serena" userId="e1d797a7-22fe-4a25-901a-9a04d4c2f2e8" providerId="ADAL" clId="{B46F2E48-2044-564D-AD58-330AC31858D7}" dt="2022-05-24T10:47:20.909" v="7605" actId="478"/>
          <ac:spMkLst>
            <pc:docMk/>
            <pc:sldMk cId="3726494873" sldId="555"/>
            <ac:spMk id="10" creationId="{475CB8DF-B6F1-0044-07B1-F07AE0B34E7B}"/>
          </ac:spMkLst>
        </pc:spChg>
        <pc:spChg chg="add mod">
          <ac:chgData name="Loggia  Serena" userId="e1d797a7-22fe-4a25-901a-9a04d4c2f2e8" providerId="ADAL" clId="{B46F2E48-2044-564D-AD58-330AC31858D7}" dt="2022-05-24T10:54:20.555" v="7833" actId="1076"/>
          <ac:spMkLst>
            <pc:docMk/>
            <pc:sldMk cId="3726494873" sldId="555"/>
            <ac:spMk id="11" creationId="{6CB4AB6C-8D98-8757-B83F-A7274B5DCD6A}"/>
          </ac:spMkLst>
        </pc:spChg>
        <pc:spChg chg="add mod">
          <ac:chgData name="Loggia  Serena" userId="e1d797a7-22fe-4a25-901a-9a04d4c2f2e8" providerId="ADAL" clId="{B46F2E48-2044-564D-AD58-330AC31858D7}" dt="2022-05-24T10:54:20.555" v="7833" actId="1076"/>
          <ac:spMkLst>
            <pc:docMk/>
            <pc:sldMk cId="3726494873" sldId="555"/>
            <ac:spMk id="12" creationId="{5EB1B72C-9F1A-EA01-4810-822948703AC2}"/>
          </ac:spMkLst>
        </pc:spChg>
        <pc:spChg chg="add mod">
          <ac:chgData name="Loggia  Serena" userId="e1d797a7-22fe-4a25-901a-9a04d4c2f2e8" providerId="ADAL" clId="{B46F2E48-2044-564D-AD58-330AC31858D7}" dt="2022-05-24T10:54:20.555" v="7833" actId="1076"/>
          <ac:spMkLst>
            <pc:docMk/>
            <pc:sldMk cId="3726494873" sldId="555"/>
            <ac:spMk id="13" creationId="{EB4C288B-18F4-CC26-2046-9B02D2AAE7B2}"/>
          </ac:spMkLst>
        </pc:spChg>
      </pc:sldChg>
      <pc:sldChg chg="addSp delSp modSp add mod">
        <pc:chgData name="Loggia  Serena" userId="e1d797a7-22fe-4a25-901a-9a04d4c2f2e8" providerId="ADAL" clId="{B46F2E48-2044-564D-AD58-330AC31858D7}" dt="2022-05-25T09:28:41.859" v="8317" actId="20577"/>
        <pc:sldMkLst>
          <pc:docMk/>
          <pc:sldMk cId="779890095" sldId="556"/>
        </pc:sldMkLst>
        <pc:spChg chg="mod">
          <ac:chgData name="Loggia  Serena" userId="e1d797a7-22fe-4a25-901a-9a04d4c2f2e8" providerId="ADAL" clId="{B46F2E48-2044-564D-AD58-330AC31858D7}" dt="2022-05-24T10:49:43.639" v="7660" actId="1076"/>
          <ac:spMkLst>
            <pc:docMk/>
            <pc:sldMk cId="779890095" sldId="556"/>
            <ac:spMk id="2" creationId="{71877FBD-C00E-BB04-39DE-7C8845DE9143}"/>
          </ac:spMkLst>
        </pc:spChg>
        <pc:spChg chg="mod">
          <ac:chgData name="Loggia  Serena" userId="e1d797a7-22fe-4a25-901a-9a04d4c2f2e8" providerId="ADAL" clId="{B46F2E48-2044-564D-AD58-330AC31858D7}" dt="2022-05-25T09:28:41.859" v="8317" actId="20577"/>
          <ac:spMkLst>
            <pc:docMk/>
            <pc:sldMk cId="779890095" sldId="556"/>
            <ac:spMk id="3" creationId="{00133450-DB85-AFCA-B031-F53BB70542E4}"/>
          </ac:spMkLst>
        </pc:spChg>
        <pc:spChg chg="add del mod">
          <ac:chgData name="Loggia  Serena" userId="e1d797a7-22fe-4a25-901a-9a04d4c2f2e8" providerId="ADAL" clId="{B46F2E48-2044-564D-AD58-330AC31858D7}" dt="2022-05-24T11:00:05.640" v="7891" actId="478"/>
          <ac:spMkLst>
            <pc:docMk/>
            <pc:sldMk cId="779890095" sldId="556"/>
            <ac:spMk id="6" creationId="{0FB276DD-D452-BBDD-B251-44CBACDC621C}"/>
          </ac:spMkLst>
        </pc:spChg>
        <pc:spChg chg="mod">
          <ac:chgData name="Loggia  Serena" userId="e1d797a7-22fe-4a25-901a-9a04d4c2f2e8" providerId="ADAL" clId="{B46F2E48-2044-564D-AD58-330AC31858D7}" dt="2022-05-24T11:00:02.458" v="7890" actId="1076"/>
          <ac:spMkLst>
            <pc:docMk/>
            <pc:sldMk cId="779890095" sldId="556"/>
            <ac:spMk id="8" creationId="{C7A776DD-3642-0DDA-6E66-DAF1ADCB56F7}"/>
          </ac:spMkLst>
        </pc:spChg>
        <pc:spChg chg="mod">
          <ac:chgData name="Loggia  Serena" userId="e1d797a7-22fe-4a25-901a-9a04d4c2f2e8" providerId="ADAL" clId="{B46F2E48-2044-564D-AD58-330AC31858D7}" dt="2022-05-24T11:00:02.458" v="7890" actId="1076"/>
          <ac:spMkLst>
            <pc:docMk/>
            <pc:sldMk cId="779890095" sldId="556"/>
            <ac:spMk id="9" creationId="{F3B21DF2-6C31-9C90-A411-78F304292C02}"/>
          </ac:spMkLst>
        </pc:spChg>
        <pc:spChg chg="mod">
          <ac:chgData name="Loggia  Serena" userId="e1d797a7-22fe-4a25-901a-9a04d4c2f2e8" providerId="ADAL" clId="{B46F2E48-2044-564D-AD58-330AC31858D7}" dt="2022-05-24T11:00:02.458" v="7890" actId="1076"/>
          <ac:spMkLst>
            <pc:docMk/>
            <pc:sldMk cId="779890095" sldId="556"/>
            <ac:spMk id="10" creationId="{475CB8DF-B6F1-0044-07B1-F07AE0B34E7B}"/>
          </ac:spMkLst>
        </pc:spChg>
        <pc:spChg chg="add mod">
          <ac:chgData name="Loggia  Serena" userId="e1d797a7-22fe-4a25-901a-9a04d4c2f2e8" providerId="ADAL" clId="{B46F2E48-2044-564D-AD58-330AC31858D7}" dt="2022-05-24T11:00:13.308" v="7892" actId="14100"/>
          <ac:spMkLst>
            <pc:docMk/>
            <pc:sldMk cId="779890095" sldId="556"/>
            <ac:spMk id="11" creationId="{3D0E152E-F211-F15E-D2C8-ACFCCCA6AD6C}"/>
          </ac:spMkLst>
        </pc:spChg>
      </pc:sldChg>
      <pc:sldChg chg="addSp delSp modSp add mod delAnim">
        <pc:chgData name="Loggia  Serena" userId="e1d797a7-22fe-4a25-901a-9a04d4c2f2e8" providerId="ADAL" clId="{B46F2E48-2044-564D-AD58-330AC31858D7}" dt="2022-05-25T09:28:32.610" v="8315" actId="20577"/>
        <pc:sldMkLst>
          <pc:docMk/>
          <pc:sldMk cId="1641520068" sldId="557"/>
        </pc:sldMkLst>
        <pc:spChg chg="mod">
          <ac:chgData name="Loggia  Serena" userId="e1d797a7-22fe-4a25-901a-9a04d4c2f2e8" providerId="ADAL" clId="{B46F2E48-2044-564D-AD58-330AC31858D7}" dt="2022-05-25T09:28:32.610" v="8315" actId="20577"/>
          <ac:spMkLst>
            <pc:docMk/>
            <pc:sldMk cId="1641520068" sldId="557"/>
            <ac:spMk id="3" creationId="{00133450-DB85-AFCA-B031-F53BB70542E4}"/>
          </ac:spMkLst>
        </pc:spChg>
        <pc:spChg chg="add mod">
          <ac:chgData name="Loggia  Serena" userId="e1d797a7-22fe-4a25-901a-9a04d4c2f2e8" providerId="ADAL" clId="{B46F2E48-2044-564D-AD58-330AC31858D7}" dt="2022-05-24T10:57:42.110" v="7860" actId="207"/>
          <ac:spMkLst>
            <pc:docMk/>
            <pc:sldMk cId="1641520068" sldId="557"/>
            <ac:spMk id="9" creationId="{E6BB1150-7587-37D7-C4BD-6E4DC845B418}"/>
          </ac:spMkLst>
        </pc:spChg>
        <pc:spChg chg="add mod">
          <ac:chgData name="Loggia  Serena" userId="e1d797a7-22fe-4a25-901a-9a04d4c2f2e8" providerId="ADAL" clId="{B46F2E48-2044-564D-AD58-330AC31858D7}" dt="2022-05-24T11:03:00.302" v="7945" actId="5793"/>
          <ac:spMkLst>
            <pc:docMk/>
            <pc:sldMk cId="1641520068" sldId="557"/>
            <ac:spMk id="10" creationId="{974DC016-9D86-D225-CA67-A5C289A674D3}"/>
          </ac:spMkLst>
        </pc:spChg>
        <pc:spChg chg="del">
          <ac:chgData name="Loggia  Serena" userId="e1d797a7-22fe-4a25-901a-9a04d4c2f2e8" providerId="ADAL" clId="{B46F2E48-2044-564D-AD58-330AC31858D7}" dt="2022-05-24T10:55:19.123" v="7837" actId="478"/>
          <ac:spMkLst>
            <pc:docMk/>
            <pc:sldMk cId="1641520068" sldId="557"/>
            <ac:spMk id="11" creationId="{6CB4AB6C-8D98-8757-B83F-A7274B5DCD6A}"/>
          </ac:spMkLst>
        </pc:spChg>
        <pc:spChg chg="del">
          <ac:chgData name="Loggia  Serena" userId="e1d797a7-22fe-4a25-901a-9a04d4c2f2e8" providerId="ADAL" clId="{B46F2E48-2044-564D-AD58-330AC31858D7}" dt="2022-05-24T10:55:19.123" v="7837" actId="478"/>
          <ac:spMkLst>
            <pc:docMk/>
            <pc:sldMk cId="1641520068" sldId="557"/>
            <ac:spMk id="12" creationId="{5EB1B72C-9F1A-EA01-4810-822948703AC2}"/>
          </ac:spMkLst>
        </pc:spChg>
        <pc:spChg chg="del">
          <ac:chgData name="Loggia  Serena" userId="e1d797a7-22fe-4a25-901a-9a04d4c2f2e8" providerId="ADAL" clId="{B46F2E48-2044-564D-AD58-330AC31858D7}" dt="2022-05-24T10:55:19.123" v="7837" actId="478"/>
          <ac:spMkLst>
            <pc:docMk/>
            <pc:sldMk cId="1641520068" sldId="557"/>
            <ac:spMk id="13" creationId="{EB4C288B-18F4-CC26-2046-9B02D2AAE7B2}"/>
          </ac:spMkLst>
        </pc:spChg>
      </pc:sldChg>
      <pc:sldChg chg="addSp modSp add mod">
        <pc:chgData name="Loggia  Serena" userId="e1d797a7-22fe-4a25-901a-9a04d4c2f2e8" providerId="ADAL" clId="{B46F2E48-2044-564D-AD58-330AC31858D7}" dt="2022-05-25T09:28:27.969" v="8314" actId="20577"/>
        <pc:sldMkLst>
          <pc:docMk/>
          <pc:sldMk cId="4014600054" sldId="558"/>
        </pc:sldMkLst>
        <pc:spChg chg="mod">
          <ac:chgData name="Loggia  Serena" userId="e1d797a7-22fe-4a25-901a-9a04d4c2f2e8" providerId="ADAL" clId="{B46F2E48-2044-564D-AD58-330AC31858D7}" dt="2022-05-25T09:28:27.969" v="8314" actId="20577"/>
          <ac:spMkLst>
            <pc:docMk/>
            <pc:sldMk cId="4014600054" sldId="558"/>
            <ac:spMk id="3" creationId="{00133450-DB85-AFCA-B031-F53BB70542E4}"/>
          </ac:spMkLst>
        </pc:spChg>
        <pc:spChg chg="add mod">
          <ac:chgData name="Loggia  Serena" userId="e1d797a7-22fe-4a25-901a-9a04d4c2f2e8" providerId="ADAL" clId="{B46F2E48-2044-564D-AD58-330AC31858D7}" dt="2022-05-24T10:58:37.867" v="7867"/>
          <ac:spMkLst>
            <pc:docMk/>
            <pc:sldMk cId="4014600054" sldId="558"/>
            <ac:spMk id="6" creationId="{6FACFC25-63E5-22F2-A102-33B9C497D85F}"/>
          </ac:spMkLst>
        </pc:spChg>
      </pc:sldChg>
      <pc:sldChg chg="addSp modSp add mod">
        <pc:chgData name="Loggia  Serena" userId="e1d797a7-22fe-4a25-901a-9a04d4c2f2e8" providerId="ADAL" clId="{B46F2E48-2044-564D-AD58-330AC31858D7}" dt="2022-05-25T09:28:23.269" v="8313" actId="20577"/>
        <pc:sldMkLst>
          <pc:docMk/>
          <pc:sldMk cId="3100339871" sldId="559"/>
        </pc:sldMkLst>
        <pc:spChg chg="mod">
          <ac:chgData name="Loggia  Serena" userId="e1d797a7-22fe-4a25-901a-9a04d4c2f2e8" providerId="ADAL" clId="{B46F2E48-2044-564D-AD58-330AC31858D7}" dt="2022-05-25T09:28:23.269" v="8313" actId="20577"/>
          <ac:spMkLst>
            <pc:docMk/>
            <pc:sldMk cId="3100339871" sldId="559"/>
            <ac:spMk id="3" creationId="{00133450-DB85-AFCA-B031-F53BB70542E4}"/>
          </ac:spMkLst>
        </pc:spChg>
        <pc:spChg chg="add mod">
          <ac:chgData name="Loggia  Serena" userId="e1d797a7-22fe-4a25-901a-9a04d4c2f2e8" providerId="ADAL" clId="{B46F2E48-2044-564D-AD58-330AC31858D7}" dt="2022-05-24T10:58:39.762" v="7868"/>
          <ac:spMkLst>
            <pc:docMk/>
            <pc:sldMk cId="3100339871" sldId="559"/>
            <ac:spMk id="6" creationId="{C1D07946-B252-6CF0-BCEC-123B4ED9D324}"/>
          </ac:spMkLst>
        </pc:spChg>
      </pc:sldChg>
      <pc:sldChg chg="addSp modSp add del mod">
        <pc:chgData name="Loggia  Serena" userId="e1d797a7-22fe-4a25-901a-9a04d4c2f2e8" providerId="ADAL" clId="{B46F2E48-2044-564D-AD58-330AC31858D7}" dt="2022-05-25T09:27:58.339" v="8310" actId="2696"/>
        <pc:sldMkLst>
          <pc:docMk/>
          <pc:sldMk cId="4158925005" sldId="560"/>
        </pc:sldMkLst>
        <pc:spChg chg="mod">
          <ac:chgData name="Loggia  Serena" userId="e1d797a7-22fe-4a25-901a-9a04d4c2f2e8" providerId="ADAL" clId="{B46F2E48-2044-564D-AD58-330AC31858D7}" dt="2022-05-24T10:56:55.479" v="7852" actId="207"/>
          <ac:spMkLst>
            <pc:docMk/>
            <pc:sldMk cId="4158925005" sldId="560"/>
            <ac:spMk id="3" creationId="{00133450-DB85-AFCA-B031-F53BB70542E4}"/>
          </ac:spMkLst>
        </pc:spChg>
        <pc:spChg chg="add mod">
          <ac:chgData name="Loggia  Serena" userId="e1d797a7-22fe-4a25-901a-9a04d4c2f2e8" providerId="ADAL" clId="{B46F2E48-2044-564D-AD58-330AC31858D7}" dt="2022-05-24T10:58:41.413" v="7869"/>
          <ac:spMkLst>
            <pc:docMk/>
            <pc:sldMk cId="4158925005" sldId="560"/>
            <ac:spMk id="6" creationId="{4C22D286-B7F4-1EF8-4BC6-CE10D3353454}"/>
          </ac:spMkLst>
        </pc:spChg>
      </pc:sldChg>
      <pc:sldChg chg="addSp modSp add del mod">
        <pc:chgData name="Loggia  Serena" userId="e1d797a7-22fe-4a25-901a-9a04d4c2f2e8" providerId="ADAL" clId="{B46F2E48-2044-564D-AD58-330AC31858D7}" dt="2022-05-25T09:27:58.339" v="8310" actId="2696"/>
        <pc:sldMkLst>
          <pc:docMk/>
          <pc:sldMk cId="1531054071" sldId="561"/>
        </pc:sldMkLst>
        <pc:spChg chg="mod">
          <ac:chgData name="Loggia  Serena" userId="e1d797a7-22fe-4a25-901a-9a04d4c2f2e8" providerId="ADAL" clId="{B46F2E48-2044-564D-AD58-330AC31858D7}" dt="2022-05-24T10:57:00.092" v="7853" actId="207"/>
          <ac:spMkLst>
            <pc:docMk/>
            <pc:sldMk cId="1531054071" sldId="561"/>
            <ac:spMk id="3" creationId="{00133450-DB85-AFCA-B031-F53BB70542E4}"/>
          </ac:spMkLst>
        </pc:spChg>
        <pc:spChg chg="add mod">
          <ac:chgData name="Loggia  Serena" userId="e1d797a7-22fe-4a25-901a-9a04d4c2f2e8" providerId="ADAL" clId="{B46F2E48-2044-564D-AD58-330AC31858D7}" dt="2022-05-24T10:58:43.450" v="7870"/>
          <ac:spMkLst>
            <pc:docMk/>
            <pc:sldMk cId="1531054071" sldId="561"/>
            <ac:spMk id="6" creationId="{FF9337B1-6B76-9A6F-C41F-B3F95477E918}"/>
          </ac:spMkLst>
        </pc:spChg>
      </pc:sldChg>
      <pc:sldChg chg="addSp modSp add del mod">
        <pc:chgData name="Loggia  Serena" userId="e1d797a7-22fe-4a25-901a-9a04d4c2f2e8" providerId="ADAL" clId="{B46F2E48-2044-564D-AD58-330AC31858D7}" dt="2022-05-25T09:27:58.339" v="8310" actId="2696"/>
        <pc:sldMkLst>
          <pc:docMk/>
          <pc:sldMk cId="564339877" sldId="562"/>
        </pc:sldMkLst>
        <pc:spChg chg="mod">
          <ac:chgData name="Loggia  Serena" userId="e1d797a7-22fe-4a25-901a-9a04d4c2f2e8" providerId="ADAL" clId="{B46F2E48-2044-564D-AD58-330AC31858D7}" dt="2022-05-24T10:57:04.645" v="7854" actId="207"/>
          <ac:spMkLst>
            <pc:docMk/>
            <pc:sldMk cId="564339877" sldId="562"/>
            <ac:spMk id="3" creationId="{00133450-DB85-AFCA-B031-F53BB70542E4}"/>
          </ac:spMkLst>
        </pc:spChg>
        <pc:spChg chg="add mod">
          <ac:chgData name="Loggia  Serena" userId="e1d797a7-22fe-4a25-901a-9a04d4c2f2e8" providerId="ADAL" clId="{B46F2E48-2044-564D-AD58-330AC31858D7}" dt="2022-05-24T10:58:45.495" v="7871"/>
          <ac:spMkLst>
            <pc:docMk/>
            <pc:sldMk cId="564339877" sldId="562"/>
            <ac:spMk id="6" creationId="{AA9432E0-5C1B-FC31-FEF1-11E14656D0BF}"/>
          </ac:spMkLst>
        </pc:spChg>
      </pc:sldChg>
      <pc:sldChg chg="addSp modSp add mod">
        <pc:chgData name="Loggia  Serena" userId="e1d797a7-22fe-4a25-901a-9a04d4c2f2e8" providerId="ADAL" clId="{B46F2E48-2044-564D-AD58-330AC31858D7}" dt="2022-05-25T09:28:08.745" v="8312" actId="20577"/>
        <pc:sldMkLst>
          <pc:docMk/>
          <pc:sldMk cId="1994620003" sldId="563"/>
        </pc:sldMkLst>
        <pc:spChg chg="mod">
          <ac:chgData name="Loggia  Serena" userId="e1d797a7-22fe-4a25-901a-9a04d4c2f2e8" providerId="ADAL" clId="{B46F2E48-2044-564D-AD58-330AC31858D7}" dt="2022-05-25T09:28:08.745" v="8312" actId="20577"/>
          <ac:spMkLst>
            <pc:docMk/>
            <pc:sldMk cId="1994620003" sldId="563"/>
            <ac:spMk id="3" creationId="{00133450-DB85-AFCA-B031-F53BB70542E4}"/>
          </ac:spMkLst>
        </pc:spChg>
        <pc:spChg chg="add mod">
          <ac:chgData name="Loggia  Serena" userId="e1d797a7-22fe-4a25-901a-9a04d4c2f2e8" providerId="ADAL" clId="{B46F2E48-2044-564D-AD58-330AC31858D7}" dt="2022-05-24T10:58:57.833" v="7882" actId="20577"/>
          <ac:spMkLst>
            <pc:docMk/>
            <pc:sldMk cId="1994620003" sldId="563"/>
            <ac:spMk id="6" creationId="{921C1D77-08DB-DF41-5FAA-8D8F840C4F81}"/>
          </ac:spMkLst>
        </pc:spChg>
      </pc:sldChg>
      <pc:sldChg chg="addSp modSp add mod">
        <pc:chgData name="Loggia  Serena" userId="e1d797a7-22fe-4a25-901a-9a04d4c2f2e8" providerId="ADAL" clId="{B46F2E48-2044-564D-AD58-330AC31858D7}" dt="2022-05-25T09:28:03.908" v="8311" actId="20577"/>
        <pc:sldMkLst>
          <pc:docMk/>
          <pc:sldMk cId="793334126" sldId="564"/>
        </pc:sldMkLst>
        <pc:spChg chg="mod">
          <ac:chgData name="Loggia  Serena" userId="e1d797a7-22fe-4a25-901a-9a04d4c2f2e8" providerId="ADAL" clId="{B46F2E48-2044-564D-AD58-330AC31858D7}" dt="2022-05-25T09:28:03.908" v="8311" actId="20577"/>
          <ac:spMkLst>
            <pc:docMk/>
            <pc:sldMk cId="793334126" sldId="564"/>
            <ac:spMk id="3" creationId="{00133450-DB85-AFCA-B031-F53BB70542E4}"/>
          </ac:spMkLst>
        </pc:spChg>
        <pc:spChg chg="add mod">
          <ac:chgData name="Loggia  Serena" userId="e1d797a7-22fe-4a25-901a-9a04d4c2f2e8" providerId="ADAL" clId="{B46F2E48-2044-564D-AD58-330AC31858D7}" dt="2022-05-24T10:58:50.803" v="7872"/>
          <ac:spMkLst>
            <pc:docMk/>
            <pc:sldMk cId="793334126" sldId="564"/>
            <ac:spMk id="6" creationId="{E201A200-8B9C-0DDD-1EF7-9C02304935BF}"/>
          </ac:spMkLst>
        </pc:spChg>
      </pc:sldChg>
      <pc:sldMasterChg chg="addSldLayout modSldLayout sldLayoutOrd">
        <pc:chgData name="Loggia  Serena" userId="e1d797a7-22fe-4a25-901a-9a04d4c2f2e8" providerId="ADAL" clId="{B46F2E48-2044-564D-AD58-330AC31858D7}" dt="2022-05-25T09:09:07.994" v="8279" actId="113"/>
        <pc:sldMasterMkLst>
          <pc:docMk/>
          <pc:sldMasterMk cId="1066431050" sldId="2147483775"/>
        </pc:sldMasterMkLst>
        <pc:sldLayoutChg chg="addSp delSp modSp mod">
          <pc:chgData name="Loggia  Serena" userId="e1d797a7-22fe-4a25-901a-9a04d4c2f2e8" providerId="ADAL" clId="{B46F2E48-2044-564D-AD58-330AC31858D7}" dt="2022-05-25T09:08:36.044" v="8275" actId="113"/>
          <pc:sldLayoutMkLst>
            <pc:docMk/>
            <pc:sldMasterMk cId="1066431050" sldId="2147483775"/>
            <pc:sldLayoutMk cId="79772603" sldId="2147483858"/>
          </pc:sldLayoutMkLst>
          <pc:spChg chg="mod">
            <ac:chgData name="Loggia  Serena" userId="e1d797a7-22fe-4a25-901a-9a04d4c2f2e8" providerId="ADAL" clId="{B46F2E48-2044-564D-AD58-330AC31858D7}" dt="2022-05-25T08:27:00.107" v="8158" actId="790"/>
            <ac:spMkLst>
              <pc:docMk/>
              <pc:sldMasterMk cId="1066431050" sldId="2147483775"/>
              <pc:sldLayoutMk cId="79772603" sldId="2147483858"/>
              <ac:spMk id="2" creationId="{3346F7F9-CBC8-4641-B12B-7E76FD213E12}"/>
            </ac:spMkLst>
          </pc:spChg>
          <pc:spChg chg="mod">
            <ac:chgData name="Loggia  Serena" userId="e1d797a7-22fe-4a25-901a-9a04d4c2f2e8" providerId="ADAL" clId="{B46F2E48-2044-564D-AD58-330AC31858D7}" dt="2022-05-25T08:27:06.193" v="8159" actId="790"/>
            <ac:spMkLst>
              <pc:docMk/>
              <pc:sldMasterMk cId="1066431050" sldId="2147483775"/>
              <pc:sldLayoutMk cId="79772603" sldId="2147483858"/>
              <ac:spMk id="3" creationId="{87D3E2EF-5F98-49EC-BCEA-B215D49920A3}"/>
            </ac:spMkLst>
          </pc:spChg>
          <pc:spChg chg="mod">
            <ac:chgData name="Loggia  Serena" userId="e1d797a7-22fe-4a25-901a-9a04d4c2f2e8" providerId="ADAL" clId="{B46F2E48-2044-564D-AD58-330AC31858D7}" dt="2022-05-25T08:26:11.318" v="8154" actId="14100"/>
            <ac:spMkLst>
              <pc:docMk/>
              <pc:sldMasterMk cId="1066431050" sldId="2147483775"/>
              <pc:sldLayoutMk cId="79772603" sldId="2147483858"/>
              <ac:spMk id="9" creationId="{29D903C2-C9F1-48F9-9933-356D93332CDE}"/>
            </ac:spMkLst>
          </pc:spChg>
          <pc:spChg chg="add mod">
            <ac:chgData name="Loggia  Serena" userId="e1d797a7-22fe-4a25-901a-9a04d4c2f2e8" providerId="ADAL" clId="{B46F2E48-2044-564D-AD58-330AC31858D7}" dt="2022-05-25T09:08:36.044" v="8275" actId="113"/>
            <ac:spMkLst>
              <pc:docMk/>
              <pc:sldMasterMk cId="1066431050" sldId="2147483775"/>
              <pc:sldLayoutMk cId="79772603" sldId="2147483858"/>
              <ac:spMk id="11" creationId="{A48D9D9F-D34B-906C-5E0F-82CDB2A92EC3}"/>
            </ac:spMkLst>
          </pc:spChg>
          <pc:spChg chg="add del mod">
            <ac:chgData name="Loggia  Serena" userId="e1d797a7-22fe-4a25-901a-9a04d4c2f2e8" providerId="ADAL" clId="{B46F2E48-2044-564D-AD58-330AC31858D7}" dt="2022-05-25T08:17:01.856" v="8010"/>
            <ac:spMkLst>
              <pc:docMk/>
              <pc:sldMasterMk cId="1066431050" sldId="2147483775"/>
              <pc:sldLayoutMk cId="79772603" sldId="2147483858"/>
              <ac:spMk id="13" creationId="{1B85772F-ECDB-FC0B-C602-7D224B6A3475}"/>
            </ac:spMkLst>
          </pc:spChg>
        </pc:sldLayoutChg>
        <pc:sldLayoutChg chg="modSp add mod ord modTransition">
          <pc:chgData name="Loggia  Serena" userId="e1d797a7-22fe-4a25-901a-9a04d4c2f2e8" providerId="ADAL" clId="{B46F2E48-2044-564D-AD58-330AC31858D7}" dt="2022-05-25T09:05:43.401" v="8162" actId="207"/>
          <pc:sldLayoutMkLst>
            <pc:docMk/>
            <pc:sldMasterMk cId="1066431050" sldId="2147483775"/>
            <pc:sldLayoutMk cId="1347412904" sldId="2147483866"/>
          </pc:sldLayoutMkLst>
          <pc:spChg chg="mod">
            <ac:chgData name="Loggia  Serena" userId="e1d797a7-22fe-4a25-901a-9a04d4c2f2e8" providerId="ADAL" clId="{B46F2E48-2044-564D-AD58-330AC31858D7}" dt="2022-05-25T09:05:43.401" v="8162" actId="207"/>
            <ac:spMkLst>
              <pc:docMk/>
              <pc:sldMasterMk cId="1066431050" sldId="2147483775"/>
              <pc:sldLayoutMk cId="1347412904" sldId="2147483866"/>
              <ac:spMk id="9" creationId="{29D903C2-C9F1-48F9-9933-356D93332CDE}"/>
            </ac:spMkLst>
          </pc:spChg>
        </pc:sldLayoutChg>
        <pc:sldLayoutChg chg="modSp add mod modTransition">
          <pc:chgData name="Loggia  Serena" userId="e1d797a7-22fe-4a25-901a-9a04d4c2f2e8" providerId="ADAL" clId="{B46F2E48-2044-564D-AD58-330AC31858D7}" dt="2022-05-25T09:07:16.598" v="8264" actId="20577"/>
          <pc:sldLayoutMkLst>
            <pc:docMk/>
            <pc:sldMasterMk cId="1066431050" sldId="2147483775"/>
            <pc:sldLayoutMk cId="1428864139" sldId="2147483867"/>
          </pc:sldLayoutMkLst>
          <pc:spChg chg="mod">
            <ac:chgData name="Loggia  Serena" userId="e1d797a7-22fe-4a25-901a-9a04d4c2f2e8" providerId="ADAL" clId="{B46F2E48-2044-564D-AD58-330AC31858D7}" dt="2022-05-25T09:05:55.012" v="8164" actId="207"/>
            <ac:spMkLst>
              <pc:docMk/>
              <pc:sldMasterMk cId="1066431050" sldId="2147483775"/>
              <pc:sldLayoutMk cId="1428864139" sldId="2147483867"/>
              <ac:spMk id="9" creationId="{29D903C2-C9F1-48F9-9933-356D93332CDE}"/>
            </ac:spMkLst>
          </pc:spChg>
          <pc:spChg chg="mod">
            <ac:chgData name="Loggia  Serena" userId="e1d797a7-22fe-4a25-901a-9a04d4c2f2e8" providerId="ADAL" clId="{B46F2E48-2044-564D-AD58-330AC31858D7}" dt="2022-05-25T09:07:16.598" v="8264" actId="20577"/>
            <ac:spMkLst>
              <pc:docMk/>
              <pc:sldMasterMk cId="1066431050" sldId="2147483775"/>
              <pc:sldLayoutMk cId="1428864139" sldId="2147483867"/>
              <ac:spMk id="11" creationId="{A48D9D9F-D34B-906C-5E0F-82CDB2A92EC3}"/>
            </ac:spMkLst>
          </pc:spChg>
        </pc:sldLayoutChg>
        <pc:sldLayoutChg chg="modSp add mod modTransition">
          <pc:chgData name="Loggia  Serena" userId="e1d797a7-22fe-4a25-901a-9a04d4c2f2e8" providerId="ADAL" clId="{B46F2E48-2044-564D-AD58-330AC31858D7}" dt="2022-05-25T09:08:46.657" v="8276" actId="113"/>
          <pc:sldLayoutMkLst>
            <pc:docMk/>
            <pc:sldMasterMk cId="1066431050" sldId="2147483775"/>
            <pc:sldLayoutMk cId="1038246750" sldId="2147483868"/>
          </pc:sldLayoutMkLst>
          <pc:spChg chg="mod">
            <ac:chgData name="Loggia  Serena" userId="e1d797a7-22fe-4a25-901a-9a04d4c2f2e8" providerId="ADAL" clId="{B46F2E48-2044-564D-AD58-330AC31858D7}" dt="2022-05-25T09:08:46.657" v="8276" actId="113"/>
            <ac:spMkLst>
              <pc:docMk/>
              <pc:sldMasterMk cId="1066431050" sldId="2147483775"/>
              <pc:sldLayoutMk cId="1038246750" sldId="2147483868"/>
              <ac:spMk id="11" creationId="{A48D9D9F-D34B-906C-5E0F-82CDB2A92EC3}"/>
            </ac:spMkLst>
          </pc:spChg>
        </pc:sldLayoutChg>
        <pc:sldLayoutChg chg="modSp add mod modTransition">
          <pc:chgData name="Loggia  Serena" userId="e1d797a7-22fe-4a25-901a-9a04d4c2f2e8" providerId="ADAL" clId="{B46F2E48-2044-564D-AD58-330AC31858D7}" dt="2022-05-25T09:08:54.200" v="8277" actId="113"/>
          <pc:sldLayoutMkLst>
            <pc:docMk/>
            <pc:sldMasterMk cId="1066431050" sldId="2147483775"/>
            <pc:sldLayoutMk cId="3912246013" sldId="2147483869"/>
          </pc:sldLayoutMkLst>
          <pc:spChg chg="mod">
            <ac:chgData name="Loggia  Serena" userId="e1d797a7-22fe-4a25-901a-9a04d4c2f2e8" providerId="ADAL" clId="{B46F2E48-2044-564D-AD58-330AC31858D7}" dt="2022-05-25T09:08:54.200" v="8277" actId="113"/>
            <ac:spMkLst>
              <pc:docMk/>
              <pc:sldMasterMk cId="1066431050" sldId="2147483775"/>
              <pc:sldLayoutMk cId="3912246013" sldId="2147483869"/>
              <ac:spMk id="11" creationId="{A48D9D9F-D34B-906C-5E0F-82CDB2A92EC3}"/>
            </ac:spMkLst>
          </pc:spChg>
        </pc:sldLayoutChg>
        <pc:sldLayoutChg chg="modSp add mod modTransition">
          <pc:chgData name="Loggia  Serena" userId="e1d797a7-22fe-4a25-901a-9a04d4c2f2e8" providerId="ADAL" clId="{B46F2E48-2044-564D-AD58-330AC31858D7}" dt="2022-05-25T09:08:59.777" v="8278" actId="113"/>
          <pc:sldLayoutMkLst>
            <pc:docMk/>
            <pc:sldMasterMk cId="1066431050" sldId="2147483775"/>
            <pc:sldLayoutMk cId="3445236476" sldId="2147483870"/>
          </pc:sldLayoutMkLst>
          <pc:spChg chg="mod">
            <ac:chgData name="Loggia  Serena" userId="e1d797a7-22fe-4a25-901a-9a04d4c2f2e8" providerId="ADAL" clId="{B46F2E48-2044-564D-AD58-330AC31858D7}" dt="2022-05-25T09:08:59.777" v="8278" actId="113"/>
            <ac:spMkLst>
              <pc:docMk/>
              <pc:sldMasterMk cId="1066431050" sldId="2147483775"/>
              <pc:sldLayoutMk cId="3445236476" sldId="2147483870"/>
              <ac:spMk id="11" creationId="{A48D9D9F-D34B-906C-5E0F-82CDB2A92EC3}"/>
            </ac:spMkLst>
          </pc:spChg>
        </pc:sldLayoutChg>
        <pc:sldLayoutChg chg="modSp add mod modTransition">
          <pc:chgData name="Loggia  Serena" userId="e1d797a7-22fe-4a25-901a-9a04d4c2f2e8" providerId="ADAL" clId="{B46F2E48-2044-564D-AD58-330AC31858D7}" dt="2022-05-25T09:09:07.994" v="8279" actId="113"/>
          <pc:sldLayoutMkLst>
            <pc:docMk/>
            <pc:sldMasterMk cId="1066431050" sldId="2147483775"/>
            <pc:sldLayoutMk cId="2738191907" sldId="2147483871"/>
          </pc:sldLayoutMkLst>
          <pc:spChg chg="mod">
            <ac:chgData name="Loggia  Serena" userId="e1d797a7-22fe-4a25-901a-9a04d4c2f2e8" providerId="ADAL" clId="{B46F2E48-2044-564D-AD58-330AC31858D7}" dt="2022-05-25T09:09:07.994" v="8279" actId="113"/>
            <ac:spMkLst>
              <pc:docMk/>
              <pc:sldMasterMk cId="1066431050" sldId="2147483775"/>
              <pc:sldLayoutMk cId="2738191907" sldId="2147483871"/>
              <ac:spMk id="11" creationId="{A48D9D9F-D34B-906C-5E0F-82CDB2A92EC3}"/>
            </ac:spMkLst>
          </pc:spChg>
        </pc:sldLayoutChg>
      </pc:sldMasterChg>
    </pc:docChg>
  </pc:docChgLst>
  <pc:docChgLst>
    <pc:chgData name="Meier  Dana" userId="83c5db5c-748f-44c8-ad49-a5e332b6d8d8" providerId="ADAL" clId="{53EBAFD1-C46B-4EFF-A0B0-578EA0A80619}"/>
    <pc:docChg chg="undo custSel addSld delSld modSld">
      <pc:chgData name="Meier  Dana" userId="83c5db5c-748f-44c8-ad49-a5e332b6d8d8" providerId="ADAL" clId="{53EBAFD1-C46B-4EFF-A0B0-578EA0A80619}" dt="2022-05-21T10:45:36.836" v="2072" actId="5793"/>
      <pc:docMkLst>
        <pc:docMk/>
      </pc:docMkLst>
      <pc:sldChg chg="addSp delSp modSp mod delAnim modAnim">
        <pc:chgData name="Meier  Dana" userId="83c5db5c-748f-44c8-ad49-a5e332b6d8d8" providerId="ADAL" clId="{53EBAFD1-C46B-4EFF-A0B0-578EA0A80619}" dt="2022-05-21T09:57:29.994" v="525" actId="1076"/>
        <pc:sldMkLst>
          <pc:docMk/>
          <pc:sldMk cId="3617633822" sldId="414"/>
        </pc:sldMkLst>
        <pc:spChg chg="mod">
          <ac:chgData name="Meier  Dana" userId="83c5db5c-748f-44c8-ad49-a5e332b6d8d8" providerId="ADAL" clId="{53EBAFD1-C46B-4EFF-A0B0-578EA0A80619}" dt="2022-05-21T08:49:12.589" v="4" actId="20577"/>
          <ac:spMkLst>
            <pc:docMk/>
            <pc:sldMk cId="3617633822" sldId="414"/>
            <ac:spMk id="2" creationId="{8F6B254C-8E0D-81C2-244F-B71FCE5C09BE}"/>
          </ac:spMkLst>
        </pc:spChg>
        <pc:spChg chg="mod">
          <ac:chgData name="Meier  Dana" userId="83c5db5c-748f-44c8-ad49-a5e332b6d8d8" providerId="ADAL" clId="{53EBAFD1-C46B-4EFF-A0B0-578EA0A80619}" dt="2022-05-21T09:57:14.636" v="524" actId="20577"/>
          <ac:spMkLst>
            <pc:docMk/>
            <pc:sldMk cId="3617633822" sldId="414"/>
            <ac:spMk id="3" creationId="{7A7D268D-E267-7BE1-F69B-8918CF97F9D3}"/>
          </ac:spMkLst>
        </pc:spChg>
        <pc:spChg chg="add del mod">
          <ac:chgData name="Meier  Dana" userId="83c5db5c-748f-44c8-ad49-a5e332b6d8d8" providerId="ADAL" clId="{53EBAFD1-C46B-4EFF-A0B0-578EA0A80619}" dt="2022-05-21T09:21:51.698" v="313" actId="478"/>
          <ac:spMkLst>
            <pc:docMk/>
            <pc:sldMk cId="3617633822" sldId="414"/>
            <ac:spMk id="6" creationId="{10C5D411-D627-4509-80BD-34766A1C48D3}"/>
          </ac:spMkLst>
        </pc:spChg>
        <pc:spChg chg="add mod">
          <ac:chgData name="Meier  Dana" userId="83c5db5c-748f-44c8-ad49-a5e332b6d8d8" providerId="ADAL" clId="{53EBAFD1-C46B-4EFF-A0B0-578EA0A80619}" dt="2022-05-21T09:04:14.663" v="153" actId="1076"/>
          <ac:spMkLst>
            <pc:docMk/>
            <pc:sldMk cId="3617633822" sldId="414"/>
            <ac:spMk id="7" creationId="{BCF99E96-D951-41E6-85A5-5C654159C3B8}"/>
          </ac:spMkLst>
        </pc:spChg>
        <pc:spChg chg="add del mod">
          <ac:chgData name="Meier  Dana" userId="83c5db5c-748f-44c8-ad49-a5e332b6d8d8" providerId="ADAL" clId="{53EBAFD1-C46B-4EFF-A0B0-578EA0A80619}" dt="2022-05-21T09:03:09.712" v="136" actId="478"/>
          <ac:spMkLst>
            <pc:docMk/>
            <pc:sldMk cId="3617633822" sldId="414"/>
            <ac:spMk id="8" creationId="{0B225CAA-AEAE-4E38-9516-B3D7E64D63B3}"/>
          </ac:spMkLst>
        </pc:spChg>
        <pc:spChg chg="add del mod">
          <ac:chgData name="Meier  Dana" userId="83c5db5c-748f-44c8-ad49-a5e332b6d8d8" providerId="ADAL" clId="{53EBAFD1-C46B-4EFF-A0B0-578EA0A80619}" dt="2022-05-21T09:03:35.963" v="147" actId="478"/>
          <ac:spMkLst>
            <pc:docMk/>
            <pc:sldMk cId="3617633822" sldId="414"/>
            <ac:spMk id="9" creationId="{05451ACC-93FE-43E6-A75E-4E09D1D658AD}"/>
          </ac:spMkLst>
        </pc:spChg>
        <pc:spChg chg="add del mod">
          <ac:chgData name="Meier  Dana" userId="83c5db5c-748f-44c8-ad49-a5e332b6d8d8" providerId="ADAL" clId="{53EBAFD1-C46B-4EFF-A0B0-578EA0A80619}" dt="2022-05-21T09:21:51.698" v="313" actId="478"/>
          <ac:spMkLst>
            <pc:docMk/>
            <pc:sldMk cId="3617633822" sldId="414"/>
            <ac:spMk id="13" creationId="{8CFE4D8C-C93F-4C7E-8BF9-59B7E32360EE}"/>
          </ac:spMkLst>
        </pc:spChg>
        <pc:spChg chg="add del mod">
          <ac:chgData name="Meier  Dana" userId="83c5db5c-748f-44c8-ad49-a5e332b6d8d8" providerId="ADAL" clId="{53EBAFD1-C46B-4EFF-A0B0-578EA0A80619}" dt="2022-05-21T09:21:51.698" v="313" actId="478"/>
          <ac:spMkLst>
            <pc:docMk/>
            <pc:sldMk cId="3617633822" sldId="414"/>
            <ac:spMk id="14" creationId="{5B5E7DCC-3E76-43EF-80A4-AFBF231E053A}"/>
          </ac:spMkLst>
        </pc:spChg>
        <pc:spChg chg="add del mod">
          <ac:chgData name="Meier  Dana" userId="83c5db5c-748f-44c8-ad49-a5e332b6d8d8" providerId="ADAL" clId="{53EBAFD1-C46B-4EFF-A0B0-578EA0A80619}" dt="2022-05-21T09:21:51.698" v="313" actId="478"/>
          <ac:spMkLst>
            <pc:docMk/>
            <pc:sldMk cId="3617633822" sldId="414"/>
            <ac:spMk id="18" creationId="{EB586193-2459-4808-9356-61F91D5A4074}"/>
          </ac:spMkLst>
        </pc:spChg>
        <pc:spChg chg="add del mod">
          <ac:chgData name="Meier  Dana" userId="83c5db5c-748f-44c8-ad49-a5e332b6d8d8" providerId="ADAL" clId="{53EBAFD1-C46B-4EFF-A0B0-578EA0A80619}" dt="2022-05-21T09:21:55.367" v="314" actId="478"/>
          <ac:spMkLst>
            <pc:docMk/>
            <pc:sldMk cId="3617633822" sldId="414"/>
            <ac:spMk id="21" creationId="{325900E7-CA2D-40C2-83F6-2D7CB0BC9AE0}"/>
          </ac:spMkLst>
        </pc:spChg>
        <pc:spChg chg="add mod">
          <ac:chgData name="Meier  Dana" userId="83c5db5c-748f-44c8-ad49-a5e332b6d8d8" providerId="ADAL" clId="{53EBAFD1-C46B-4EFF-A0B0-578EA0A80619}" dt="2022-05-21T09:57:29.994" v="525" actId="1076"/>
          <ac:spMkLst>
            <pc:docMk/>
            <pc:sldMk cId="3617633822" sldId="414"/>
            <ac:spMk id="117" creationId="{3A262AD6-DD7A-4424-B6BD-29E2360B670A}"/>
          </ac:spMkLst>
        </pc:spChg>
        <pc:spChg chg="add mod">
          <ac:chgData name="Meier  Dana" userId="83c5db5c-748f-44c8-ad49-a5e332b6d8d8" providerId="ADAL" clId="{53EBAFD1-C46B-4EFF-A0B0-578EA0A80619}" dt="2022-05-21T09:57:29.994" v="525" actId="1076"/>
          <ac:spMkLst>
            <pc:docMk/>
            <pc:sldMk cId="3617633822" sldId="414"/>
            <ac:spMk id="118" creationId="{106FC11B-447D-452D-B992-7F2209E6958B}"/>
          </ac:spMkLst>
        </pc:spChg>
        <pc:picChg chg="add del mod">
          <ac:chgData name="Meier  Dana" userId="83c5db5c-748f-44c8-ad49-a5e332b6d8d8" providerId="ADAL" clId="{53EBAFD1-C46B-4EFF-A0B0-578EA0A80619}" dt="2022-05-21T09:21:51.698" v="313" actId="478"/>
          <ac:picMkLst>
            <pc:docMk/>
            <pc:sldMk cId="3617633822" sldId="414"/>
            <ac:picMk id="10" creationId="{DF426EEA-907F-416E-A3E2-98E474A0C7DA}"/>
          </ac:picMkLst>
        </pc:picChg>
        <pc:picChg chg="add del mod">
          <ac:chgData name="Meier  Dana" userId="83c5db5c-748f-44c8-ad49-a5e332b6d8d8" providerId="ADAL" clId="{53EBAFD1-C46B-4EFF-A0B0-578EA0A80619}" dt="2022-05-21T09:00:03.435" v="115" actId="478"/>
          <ac:picMkLst>
            <pc:docMk/>
            <pc:sldMk cId="3617633822" sldId="414"/>
            <ac:picMk id="11" creationId="{2D5646F2-826F-4426-AB2D-13636FF92A54}"/>
          </ac:picMkLst>
        </pc:picChg>
        <pc:picChg chg="add del mod">
          <ac:chgData name="Meier  Dana" userId="83c5db5c-748f-44c8-ad49-a5e332b6d8d8" providerId="ADAL" clId="{53EBAFD1-C46B-4EFF-A0B0-578EA0A80619}" dt="2022-05-21T09:08:56.276" v="240" actId="478"/>
          <ac:picMkLst>
            <pc:docMk/>
            <pc:sldMk cId="3617633822" sldId="414"/>
            <ac:picMk id="12" creationId="{1A4B3DC9-D920-449C-A142-7342DFB8A83D}"/>
          </ac:picMkLst>
        </pc:picChg>
        <pc:picChg chg="add del mod modCrop">
          <ac:chgData name="Meier  Dana" userId="83c5db5c-748f-44c8-ad49-a5e332b6d8d8" providerId="ADAL" clId="{53EBAFD1-C46B-4EFF-A0B0-578EA0A80619}" dt="2022-05-21T09:21:51.698" v="313" actId="478"/>
          <ac:picMkLst>
            <pc:docMk/>
            <pc:sldMk cId="3617633822" sldId="414"/>
            <ac:picMk id="62" creationId="{4262EC07-50DD-4A13-9D2D-F5D721183C2F}"/>
          </ac:picMkLst>
        </pc:picChg>
        <pc:picChg chg="add mod">
          <ac:chgData name="Meier  Dana" userId="83c5db5c-748f-44c8-ad49-a5e332b6d8d8" providerId="ADAL" clId="{53EBAFD1-C46B-4EFF-A0B0-578EA0A80619}" dt="2022-05-21T09:57:29.994" v="525" actId="1076"/>
          <ac:picMkLst>
            <pc:docMk/>
            <pc:sldMk cId="3617633822" sldId="414"/>
            <ac:picMk id="114" creationId="{9872224B-AB68-4962-ADD8-8F6D921F6773}"/>
          </ac:picMkLst>
        </pc:picChg>
        <pc:picChg chg="add mod">
          <ac:chgData name="Meier  Dana" userId="83c5db5c-748f-44c8-ad49-a5e332b6d8d8" providerId="ADAL" clId="{53EBAFD1-C46B-4EFF-A0B0-578EA0A80619}" dt="2022-05-21T09:30:17.104" v="322" actId="207"/>
          <ac:picMkLst>
            <pc:docMk/>
            <pc:sldMk cId="3617633822" sldId="414"/>
            <ac:picMk id="116" creationId="{15A347DD-DBDC-49EC-8B61-F7035171DD1B}"/>
          </ac:picMkLst>
        </pc:picChg>
        <pc:cxnChg chg="add del mod">
          <ac:chgData name="Meier  Dana" userId="83c5db5c-748f-44c8-ad49-a5e332b6d8d8" providerId="ADAL" clId="{53EBAFD1-C46B-4EFF-A0B0-578EA0A80619}" dt="2022-05-21T09:21:51.698" v="313" actId="478"/>
          <ac:cxnSpMkLst>
            <pc:docMk/>
            <pc:sldMk cId="3617633822" sldId="414"/>
            <ac:cxnSpMk id="16" creationId="{C9D5AB1C-3C5E-4864-9BA8-7C496E6C8335}"/>
          </ac:cxnSpMkLst>
        </pc:cxnChg>
        <pc:cxnChg chg="add del mod">
          <ac:chgData name="Meier  Dana" userId="83c5db5c-748f-44c8-ad49-a5e332b6d8d8" providerId="ADAL" clId="{53EBAFD1-C46B-4EFF-A0B0-578EA0A80619}" dt="2022-05-21T09:19:49.153" v="300" actId="478"/>
          <ac:cxnSpMkLst>
            <pc:docMk/>
            <pc:sldMk cId="3617633822" sldId="414"/>
            <ac:cxnSpMk id="20" creationId="{B80D555B-73D3-4DA9-BCB8-7F96B4198842}"/>
          </ac:cxnSpMkLst>
        </pc:cxnChg>
        <pc:cxnChg chg="add del mod">
          <ac:chgData name="Meier  Dana" userId="83c5db5c-748f-44c8-ad49-a5e332b6d8d8" providerId="ADAL" clId="{53EBAFD1-C46B-4EFF-A0B0-578EA0A80619}" dt="2022-05-21T09:21:51.698" v="313" actId="478"/>
          <ac:cxnSpMkLst>
            <pc:docMk/>
            <pc:sldMk cId="3617633822" sldId="414"/>
            <ac:cxnSpMk id="23" creationId="{FA42E9C1-F310-47E1-A2D6-7BD73CCCD045}"/>
          </ac:cxnSpMkLst>
        </pc:cxnChg>
        <pc:cxnChg chg="add del mod">
          <ac:chgData name="Meier  Dana" userId="83c5db5c-748f-44c8-ad49-a5e332b6d8d8" providerId="ADAL" clId="{53EBAFD1-C46B-4EFF-A0B0-578EA0A80619}" dt="2022-05-21T09:06:28.631" v="204" actId="478"/>
          <ac:cxnSpMkLst>
            <pc:docMk/>
            <pc:sldMk cId="3617633822" sldId="414"/>
            <ac:cxnSpMk id="34" creationId="{8B10B3FD-1ED4-46AE-B4F1-D27F37D88252}"/>
          </ac:cxnSpMkLst>
        </pc:cxnChg>
        <pc:cxnChg chg="add del mod">
          <ac:chgData name="Meier  Dana" userId="83c5db5c-748f-44c8-ad49-a5e332b6d8d8" providerId="ADAL" clId="{53EBAFD1-C46B-4EFF-A0B0-578EA0A80619}" dt="2022-05-21T09:08:36.237" v="236" actId="478"/>
          <ac:cxnSpMkLst>
            <pc:docMk/>
            <pc:sldMk cId="3617633822" sldId="414"/>
            <ac:cxnSpMk id="36" creationId="{207BFEA6-D54C-41BF-BEAB-6D3B58364AD4}"/>
          </ac:cxnSpMkLst>
        </pc:cxnChg>
        <pc:cxnChg chg="add del mod">
          <ac:chgData name="Meier  Dana" userId="83c5db5c-748f-44c8-ad49-a5e332b6d8d8" providerId="ADAL" clId="{53EBAFD1-C46B-4EFF-A0B0-578EA0A80619}" dt="2022-05-21T09:07:19.930" v="220" actId="478"/>
          <ac:cxnSpMkLst>
            <pc:docMk/>
            <pc:sldMk cId="3617633822" sldId="414"/>
            <ac:cxnSpMk id="38" creationId="{3824D48F-80CD-4899-90C5-B939C0AB4C87}"/>
          </ac:cxnSpMkLst>
        </pc:cxnChg>
        <pc:cxnChg chg="add del mod">
          <ac:chgData name="Meier  Dana" userId="83c5db5c-748f-44c8-ad49-a5e332b6d8d8" providerId="ADAL" clId="{53EBAFD1-C46B-4EFF-A0B0-578EA0A80619}" dt="2022-05-21T09:21:51.698" v="313" actId="478"/>
          <ac:cxnSpMkLst>
            <pc:docMk/>
            <pc:sldMk cId="3617633822" sldId="414"/>
            <ac:cxnSpMk id="40" creationId="{DC80E5D3-02F2-45E0-9816-48484B2B529B}"/>
          </ac:cxnSpMkLst>
        </pc:cxnChg>
        <pc:cxnChg chg="add del mod">
          <ac:chgData name="Meier  Dana" userId="83c5db5c-748f-44c8-ad49-a5e332b6d8d8" providerId="ADAL" clId="{53EBAFD1-C46B-4EFF-A0B0-578EA0A80619}" dt="2022-05-21T09:21:51.698" v="313" actId="478"/>
          <ac:cxnSpMkLst>
            <pc:docMk/>
            <pc:sldMk cId="3617633822" sldId="414"/>
            <ac:cxnSpMk id="43" creationId="{CDE501C3-1BD9-4989-9844-DC27871AA9A4}"/>
          </ac:cxnSpMkLst>
        </pc:cxnChg>
        <pc:cxnChg chg="add del mod">
          <ac:chgData name="Meier  Dana" userId="83c5db5c-748f-44c8-ad49-a5e332b6d8d8" providerId="ADAL" clId="{53EBAFD1-C46B-4EFF-A0B0-578EA0A80619}" dt="2022-05-21T09:21:51.698" v="313" actId="478"/>
          <ac:cxnSpMkLst>
            <pc:docMk/>
            <pc:sldMk cId="3617633822" sldId="414"/>
            <ac:cxnSpMk id="48" creationId="{85137269-D813-421C-9BCB-EF83F56C6988}"/>
          </ac:cxnSpMkLst>
        </pc:cxnChg>
        <pc:cxnChg chg="add del mod">
          <ac:chgData name="Meier  Dana" userId="83c5db5c-748f-44c8-ad49-a5e332b6d8d8" providerId="ADAL" clId="{53EBAFD1-C46B-4EFF-A0B0-578EA0A80619}" dt="2022-05-21T09:21:51.698" v="313" actId="478"/>
          <ac:cxnSpMkLst>
            <pc:docMk/>
            <pc:sldMk cId="3617633822" sldId="414"/>
            <ac:cxnSpMk id="50" creationId="{FB07EAFB-0AEB-4070-912B-561CB008AC3F}"/>
          </ac:cxnSpMkLst>
        </pc:cxnChg>
        <pc:cxnChg chg="add del mod">
          <ac:chgData name="Meier  Dana" userId="83c5db5c-748f-44c8-ad49-a5e332b6d8d8" providerId="ADAL" clId="{53EBAFD1-C46B-4EFF-A0B0-578EA0A80619}" dt="2022-05-21T09:21:51.698" v="313" actId="478"/>
          <ac:cxnSpMkLst>
            <pc:docMk/>
            <pc:sldMk cId="3617633822" sldId="414"/>
            <ac:cxnSpMk id="66" creationId="{F3FA83FD-E6F6-40C0-9DA0-1B330F05AF1F}"/>
          </ac:cxnSpMkLst>
        </pc:cxnChg>
        <pc:cxnChg chg="add del mod">
          <ac:chgData name="Meier  Dana" userId="83c5db5c-748f-44c8-ad49-a5e332b6d8d8" providerId="ADAL" clId="{53EBAFD1-C46B-4EFF-A0B0-578EA0A80619}" dt="2022-05-21T09:21:51.698" v="313" actId="478"/>
          <ac:cxnSpMkLst>
            <pc:docMk/>
            <pc:sldMk cId="3617633822" sldId="414"/>
            <ac:cxnSpMk id="112" creationId="{B8E84935-E729-46AD-B2B9-313AFD5623DB}"/>
          </ac:cxnSpMkLst>
        </pc:cxnChg>
      </pc:sldChg>
      <pc:sldChg chg="modSp mod modAnim chgLayout">
        <pc:chgData name="Meier  Dana" userId="83c5db5c-748f-44c8-ad49-a5e332b6d8d8" providerId="ADAL" clId="{53EBAFD1-C46B-4EFF-A0B0-578EA0A80619}" dt="2022-05-21T10:42:35.883" v="2042" actId="20577"/>
        <pc:sldMkLst>
          <pc:docMk/>
          <pc:sldMk cId="1660723874" sldId="416"/>
        </pc:sldMkLst>
        <pc:spChg chg="mod ord">
          <ac:chgData name="Meier  Dana" userId="83c5db5c-748f-44c8-ad49-a5e332b6d8d8" providerId="ADAL" clId="{53EBAFD1-C46B-4EFF-A0B0-578EA0A80619}" dt="2022-05-21T10:32:58.079" v="1302" actId="20577"/>
          <ac:spMkLst>
            <pc:docMk/>
            <pc:sldMk cId="1660723874" sldId="416"/>
            <ac:spMk id="2" creationId="{64F05048-9D3E-E044-0053-08EF21FE61B1}"/>
          </ac:spMkLst>
        </pc:spChg>
        <pc:spChg chg="mod ord">
          <ac:chgData name="Meier  Dana" userId="83c5db5c-748f-44c8-ad49-a5e332b6d8d8" providerId="ADAL" clId="{53EBAFD1-C46B-4EFF-A0B0-578EA0A80619}" dt="2022-05-21T10:42:35.883" v="2042" actId="20577"/>
          <ac:spMkLst>
            <pc:docMk/>
            <pc:sldMk cId="1660723874" sldId="416"/>
            <ac:spMk id="3" creationId="{31460414-7BDC-2198-9381-000BE8FA19B5}"/>
          </ac:spMkLst>
        </pc:spChg>
        <pc:spChg chg="mod ord">
          <ac:chgData name="Meier  Dana" userId="83c5db5c-748f-44c8-ad49-a5e332b6d8d8" providerId="ADAL" clId="{53EBAFD1-C46B-4EFF-A0B0-578EA0A80619}" dt="2022-05-21T10:32:27.981" v="1291" actId="700"/>
          <ac:spMkLst>
            <pc:docMk/>
            <pc:sldMk cId="1660723874" sldId="416"/>
            <ac:spMk id="4" creationId="{F25036D7-FA4B-9966-8637-43546D396904}"/>
          </ac:spMkLst>
        </pc:spChg>
        <pc:spChg chg="mod ord">
          <ac:chgData name="Meier  Dana" userId="83c5db5c-748f-44c8-ad49-a5e332b6d8d8" providerId="ADAL" clId="{53EBAFD1-C46B-4EFF-A0B0-578EA0A80619}" dt="2022-05-21T10:32:27.981" v="1291" actId="700"/>
          <ac:spMkLst>
            <pc:docMk/>
            <pc:sldMk cId="1660723874" sldId="416"/>
            <ac:spMk id="5" creationId="{751F4DBE-4C86-E1AD-DC0B-53E5A78F4A28}"/>
          </ac:spMkLst>
        </pc:spChg>
      </pc:sldChg>
      <pc:sldChg chg="modSp mod">
        <pc:chgData name="Meier  Dana" userId="83c5db5c-748f-44c8-ad49-a5e332b6d8d8" providerId="ADAL" clId="{53EBAFD1-C46B-4EFF-A0B0-578EA0A80619}" dt="2022-05-21T10:45:36.836" v="2072" actId="5793"/>
        <pc:sldMkLst>
          <pc:docMk/>
          <pc:sldMk cId="2650328703" sldId="420"/>
        </pc:sldMkLst>
        <pc:spChg chg="mod">
          <ac:chgData name="Meier  Dana" userId="83c5db5c-748f-44c8-ad49-a5e332b6d8d8" providerId="ADAL" clId="{53EBAFD1-C46B-4EFF-A0B0-578EA0A80619}" dt="2022-05-21T10:45:36.836" v="2072" actId="5793"/>
          <ac:spMkLst>
            <pc:docMk/>
            <pc:sldMk cId="2650328703" sldId="420"/>
            <ac:spMk id="3" creationId="{1FBDB6CA-F957-C26D-804F-28020F2A8F87}"/>
          </ac:spMkLst>
        </pc:spChg>
      </pc:sldChg>
      <pc:sldChg chg="addSp modSp new mod">
        <pc:chgData name="Meier  Dana" userId="83c5db5c-748f-44c8-ad49-a5e332b6d8d8" providerId="ADAL" clId="{53EBAFD1-C46B-4EFF-A0B0-578EA0A80619}" dt="2022-05-21T10:23:21.902" v="1287" actId="20577"/>
        <pc:sldMkLst>
          <pc:docMk/>
          <pc:sldMk cId="3110346267" sldId="458"/>
        </pc:sldMkLst>
        <pc:spChg chg="mod">
          <ac:chgData name="Meier  Dana" userId="83c5db5c-748f-44c8-ad49-a5e332b6d8d8" providerId="ADAL" clId="{53EBAFD1-C46B-4EFF-A0B0-578EA0A80619}" dt="2022-05-21T08:49:32.335" v="22" actId="20577"/>
          <ac:spMkLst>
            <pc:docMk/>
            <pc:sldMk cId="3110346267" sldId="458"/>
            <ac:spMk id="2" creationId="{80056647-D1BE-49CC-B9B1-FCB8EBA366EE}"/>
          </ac:spMkLst>
        </pc:spChg>
        <pc:spChg chg="mod">
          <ac:chgData name="Meier  Dana" userId="83c5db5c-748f-44c8-ad49-a5e332b6d8d8" providerId="ADAL" clId="{53EBAFD1-C46B-4EFF-A0B0-578EA0A80619}" dt="2022-05-21T10:21:21.950" v="1167" actId="115"/>
          <ac:spMkLst>
            <pc:docMk/>
            <pc:sldMk cId="3110346267" sldId="458"/>
            <ac:spMk id="3" creationId="{D6A9CFE6-56B8-4D9F-9CC3-F3EA3D636B6E}"/>
          </ac:spMkLst>
        </pc:spChg>
        <pc:spChg chg="add mod">
          <ac:chgData name="Meier  Dana" userId="83c5db5c-748f-44c8-ad49-a5e332b6d8d8" providerId="ADAL" clId="{53EBAFD1-C46B-4EFF-A0B0-578EA0A80619}" dt="2022-05-21T10:23:21.902" v="1287" actId="20577"/>
          <ac:spMkLst>
            <pc:docMk/>
            <pc:sldMk cId="3110346267" sldId="458"/>
            <ac:spMk id="6" creationId="{92D8A3FE-7B25-471C-B672-CD036455D2B8}"/>
          </ac:spMkLst>
        </pc:spChg>
      </pc:sldChg>
      <pc:sldChg chg="modSp add del">
        <pc:chgData name="Meier  Dana" userId="83c5db5c-748f-44c8-ad49-a5e332b6d8d8" providerId="ADAL" clId="{53EBAFD1-C46B-4EFF-A0B0-578EA0A80619}" dt="2022-05-21T08:54:37.115" v="75" actId="47"/>
        <pc:sldMkLst>
          <pc:docMk/>
          <pc:sldMk cId="658889876" sldId="460"/>
        </pc:sldMkLst>
        <pc:spChg chg="mod">
          <ac:chgData name="Meier  Dana" userId="83c5db5c-748f-44c8-ad49-a5e332b6d8d8" providerId="ADAL" clId="{53EBAFD1-C46B-4EFF-A0B0-578EA0A80619}" dt="2022-05-21T08:54:28.374" v="72"/>
          <ac:spMkLst>
            <pc:docMk/>
            <pc:sldMk cId="658889876" sldId="460"/>
            <ac:spMk id="3" creationId="{7A7D268D-E267-7BE1-F69B-8918CF97F9D3}"/>
          </ac:spMkLst>
        </pc:spChg>
      </pc:sldChg>
      <pc:sldChg chg="add del">
        <pc:chgData name="Meier  Dana" userId="83c5db5c-748f-44c8-ad49-a5e332b6d8d8" providerId="ADAL" clId="{53EBAFD1-C46B-4EFF-A0B0-578EA0A80619}" dt="2022-05-21T08:54:35.463" v="74" actId="47"/>
        <pc:sldMkLst>
          <pc:docMk/>
          <pc:sldMk cId="2591415039" sldId="461"/>
        </pc:sldMkLst>
      </pc:sldChg>
      <pc:sldChg chg="addSp delSp modSp add mod modAnim modShow chgLayout">
        <pc:chgData name="Meier  Dana" userId="83c5db5c-748f-44c8-ad49-a5e332b6d8d8" providerId="ADAL" clId="{53EBAFD1-C46B-4EFF-A0B0-578EA0A80619}" dt="2022-05-21T10:10:54.823" v="812"/>
        <pc:sldMkLst>
          <pc:docMk/>
          <pc:sldMk cId="527230625" sldId="469"/>
        </pc:sldMkLst>
        <pc:spChg chg="mod ord">
          <ac:chgData name="Meier  Dana" userId="83c5db5c-748f-44c8-ad49-a5e332b6d8d8" providerId="ADAL" clId="{53EBAFD1-C46B-4EFF-A0B0-578EA0A80619}" dt="2022-05-21T10:05:52.252" v="650" actId="700"/>
          <ac:spMkLst>
            <pc:docMk/>
            <pc:sldMk cId="527230625" sldId="469"/>
            <ac:spMk id="2" creationId="{8F6B254C-8E0D-81C2-244F-B71FCE5C09BE}"/>
          </ac:spMkLst>
        </pc:spChg>
        <pc:spChg chg="add del mod">
          <ac:chgData name="Meier  Dana" userId="83c5db5c-748f-44c8-ad49-a5e332b6d8d8" providerId="ADAL" clId="{53EBAFD1-C46B-4EFF-A0B0-578EA0A80619}" dt="2022-05-21T09:34:25.055" v="361" actId="478"/>
          <ac:spMkLst>
            <pc:docMk/>
            <pc:sldMk cId="527230625" sldId="469"/>
            <ac:spMk id="3" creationId="{7A7D268D-E267-7BE1-F69B-8918CF97F9D3}"/>
          </ac:spMkLst>
        </pc:spChg>
        <pc:spChg chg="del mod">
          <ac:chgData name="Meier  Dana" userId="83c5db5c-748f-44c8-ad49-a5e332b6d8d8" providerId="ADAL" clId="{53EBAFD1-C46B-4EFF-A0B0-578EA0A80619}" dt="2022-05-21T09:34:34.831" v="363" actId="478"/>
          <ac:spMkLst>
            <pc:docMk/>
            <pc:sldMk cId="527230625" sldId="469"/>
            <ac:spMk id="4" creationId="{5E173315-7B89-36F9-39B8-53E3CA1ECBA8}"/>
          </ac:spMkLst>
        </pc:spChg>
        <pc:spChg chg="del mod">
          <ac:chgData name="Meier  Dana" userId="83c5db5c-748f-44c8-ad49-a5e332b6d8d8" providerId="ADAL" clId="{53EBAFD1-C46B-4EFF-A0B0-578EA0A80619}" dt="2022-05-21T09:34:34.831" v="363" actId="478"/>
          <ac:spMkLst>
            <pc:docMk/>
            <pc:sldMk cId="527230625" sldId="469"/>
            <ac:spMk id="5" creationId="{04261D83-8AB2-9487-2CB3-8152C1C0CB8C}"/>
          </ac:spMkLst>
        </pc:spChg>
        <pc:spChg chg="mod">
          <ac:chgData name="Meier  Dana" userId="83c5db5c-748f-44c8-ad49-a5e332b6d8d8" providerId="ADAL" clId="{53EBAFD1-C46B-4EFF-A0B0-578EA0A80619}" dt="2022-05-21T10:00:49.443" v="627" actId="1076"/>
          <ac:spMkLst>
            <pc:docMk/>
            <pc:sldMk cId="527230625" sldId="469"/>
            <ac:spMk id="6" creationId="{10C5D411-D627-4509-80BD-34766A1C48D3}"/>
          </ac:spMkLst>
        </pc:spChg>
        <pc:spChg chg="add del mod">
          <ac:chgData name="Meier  Dana" userId="83c5db5c-748f-44c8-ad49-a5e332b6d8d8" providerId="ADAL" clId="{53EBAFD1-C46B-4EFF-A0B0-578EA0A80619}" dt="2022-05-21T09:32:00.994" v="348" actId="478"/>
          <ac:spMkLst>
            <pc:docMk/>
            <pc:sldMk cId="527230625" sldId="469"/>
            <ac:spMk id="7" creationId="{FED0539E-1281-4AF9-92B4-B29CE96EB2CE}"/>
          </ac:spMkLst>
        </pc:spChg>
        <pc:spChg chg="add del mod">
          <ac:chgData name="Meier  Dana" userId="83c5db5c-748f-44c8-ad49-a5e332b6d8d8" providerId="ADAL" clId="{53EBAFD1-C46B-4EFF-A0B0-578EA0A80619}" dt="2022-05-21T09:34:09.366" v="356" actId="478"/>
          <ac:spMkLst>
            <pc:docMk/>
            <pc:sldMk cId="527230625" sldId="469"/>
            <ac:spMk id="9" creationId="{01B8CB74-B1B6-480A-BEBF-483F5677B61C}"/>
          </ac:spMkLst>
        </pc:spChg>
        <pc:spChg chg="mod">
          <ac:chgData name="Meier  Dana" userId="83c5db5c-748f-44c8-ad49-a5e332b6d8d8" providerId="ADAL" clId="{53EBAFD1-C46B-4EFF-A0B0-578EA0A80619}" dt="2022-05-21T10:01:35.299" v="632" actId="1076"/>
          <ac:spMkLst>
            <pc:docMk/>
            <pc:sldMk cId="527230625" sldId="469"/>
            <ac:spMk id="13" creationId="{8CFE4D8C-C93F-4C7E-8BF9-59B7E32360EE}"/>
          </ac:spMkLst>
        </pc:spChg>
        <pc:spChg chg="del mod">
          <ac:chgData name="Meier  Dana" userId="83c5db5c-748f-44c8-ad49-a5e332b6d8d8" providerId="ADAL" clId="{53EBAFD1-C46B-4EFF-A0B0-578EA0A80619}" dt="2022-05-21T09:58:39.338" v="538" actId="478"/>
          <ac:spMkLst>
            <pc:docMk/>
            <pc:sldMk cId="527230625" sldId="469"/>
            <ac:spMk id="14" creationId="{5B5E7DCC-3E76-43EF-80A4-AFBF231E053A}"/>
          </ac:spMkLst>
        </pc:spChg>
        <pc:spChg chg="mod">
          <ac:chgData name="Meier  Dana" userId="83c5db5c-748f-44c8-ad49-a5e332b6d8d8" providerId="ADAL" clId="{53EBAFD1-C46B-4EFF-A0B0-578EA0A80619}" dt="2022-05-21T10:03:14.536" v="648" actId="207"/>
          <ac:spMkLst>
            <pc:docMk/>
            <pc:sldMk cId="527230625" sldId="469"/>
            <ac:spMk id="18" creationId="{EB586193-2459-4808-9356-61F91D5A4074}"/>
          </ac:spMkLst>
        </pc:spChg>
        <pc:spChg chg="mod">
          <ac:chgData name="Meier  Dana" userId="83c5db5c-748f-44c8-ad49-a5e332b6d8d8" providerId="ADAL" clId="{53EBAFD1-C46B-4EFF-A0B0-578EA0A80619}" dt="2022-05-21T10:02:57.111" v="647" actId="1076"/>
          <ac:spMkLst>
            <pc:docMk/>
            <pc:sldMk cId="527230625" sldId="469"/>
            <ac:spMk id="21" creationId="{325900E7-CA2D-40C2-83F6-2D7CB0BC9AE0}"/>
          </ac:spMkLst>
        </pc:spChg>
        <pc:spChg chg="add mod">
          <ac:chgData name="Meier  Dana" userId="83c5db5c-748f-44c8-ad49-a5e332b6d8d8" providerId="ADAL" clId="{53EBAFD1-C46B-4EFF-A0B0-578EA0A80619}" dt="2022-05-21T09:52:41.344" v="487" actId="1076"/>
          <ac:spMkLst>
            <pc:docMk/>
            <pc:sldMk cId="527230625" sldId="469"/>
            <ac:spMk id="30" creationId="{E0DAE91F-06F7-44EA-95F6-7E5822456C3F}"/>
          </ac:spMkLst>
        </pc:spChg>
        <pc:spChg chg="add mod">
          <ac:chgData name="Meier  Dana" userId="83c5db5c-748f-44c8-ad49-a5e332b6d8d8" providerId="ADAL" clId="{53EBAFD1-C46B-4EFF-A0B0-578EA0A80619}" dt="2022-05-21T10:00:52.518" v="628" actId="1076"/>
          <ac:spMkLst>
            <pc:docMk/>
            <pc:sldMk cId="527230625" sldId="469"/>
            <ac:spMk id="46" creationId="{2091123F-AF1F-4BAF-9CE8-7012472C4264}"/>
          </ac:spMkLst>
        </pc:spChg>
        <pc:spChg chg="add del mod">
          <ac:chgData name="Meier  Dana" userId="83c5db5c-748f-44c8-ad49-a5e332b6d8d8" providerId="ADAL" clId="{53EBAFD1-C46B-4EFF-A0B0-578EA0A80619}" dt="2022-05-21T09:59:33.599" v="583" actId="478"/>
          <ac:spMkLst>
            <pc:docMk/>
            <pc:sldMk cId="527230625" sldId="469"/>
            <ac:spMk id="47" creationId="{681DCF34-8615-4384-82AA-44F461FCFE62}"/>
          </ac:spMkLst>
        </pc:spChg>
        <pc:spChg chg="add mod">
          <ac:chgData name="Meier  Dana" userId="83c5db5c-748f-44c8-ad49-a5e332b6d8d8" providerId="ADAL" clId="{53EBAFD1-C46B-4EFF-A0B0-578EA0A80619}" dt="2022-05-21T10:02:32.230" v="644" actId="1076"/>
          <ac:spMkLst>
            <pc:docMk/>
            <pc:sldMk cId="527230625" sldId="469"/>
            <ac:spMk id="85" creationId="{057FF87F-AB9D-41D8-892A-F88FD7A771CE}"/>
          </ac:spMkLst>
        </pc:spChg>
        <pc:spChg chg="add mod ord">
          <ac:chgData name="Meier  Dana" userId="83c5db5c-748f-44c8-ad49-a5e332b6d8d8" providerId="ADAL" clId="{53EBAFD1-C46B-4EFF-A0B0-578EA0A80619}" dt="2022-05-21T10:08:37.864" v="811" actId="20577"/>
          <ac:spMkLst>
            <pc:docMk/>
            <pc:sldMk cId="527230625" sldId="469"/>
            <ac:spMk id="133" creationId="{A9874019-EAFE-4457-A144-7905C3D85ED0}"/>
          </ac:spMkLst>
        </pc:spChg>
        <pc:grpChg chg="add mod">
          <ac:chgData name="Meier  Dana" userId="83c5db5c-748f-44c8-ad49-a5e332b6d8d8" providerId="ADAL" clId="{53EBAFD1-C46B-4EFF-A0B0-578EA0A80619}" dt="2022-05-21T09:51:23.053" v="465" actId="1076"/>
          <ac:grpSpMkLst>
            <pc:docMk/>
            <pc:sldMk cId="527230625" sldId="469"/>
            <ac:grpSpMk id="19" creationId="{D166C758-0FE2-4137-A620-8832DE6894D0}"/>
          </ac:grpSpMkLst>
        </pc:grpChg>
        <pc:picChg chg="mod">
          <ac:chgData name="Meier  Dana" userId="83c5db5c-748f-44c8-ad49-a5e332b6d8d8" providerId="ADAL" clId="{53EBAFD1-C46B-4EFF-A0B0-578EA0A80619}" dt="2022-05-21T09:35:23.908" v="365" actId="164"/>
          <ac:picMkLst>
            <pc:docMk/>
            <pc:sldMk cId="527230625" sldId="469"/>
            <ac:picMk id="10" creationId="{DF426EEA-907F-416E-A3E2-98E474A0C7DA}"/>
          </ac:picMkLst>
        </pc:picChg>
        <pc:picChg chg="add mod">
          <ac:chgData name="Meier  Dana" userId="83c5db5c-748f-44c8-ad49-a5e332b6d8d8" providerId="ADAL" clId="{53EBAFD1-C46B-4EFF-A0B0-578EA0A80619}" dt="2022-05-21T09:52:47.488" v="488" actId="1076"/>
          <ac:picMkLst>
            <pc:docMk/>
            <pc:sldMk cId="527230625" sldId="469"/>
            <ac:picMk id="36" creationId="{E29AD2B4-AB3E-4EB5-A87B-18A3CEF0700D}"/>
          </ac:picMkLst>
        </pc:picChg>
        <pc:picChg chg="add del mod">
          <ac:chgData name="Meier  Dana" userId="83c5db5c-748f-44c8-ad49-a5e332b6d8d8" providerId="ADAL" clId="{53EBAFD1-C46B-4EFF-A0B0-578EA0A80619}" dt="2022-05-21T09:59:37.665" v="585" actId="478"/>
          <ac:picMkLst>
            <pc:docMk/>
            <pc:sldMk cId="527230625" sldId="469"/>
            <ac:picMk id="53" creationId="{EE058DD8-6486-4B17-ACE2-2D13A31FCF11}"/>
          </ac:picMkLst>
        </pc:picChg>
        <pc:picChg chg="del mod">
          <ac:chgData name="Meier  Dana" userId="83c5db5c-748f-44c8-ad49-a5e332b6d8d8" providerId="ADAL" clId="{53EBAFD1-C46B-4EFF-A0B0-578EA0A80619}" dt="2022-05-21T09:58:50.556" v="541" actId="478"/>
          <ac:picMkLst>
            <pc:docMk/>
            <pc:sldMk cId="527230625" sldId="469"/>
            <ac:picMk id="62" creationId="{4262EC07-50DD-4A13-9D2D-F5D721183C2F}"/>
          </ac:picMkLst>
        </pc:picChg>
        <pc:picChg chg="del">
          <ac:chgData name="Meier  Dana" userId="83c5db5c-748f-44c8-ad49-a5e332b6d8d8" providerId="ADAL" clId="{53EBAFD1-C46B-4EFF-A0B0-578EA0A80619}" dt="2022-05-21T09:21:36.045" v="309" actId="478"/>
          <ac:picMkLst>
            <pc:docMk/>
            <pc:sldMk cId="527230625" sldId="469"/>
            <ac:picMk id="114" creationId="{9872224B-AB68-4962-ADD8-8F6D921F6773}"/>
          </ac:picMkLst>
        </pc:picChg>
        <pc:cxnChg chg="mod">
          <ac:chgData name="Meier  Dana" userId="83c5db5c-748f-44c8-ad49-a5e332b6d8d8" providerId="ADAL" clId="{53EBAFD1-C46B-4EFF-A0B0-578EA0A80619}" dt="2022-05-21T10:00:49.443" v="627" actId="1076"/>
          <ac:cxnSpMkLst>
            <pc:docMk/>
            <pc:sldMk cId="527230625" sldId="469"/>
            <ac:cxnSpMk id="16" creationId="{C9D5AB1C-3C5E-4864-9BA8-7C496E6C8335}"/>
          </ac:cxnSpMkLst>
        </pc:cxnChg>
        <pc:cxnChg chg="mod">
          <ac:chgData name="Meier  Dana" userId="83c5db5c-748f-44c8-ad49-a5e332b6d8d8" providerId="ADAL" clId="{53EBAFD1-C46B-4EFF-A0B0-578EA0A80619}" dt="2022-05-21T10:01:58.971" v="636" actId="14100"/>
          <ac:cxnSpMkLst>
            <pc:docMk/>
            <pc:sldMk cId="527230625" sldId="469"/>
            <ac:cxnSpMk id="23" creationId="{FA42E9C1-F310-47E1-A2D6-7BD73CCCD045}"/>
          </ac:cxnSpMkLst>
        </pc:cxnChg>
        <pc:cxnChg chg="add mod">
          <ac:chgData name="Meier  Dana" userId="83c5db5c-748f-44c8-ad49-a5e332b6d8d8" providerId="ADAL" clId="{53EBAFD1-C46B-4EFF-A0B0-578EA0A80619}" dt="2022-05-21T10:03:23.600" v="649" actId="14100"/>
          <ac:cxnSpMkLst>
            <pc:docMk/>
            <pc:sldMk cId="527230625" sldId="469"/>
            <ac:cxnSpMk id="24" creationId="{B9D0EAC0-BE3C-4AC4-8B25-3C768E81D1A6}"/>
          </ac:cxnSpMkLst>
        </pc:cxnChg>
        <pc:cxnChg chg="add mod">
          <ac:chgData name="Meier  Dana" userId="83c5db5c-748f-44c8-ad49-a5e332b6d8d8" providerId="ADAL" clId="{53EBAFD1-C46B-4EFF-A0B0-578EA0A80619}" dt="2022-05-21T09:52:47.488" v="488" actId="1076"/>
          <ac:cxnSpMkLst>
            <pc:docMk/>
            <pc:sldMk cId="527230625" sldId="469"/>
            <ac:cxnSpMk id="37" creationId="{3079DA47-163A-448C-90DD-86C933AA2A03}"/>
          </ac:cxnSpMkLst>
        </pc:cxnChg>
        <pc:cxnChg chg="mod">
          <ac:chgData name="Meier  Dana" userId="83c5db5c-748f-44c8-ad49-a5e332b6d8d8" providerId="ADAL" clId="{53EBAFD1-C46B-4EFF-A0B0-578EA0A80619}" dt="2022-05-21T10:01:35.299" v="632" actId="1076"/>
          <ac:cxnSpMkLst>
            <pc:docMk/>
            <pc:sldMk cId="527230625" sldId="469"/>
            <ac:cxnSpMk id="40" creationId="{DC80E5D3-02F2-45E0-9816-48484B2B529B}"/>
          </ac:cxnSpMkLst>
        </pc:cxnChg>
        <pc:cxnChg chg="del mod">
          <ac:chgData name="Meier  Dana" userId="83c5db5c-748f-44c8-ad49-a5e332b6d8d8" providerId="ADAL" clId="{53EBAFD1-C46B-4EFF-A0B0-578EA0A80619}" dt="2022-05-21T09:58:44.569" v="539" actId="478"/>
          <ac:cxnSpMkLst>
            <pc:docMk/>
            <pc:sldMk cId="527230625" sldId="469"/>
            <ac:cxnSpMk id="43" creationId="{CDE501C3-1BD9-4989-9844-DC27871AA9A4}"/>
          </ac:cxnSpMkLst>
        </pc:cxnChg>
        <pc:cxnChg chg="del mod">
          <ac:chgData name="Meier  Dana" userId="83c5db5c-748f-44c8-ad49-a5e332b6d8d8" providerId="ADAL" clId="{53EBAFD1-C46B-4EFF-A0B0-578EA0A80619}" dt="2022-05-21T09:58:53.086" v="542" actId="478"/>
          <ac:cxnSpMkLst>
            <pc:docMk/>
            <pc:sldMk cId="527230625" sldId="469"/>
            <ac:cxnSpMk id="48" creationId="{85137269-D813-421C-9BCB-EF83F56C6988}"/>
          </ac:cxnSpMkLst>
        </pc:cxnChg>
        <pc:cxnChg chg="add del mod">
          <ac:chgData name="Meier  Dana" userId="83c5db5c-748f-44c8-ad49-a5e332b6d8d8" providerId="ADAL" clId="{53EBAFD1-C46B-4EFF-A0B0-578EA0A80619}" dt="2022-05-21T09:59:58.863" v="590" actId="478"/>
          <ac:cxnSpMkLst>
            <pc:docMk/>
            <pc:sldMk cId="527230625" sldId="469"/>
            <ac:cxnSpMk id="49" creationId="{C3BF7CE9-6357-4534-BC93-D2348D63D7E9}"/>
          </ac:cxnSpMkLst>
        </pc:cxnChg>
        <pc:cxnChg chg="del mod">
          <ac:chgData name="Meier  Dana" userId="83c5db5c-748f-44c8-ad49-a5e332b6d8d8" providerId="ADAL" clId="{53EBAFD1-C46B-4EFF-A0B0-578EA0A80619}" dt="2022-05-21T09:58:48.014" v="540" actId="478"/>
          <ac:cxnSpMkLst>
            <pc:docMk/>
            <pc:sldMk cId="527230625" sldId="469"/>
            <ac:cxnSpMk id="50" creationId="{FB07EAFB-0AEB-4070-912B-561CB008AC3F}"/>
          </ac:cxnSpMkLst>
        </pc:cxnChg>
        <pc:cxnChg chg="add del mod">
          <ac:chgData name="Meier  Dana" userId="83c5db5c-748f-44c8-ad49-a5e332b6d8d8" providerId="ADAL" clId="{53EBAFD1-C46B-4EFF-A0B0-578EA0A80619}" dt="2022-05-21T09:59:30.443" v="582" actId="478"/>
          <ac:cxnSpMkLst>
            <pc:docMk/>
            <pc:sldMk cId="527230625" sldId="469"/>
            <ac:cxnSpMk id="51" creationId="{FED361B3-DCA0-4157-A715-1C5412CE1B69}"/>
          </ac:cxnSpMkLst>
        </pc:cxnChg>
        <pc:cxnChg chg="add del mod">
          <ac:chgData name="Meier  Dana" userId="83c5db5c-748f-44c8-ad49-a5e332b6d8d8" providerId="ADAL" clId="{53EBAFD1-C46B-4EFF-A0B0-578EA0A80619}" dt="2022-05-21T09:59:39.854" v="586" actId="478"/>
          <ac:cxnSpMkLst>
            <pc:docMk/>
            <pc:sldMk cId="527230625" sldId="469"/>
            <ac:cxnSpMk id="52" creationId="{23C73FC2-5F54-4BB1-9832-22037369BF9F}"/>
          </ac:cxnSpMkLst>
        </pc:cxnChg>
        <pc:cxnChg chg="add del mod">
          <ac:chgData name="Meier  Dana" userId="83c5db5c-748f-44c8-ad49-a5e332b6d8d8" providerId="ADAL" clId="{53EBAFD1-C46B-4EFF-A0B0-578EA0A80619}" dt="2022-05-21T09:59:35.584" v="584" actId="478"/>
          <ac:cxnSpMkLst>
            <pc:docMk/>
            <pc:sldMk cId="527230625" sldId="469"/>
            <ac:cxnSpMk id="59" creationId="{6FE0829A-F279-475C-BABE-18ABDF7F7C4E}"/>
          </ac:cxnSpMkLst>
        </pc:cxnChg>
        <pc:cxnChg chg="mod">
          <ac:chgData name="Meier  Dana" userId="83c5db5c-748f-44c8-ad49-a5e332b6d8d8" providerId="ADAL" clId="{53EBAFD1-C46B-4EFF-A0B0-578EA0A80619}" dt="2022-05-21T10:01:45.994" v="634" actId="1076"/>
          <ac:cxnSpMkLst>
            <pc:docMk/>
            <pc:sldMk cId="527230625" sldId="469"/>
            <ac:cxnSpMk id="66" creationId="{F3FA83FD-E6F6-40C0-9DA0-1B330F05AF1F}"/>
          </ac:cxnSpMkLst>
        </pc:cxnChg>
        <pc:cxnChg chg="add mod">
          <ac:chgData name="Meier  Dana" userId="83c5db5c-748f-44c8-ad49-a5e332b6d8d8" providerId="ADAL" clId="{53EBAFD1-C46B-4EFF-A0B0-578EA0A80619}" dt="2022-05-21T10:02:37.176" v="645" actId="1076"/>
          <ac:cxnSpMkLst>
            <pc:docMk/>
            <pc:sldMk cId="527230625" sldId="469"/>
            <ac:cxnSpMk id="82" creationId="{C9F3C4F8-43CA-4CF0-853D-63F17948CFBC}"/>
          </ac:cxnSpMkLst>
        </pc:cxnChg>
        <pc:cxnChg chg="add mod">
          <ac:chgData name="Meier  Dana" userId="83c5db5c-748f-44c8-ad49-a5e332b6d8d8" providerId="ADAL" clId="{53EBAFD1-C46B-4EFF-A0B0-578EA0A80619}" dt="2022-05-21T10:00:52.518" v="628" actId="1076"/>
          <ac:cxnSpMkLst>
            <pc:docMk/>
            <pc:sldMk cId="527230625" sldId="469"/>
            <ac:cxnSpMk id="88" creationId="{4D7B7BF4-15F4-4750-80A7-44C46CB395D8}"/>
          </ac:cxnSpMkLst>
        </pc:cxnChg>
        <pc:cxnChg chg="add mod">
          <ac:chgData name="Meier  Dana" userId="83c5db5c-748f-44c8-ad49-a5e332b6d8d8" providerId="ADAL" clId="{53EBAFD1-C46B-4EFF-A0B0-578EA0A80619}" dt="2022-05-21T10:00:52.518" v="628" actId="1076"/>
          <ac:cxnSpMkLst>
            <pc:docMk/>
            <pc:sldMk cId="527230625" sldId="469"/>
            <ac:cxnSpMk id="100" creationId="{20C46BBE-F324-493D-90D4-6BFB9E1427EB}"/>
          </ac:cxnSpMkLst>
        </pc:cxnChg>
        <pc:cxnChg chg="mod">
          <ac:chgData name="Meier  Dana" userId="83c5db5c-748f-44c8-ad49-a5e332b6d8d8" providerId="ADAL" clId="{53EBAFD1-C46B-4EFF-A0B0-578EA0A80619}" dt="2022-05-21T10:02:52.107" v="646" actId="1076"/>
          <ac:cxnSpMkLst>
            <pc:docMk/>
            <pc:sldMk cId="527230625" sldId="469"/>
            <ac:cxnSpMk id="112" creationId="{B8E84935-E729-46AD-B2B9-313AFD5623DB}"/>
          </ac:cxnSpMkLst>
        </pc:cxnChg>
      </pc:sldChg>
      <pc:sldChg chg="modSp new mod">
        <pc:chgData name="Meier  Dana" userId="83c5db5c-748f-44c8-ad49-a5e332b6d8d8" providerId="ADAL" clId="{53EBAFD1-C46B-4EFF-A0B0-578EA0A80619}" dt="2022-05-21T10:41:26.293" v="2034" actId="20577"/>
        <pc:sldMkLst>
          <pc:docMk/>
          <pc:sldMk cId="3237866009" sldId="472"/>
        </pc:sldMkLst>
        <pc:spChg chg="mod">
          <ac:chgData name="Meier  Dana" userId="83c5db5c-748f-44c8-ad49-a5e332b6d8d8" providerId="ADAL" clId="{53EBAFD1-C46B-4EFF-A0B0-578EA0A80619}" dt="2022-05-21T10:32:51.601" v="1299" actId="20577"/>
          <ac:spMkLst>
            <pc:docMk/>
            <pc:sldMk cId="3237866009" sldId="472"/>
            <ac:spMk id="2" creationId="{E1DBB5C6-EC9D-4ADC-B51A-E34CAE26FFF8}"/>
          </ac:spMkLst>
        </pc:spChg>
        <pc:spChg chg="mod">
          <ac:chgData name="Meier  Dana" userId="83c5db5c-748f-44c8-ad49-a5e332b6d8d8" providerId="ADAL" clId="{53EBAFD1-C46B-4EFF-A0B0-578EA0A80619}" dt="2022-05-21T10:41:26.293" v="2034" actId="20577"/>
          <ac:spMkLst>
            <pc:docMk/>
            <pc:sldMk cId="3237866009" sldId="472"/>
            <ac:spMk id="3" creationId="{8B117488-C073-4EF0-8013-6E3CB59E961E}"/>
          </ac:spMkLst>
        </pc:spChg>
      </pc:sldChg>
    </pc:docChg>
  </pc:docChgLst>
  <pc:docChgLst>
    <pc:chgData name="Meier  Dana" userId="S::danameie@ethz.ch::83c5db5c-748f-44c8-ad49-a5e332b6d8d8" providerId="AD" clId="Web-{7FA38F76-226C-485F-8EA8-433DE0B7DD35}"/>
    <pc:docChg chg="delSld modSld">
      <pc:chgData name="Meier  Dana" userId="S::danameie@ethz.ch::83c5db5c-748f-44c8-ad49-a5e332b6d8d8" providerId="AD" clId="Web-{7FA38F76-226C-485F-8EA8-433DE0B7DD35}" dt="2021-11-25T15:21:09.968" v="627"/>
      <pc:docMkLst>
        <pc:docMk/>
      </pc:docMkLst>
      <pc:sldChg chg="modSp">
        <pc:chgData name="Meier  Dana" userId="S::danameie@ethz.ch::83c5db5c-748f-44c8-ad49-a5e332b6d8d8" providerId="AD" clId="Web-{7FA38F76-226C-485F-8EA8-433DE0B7DD35}" dt="2021-11-25T15:17:42.309" v="582" actId="20577"/>
        <pc:sldMkLst>
          <pc:docMk/>
          <pc:sldMk cId="3905300968" sldId="257"/>
        </pc:sldMkLst>
        <pc:graphicFrameChg chg="modGraphic">
          <ac:chgData name="Meier  Dana" userId="S::danameie@ethz.ch::83c5db5c-748f-44c8-ad49-a5e332b6d8d8" providerId="AD" clId="Web-{7FA38F76-226C-485F-8EA8-433DE0B7DD35}" dt="2021-11-25T15:17:42.309" v="582" actId="20577"/>
          <ac:graphicFrameMkLst>
            <pc:docMk/>
            <pc:sldMk cId="3905300968" sldId="257"/>
            <ac:graphicFrameMk id="5" creationId="{16505839-6D32-4C24-A48A-AFC657133319}"/>
          </ac:graphicFrameMkLst>
        </pc:graphicFrameChg>
      </pc:sldChg>
      <pc:sldChg chg="modSp">
        <pc:chgData name="Meier  Dana" userId="S::danameie@ethz.ch::83c5db5c-748f-44c8-ad49-a5e332b6d8d8" providerId="AD" clId="Web-{7FA38F76-226C-485F-8EA8-433DE0B7DD35}" dt="2021-11-25T15:13:47.728" v="523" actId="20577"/>
        <pc:sldMkLst>
          <pc:docMk/>
          <pc:sldMk cId="806172185" sldId="286"/>
        </pc:sldMkLst>
        <pc:spChg chg="mod">
          <ac:chgData name="Meier  Dana" userId="S::danameie@ethz.ch::83c5db5c-748f-44c8-ad49-a5e332b6d8d8" providerId="AD" clId="Web-{7FA38F76-226C-485F-8EA8-433DE0B7DD35}" dt="2021-11-25T15:13:47.728" v="523" actId="20577"/>
          <ac:spMkLst>
            <pc:docMk/>
            <pc:sldMk cId="806172185" sldId="286"/>
            <ac:spMk id="6" creationId="{F925386E-5B21-1A45-B5F5-AB3B5975E95E}"/>
          </ac:spMkLst>
        </pc:spChg>
      </pc:sldChg>
      <pc:sldChg chg="addSp delSp modSp">
        <pc:chgData name="Meier  Dana" userId="S::danameie@ethz.ch::83c5db5c-748f-44c8-ad49-a5e332b6d8d8" providerId="AD" clId="Web-{7FA38F76-226C-485F-8EA8-433DE0B7DD35}" dt="2021-11-25T15:21:09.968" v="627"/>
        <pc:sldMkLst>
          <pc:docMk/>
          <pc:sldMk cId="1620839280" sldId="299"/>
        </pc:sldMkLst>
        <pc:spChg chg="add mod">
          <ac:chgData name="Meier  Dana" userId="S::danameie@ethz.ch::83c5db5c-748f-44c8-ad49-a5e332b6d8d8" providerId="AD" clId="Web-{7FA38F76-226C-485F-8EA8-433DE0B7DD35}" dt="2021-11-25T15:21:09.968" v="627"/>
          <ac:spMkLst>
            <pc:docMk/>
            <pc:sldMk cId="1620839280" sldId="299"/>
            <ac:spMk id="13" creationId="{033E1893-35A0-44C7-9B1A-040E8153792D}"/>
          </ac:spMkLst>
        </pc:spChg>
        <pc:cxnChg chg="add del mod">
          <ac:chgData name="Meier  Dana" userId="S::danameie@ethz.ch::83c5db5c-748f-44c8-ad49-a5e332b6d8d8" providerId="AD" clId="Web-{7FA38F76-226C-485F-8EA8-433DE0B7DD35}" dt="2021-11-25T15:19:15.889" v="613"/>
          <ac:cxnSpMkLst>
            <pc:docMk/>
            <pc:sldMk cId="1620839280" sldId="299"/>
            <ac:cxnSpMk id="3" creationId="{CE7B65EB-50E6-42C7-9C6D-C6619BBF02E7}"/>
          </ac:cxnSpMkLst>
        </pc:cxnChg>
        <pc:cxnChg chg="add del mod">
          <ac:chgData name="Meier  Dana" userId="S::danameie@ethz.ch::83c5db5c-748f-44c8-ad49-a5e332b6d8d8" providerId="AD" clId="Web-{7FA38F76-226C-485F-8EA8-433DE0B7DD35}" dt="2021-11-25T15:20:37.968" v="622"/>
          <ac:cxnSpMkLst>
            <pc:docMk/>
            <pc:sldMk cId="1620839280" sldId="299"/>
            <ac:cxnSpMk id="8" creationId="{3800AA16-DE4C-40F3-B01D-48A9650E19A5}"/>
          </ac:cxnSpMkLst>
        </pc:cxnChg>
        <pc:cxnChg chg="add del">
          <ac:chgData name="Meier  Dana" userId="S::danameie@ethz.ch::83c5db5c-748f-44c8-ad49-a5e332b6d8d8" providerId="AD" clId="Web-{7FA38F76-226C-485F-8EA8-433DE0B7DD35}" dt="2021-11-25T15:20:12.983" v="620"/>
          <ac:cxnSpMkLst>
            <pc:docMk/>
            <pc:sldMk cId="1620839280" sldId="299"/>
            <ac:cxnSpMk id="12" creationId="{D0B724B1-3730-49DC-96F6-DE960EC3E794}"/>
          </ac:cxnSpMkLst>
        </pc:cxnChg>
      </pc:sldChg>
      <pc:sldChg chg="modSp">
        <pc:chgData name="Meier  Dana" userId="S::danameie@ethz.ch::83c5db5c-748f-44c8-ad49-a5e332b6d8d8" providerId="AD" clId="Web-{7FA38F76-226C-485F-8EA8-433DE0B7DD35}" dt="2021-11-25T15:18:41.841" v="608" actId="20577"/>
        <pc:sldMkLst>
          <pc:docMk/>
          <pc:sldMk cId="303093001" sldId="300"/>
        </pc:sldMkLst>
        <pc:spChg chg="mod">
          <ac:chgData name="Meier  Dana" userId="S::danameie@ethz.ch::83c5db5c-748f-44c8-ad49-a5e332b6d8d8" providerId="AD" clId="Web-{7FA38F76-226C-485F-8EA8-433DE0B7DD35}" dt="2021-11-25T15:18:41.841" v="608" actId="20577"/>
          <ac:spMkLst>
            <pc:docMk/>
            <pc:sldMk cId="303093001" sldId="300"/>
            <ac:spMk id="6" creationId="{C45834C6-18E4-4763-AFD8-5B05FB37200C}"/>
          </ac:spMkLst>
        </pc:spChg>
      </pc:sldChg>
      <pc:sldChg chg="modSp">
        <pc:chgData name="Meier  Dana" userId="S::danameie@ethz.ch::83c5db5c-748f-44c8-ad49-a5e332b6d8d8" providerId="AD" clId="Web-{7FA38F76-226C-485F-8EA8-433DE0B7DD35}" dt="2021-11-25T15:16:02.511" v="559" actId="20577"/>
        <pc:sldMkLst>
          <pc:docMk/>
          <pc:sldMk cId="2142060654" sldId="301"/>
        </pc:sldMkLst>
        <pc:spChg chg="mod">
          <ac:chgData name="Meier  Dana" userId="S::danameie@ethz.ch::83c5db5c-748f-44c8-ad49-a5e332b6d8d8" providerId="AD" clId="Web-{7FA38F76-226C-485F-8EA8-433DE0B7DD35}" dt="2021-11-25T15:16:02.511" v="559" actId="20577"/>
          <ac:spMkLst>
            <pc:docMk/>
            <pc:sldMk cId="2142060654" sldId="301"/>
            <ac:spMk id="6" creationId="{7FFD922A-98AE-2C43-8850-82DD5E8CC633}"/>
          </ac:spMkLst>
        </pc:spChg>
      </pc:sldChg>
      <pc:sldChg chg="del">
        <pc:chgData name="Meier  Dana" userId="S::danameie@ethz.ch::83c5db5c-748f-44c8-ad49-a5e332b6d8d8" providerId="AD" clId="Web-{7FA38F76-226C-485F-8EA8-433DE0B7DD35}" dt="2021-11-25T15:14:56.510" v="524"/>
        <pc:sldMkLst>
          <pc:docMk/>
          <pc:sldMk cId="317639270" sldId="302"/>
        </pc:sldMkLst>
      </pc:sldChg>
      <pc:sldChg chg="modSp">
        <pc:chgData name="Meier  Dana" userId="S::danameie@ethz.ch::83c5db5c-748f-44c8-ad49-a5e332b6d8d8" providerId="AD" clId="Web-{7FA38F76-226C-485F-8EA8-433DE0B7DD35}" dt="2021-11-25T15:15:44.761" v="537" actId="20577"/>
        <pc:sldMkLst>
          <pc:docMk/>
          <pc:sldMk cId="1102788395" sldId="303"/>
        </pc:sldMkLst>
        <pc:spChg chg="mod">
          <ac:chgData name="Meier  Dana" userId="S::danameie@ethz.ch::83c5db5c-748f-44c8-ad49-a5e332b6d8d8" providerId="AD" clId="Web-{7FA38F76-226C-485F-8EA8-433DE0B7DD35}" dt="2021-11-25T15:15:44.761" v="537" actId="20577"/>
          <ac:spMkLst>
            <pc:docMk/>
            <pc:sldMk cId="1102788395" sldId="303"/>
            <ac:spMk id="6" creationId="{DE36B2B0-0D6B-424C-8F77-A28249EFE08F}"/>
          </ac:spMkLst>
        </pc:spChg>
      </pc:sldChg>
    </pc:docChg>
  </pc:docChgLst>
  <pc:docChgLst>
    <pc:chgData name="Muttoni  Marco" userId="S::mmuttoni@ethz.ch::b5eed146-5579-4061-831b-abaa668430a0" providerId="AD" clId="Web-{9A3966CA-58DE-4926-A9A8-42524D147B2D}"/>
    <pc:docChg chg="addSld delSld modSld sldOrd">
      <pc:chgData name="Muttoni  Marco" userId="S::mmuttoni@ethz.ch::b5eed146-5579-4061-831b-abaa668430a0" providerId="AD" clId="Web-{9A3966CA-58DE-4926-A9A8-42524D147B2D}" dt="2022-03-07T18:22:58.239" v="134"/>
      <pc:docMkLst>
        <pc:docMk/>
      </pc:docMkLst>
      <pc:sldChg chg="modSp">
        <pc:chgData name="Muttoni  Marco" userId="S::mmuttoni@ethz.ch::b5eed146-5579-4061-831b-abaa668430a0" providerId="AD" clId="Web-{9A3966CA-58DE-4926-A9A8-42524D147B2D}" dt="2022-03-07T18:08:04.207" v="45" actId="1076"/>
        <pc:sldMkLst>
          <pc:docMk/>
          <pc:sldMk cId="4195417144" sldId="330"/>
        </pc:sldMkLst>
        <pc:spChg chg="mod">
          <ac:chgData name="Muttoni  Marco" userId="S::mmuttoni@ethz.ch::b5eed146-5579-4061-831b-abaa668430a0" providerId="AD" clId="Web-{9A3966CA-58DE-4926-A9A8-42524D147B2D}" dt="2022-03-07T18:08:04.207" v="45" actId="1076"/>
          <ac:spMkLst>
            <pc:docMk/>
            <pc:sldMk cId="4195417144" sldId="330"/>
            <ac:spMk id="6" creationId="{208A1022-3036-425C-B7D9-6DF56A09CA77}"/>
          </ac:spMkLst>
        </pc:spChg>
        <pc:picChg chg="mod">
          <ac:chgData name="Muttoni  Marco" userId="S::mmuttoni@ethz.ch::b5eed146-5579-4061-831b-abaa668430a0" providerId="AD" clId="Web-{9A3966CA-58DE-4926-A9A8-42524D147B2D}" dt="2022-03-07T18:07:16.566" v="32" actId="1076"/>
          <ac:picMkLst>
            <pc:docMk/>
            <pc:sldMk cId="4195417144" sldId="330"/>
            <ac:picMk id="8" creationId="{1C3FD3DA-020A-CB46-8ECB-32BA3C8E6A28}"/>
          </ac:picMkLst>
        </pc:picChg>
      </pc:sldChg>
      <pc:sldChg chg="modSp">
        <pc:chgData name="Muttoni  Marco" userId="S::mmuttoni@ethz.ch::b5eed146-5579-4061-831b-abaa668430a0" providerId="AD" clId="Web-{9A3966CA-58DE-4926-A9A8-42524D147B2D}" dt="2022-03-07T18:16:01.900" v="117" actId="20577"/>
        <pc:sldMkLst>
          <pc:docMk/>
          <pc:sldMk cId="3318743202" sldId="332"/>
        </pc:sldMkLst>
        <pc:spChg chg="mod">
          <ac:chgData name="Muttoni  Marco" userId="S::mmuttoni@ethz.ch::b5eed146-5579-4061-831b-abaa668430a0" providerId="AD" clId="Web-{9A3966CA-58DE-4926-A9A8-42524D147B2D}" dt="2022-03-07T18:16:01.900" v="117" actId="20577"/>
          <ac:spMkLst>
            <pc:docMk/>
            <pc:sldMk cId="3318743202" sldId="332"/>
            <ac:spMk id="3" creationId="{10B633CF-C971-4620-A513-7960FD07AA9D}"/>
          </ac:spMkLst>
        </pc:spChg>
        <pc:spChg chg="mod">
          <ac:chgData name="Muttoni  Marco" userId="S::mmuttoni@ethz.ch::b5eed146-5579-4061-831b-abaa668430a0" providerId="AD" clId="Web-{9A3966CA-58DE-4926-A9A8-42524D147B2D}" dt="2022-03-07T18:11:01.646" v="84" actId="1076"/>
          <ac:spMkLst>
            <pc:docMk/>
            <pc:sldMk cId="3318743202" sldId="332"/>
            <ac:spMk id="8" creationId="{E0BDCE7A-BDE8-4375-BA49-6F4A90B1C32A}"/>
          </ac:spMkLst>
        </pc:spChg>
        <pc:spChg chg="mod">
          <ac:chgData name="Muttoni  Marco" userId="S::mmuttoni@ethz.ch::b5eed146-5579-4061-831b-abaa668430a0" providerId="AD" clId="Web-{9A3966CA-58DE-4926-A9A8-42524D147B2D}" dt="2022-03-07T18:10:10.693" v="81" actId="20577"/>
          <ac:spMkLst>
            <pc:docMk/>
            <pc:sldMk cId="3318743202" sldId="332"/>
            <ac:spMk id="9" creationId="{CD710C87-E6DC-4310-82F2-B26CC16ECB07}"/>
          </ac:spMkLst>
        </pc:spChg>
        <pc:picChg chg="mod">
          <ac:chgData name="Muttoni  Marco" userId="S::mmuttoni@ethz.ch::b5eed146-5579-4061-831b-abaa668430a0" providerId="AD" clId="Web-{9A3966CA-58DE-4926-A9A8-42524D147B2D}" dt="2022-03-07T18:10:47.927" v="82" actId="1076"/>
          <ac:picMkLst>
            <pc:docMk/>
            <pc:sldMk cId="3318743202" sldId="332"/>
            <ac:picMk id="6" creationId="{E6D2C76F-ACC1-46AB-B5A9-43A83C563ED2}"/>
          </ac:picMkLst>
        </pc:picChg>
      </pc:sldChg>
      <pc:sldChg chg="addSp delSp modSp del mod modClrScheme chgLayout">
        <pc:chgData name="Muttoni  Marco" userId="S::mmuttoni@ethz.ch::b5eed146-5579-4061-831b-abaa668430a0" providerId="AD" clId="Web-{9A3966CA-58DE-4926-A9A8-42524D147B2D}" dt="2022-03-07T18:13:27.804" v="97"/>
        <pc:sldMkLst>
          <pc:docMk/>
          <pc:sldMk cId="860351150" sldId="333"/>
        </pc:sldMkLst>
        <pc:spChg chg="mod ord">
          <ac:chgData name="Muttoni  Marco" userId="S::mmuttoni@ethz.ch::b5eed146-5579-4061-831b-abaa668430a0" providerId="AD" clId="Web-{9A3966CA-58DE-4926-A9A8-42524D147B2D}" dt="2022-03-07T18:12:37.538" v="89"/>
          <ac:spMkLst>
            <pc:docMk/>
            <pc:sldMk cId="860351150" sldId="333"/>
            <ac:spMk id="2" creationId="{CBBD42B5-A518-4D70-B22D-18E1359DFDF8}"/>
          </ac:spMkLst>
        </pc:spChg>
        <pc:spChg chg="add del mod ord">
          <ac:chgData name="Muttoni  Marco" userId="S::mmuttoni@ethz.ch::b5eed146-5579-4061-831b-abaa668430a0" providerId="AD" clId="Web-{9A3966CA-58DE-4926-A9A8-42524D147B2D}" dt="2022-03-07T18:12:37.538" v="89"/>
          <ac:spMkLst>
            <pc:docMk/>
            <pc:sldMk cId="860351150" sldId="333"/>
            <ac:spMk id="3" creationId="{ACF62293-2075-4E9D-85E1-4A5CA323B6C7}"/>
          </ac:spMkLst>
        </pc:spChg>
        <pc:spChg chg="mod ord">
          <ac:chgData name="Muttoni  Marco" userId="S::mmuttoni@ethz.ch::b5eed146-5579-4061-831b-abaa668430a0" providerId="AD" clId="Web-{9A3966CA-58DE-4926-A9A8-42524D147B2D}" dt="2022-03-07T18:12:37.538" v="89"/>
          <ac:spMkLst>
            <pc:docMk/>
            <pc:sldMk cId="860351150" sldId="333"/>
            <ac:spMk id="4" creationId="{9A3C70DA-CBDB-48F6-955F-391DBF74B1F4}"/>
          </ac:spMkLst>
        </pc:spChg>
        <pc:spChg chg="mod ord">
          <ac:chgData name="Muttoni  Marco" userId="S::mmuttoni@ethz.ch::b5eed146-5579-4061-831b-abaa668430a0" providerId="AD" clId="Web-{9A3966CA-58DE-4926-A9A8-42524D147B2D}" dt="2022-03-07T18:12:37.538" v="89"/>
          <ac:spMkLst>
            <pc:docMk/>
            <pc:sldMk cId="860351150" sldId="333"/>
            <ac:spMk id="5" creationId="{83C3682A-D8F0-4BAC-B80D-238B163447CD}"/>
          </ac:spMkLst>
        </pc:spChg>
        <pc:picChg chg="mod ord">
          <ac:chgData name="Muttoni  Marco" userId="S::mmuttoni@ethz.ch::b5eed146-5579-4061-831b-abaa668430a0" providerId="AD" clId="Web-{9A3966CA-58DE-4926-A9A8-42524D147B2D}" dt="2022-03-07T18:12:37.538" v="89"/>
          <ac:picMkLst>
            <pc:docMk/>
            <pc:sldMk cId="860351150" sldId="333"/>
            <ac:picMk id="7" creationId="{2A58B5BD-C589-4E4B-922E-E29943F3A303}"/>
          </ac:picMkLst>
        </pc:picChg>
      </pc:sldChg>
      <pc:sldChg chg="modSp ord">
        <pc:chgData name="Muttoni  Marco" userId="S::mmuttoni@ethz.ch::b5eed146-5579-4061-831b-abaa668430a0" providerId="AD" clId="Web-{9A3966CA-58DE-4926-A9A8-42524D147B2D}" dt="2022-03-07T18:20:37.356" v="126"/>
        <pc:sldMkLst>
          <pc:docMk/>
          <pc:sldMk cId="2576368456" sldId="384"/>
        </pc:sldMkLst>
        <pc:spChg chg="mod">
          <ac:chgData name="Muttoni  Marco" userId="S::mmuttoni@ethz.ch::b5eed146-5579-4061-831b-abaa668430a0" providerId="AD" clId="Web-{9A3966CA-58DE-4926-A9A8-42524D147B2D}" dt="2022-03-07T18:06:24.768" v="30" actId="20577"/>
          <ac:spMkLst>
            <pc:docMk/>
            <pc:sldMk cId="2576368456" sldId="384"/>
            <ac:spMk id="2" creationId="{CBBD42B5-A518-4D70-B22D-18E1359DFDF8}"/>
          </ac:spMkLst>
        </pc:spChg>
      </pc:sldChg>
      <pc:sldChg chg="addSp delSp modSp add replId">
        <pc:chgData name="Muttoni  Marco" userId="S::mmuttoni@ethz.ch::b5eed146-5579-4061-831b-abaa668430a0" providerId="AD" clId="Web-{9A3966CA-58DE-4926-A9A8-42524D147B2D}" dt="2022-03-07T18:14:01.555" v="98"/>
        <pc:sldMkLst>
          <pc:docMk/>
          <pc:sldMk cId="497784267" sldId="386"/>
        </pc:sldMkLst>
        <pc:spChg chg="add del mod">
          <ac:chgData name="Muttoni  Marco" userId="S::mmuttoni@ethz.ch::b5eed146-5579-4061-831b-abaa668430a0" providerId="AD" clId="Web-{9A3966CA-58DE-4926-A9A8-42524D147B2D}" dt="2022-03-07T18:14:01.555" v="98"/>
          <ac:spMkLst>
            <pc:docMk/>
            <pc:sldMk cId="497784267" sldId="386"/>
            <ac:spMk id="7" creationId="{4A9F22CF-83F9-4106-B1C5-D9E4FB87E95D}"/>
          </ac:spMkLst>
        </pc:spChg>
        <pc:picChg chg="del">
          <ac:chgData name="Muttoni  Marco" userId="S::mmuttoni@ethz.ch::b5eed146-5579-4061-831b-abaa668430a0" providerId="AD" clId="Web-{9A3966CA-58DE-4926-A9A8-42524D147B2D}" dt="2022-03-07T18:12:54.226" v="91"/>
          <ac:picMkLst>
            <pc:docMk/>
            <pc:sldMk cId="497784267" sldId="386"/>
            <ac:picMk id="3" creationId="{E21140BA-084F-49BE-9D84-7C6B19073364}"/>
          </ac:picMkLst>
        </pc:picChg>
        <pc:picChg chg="add del">
          <ac:chgData name="Muttoni  Marco" userId="S::mmuttoni@ethz.ch::b5eed146-5579-4061-831b-abaa668430a0" providerId="AD" clId="Web-{9A3966CA-58DE-4926-A9A8-42524D147B2D}" dt="2022-03-07T18:13:07.913" v="93"/>
          <ac:picMkLst>
            <pc:docMk/>
            <pc:sldMk cId="497784267" sldId="386"/>
            <ac:picMk id="11" creationId="{B5800DAE-90DA-48BF-B2CD-B7A5718A972E}"/>
          </ac:picMkLst>
        </pc:picChg>
        <pc:picChg chg="add del">
          <ac:chgData name="Muttoni  Marco" userId="S::mmuttoni@ethz.ch::b5eed146-5579-4061-831b-abaa668430a0" providerId="AD" clId="Web-{9A3966CA-58DE-4926-A9A8-42524D147B2D}" dt="2022-03-07T18:13:12.632" v="95"/>
          <ac:picMkLst>
            <pc:docMk/>
            <pc:sldMk cId="497784267" sldId="386"/>
            <ac:picMk id="12" creationId="{B8B07B79-78F5-49A7-970B-D6F4799C23E3}"/>
          </ac:picMkLst>
        </pc:picChg>
        <pc:picChg chg="add">
          <ac:chgData name="Muttoni  Marco" userId="S::mmuttoni@ethz.ch::b5eed146-5579-4061-831b-abaa668430a0" providerId="AD" clId="Web-{9A3966CA-58DE-4926-A9A8-42524D147B2D}" dt="2022-03-07T18:13:17.398" v="96"/>
          <ac:picMkLst>
            <pc:docMk/>
            <pc:sldMk cId="497784267" sldId="386"/>
            <ac:picMk id="14" creationId="{89AE881E-A85B-464B-8445-D34D469DC8F7}"/>
          </ac:picMkLst>
        </pc:picChg>
      </pc:sldChg>
      <pc:sldChg chg="addSp delSp modSp add mod replId modClrScheme chgLayout">
        <pc:chgData name="Muttoni  Marco" userId="S::mmuttoni@ethz.ch::b5eed146-5579-4061-831b-abaa668430a0" providerId="AD" clId="Web-{9A3966CA-58DE-4926-A9A8-42524D147B2D}" dt="2022-03-07T18:22:58.239" v="134"/>
        <pc:sldMkLst>
          <pc:docMk/>
          <pc:sldMk cId="659014628" sldId="387"/>
        </pc:sldMkLst>
        <pc:spChg chg="mod ord">
          <ac:chgData name="Muttoni  Marco" userId="S::mmuttoni@ethz.ch::b5eed146-5579-4061-831b-abaa668430a0" providerId="AD" clId="Web-{9A3966CA-58DE-4926-A9A8-42524D147B2D}" dt="2022-03-07T18:22:42.014" v="130"/>
          <ac:spMkLst>
            <pc:docMk/>
            <pc:sldMk cId="659014628" sldId="387"/>
            <ac:spMk id="2" creationId="{CBBD42B5-A518-4D70-B22D-18E1359DFDF8}"/>
          </ac:spMkLst>
        </pc:spChg>
        <pc:spChg chg="add del mod">
          <ac:chgData name="Muttoni  Marco" userId="S::mmuttoni@ethz.ch::b5eed146-5579-4061-831b-abaa668430a0" providerId="AD" clId="Web-{9A3966CA-58DE-4926-A9A8-42524D147B2D}" dt="2022-03-07T18:22:58.239" v="134"/>
          <ac:spMkLst>
            <pc:docMk/>
            <pc:sldMk cId="659014628" sldId="387"/>
            <ac:spMk id="3" creationId="{4E2C5A78-BFC0-4809-85CA-B80123530948}"/>
          </ac:spMkLst>
        </pc:spChg>
        <pc:spChg chg="mod ord">
          <ac:chgData name="Muttoni  Marco" userId="S::mmuttoni@ethz.ch::b5eed146-5579-4061-831b-abaa668430a0" providerId="AD" clId="Web-{9A3966CA-58DE-4926-A9A8-42524D147B2D}" dt="2022-03-07T18:22:42.014" v="130"/>
          <ac:spMkLst>
            <pc:docMk/>
            <pc:sldMk cId="659014628" sldId="387"/>
            <ac:spMk id="4" creationId="{9A3C70DA-CBDB-48F6-955F-391DBF74B1F4}"/>
          </ac:spMkLst>
        </pc:spChg>
        <pc:spChg chg="mod ord">
          <ac:chgData name="Muttoni  Marco" userId="S::mmuttoni@ethz.ch::b5eed146-5579-4061-831b-abaa668430a0" providerId="AD" clId="Web-{9A3966CA-58DE-4926-A9A8-42524D147B2D}" dt="2022-03-07T18:22:42.014" v="130"/>
          <ac:spMkLst>
            <pc:docMk/>
            <pc:sldMk cId="659014628" sldId="387"/>
            <ac:spMk id="5" creationId="{83C3682A-D8F0-4BAC-B80D-238B163447CD}"/>
          </ac:spMkLst>
        </pc:spChg>
        <pc:spChg chg="add mod ord">
          <ac:chgData name="Muttoni  Marco" userId="S::mmuttoni@ethz.ch::b5eed146-5579-4061-831b-abaa668430a0" providerId="AD" clId="Web-{9A3966CA-58DE-4926-A9A8-42524D147B2D}" dt="2022-03-07T18:22:42.014" v="130"/>
          <ac:spMkLst>
            <pc:docMk/>
            <pc:sldMk cId="659014628" sldId="387"/>
            <ac:spMk id="6" creationId="{AF1E814D-7D54-40FA-9F07-469E1CB6CA39}"/>
          </ac:spMkLst>
        </pc:spChg>
        <pc:picChg chg="del">
          <ac:chgData name="Muttoni  Marco" userId="S::mmuttoni@ethz.ch::b5eed146-5579-4061-831b-abaa668430a0" providerId="AD" clId="Web-{9A3966CA-58DE-4926-A9A8-42524D147B2D}" dt="2022-03-07T18:16:33.041" v="119"/>
          <ac:picMkLst>
            <pc:docMk/>
            <pc:sldMk cId="659014628" sldId="387"/>
            <ac:picMk id="14" creationId="{89AE881E-A85B-464B-8445-D34D469DC8F7}"/>
          </ac:picMkLst>
        </pc:picChg>
        <pc:inkChg chg="del">
          <ac:chgData name="Muttoni  Marco" userId="S::mmuttoni@ethz.ch::b5eed146-5579-4061-831b-abaa668430a0" providerId="AD" clId="Web-{9A3966CA-58DE-4926-A9A8-42524D147B2D}" dt="2022-03-07T18:22:46.832" v="131"/>
          <ac:inkMkLst>
            <pc:docMk/>
            <pc:sldMk cId="659014628" sldId="387"/>
            <ac:inkMk id="9" creationId="{B907EF38-14C5-4EDD-A678-B48868B31FA8}"/>
          </ac:inkMkLst>
        </pc:inkChg>
      </pc:sldChg>
    </pc:docChg>
  </pc:docChgLst>
  <pc:docChgLst>
    <pc:chgData name="Aschari  Eric" userId="S::ascharie@ethz.ch::f3cdf30d-ba72-471a-b3e9-4ec89a7b6fed" providerId="AD" clId="Web-{6B4DB87C-A4E9-4683-86A4-27B645C9D650}"/>
    <pc:docChg chg="delSld modSld">
      <pc:chgData name="Aschari  Eric" userId="S::ascharie@ethz.ch::f3cdf30d-ba72-471a-b3e9-4ec89a7b6fed" providerId="AD" clId="Web-{6B4DB87C-A4E9-4683-86A4-27B645C9D650}" dt="2021-12-02T16:06:32.162" v="38"/>
      <pc:docMkLst>
        <pc:docMk/>
      </pc:docMkLst>
      <pc:sldChg chg="modSp">
        <pc:chgData name="Aschari  Eric" userId="S::ascharie@ethz.ch::f3cdf30d-ba72-471a-b3e9-4ec89a7b6fed" providerId="AD" clId="Web-{6B4DB87C-A4E9-4683-86A4-27B645C9D650}" dt="2021-12-02T16:03:49.301" v="12" actId="20577"/>
        <pc:sldMkLst>
          <pc:docMk/>
          <pc:sldMk cId="2940462915" sldId="273"/>
        </pc:sldMkLst>
        <pc:spChg chg="mod">
          <ac:chgData name="Aschari  Eric" userId="S::ascharie@ethz.ch::f3cdf30d-ba72-471a-b3e9-4ec89a7b6fed" providerId="AD" clId="Web-{6B4DB87C-A4E9-4683-86A4-27B645C9D650}" dt="2021-12-02T16:03:49.301" v="12" actId="20577"/>
          <ac:spMkLst>
            <pc:docMk/>
            <pc:sldMk cId="2940462915" sldId="273"/>
            <ac:spMk id="6" creationId="{F925386E-5B21-1A45-B5F5-AB3B5975E95E}"/>
          </ac:spMkLst>
        </pc:spChg>
      </pc:sldChg>
      <pc:sldChg chg="modSp">
        <pc:chgData name="Aschari  Eric" userId="S::ascharie@ethz.ch::f3cdf30d-ba72-471a-b3e9-4ec89a7b6fed" providerId="AD" clId="Web-{6B4DB87C-A4E9-4683-86A4-27B645C9D650}" dt="2021-12-02T16:03:25.628" v="3" actId="20577"/>
        <pc:sldMkLst>
          <pc:docMk/>
          <pc:sldMk cId="1491138255" sldId="288"/>
        </pc:sldMkLst>
        <pc:spChg chg="mod">
          <ac:chgData name="Aschari  Eric" userId="S::ascharie@ethz.ch::f3cdf30d-ba72-471a-b3e9-4ec89a7b6fed" providerId="AD" clId="Web-{6B4DB87C-A4E9-4683-86A4-27B645C9D650}" dt="2021-12-02T16:03:25.628" v="3" actId="20577"/>
          <ac:spMkLst>
            <pc:docMk/>
            <pc:sldMk cId="1491138255" sldId="288"/>
            <ac:spMk id="6" creationId="{208A1022-3036-425C-B7D9-6DF56A09CA77}"/>
          </ac:spMkLst>
        </pc:spChg>
      </pc:sldChg>
      <pc:sldChg chg="modSp">
        <pc:chgData name="Aschari  Eric" userId="S::ascharie@ethz.ch::f3cdf30d-ba72-471a-b3e9-4ec89a7b6fed" providerId="AD" clId="Web-{6B4DB87C-A4E9-4683-86A4-27B645C9D650}" dt="2021-12-02T16:05:42.302" v="37" actId="20577"/>
        <pc:sldMkLst>
          <pc:docMk/>
          <pc:sldMk cId="2611366269" sldId="289"/>
        </pc:sldMkLst>
        <pc:spChg chg="mod">
          <ac:chgData name="Aschari  Eric" userId="S::ascharie@ethz.ch::f3cdf30d-ba72-471a-b3e9-4ec89a7b6fed" providerId="AD" clId="Web-{6B4DB87C-A4E9-4683-86A4-27B645C9D650}" dt="2021-12-02T16:05:42.302" v="37" actId="20577"/>
          <ac:spMkLst>
            <pc:docMk/>
            <pc:sldMk cId="2611366269" sldId="289"/>
            <ac:spMk id="3" creationId="{416581CB-900C-486D-A6DA-17C31D9D1ABC}"/>
          </ac:spMkLst>
        </pc:spChg>
      </pc:sldChg>
      <pc:sldChg chg="del">
        <pc:chgData name="Aschari  Eric" userId="S::ascharie@ethz.ch::f3cdf30d-ba72-471a-b3e9-4ec89a7b6fed" providerId="AD" clId="Web-{6B4DB87C-A4E9-4683-86A4-27B645C9D650}" dt="2021-12-02T16:06:32.162" v="38"/>
        <pc:sldMkLst>
          <pc:docMk/>
          <pc:sldMk cId="86220797" sldId="295"/>
        </pc:sldMkLst>
      </pc:sldChg>
    </pc:docChg>
  </pc:docChgLst>
  <pc:docChgLst>
    <pc:chgData name="Fiona Turner-Hehlen" userId="161747a9-966e-466c-89bc-04869e318322" providerId="ADAL" clId="{646678C3-A682-294D-A99F-F65F11F6211F}"/>
    <pc:docChg chg="undo custSel addSld delSld modSld">
      <pc:chgData name="Fiona Turner-Hehlen" userId="161747a9-966e-466c-89bc-04869e318322" providerId="ADAL" clId="{646678C3-A682-294D-A99F-F65F11F6211F}" dt="2021-11-19T07:13:13.359" v="6046" actId="20577"/>
      <pc:docMkLst>
        <pc:docMk/>
      </pc:docMkLst>
      <pc:sldChg chg="modSp modNotesTx">
        <pc:chgData name="Fiona Turner-Hehlen" userId="161747a9-966e-466c-89bc-04869e318322" providerId="ADAL" clId="{646678C3-A682-294D-A99F-F65F11F6211F}" dt="2021-11-19T07:02:21.233" v="5222" actId="20577"/>
        <pc:sldMkLst>
          <pc:docMk/>
          <pc:sldMk cId="3905300968" sldId="257"/>
        </pc:sldMkLst>
        <pc:graphicFrameChg chg="mod">
          <ac:chgData name="Fiona Turner-Hehlen" userId="161747a9-966e-466c-89bc-04869e318322" providerId="ADAL" clId="{646678C3-A682-294D-A99F-F65F11F6211F}" dt="2021-11-18T15:54:52.129" v="4262" actId="16804"/>
          <ac:graphicFrameMkLst>
            <pc:docMk/>
            <pc:sldMk cId="3905300968" sldId="257"/>
            <ac:graphicFrameMk id="5" creationId="{16505839-6D32-4C24-A48A-AFC657133319}"/>
          </ac:graphicFrameMkLst>
        </pc:graphicFrameChg>
      </pc:sldChg>
      <pc:sldChg chg="modSp mod modNotesTx">
        <pc:chgData name="Fiona Turner-Hehlen" userId="161747a9-966e-466c-89bc-04869e318322" providerId="ADAL" clId="{646678C3-A682-294D-A99F-F65F11F6211F}" dt="2021-11-19T07:09:49.120" v="5903" actId="20577"/>
        <pc:sldMkLst>
          <pc:docMk/>
          <pc:sldMk cId="2940462915" sldId="273"/>
        </pc:sldMkLst>
        <pc:spChg chg="mod">
          <ac:chgData name="Fiona Turner-Hehlen" userId="161747a9-966e-466c-89bc-04869e318322" providerId="ADAL" clId="{646678C3-A682-294D-A99F-F65F11F6211F}" dt="2021-11-18T15:33:13.951" v="2720" actId="20577"/>
          <ac:spMkLst>
            <pc:docMk/>
            <pc:sldMk cId="2940462915" sldId="273"/>
            <ac:spMk id="2" creationId="{40AA1B93-2A0B-457B-B534-B95DFBF72B5A}"/>
          </ac:spMkLst>
        </pc:spChg>
        <pc:spChg chg="mod">
          <ac:chgData name="Fiona Turner-Hehlen" userId="161747a9-966e-466c-89bc-04869e318322" providerId="ADAL" clId="{646678C3-A682-294D-A99F-F65F11F6211F}" dt="2021-11-18T17:55:59.646" v="4985" actId="20577"/>
          <ac:spMkLst>
            <pc:docMk/>
            <pc:sldMk cId="2940462915" sldId="273"/>
            <ac:spMk id="6" creationId="{F925386E-5B21-1A45-B5F5-AB3B5975E95E}"/>
          </ac:spMkLst>
        </pc:spChg>
      </pc:sldChg>
      <pc:sldChg chg="addSp delSp modSp del mod">
        <pc:chgData name="Fiona Turner-Hehlen" userId="161747a9-966e-466c-89bc-04869e318322" providerId="ADAL" clId="{646678C3-A682-294D-A99F-F65F11F6211F}" dt="2021-11-18T15:56:08.460" v="4330" actId="2696"/>
        <pc:sldMkLst>
          <pc:docMk/>
          <pc:sldMk cId="421069367" sldId="284"/>
        </pc:sldMkLst>
        <pc:spChg chg="del">
          <ac:chgData name="Fiona Turner-Hehlen" userId="161747a9-966e-466c-89bc-04869e318322" providerId="ADAL" clId="{646678C3-A682-294D-A99F-F65F11F6211F}" dt="2021-11-18T15:42:12.436" v="3128" actId="931"/>
          <ac:spMkLst>
            <pc:docMk/>
            <pc:sldMk cId="421069367" sldId="284"/>
            <ac:spMk id="3" creationId="{38A09D45-7197-4647-9D70-7DFA8C0A102B}"/>
          </ac:spMkLst>
        </pc:spChg>
        <pc:spChg chg="add mod">
          <ac:chgData name="Fiona Turner-Hehlen" userId="161747a9-966e-466c-89bc-04869e318322" providerId="ADAL" clId="{646678C3-A682-294D-A99F-F65F11F6211F}" dt="2021-11-18T15:42:16.857" v="3132" actId="478"/>
          <ac:spMkLst>
            <pc:docMk/>
            <pc:sldMk cId="421069367" sldId="284"/>
            <ac:spMk id="9" creationId="{DE886C90-E250-884F-9B0B-3C64F384F8A8}"/>
          </ac:spMkLst>
        </pc:spChg>
        <pc:picChg chg="add del mod">
          <ac:chgData name="Fiona Turner-Hehlen" userId="161747a9-966e-466c-89bc-04869e318322" providerId="ADAL" clId="{646678C3-A682-294D-A99F-F65F11F6211F}" dt="2021-11-18T15:42:16.857" v="3132" actId="478"/>
          <ac:picMkLst>
            <pc:docMk/>
            <pc:sldMk cId="421069367" sldId="284"/>
            <ac:picMk id="7" creationId="{B76475CD-DA92-DC49-BC46-160BC9A08501}"/>
          </ac:picMkLst>
        </pc:picChg>
      </pc:sldChg>
      <pc:sldChg chg="modSp mod">
        <pc:chgData name="Fiona Turner-Hehlen" userId="161747a9-966e-466c-89bc-04869e318322" providerId="ADAL" clId="{646678C3-A682-294D-A99F-F65F11F6211F}" dt="2021-11-18T17:56:47.603" v="4987" actId="12"/>
        <pc:sldMkLst>
          <pc:docMk/>
          <pc:sldMk cId="806172185" sldId="286"/>
        </pc:sldMkLst>
        <pc:spChg chg="mod">
          <ac:chgData name="Fiona Turner-Hehlen" userId="161747a9-966e-466c-89bc-04869e318322" providerId="ADAL" clId="{646678C3-A682-294D-A99F-F65F11F6211F}" dt="2021-11-18T17:56:47.603" v="4987" actId="12"/>
          <ac:spMkLst>
            <pc:docMk/>
            <pc:sldMk cId="806172185" sldId="286"/>
            <ac:spMk id="6" creationId="{F925386E-5B21-1A45-B5F5-AB3B5975E95E}"/>
          </ac:spMkLst>
        </pc:spChg>
      </pc:sldChg>
      <pc:sldChg chg="modSp mod modNotesTx">
        <pc:chgData name="Fiona Turner-Hehlen" userId="161747a9-966e-466c-89bc-04869e318322" providerId="ADAL" clId="{646678C3-A682-294D-A99F-F65F11F6211F}" dt="2021-11-19T07:04:01.793" v="5593" actId="20577"/>
        <pc:sldMkLst>
          <pc:docMk/>
          <pc:sldMk cId="1491138255" sldId="288"/>
        </pc:sldMkLst>
        <pc:spChg chg="mod">
          <ac:chgData name="Fiona Turner-Hehlen" userId="161747a9-966e-466c-89bc-04869e318322" providerId="ADAL" clId="{646678C3-A682-294D-A99F-F65F11F6211F}" dt="2021-11-18T15:52:48.044" v="4221" actId="20577"/>
          <ac:spMkLst>
            <pc:docMk/>
            <pc:sldMk cId="1491138255" sldId="288"/>
            <ac:spMk id="3" creationId="{1C4C9745-D085-4026-8822-82E9CC434D6D}"/>
          </ac:spMkLst>
        </pc:spChg>
      </pc:sldChg>
      <pc:sldChg chg="modNotesTx">
        <pc:chgData name="Fiona Turner-Hehlen" userId="161747a9-966e-466c-89bc-04869e318322" providerId="ADAL" clId="{646678C3-A682-294D-A99F-F65F11F6211F}" dt="2021-11-19T07:12:53.920" v="6023" actId="20577"/>
        <pc:sldMkLst>
          <pc:docMk/>
          <pc:sldMk cId="2537424942" sldId="292"/>
        </pc:sldMkLst>
      </pc:sldChg>
      <pc:sldChg chg="addSp modSp mod modNotesTx">
        <pc:chgData name="Fiona Turner-Hehlen" userId="161747a9-966e-466c-89bc-04869e318322" providerId="ADAL" clId="{646678C3-A682-294D-A99F-F65F11F6211F}" dt="2021-11-19T07:13:13.359" v="6046" actId="20577"/>
        <pc:sldMkLst>
          <pc:docMk/>
          <pc:sldMk cId="3690840127" sldId="296"/>
        </pc:sldMkLst>
        <pc:spChg chg="mod">
          <ac:chgData name="Fiona Turner-Hehlen" userId="161747a9-966e-466c-89bc-04869e318322" providerId="ADAL" clId="{646678C3-A682-294D-A99F-F65F11F6211F}" dt="2021-11-18T15:42:36.205" v="3166" actId="20577"/>
          <ac:spMkLst>
            <pc:docMk/>
            <pc:sldMk cId="3690840127" sldId="296"/>
            <ac:spMk id="6" creationId="{A970982B-05C6-4A69-86C9-E85D5C3FC030}"/>
          </ac:spMkLst>
        </pc:spChg>
        <pc:picChg chg="add mod">
          <ac:chgData name="Fiona Turner-Hehlen" userId="161747a9-966e-466c-89bc-04869e318322" providerId="ADAL" clId="{646678C3-A682-294D-A99F-F65F11F6211F}" dt="2021-11-18T15:42:26.729" v="3136" actId="1076"/>
          <ac:picMkLst>
            <pc:docMk/>
            <pc:sldMk cId="3690840127" sldId="296"/>
            <ac:picMk id="7" creationId="{1FC1DD9B-5227-2D40-BE2B-87D46C465144}"/>
          </ac:picMkLst>
        </pc:picChg>
      </pc:sldChg>
      <pc:sldChg chg="modSp mod modNotesTx">
        <pc:chgData name="Fiona Turner-Hehlen" userId="161747a9-966e-466c-89bc-04869e318322" providerId="ADAL" clId="{646678C3-A682-294D-A99F-F65F11F6211F}" dt="2021-11-19T07:10:35.074" v="5957" actId="20577"/>
        <pc:sldMkLst>
          <pc:docMk/>
          <pc:sldMk cId="2977125349" sldId="298"/>
        </pc:sldMkLst>
        <pc:spChg chg="mod">
          <ac:chgData name="Fiona Turner-Hehlen" userId="161747a9-966e-466c-89bc-04869e318322" providerId="ADAL" clId="{646678C3-A682-294D-A99F-F65F11F6211F}" dt="2021-11-18T15:25:05.984" v="2286" actId="403"/>
          <ac:spMkLst>
            <pc:docMk/>
            <pc:sldMk cId="2977125349" sldId="298"/>
            <ac:spMk id="2" creationId="{5C217901-D008-1543-A474-6EAEABE67F77}"/>
          </ac:spMkLst>
        </pc:spChg>
        <pc:spChg chg="mod">
          <ac:chgData name="Fiona Turner-Hehlen" userId="161747a9-966e-466c-89bc-04869e318322" providerId="ADAL" clId="{646678C3-A682-294D-A99F-F65F11F6211F}" dt="2021-11-18T15:25:27.300" v="2299" actId="20577"/>
          <ac:spMkLst>
            <pc:docMk/>
            <pc:sldMk cId="2977125349" sldId="298"/>
            <ac:spMk id="3" creationId="{0BADE82E-C2E5-B348-A472-C2D30C6CA46D}"/>
          </ac:spMkLst>
        </pc:spChg>
      </pc:sldChg>
      <pc:sldChg chg="addSp delSp modSp new mod modNotesTx">
        <pc:chgData name="Fiona Turner-Hehlen" userId="161747a9-966e-466c-89bc-04869e318322" providerId="ADAL" clId="{646678C3-A682-294D-A99F-F65F11F6211F}" dt="2021-11-19T07:10:28.676" v="5938" actId="20577"/>
        <pc:sldMkLst>
          <pc:docMk/>
          <pc:sldMk cId="1620839280" sldId="299"/>
        </pc:sldMkLst>
        <pc:spChg chg="mod">
          <ac:chgData name="Fiona Turner-Hehlen" userId="161747a9-966e-466c-89bc-04869e318322" providerId="ADAL" clId="{646678C3-A682-294D-A99F-F65F11F6211F}" dt="2021-11-18T15:46:37.309" v="3344" actId="20577"/>
          <ac:spMkLst>
            <pc:docMk/>
            <pc:sldMk cId="1620839280" sldId="299"/>
            <ac:spMk id="2" creationId="{8B2A6494-EAF2-0F48-A387-87F46A8B2BD5}"/>
          </ac:spMkLst>
        </pc:spChg>
        <pc:spChg chg="mod">
          <ac:chgData name="Fiona Turner-Hehlen" userId="161747a9-966e-466c-89bc-04869e318322" providerId="ADAL" clId="{646678C3-A682-294D-A99F-F65F11F6211F}" dt="2021-11-18T17:49:03.620" v="4839" actId="20577"/>
          <ac:spMkLst>
            <pc:docMk/>
            <pc:sldMk cId="1620839280" sldId="299"/>
            <ac:spMk id="3" creationId="{917BD752-98F5-EA43-81B0-00B887F21198}"/>
          </ac:spMkLst>
        </pc:spChg>
        <pc:spChg chg="add mod">
          <ac:chgData name="Fiona Turner-Hehlen" userId="161747a9-966e-466c-89bc-04869e318322" providerId="ADAL" clId="{646678C3-A682-294D-A99F-F65F11F6211F}" dt="2021-11-18T15:38:14.673" v="2846" actId="20577"/>
          <ac:spMkLst>
            <pc:docMk/>
            <pc:sldMk cId="1620839280" sldId="299"/>
            <ac:spMk id="12" creationId="{BD6AF412-8E87-A449-83AA-B7ED717CF07F}"/>
          </ac:spMkLst>
        </pc:spChg>
        <pc:spChg chg="add del mod">
          <ac:chgData name="Fiona Turner-Hehlen" userId="161747a9-966e-466c-89bc-04869e318322" providerId="ADAL" clId="{646678C3-A682-294D-A99F-F65F11F6211F}" dt="2021-11-18T14:09:26.967" v="642" actId="767"/>
          <ac:spMkLst>
            <pc:docMk/>
            <pc:sldMk cId="1620839280" sldId="299"/>
            <ac:spMk id="19" creationId="{75431E21-3D58-EE41-A46A-C1E435CDDB93}"/>
          </ac:spMkLst>
        </pc:spChg>
        <pc:spChg chg="add mod">
          <ac:chgData name="Fiona Turner-Hehlen" userId="161747a9-966e-466c-89bc-04869e318322" providerId="ADAL" clId="{646678C3-A682-294D-A99F-F65F11F6211F}" dt="2021-11-18T17:49:11.633" v="4840" actId="1076"/>
          <ac:spMkLst>
            <pc:docMk/>
            <pc:sldMk cId="1620839280" sldId="299"/>
            <ac:spMk id="20" creationId="{61F948A8-D9E7-114C-A769-0944877DE7F0}"/>
          </ac:spMkLst>
        </pc:spChg>
        <pc:spChg chg="add mod">
          <ac:chgData name="Fiona Turner-Hehlen" userId="161747a9-966e-466c-89bc-04869e318322" providerId="ADAL" clId="{646678C3-A682-294D-A99F-F65F11F6211F}" dt="2021-11-18T15:38:28.085" v="2851" actId="1076"/>
          <ac:spMkLst>
            <pc:docMk/>
            <pc:sldMk cId="1620839280" sldId="299"/>
            <ac:spMk id="22" creationId="{BC8774EC-BF83-3046-993E-6276E3FC2F79}"/>
          </ac:spMkLst>
        </pc:spChg>
        <pc:spChg chg="add mod">
          <ac:chgData name="Fiona Turner-Hehlen" userId="161747a9-966e-466c-89bc-04869e318322" providerId="ADAL" clId="{646678C3-A682-294D-A99F-F65F11F6211F}" dt="2021-11-18T17:49:28.600" v="4841" actId="1076"/>
          <ac:spMkLst>
            <pc:docMk/>
            <pc:sldMk cId="1620839280" sldId="299"/>
            <ac:spMk id="23" creationId="{DED1A5BD-082E-6846-B4C8-F2A7C776A646}"/>
          </ac:spMkLst>
        </pc:spChg>
        <pc:spChg chg="add mod">
          <ac:chgData name="Fiona Turner-Hehlen" userId="161747a9-966e-466c-89bc-04869e318322" providerId="ADAL" clId="{646678C3-A682-294D-A99F-F65F11F6211F}" dt="2021-11-18T15:37:13.066" v="2788" actId="14100"/>
          <ac:spMkLst>
            <pc:docMk/>
            <pc:sldMk cId="1620839280" sldId="299"/>
            <ac:spMk id="24" creationId="{CA8F32E3-6AA5-8A46-8259-4B559EAC50DA}"/>
          </ac:spMkLst>
        </pc:spChg>
        <pc:picChg chg="add mod modCrop">
          <ac:chgData name="Fiona Turner-Hehlen" userId="161747a9-966e-466c-89bc-04869e318322" providerId="ADAL" clId="{646678C3-A682-294D-A99F-F65F11F6211F}" dt="2021-11-18T14:09:33.184" v="643" actId="18131"/>
          <ac:picMkLst>
            <pc:docMk/>
            <pc:sldMk cId="1620839280" sldId="299"/>
            <ac:picMk id="7" creationId="{869187FC-3703-194F-81B8-12C7F2401F51}"/>
          </ac:picMkLst>
        </pc:picChg>
        <pc:picChg chg="add mod modCrop">
          <ac:chgData name="Fiona Turner-Hehlen" userId="161747a9-966e-466c-89bc-04869e318322" providerId="ADAL" clId="{646678C3-A682-294D-A99F-F65F11F6211F}" dt="2021-11-18T17:49:11.633" v="4840" actId="1076"/>
          <ac:picMkLst>
            <pc:docMk/>
            <pc:sldMk cId="1620839280" sldId="299"/>
            <ac:picMk id="9" creationId="{E48449F9-9731-D749-A6EA-38357900C3DF}"/>
          </ac:picMkLst>
        </pc:picChg>
        <pc:picChg chg="add mod modCrop">
          <ac:chgData name="Fiona Turner-Hehlen" userId="161747a9-966e-466c-89bc-04869e318322" providerId="ADAL" clId="{646678C3-A682-294D-A99F-F65F11F6211F}" dt="2021-11-18T17:49:11.633" v="4840" actId="1076"/>
          <ac:picMkLst>
            <pc:docMk/>
            <pc:sldMk cId="1620839280" sldId="299"/>
            <ac:picMk id="11" creationId="{634B44AD-A795-7A49-A8DC-5D699FEDFE51}"/>
          </ac:picMkLst>
        </pc:picChg>
        <pc:picChg chg="add mod">
          <ac:chgData name="Fiona Turner-Hehlen" userId="161747a9-966e-466c-89bc-04869e318322" providerId="ADAL" clId="{646678C3-A682-294D-A99F-F65F11F6211F}" dt="2021-11-18T17:49:28.600" v="4841" actId="1076"/>
          <ac:picMkLst>
            <pc:docMk/>
            <pc:sldMk cId="1620839280" sldId="299"/>
            <ac:picMk id="13" creationId="{0D610B80-B8C7-0E48-81CD-EECC7E7CCFAD}"/>
          </ac:picMkLst>
        </pc:picChg>
        <pc:picChg chg="add mod modCrop">
          <ac:chgData name="Fiona Turner-Hehlen" userId="161747a9-966e-466c-89bc-04869e318322" providerId="ADAL" clId="{646678C3-A682-294D-A99F-F65F11F6211F}" dt="2021-11-18T17:49:11.633" v="4840" actId="1076"/>
          <ac:picMkLst>
            <pc:docMk/>
            <pc:sldMk cId="1620839280" sldId="299"/>
            <ac:picMk id="15" creationId="{88A43CE2-153C-B043-837D-6681A53EC1BF}"/>
          </ac:picMkLst>
        </pc:picChg>
        <pc:picChg chg="add del mod">
          <ac:chgData name="Fiona Turner-Hehlen" userId="161747a9-966e-466c-89bc-04869e318322" providerId="ADAL" clId="{646678C3-A682-294D-A99F-F65F11F6211F}" dt="2021-11-18T14:06:28.463" v="623" actId="478"/>
          <ac:picMkLst>
            <pc:docMk/>
            <pc:sldMk cId="1620839280" sldId="299"/>
            <ac:picMk id="17" creationId="{0A80347B-94AD-6D4E-94CF-7D4753BFE515}"/>
          </ac:picMkLst>
        </pc:picChg>
        <pc:picChg chg="add mod">
          <ac:chgData name="Fiona Turner-Hehlen" userId="161747a9-966e-466c-89bc-04869e318322" providerId="ADAL" clId="{646678C3-A682-294D-A99F-F65F11F6211F}" dt="2021-11-18T17:49:28.600" v="4841" actId="1076"/>
          <ac:picMkLst>
            <pc:docMk/>
            <pc:sldMk cId="1620839280" sldId="299"/>
            <ac:picMk id="18" creationId="{B0CF9654-10E4-1149-9F25-974B024F1DC8}"/>
          </ac:picMkLst>
        </pc:picChg>
        <pc:picChg chg="add mod">
          <ac:chgData name="Fiona Turner-Hehlen" userId="161747a9-966e-466c-89bc-04869e318322" providerId="ADAL" clId="{646678C3-A682-294D-A99F-F65F11F6211F}" dt="2021-11-18T17:49:28.600" v="4841" actId="1076"/>
          <ac:picMkLst>
            <pc:docMk/>
            <pc:sldMk cId="1620839280" sldId="299"/>
            <ac:picMk id="1026" creationId="{E931868F-8EB5-9943-9E27-429B3A1D273F}"/>
          </ac:picMkLst>
        </pc:picChg>
      </pc:sldChg>
      <pc:sldChg chg="addSp delSp modSp new mod">
        <pc:chgData name="Fiona Turner-Hehlen" userId="161747a9-966e-466c-89bc-04869e318322" providerId="ADAL" clId="{646678C3-A682-294D-A99F-F65F11F6211F}" dt="2021-11-18T17:54:32.628" v="4983" actId="14100"/>
        <pc:sldMkLst>
          <pc:docMk/>
          <pc:sldMk cId="3241113519" sldId="300"/>
        </pc:sldMkLst>
        <pc:spChg chg="mod">
          <ac:chgData name="Fiona Turner-Hehlen" userId="161747a9-966e-466c-89bc-04869e318322" providerId="ADAL" clId="{646678C3-A682-294D-A99F-F65F11F6211F}" dt="2021-11-18T15:46:42.492" v="3360" actId="20577"/>
          <ac:spMkLst>
            <pc:docMk/>
            <pc:sldMk cId="3241113519" sldId="300"/>
            <ac:spMk id="2" creationId="{752E2BC6-7040-3D4D-A753-71C8978851B0}"/>
          </ac:spMkLst>
        </pc:spChg>
        <pc:spChg chg="mod">
          <ac:chgData name="Fiona Turner-Hehlen" userId="161747a9-966e-466c-89bc-04869e318322" providerId="ADAL" clId="{646678C3-A682-294D-A99F-F65F11F6211F}" dt="2021-11-18T15:46:07.194" v="3338" actId="790"/>
          <ac:spMkLst>
            <pc:docMk/>
            <pc:sldMk cId="3241113519" sldId="300"/>
            <ac:spMk id="3" creationId="{34285227-D7B1-7146-AD3C-19A69B23BCD6}"/>
          </ac:spMkLst>
        </pc:spChg>
        <pc:spChg chg="add del mod">
          <ac:chgData name="Fiona Turner-Hehlen" userId="161747a9-966e-466c-89bc-04869e318322" providerId="ADAL" clId="{646678C3-A682-294D-A99F-F65F11F6211F}" dt="2021-11-18T14:37:20.698" v="981"/>
          <ac:spMkLst>
            <pc:docMk/>
            <pc:sldMk cId="3241113519" sldId="300"/>
            <ac:spMk id="6" creationId="{35A4ABCA-67B9-214D-8686-FF76BE4FEE4A}"/>
          </ac:spMkLst>
        </pc:spChg>
        <pc:spChg chg="add mod">
          <ac:chgData name="Fiona Turner-Hehlen" userId="161747a9-966e-466c-89bc-04869e318322" providerId="ADAL" clId="{646678C3-A682-294D-A99F-F65F11F6211F}" dt="2021-11-18T17:50:13.398" v="4843" actId="20577"/>
          <ac:spMkLst>
            <pc:docMk/>
            <pc:sldMk cId="3241113519" sldId="300"/>
            <ac:spMk id="10" creationId="{6F7A7D8E-B9B1-2744-826C-16D92311EBAF}"/>
          </ac:spMkLst>
        </pc:spChg>
        <pc:spChg chg="add mod">
          <ac:chgData name="Fiona Turner-Hehlen" userId="161747a9-966e-466c-89bc-04869e318322" providerId="ADAL" clId="{646678C3-A682-294D-A99F-F65F11F6211F}" dt="2021-11-18T17:51:07.855" v="4918" actId="20577"/>
          <ac:spMkLst>
            <pc:docMk/>
            <pc:sldMk cId="3241113519" sldId="300"/>
            <ac:spMk id="11" creationId="{D33F5495-0ACD-DD47-987B-13503F9F38CB}"/>
          </ac:spMkLst>
        </pc:spChg>
        <pc:spChg chg="add mod">
          <ac:chgData name="Fiona Turner-Hehlen" userId="161747a9-966e-466c-89bc-04869e318322" providerId="ADAL" clId="{646678C3-A682-294D-A99F-F65F11F6211F}" dt="2021-11-18T17:50:25.279" v="4846" actId="20577"/>
          <ac:spMkLst>
            <pc:docMk/>
            <pc:sldMk cId="3241113519" sldId="300"/>
            <ac:spMk id="12" creationId="{2030D054-820D-CF44-9117-38DBB0EA0571}"/>
          </ac:spMkLst>
        </pc:spChg>
        <pc:graphicFrameChg chg="add del">
          <ac:chgData name="Fiona Turner-Hehlen" userId="161747a9-966e-466c-89bc-04869e318322" providerId="ADAL" clId="{646678C3-A682-294D-A99F-F65F11F6211F}" dt="2021-11-18T14:49:07.108" v="1303" actId="3680"/>
          <ac:graphicFrameMkLst>
            <pc:docMk/>
            <pc:sldMk cId="3241113519" sldId="300"/>
            <ac:graphicFrameMk id="7" creationId="{5D1E53CF-3A96-DF43-83A9-FCC1D807C260}"/>
          </ac:graphicFrameMkLst>
        </pc:graphicFrameChg>
        <pc:graphicFrameChg chg="add mod modGraphic">
          <ac:chgData name="Fiona Turner-Hehlen" userId="161747a9-966e-466c-89bc-04869e318322" providerId="ADAL" clId="{646678C3-A682-294D-A99F-F65F11F6211F}" dt="2021-11-18T17:54:32.628" v="4983" actId="14100"/>
          <ac:graphicFrameMkLst>
            <pc:docMk/>
            <pc:sldMk cId="3241113519" sldId="300"/>
            <ac:graphicFrameMk id="8" creationId="{AC8F4102-7F16-3146-B0A8-AB9E801FA434}"/>
          </ac:graphicFrameMkLst>
        </pc:graphicFrameChg>
        <pc:graphicFrameChg chg="add mod modGraphic">
          <ac:chgData name="Fiona Turner-Hehlen" userId="161747a9-966e-466c-89bc-04869e318322" providerId="ADAL" clId="{646678C3-A682-294D-A99F-F65F11F6211F}" dt="2021-11-18T15:35:47.927" v="2765" actId="1076"/>
          <ac:graphicFrameMkLst>
            <pc:docMk/>
            <pc:sldMk cId="3241113519" sldId="300"/>
            <ac:graphicFrameMk id="9" creationId="{682381B0-378F-D647-BCE6-E6F60FD558C8}"/>
          </ac:graphicFrameMkLst>
        </pc:graphicFrameChg>
      </pc:sldChg>
      <pc:sldChg chg="modSp mod">
        <pc:chgData name="Fiona Turner-Hehlen" userId="161747a9-966e-466c-89bc-04869e318322" providerId="ADAL" clId="{646678C3-A682-294D-A99F-F65F11F6211F}" dt="2021-11-18T15:26:48.329" v="2333" actId="14734"/>
        <pc:sldMkLst>
          <pc:docMk/>
          <pc:sldMk cId="1759343735" sldId="302"/>
        </pc:sldMkLst>
        <pc:graphicFrameChg chg="mod modGraphic">
          <ac:chgData name="Fiona Turner-Hehlen" userId="161747a9-966e-466c-89bc-04869e318322" providerId="ADAL" clId="{646678C3-A682-294D-A99F-F65F11F6211F}" dt="2021-11-18T15:26:48.329" v="2333" actId="14734"/>
          <ac:graphicFrameMkLst>
            <pc:docMk/>
            <pc:sldMk cId="1759343735" sldId="302"/>
            <ac:graphicFrameMk id="7" creationId="{7C8FADB2-AB26-49EC-8437-ADEB95F824AB}"/>
          </ac:graphicFrameMkLst>
        </pc:graphicFrameChg>
      </pc:sldChg>
      <pc:sldChg chg="modSp new del mod">
        <pc:chgData name="Fiona Turner-Hehlen" userId="161747a9-966e-466c-89bc-04869e318322" providerId="ADAL" clId="{646678C3-A682-294D-A99F-F65F11F6211F}" dt="2021-11-18T15:57:58.292" v="4331" actId="2696"/>
        <pc:sldMkLst>
          <pc:docMk/>
          <pc:sldMk cId="1000420636" sldId="303"/>
        </pc:sldMkLst>
        <pc:spChg chg="mod">
          <ac:chgData name="Fiona Turner-Hehlen" userId="161747a9-966e-466c-89bc-04869e318322" providerId="ADAL" clId="{646678C3-A682-294D-A99F-F65F11F6211F}" dt="2021-11-18T15:47:02.715" v="3409" actId="20577"/>
          <ac:spMkLst>
            <pc:docMk/>
            <pc:sldMk cId="1000420636" sldId="303"/>
            <ac:spMk id="2" creationId="{008DC98D-C655-2241-9D01-2AB295F37073}"/>
          </ac:spMkLst>
        </pc:spChg>
        <pc:spChg chg="mod">
          <ac:chgData name="Fiona Turner-Hehlen" userId="161747a9-966e-466c-89bc-04869e318322" providerId="ADAL" clId="{646678C3-A682-294D-A99F-F65F11F6211F}" dt="2021-11-18T15:51:07.820" v="4109" actId="20577"/>
          <ac:spMkLst>
            <pc:docMk/>
            <pc:sldMk cId="1000420636" sldId="303"/>
            <ac:spMk id="3" creationId="{9477E55F-91B8-4744-B433-8D2B2C5E0D2C}"/>
          </ac:spMkLst>
        </pc:spChg>
      </pc:sldChg>
    </pc:docChg>
  </pc:docChgLst>
  <pc:docChgLst>
    <pc:chgData name="Mastroddi  Giacomo" userId="33ce51eb-f460-4a43-bc87-3bc43ad9756d" providerId="ADAL" clId="{91F7D535-7189-4570-AB8F-4FF0E561BA1C}"/>
    <pc:docChg chg="undo custSel addSld delSld modSld sldOrd modMainMaster">
      <pc:chgData name="Mastroddi  Giacomo" userId="33ce51eb-f460-4a43-bc87-3bc43ad9756d" providerId="ADAL" clId="{91F7D535-7189-4570-AB8F-4FF0E561BA1C}" dt="2022-12-17T11:31:35.154" v="4912" actId="47"/>
      <pc:docMkLst>
        <pc:docMk/>
      </pc:docMkLst>
      <pc:sldChg chg="modSp add mod modTransition modNotesTx">
        <pc:chgData name="Mastroddi  Giacomo" userId="33ce51eb-f460-4a43-bc87-3bc43ad9756d" providerId="ADAL" clId="{91F7D535-7189-4570-AB8F-4FF0E561BA1C}" dt="2022-11-16T16:20:49.059" v="2089" actId="207"/>
        <pc:sldMkLst>
          <pc:docMk/>
          <pc:sldMk cId="3905300968" sldId="257"/>
        </pc:sldMkLst>
        <pc:graphicFrameChg chg="mod modGraphic">
          <ac:chgData name="Mastroddi  Giacomo" userId="33ce51eb-f460-4a43-bc87-3bc43ad9756d" providerId="ADAL" clId="{91F7D535-7189-4570-AB8F-4FF0E561BA1C}" dt="2022-11-16T16:20:49.059" v="2089" actId="207"/>
          <ac:graphicFrameMkLst>
            <pc:docMk/>
            <pc:sldMk cId="3905300968" sldId="257"/>
            <ac:graphicFrameMk id="5" creationId="{16505839-6D32-4C24-A48A-AFC657133319}"/>
          </ac:graphicFrameMkLst>
        </pc:graphicFrameChg>
      </pc:sldChg>
      <pc:sldChg chg="del">
        <pc:chgData name="Mastroddi  Giacomo" userId="33ce51eb-f460-4a43-bc87-3bc43ad9756d" providerId="ADAL" clId="{91F7D535-7189-4570-AB8F-4FF0E561BA1C}" dt="2022-11-16T10:27:05.491" v="1045" actId="47"/>
        <pc:sldMkLst>
          <pc:docMk/>
          <pc:sldMk cId="726771862" sldId="324"/>
        </pc:sldMkLst>
      </pc:sldChg>
      <pc:sldChg chg="del">
        <pc:chgData name="Mastroddi  Giacomo" userId="33ce51eb-f460-4a43-bc87-3bc43ad9756d" providerId="ADAL" clId="{91F7D535-7189-4570-AB8F-4FF0E561BA1C}" dt="2022-11-16T10:26:20.160" v="1043" actId="47"/>
        <pc:sldMkLst>
          <pc:docMk/>
          <pc:sldMk cId="4257793840" sldId="387"/>
        </pc:sldMkLst>
      </pc:sldChg>
      <pc:sldChg chg="del">
        <pc:chgData name="Mastroddi  Giacomo" userId="33ce51eb-f460-4a43-bc87-3bc43ad9756d" providerId="ADAL" clId="{91F7D535-7189-4570-AB8F-4FF0E561BA1C}" dt="2022-11-16T10:26:20.160" v="1043" actId="47"/>
        <pc:sldMkLst>
          <pc:docMk/>
          <pc:sldMk cId="3696029863" sldId="390"/>
        </pc:sldMkLst>
      </pc:sldChg>
      <pc:sldChg chg="del">
        <pc:chgData name="Mastroddi  Giacomo" userId="33ce51eb-f460-4a43-bc87-3bc43ad9756d" providerId="ADAL" clId="{91F7D535-7189-4570-AB8F-4FF0E561BA1C}" dt="2022-11-16T10:26:20.160" v="1043" actId="47"/>
        <pc:sldMkLst>
          <pc:docMk/>
          <pc:sldMk cId="13781674" sldId="391"/>
        </pc:sldMkLst>
      </pc:sldChg>
      <pc:sldChg chg="del">
        <pc:chgData name="Mastroddi  Giacomo" userId="33ce51eb-f460-4a43-bc87-3bc43ad9756d" providerId="ADAL" clId="{91F7D535-7189-4570-AB8F-4FF0E561BA1C}" dt="2022-11-16T10:26:20.160" v="1043" actId="47"/>
        <pc:sldMkLst>
          <pc:docMk/>
          <pc:sldMk cId="4150095549" sldId="392"/>
        </pc:sldMkLst>
      </pc:sldChg>
      <pc:sldChg chg="del">
        <pc:chgData name="Mastroddi  Giacomo" userId="33ce51eb-f460-4a43-bc87-3bc43ad9756d" providerId="ADAL" clId="{91F7D535-7189-4570-AB8F-4FF0E561BA1C}" dt="2022-11-16T10:26:20.160" v="1043" actId="47"/>
        <pc:sldMkLst>
          <pc:docMk/>
          <pc:sldMk cId="877025427" sldId="394"/>
        </pc:sldMkLst>
      </pc:sldChg>
      <pc:sldChg chg="del">
        <pc:chgData name="Mastroddi  Giacomo" userId="33ce51eb-f460-4a43-bc87-3bc43ad9756d" providerId="ADAL" clId="{91F7D535-7189-4570-AB8F-4FF0E561BA1C}" dt="2022-11-16T10:26:20.160" v="1043" actId="47"/>
        <pc:sldMkLst>
          <pc:docMk/>
          <pc:sldMk cId="1083929601" sldId="397"/>
        </pc:sldMkLst>
      </pc:sldChg>
      <pc:sldChg chg="del">
        <pc:chgData name="Mastroddi  Giacomo" userId="33ce51eb-f460-4a43-bc87-3bc43ad9756d" providerId="ADAL" clId="{91F7D535-7189-4570-AB8F-4FF0E561BA1C}" dt="2022-11-16T10:26:20.160" v="1043" actId="47"/>
        <pc:sldMkLst>
          <pc:docMk/>
          <pc:sldMk cId="635162718" sldId="400"/>
        </pc:sldMkLst>
      </pc:sldChg>
      <pc:sldChg chg="del">
        <pc:chgData name="Mastroddi  Giacomo" userId="33ce51eb-f460-4a43-bc87-3bc43ad9756d" providerId="ADAL" clId="{91F7D535-7189-4570-AB8F-4FF0E561BA1C}" dt="2022-11-16T10:26:20.160" v="1043" actId="47"/>
        <pc:sldMkLst>
          <pc:docMk/>
          <pc:sldMk cId="881966002" sldId="401"/>
        </pc:sldMkLst>
      </pc:sldChg>
      <pc:sldChg chg="del">
        <pc:chgData name="Mastroddi  Giacomo" userId="33ce51eb-f460-4a43-bc87-3bc43ad9756d" providerId="ADAL" clId="{91F7D535-7189-4570-AB8F-4FF0E561BA1C}" dt="2022-11-16T10:31:32.218" v="1238" actId="47"/>
        <pc:sldMkLst>
          <pc:docMk/>
          <pc:sldMk cId="3617633822" sldId="414"/>
        </pc:sldMkLst>
      </pc:sldChg>
      <pc:sldChg chg="del">
        <pc:chgData name="Mastroddi  Giacomo" userId="33ce51eb-f460-4a43-bc87-3bc43ad9756d" providerId="ADAL" clId="{91F7D535-7189-4570-AB8F-4FF0E561BA1C}" dt="2022-11-16T10:31:49.709" v="1239" actId="47"/>
        <pc:sldMkLst>
          <pc:docMk/>
          <pc:sldMk cId="1066943484" sldId="415"/>
        </pc:sldMkLst>
      </pc:sldChg>
      <pc:sldChg chg="del">
        <pc:chgData name="Mastroddi  Giacomo" userId="33ce51eb-f460-4a43-bc87-3bc43ad9756d" providerId="ADAL" clId="{91F7D535-7189-4570-AB8F-4FF0E561BA1C}" dt="2022-11-16T10:27:13.116" v="1061" actId="47"/>
        <pc:sldMkLst>
          <pc:docMk/>
          <pc:sldMk cId="2779992721" sldId="417"/>
        </pc:sldMkLst>
      </pc:sldChg>
      <pc:sldChg chg="del">
        <pc:chgData name="Mastroddi  Giacomo" userId="33ce51eb-f460-4a43-bc87-3bc43ad9756d" providerId="ADAL" clId="{91F7D535-7189-4570-AB8F-4FF0E561BA1C}" dt="2022-11-16T10:27:09.481" v="1057" actId="47"/>
        <pc:sldMkLst>
          <pc:docMk/>
          <pc:sldMk cId="1303705002" sldId="418"/>
        </pc:sldMkLst>
      </pc:sldChg>
      <pc:sldChg chg="del">
        <pc:chgData name="Mastroddi  Giacomo" userId="33ce51eb-f460-4a43-bc87-3bc43ad9756d" providerId="ADAL" clId="{91F7D535-7189-4570-AB8F-4FF0E561BA1C}" dt="2022-11-16T10:27:16.647" v="1062" actId="47"/>
        <pc:sldMkLst>
          <pc:docMk/>
          <pc:sldMk cId="15256367" sldId="419"/>
        </pc:sldMkLst>
      </pc:sldChg>
      <pc:sldChg chg="del">
        <pc:chgData name="Mastroddi  Giacomo" userId="33ce51eb-f460-4a43-bc87-3bc43ad9756d" providerId="ADAL" clId="{91F7D535-7189-4570-AB8F-4FF0E561BA1C}" dt="2022-11-16T10:31:32.218" v="1238" actId="47"/>
        <pc:sldMkLst>
          <pc:docMk/>
          <pc:sldMk cId="2583922521" sldId="428"/>
        </pc:sldMkLst>
      </pc:sldChg>
      <pc:sldChg chg="del">
        <pc:chgData name="Mastroddi  Giacomo" userId="33ce51eb-f460-4a43-bc87-3bc43ad9756d" providerId="ADAL" clId="{91F7D535-7189-4570-AB8F-4FF0E561BA1C}" dt="2022-11-16T10:31:49.709" v="1239" actId="47"/>
        <pc:sldMkLst>
          <pc:docMk/>
          <pc:sldMk cId="421968052" sldId="454"/>
        </pc:sldMkLst>
      </pc:sldChg>
      <pc:sldChg chg="del">
        <pc:chgData name="Mastroddi  Giacomo" userId="33ce51eb-f460-4a43-bc87-3bc43ad9756d" providerId="ADAL" clId="{91F7D535-7189-4570-AB8F-4FF0E561BA1C}" dt="2022-11-16T10:31:49.709" v="1239" actId="47"/>
        <pc:sldMkLst>
          <pc:docMk/>
          <pc:sldMk cId="3323140506" sldId="465"/>
        </pc:sldMkLst>
      </pc:sldChg>
      <pc:sldChg chg="del">
        <pc:chgData name="Mastroddi  Giacomo" userId="33ce51eb-f460-4a43-bc87-3bc43ad9756d" providerId="ADAL" clId="{91F7D535-7189-4570-AB8F-4FF0E561BA1C}" dt="2022-11-16T10:31:32.218" v="1238" actId="47"/>
        <pc:sldMkLst>
          <pc:docMk/>
          <pc:sldMk cId="1119032196" sldId="468"/>
        </pc:sldMkLst>
      </pc:sldChg>
      <pc:sldChg chg="del">
        <pc:chgData name="Mastroddi  Giacomo" userId="33ce51eb-f460-4a43-bc87-3bc43ad9756d" providerId="ADAL" clId="{91F7D535-7189-4570-AB8F-4FF0E561BA1C}" dt="2022-11-17T15:09:27.006" v="4846" actId="47"/>
        <pc:sldMkLst>
          <pc:docMk/>
          <pc:sldMk cId="527230625" sldId="469"/>
        </pc:sldMkLst>
      </pc:sldChg>
      <pc:sldChg chg="del">
        <pc:chgData name="Mastroddi  Giacomo" userId="33ce51eb-f460-4a43-bc87-3bc43ad9756d" providerId="ADAL" clId="{91F7D535-7189-4570-AB8F-4FF0E561BA1C}" dt="2022-11-16T10:31:32.218" v="1238" actId="47"/>
        <pc:sldMkLst>
          <pc:docMk/>
          <pc:sldMk cId="1788426120" sldId="470"/>
        </pc:sldMkLst>
      </pc:sldChg>
      <pc:sldChg chg="del">
        <pc:chgData name="Mastroddi  Giacomo" userId="33ce51eb-f460-4a43-bc87-3bc43ad9756d" providerId="ADAL" clId="{91F7D535-7189-4570-AB8F-4FF0E561BA1C}" dt="2022-11-16T10:31:49.709" v="1239" actId="47"/>
        <pc:sldMkLst>
          <pc:docMk/>
          <pc:sldMk cId="3237866009" sldId="472"/>
        </pc:sldMkLst>
      </pc:sldChg>
      <pc:sldChg chg="del">
        <pc:chgData name="Mastroddi  Giacomo" userId="33ce51eb-f460-4a43-bc87-3bc43ad9756d" providerId="ADAL" clId="{91F7D535-7189-4570-AB8F-4FF0E561BA1C}" dt="2022-11-16T10:31:49.709" v="1239" actId="47"/>
        <pc:sldMkLst>
          <pc:docMk/>
          <pc:sldMk cId="824562016" sldId="473"/>
        </pc:sldMkLst>
      </pc:sldChg>
      <pc:sldChg chg="del">
        <pc:chgData name="Mastroddi  Giacomo" userId="33ce51eb-f460-4a43-bc87-3bc43ad9756d" providerId="ADAL" clId="{91F7D535-7189-4570-AB8F-4FF0E561BA1C}" dt="2022-11-16T10:31:49.709" v="1239" actId="47"/>
        <pc:sldMkLst>
          <pc:docMk/>
          <pc:sldMk cId="3375866112" sldId="481"/>
        </pc:sldMkLst>
      </pc:sldChg>
      <pc:sldChg chg="del">
        <pc:chgData name="Mastroddi  Giacomo" userId="33ce51eb-f460-4a43-bc87-3bc43ad9756d" providerId="ADAL" clId="{91F7D535-7189-4570-AB8F-4FF0E561BA1C}" dt="2022-11-16T10:31:14.209" v="1234" actId="47"/>
        <pc:sldMkLst>
          <pc:docMk/>
          <pc:sldMk cId="3916381134" sldId="494"/>
        </pc:sldMkLst>
      </pc:sldChg>
      <pc:sldChg chg="del">
        <pc:chgData name="Mastroddi  Giacomo" userId="33ce51eb-f460-4a43-bc87-3bc43ad9756d" providerId="ADAL" clId="{91F7D535-7189-4570-AB8F-4FF0E561BA1C}" dt="2022-11-16T10:31:49.709" v="1239" actId="47"/>
        <pc:sldMkLst>
          <pc:docMk/>
          <pc:sldMk cId="1305647414" sldId="496"/>
        </pc:sldMkLst>
      </pc:sldChg>
      <pc:sldChg chg="del">
        <pc:chgData name="Mastroddi  Giacomo" userId="33ce51eb-f460-4a43-bc87-3bc43ad9756d" providerId="ADAL" clId="{91F7D535-7189-4570-AB8F-4FF0E561BA1C}" dt="2022-11-16T10:31:49.709" v="1239" actId="47"/>
        <pc:sldMkLst>
          <pc:docMk/>
          <pc:sldMk cId="2979496760" sldId="499"/>
        </pc:sldMkLst>
      </pc:sldChg>
      <pc:sldChg chg="del">
        <pc:chgData name="Mastroddi  Giacomo" userId="33ce51eb-f460-4a43-bc87-3bc43ad9756d" providerId="ADAL" clId="{91F7D535-7189-4570-AB8F-4FF0E561BA1C}" dt="2022-11-16T10:31:32.218" v="1238" actId="47"/>
        <pc:sldMkLst>
          <pc:docMk/>
          <pc:sldMk cId="336090735" sldId="500"/>
        </pc:sldMkLst>
      </pc:sldChg>
      <pc:sldChg chg="del">
        <pc:chgData name="Mastroddi  Giacomo" userId="33ce51eb-f460-4a43-bc87-3bc43ad9756d" providerId="ADAL" clId="{91F7D535-7189-4570-AB8F-4FF0E561BA1C}" dt="2022-11-16T10:31:49.709" v="1239" actId="47"/>
        <pc:sldMkLst>
          <pc:docMk/>
          <pc:sldMk cId="2727719606" sldId="501"/>
        </pc:sldMkLst>
      </pc:sldChg>
      <pc:sldChg chg="del">
        <pc:chgData name="Mastroddi  Giacomo" userId="33ce51eb-f460-4a43-bc87-3bc43ad9756d" providerId="ADAL" clId="{91F7D535-7189-4570-AB8F-4FF0E561BA1C}" dt="2022-11-16T10:31:49.709" v="1239" actId="47"/>
        <pc:sldMkLst>
          <pc:docMk/>
          <pc:sldMk cId="2444766574" sldId="502"/>
        </pc:sldMkLst>
      </pc:sldChg>
      <pc:sldChg chg="del">
        <pc:chgData name="Mastroddi  Giacomo" userId="33ce51eb-f460-4a43-bc87-3bc43ad9756d" providerId="ADAL" clId="{91F7D535-7189-4570-AB8F-4FF0E561BA1C}" dt="2022-11-16T10:31:32.218" v="1238" actId="47"/>
        <pc:sldMkLst>
          <pc:docMk/>
          <pc:sldMk cId="206857664" sldId="524"/>
        </pc:sldMkLst>
      </pc:sldChg>
      <pc:sldChg chg="del">
        <pc:chgData name="Mastroddi  Giacomo" userId="33ce51eb-f460-4a43-bc87-3bc43ad9756d" providerId="ADAL" clId="{91F7D535-7189-4570-AB8F-4FF0E561BA1C}" dt="2022-11-16T10:31:32.218" v="1238" actId="47"/>
        <pc:sldMkLst>
          <pc:docMk/>
          <pc:sldMk cId="429041812" sldId="546"/>
        </pc:sldMkLst>
      </pc:sldChg>
      <pc:sldChg chg="del">
        <pc:chgData name="Mastroddi  Giacomo" userId="33ce51eb-f460-4a43-bc87-3bc43ad9756d" providerId="ADAL" clId="{91F7D535-7189-4570-AB8F-4FF0E561BA1C}" dt="2022-11-16T10:31:32.218" v="1238" actId="47"/>
        <pc:sldMkLst>
          <pc:docMk/>
          <pc:sldMk cId="2771225790" sldId="547"/>
        </pc:sldMkLst>
      </pc:sldChg>
      <pc:sldChg chg="del">
        <pc:chgData name="Mastroddi  Giacomo" userId="33ce51eb-f460-4a43-bc87-3bc43ad9756d" providerId="ADAL" clId="{91F7D535-7189-4570-AB8F-4FF0E561BA1C}" dt="2022-11-16T10:31:32.218" v="1238" actId="47"/>
        <pc:sldMkLst>
          <pc:docMk/>
          <pc:sldMk cId="3134610124" sldId="565"/>
        </pc:sldMkLst>
      </pc:sldChg>
      <pc:sldChg chg="del">
        <pc:chgData name="Mastroddi  Giacomo" userId="33ce51eb-f460-4a43-bc87-3bc43ad9756d" providerId="ADAL" clId="{91F7D535-7189-4570-AB8F-4FF0E561BA1C}" dt="2022-11-16T10:31:32.218" v="1238" actId="47"/>
        <pc:sldMkLst>
          <pc:docMk/>
          <pc:sldMk cId="1089344566" sldId="566"/>
        </pc:sldMkLst>
      </pc:sldChg>
      <pc:sldChg chg="del">
        <pc:chgData name="Mastroddi  Giacomo" userId="33ce51eb-f460-4a43-bc87-3bc43ad9756d" providerId="ADAL" clId="{91F7D535-7189-4570-AB8F-4FF0E561BA1C}" dt="2022-11-16T10:31:14.765" v="1235" actId="47"/>
        <pc:sldMkLst>
          <pc:docMk/>
          <pc:sldMk cId="1692493031" sldId="567"/>
        </pc:sldMkLst>
      </pc:sldChg>
      <pc:sldChg chg="del">
        <pc:chgData name="Mastroddi  Giacomo" userId="33ce51eb-f460-4a43-bc87-3bc43ad9756d" providerId="ADAL" clId="{91F7D535-7189-4570-AB8F-4FF0E561BA1C}" dt="2022-11-16T10:31:32.218" v="1238" actId="47"/>
        <pc:sldMkLst>
          <pc:docMk/>
          <pc:sldMk cId="113832277" sldId="569"/>
        </pc:sldMkLst>
      </pc:sldChg>
      <pc:sldChg chg="del">
        <pc:chgData name="Mastroddi  Giacomo" userId="33ce51eb-f460-4a43-bc87-3bc43ad9756d" providerId="ADAL" clId="{91F7D535-7189-4570-AB8F-4FF0E561BA1C}" dt="2022-11-16T10:31:32.218" v="1238" actId="47"/>
        <pc:sldMkLst>
          <pc:docMk/>
          <pc:sldMk cId="3108847255" sldId="570"/>
        </pc:sldMkLst>
      </pc:sldChg>
      <pc:sldChg chg="del">
        <pc:chgData name="Mastroddi  Giacomo" userId="33ce51eb-f460-4a43-bc87-3bc43ad9756d" providerId="ADAL" clId="{91F7D535-7189-4570-AB8F-4FF0E561BA1C}" dt="2022-11-16T10:31:32.218" v="1238" actId="47"/>
        <pc:sldMkLst>
          <pc:docMk/>
          <pc:sldMk cId="418527979" sldId="571"/>
        </pc:sldMkLst>
      </pc:sldChg>
      <pc:sldChg chg="del">
        <pc:chgData name="Mastroddi  Giacomo" userId="33ce51eb-f460-4a43-bc87-3bc43ad9756d" providerId="ADAL" clId="{91F7D535-7189-4570-AB8F-4FF0E561BA1C}" dt="2022-11-16T10:31:49.709" v="1239" actId="47"/>
        <pc:sldMkLst>
          <pc:docMk/>
          <pc:sldMk cId="3057358028" sldId="583"/>
        </pc:sldMkLst>
      </pc:sldChg>
      <pc:sldChg chg="del">
        <pc:chgData name="Mastroddi  Giacomo" userId="33ce51eb-f460-4a43-bc87-3bc43ad9756d" providerId="ADAL" clId="{91F7D535-7189-4570-AB8F-4FF0E561BA1C}" dt="2022-11-16T10:31:16.049" v="1236" actId="47"/>
        <pc:sldMkLst>
          <pc:docMk/>
          <pc:sldMk cId="761830786" sldId="584"/>
        </pc:sldMkLst>
      </pc:sldChg>
      <pc:sldChg chg="del">
        <pc:chgData name="Mastroddi  Giacomo" userId="33ce51eb-f460-4a43-bc87-3bc43ad9756d" providerId="ADAL" clId="{91F7D535-7189-4570-AB8F-4FF0E561BA1C}" dt="2022-11-16T10:31:32.218" v="1238" actId="47"/>
        <pc:sldMkLst>
          <pc:docMk/>
          <pc:sldMk cId="1973823798" sldId="590"/>
        </pc:sldMkLst>
      </pc:sldChg>
      <pc:sldChg chg="del">
        <pc:chgData name="Mastroddi  Giacomo" userId="33ce51eb-f460-4a43-bc87-3bc43ad9756d" providerId="ADAL" clId="{91F7D535-7189-4570-AB8F-4FF0E561BA1C}" dt="2022-11-16T10:31:32.218" v="1238" actId="47"/>
        <pc:sldMkLst>
          <pc:docMk/>
          <pc:sldMk cId="2294753967" sldId="595"/>
        </pc:sldMkLst>
      </pc:sldChg>
      <pc:sldChg chg="del">
        <pc:chgData name="Mastroddi  Giacomo" userId="33ce51eb-f460-4a43-bc87-3bc43ad9756d" providerId="ADAL" clId="{91F7D535-7189-4570-AB8F-4FF0E561BA1C}" dt="2022-11-16T10:27:09.970" v="1060" actId="47"/>
        <pc:sldMkLst>
          <pc:docMk/>
          <pc:sldMk cId="3406311365" sldId="597"/>
        </pc:sldMkLst>
      </pc:sldChg>
      <pc:sldChg chg="del">
        <pc:chgData name="Mastroddi  Giacomo" userId="33ce51eb-f460-4a43-bc87-3bc43ad9756d" providerId="ADAL" clId="{91F7D535-7189-4570-AB8F-4FF0E561BA1C}" dt="2022-11-16T10:27:09.939" v="1059" actId="47"/>
        <pc:sldMkLst>
          <pc:docMk/>
          <pc:sldMk cId="4168238439" sldId="601"/>
        </pc:sldMkLst>
      </pc:sldChg>
      <pc:sldChg chg="del">
        <pc:chgData name="Mastroddi  Giacomo" userId="33ce51eb-f460-4a43-bc87-3bc43ad9756d" providerId="ADAL" clId="{91F7D535-7189-4570-AB8F-4FF0E561BA1C}" dt="2022-11-16T10:27:06.825" v="1047" actId="47"/>
        <pc:sldMkLst>
          <pc:docMk/>
          <pc:sldMk cId="1697634230" sldId="604"/>
        </pc:sldMkLst>
      </pc:sldChg>
      <pc:sldChg chg="del">
        <pc:chgData name="Mastroddi  Giacomo" userId="33ce51eb-f460-4a43-bc87-3bc43ad9756d" providerId="ADAL" clId="{91F7D535-7189-4570-AB8F-4FF0E561BA1C}" dt="2022-11-16T10:27:09.513" v="1058" actId="47"/>
        <pc:sldMkLst>
          <pc:docMk/>
          <pc:sldMk cId="2513734638" sldId="605"/>
        </pc:sldMkLst>
      </pc:sldChg>
      <pc:sldChg chg="del">
        <pc:chgData name="Mastroddi  Giacomo" userId="33ce51eb-f460-4a43-bc87-3bc43ad9756d" providerId="ADAL" clId="{91F7D535-7189-4570-AB8F-4FF0E561BA1C}" dt="2022-11-16T10:27:06.308" v="1046" actId="47"/>
        <pc:sldMkLst>
          <pc:docMk/>
          <pc:sldMk cId="966245972" sldId="606"/>
        </pc:sldMkLst>
      </pc:sldChg>
      <pc:sldChg chg="del">
        <pc:chgData name="Mastroddi  Giacomo" userId="33ce51eb-f460-4a43-bc87-3bc43ad9756d" providerId="ADAL" clId="{91F7D535-7189-4570-AB8F-4FF0E561BA1C}" dt="2022-11-16T10:27:07.219" v="1048" actId="47"/>
        <pc:sldMkLst>
          <pc:docMk/>
          <pc:sldMk cId="1042526589" sldId="607"/>
        </pc:sldMkLst>
      </pc:sldChg>
      <pc:sldChg chg="del">
        <pc:chgData name="Mastroddi  Giacomo" userId="33ce51eb-f460-4a43-bc87-3bc43ad9756d" providerId="ADAL" clId="{91F7D535-7189-4570-AB8F-4FF0E561BA1C}" dt="2022-11-16T10:27:09.057" v="1056" actId="47"/>
        <pc:sldMkLst>
          <pc:docMk/>
          <pc:sldMk cId="3672161355" sldId="609"/>
        </pc:sldMkLst>
      </pc:sldChg>
      <pc:sldChg chg="del">
        <pc:chgData name="Mastroddi  Giacomo" userId="33ce51eb-f460-4a43-bc87-3bc43ad9756d" providerId="ADAL" clId="{91F7D535-7189-4570-AB8F-4FF0E561BA1C}" dt="2022-11-16T10:27:08.208" v="1052" actId="47"/>
        <pc:sldMkLst>
          <pc:docMk/>
          <pc:sldMk cId="14218429" sldId="611"/>
        </pc:sldMkLst>
      </pc:sldChg>
      <pc:sldChg chg="del">
        <pc:chgData name="Mastroddi  Giacomo" userId="33ce51eb-f460-4a43-bc87-3bc43ad9756d" providerId="ADAL" clId="{91F7D535-7189-4570-AB8F-4FF0E561BA1C}" dt="2022-11-16T10:27:07.988" v="1051" actId="47"/>
        <pc:sldMkLst>
          <pc:docMk/>
          <pc:sldMk cId="3433832392" sldId="612"/>
        </pc:sldMkLst>
      </pc:sldChg>
      <pc:sldChg chg="del">
        <pc:chgData name="Mastroddi  Giacomo" userId="33ce51eb-f460-4a43-bc87-3bc43ad9756d" providerId="ADAL" clId="{91F7D535-7189-4570-AB8F-4FF0E561BA1C}" dt="2022-11-16T10:31:32.218" v="1238" actId="47"/>
        <pc:sldMkLst>
          <pc:docMk/>
          <pc:sldMk cId="3863800499" sldId="613"/>
        </pc:sldMkLst>
      </pc:sldChg>
      <pc:sldChg chg="modSp mod">
        <pc:chgData name="Mastroddi  Giacomo" userId="33ce51eb-f460-4a43-bc87-3bc43ad9756d" providerId="ADAL" clId="{91F7D535-7189-4570-AB8F-4FF0E561BA1C}" dt="2022-11-16T16:19:49.328" v="2085" actId="14100"/>
        <pc:sldMkLst>
          <pc:docMk/>
          <pc:sldMk cId="502585596" sldId="614"/>
        </pc:sldMkLst>
        <pc:spChg chg="mod">
          <ac:chgData name="Mastroddi  Giacomo" userId="33ce51eb-f460-4a43-bc87-3bc43ad9756d" providerId="ADAL" clId="{91F7D535-7189-4570-AB8F-4FF0E561BA1C}" dt="2022-11-16T16:19:49.328" v="2085" actId="14100"/>
          <ac:spMkLst>
            <pc:docMk/>
            <pc:sldMk cId="502585596" sldId="614"/>
            <ac:spMk id="8" creationId="{7987F1FC-20BF-4550-9149-B44EB65EC344}"/>
          </ac:spMkLst>
        </pc:spChg>
        <pc:picChg chg="mod modCrop">
          <ac:chgData name="Mastroddi  Giacomo" userId="33ce51eb-f460-4a43-bc87-3bc43ad9756d" providerId="ADAL" clId="{91F7D535-7189-4570-AB8F-4FF0E561BA1C}" dt="2022-11-16T16:19:42.260" v="2083" actId="18131"/>
          <ac:picMkLst>
            <pc:docMk/>
            <pc:sldMk cId="502585596" sldId="614"/>
            <ac:picMk id="3" creationId="{AA6A1550-91D7-2F53-B09C-BB2A2CEEBA64}"/>
          </ac:picMkLst>
        </pc:picChg>
      </pc:sldChg>
      <pc:sldChg chg="del ord">
        <pc:chgData name="Mastroddi  Giacomo" userId="33ce51eb-f460-4a43-bc87-3bc43ad9756d" providerId="ADAL" clId="{91F7D535-7189-4570-AB8F-4FF0E561BA1C}" dt="2022-11-16T10:26:09.102" v="1041" actId="47"/>
        <pc:sldMkLst>
          <pc:docMk/>
          <pc:sldMk cId="2423925353" sldId="616"/>
        </pc:sldMkLst>
      </pc:sldChg>
      <pc:sldChg chg="del">
        <pc:chgData name="Mastroddi  Giacomo" userId="33ce51eb-f460-4a43-bc87-3bc43ad9756d" providerId="ADAL" clId="{91F7D535-7189-4570-AB8F-4FF0E561BA1C}" dt="2022-11-16T10:26:13.704" v="1042" actId="47"/>
        <pc:sldMkLst>
          <pc:docMk/>
          <pc:sldMk cId="4034805006" sldId="617"/>
        </pc:sldMkLst>
      </pc:sldChg>
      <pc:sldChg chg="del">
        <pc:chgData name="Mastroddi  Giacomo" userId="33ce51eb-f460-4a43-bc87-3bc43ad9756d" providerId="ADAL" clId="{91F7D535-7189-4570-AB8F-4FF0E561BA1C}" dt="2022-11-16T10:26:13.704" v="1042" actId="47"/>
        <pc:sldMkLst>
          <pc:docMk/>
          <pc:sldMk cId="1477015921" sldId="618"/>
        </pc:sldMkLst>
      </pc:sldChg>
      <pc:sldChg chg="del">
        <pc:chgData name="Mastroddi  Giacomo" userId="33ce51eb-f460-4a43-bc87-3bc43ad9756d" providerId="ADAL" clId="{91F7D535-7189-4570-AB8F-4FF0E561BA1C}" dt="2022-11-16T10:26:13.704" v="1042" actId="47"/>
        <pc:sldMkLst>
          <pc:docMk/>
          <pc:sldMk cId="3711171671" sldId="619"/>
        </pc:sldMkLst>
      </pc:sldChg>
      <pc:sldChg chg="del">
        <pc:chgData name="Mastroddi  Giacomo" userId="33ce51eb-f460-4a43-bc87-3bc43ad9756d" providerId="ADAL" clId="{91F7D535-7189-4570-AB8F-4FF0E561BA1C}" dt="2022-11-16T10:26:13.704" v="1042" actId="47"/>
        <pc:sldMkLst>
          <pc:docMk/>
          <pc:sldMk cId="3121370035" sldId="622"/>
        </pc:sldMkLst>
      </pc:sldChg>
      <pc:sldChg chg="del">
        <pc:chgData name="Mastroddi  Giacomo" userId="33ce51eb-f460-4a43-bc87-3bc43ad9756d" providerId="ADAL" clId="{91F7D535-7189-4570-AB8F-4FF0E561BA1C}" dt="2022-11-16T10:31:32.218" v="1238" actId="47"/>
        <pc:sldMkLst>
          <pc:docMk/>
          <pc:sldMk cId="1351032267" sldId="623"/>
        </pc:sldMkLst>
      </pc:sldChg>
      <pc:sldChg chg="addSp delSp modSp mod modClrScheme chgLayout">
        <pc:chgData name="Mastroddi  Giacomo" userId="33ce51eb-f460-4a43-bc87-3bc43ad9756d" providerId="ADAL" clId="{91F7D535-7189-4570-AB8F-4FF0E561BA1C}" dt="2022-11-16T16:21:18.251" v="2093" actId="700"/>
        <pc:sldMkLst>
          <pc:docMk/>
          <pc:sldMk cId="992832519" sldId="626"/>
        </pc:sldMkLst>
        <pc:spChg chg="add del mod ord">
          <ac:chgData name="Mastroddi  Giacomo" userId="33ce51eb-f460-4a43-bc87-3bc43ad9756d" providerId="ADAL" clId="{91F7D535-7189-4570-AB8F-4FF0E561BA1C}" dt="2022-11-16T16:21:18.251" v="2093" actId="700"/>
          <ac:spMkLst>
            <pc:docMk/>
            <pc:sldMk cId="992832519" sldId="626"/>
            <ac:spMk id="2" creationId="{D8C5B863-683A-908C-AA1F-CE6E2CEF7971}"/>
          </ac:spMkLst>
        </pc:spChg>
        <pc:spChg chg="add mod ord">
          <ac:chgData name="Mastroddi  Giacomo" userId="33ce51eb-f460-4a43-bc87-3bc43ad9756d" providerId="ADAL" clId="{91F7D535-7189-4570-AB8F-4FF0E561BA1C}" dt="2022-11-16T16:21:18.251" v="2093" actId="700"/>
          <ac:spMkLst>
            <pc:docMk/>
            <pc:sldMk cId="992832519" sldId="626"/>
            <ac:spMk id="3" creationId="{930543B7-4C54-DB6A-B03A-82D441AD5B29}"/>
          </ac:spMkLst>
        </pc:spChg>
        <pc:spChg chg="mod ord">
          <ac:chgData name="Mastroddi  Giacomo" userId="33ce51eb-f460-4a43-bc87-3bc43ad9756d" providerId="ADAL" clId="{91F7D535-7189-4570-AB8F-4FF0E561BA1C}" dt="2022-11-16T16:21:18.251" v="2093" actId="700"/>
          <ac:spMkLst>
            <pc:docMk/>
            <pc:sldMk cId="992832519" sldId="626"/>
            <ac:spMk id="4" creationId="{92C9DF44-71A9-908B-9B17-FA0FAC5B9C58}"/>
          </ac:spMkLst>
        </pc:spChg>
        <pc:spChg chg="mod ord">
          <ac:chgData name="Mastroddi  Giacomo" userId="33ce51eb-f460-4a43-bc87-3bc43ad9756d" providerId="ADAL" clId="{91F7D535-7189-4570-AB8F-4FF0E561BA1C}" dt="2022-11-16T16:21:18.251" v="2093" actId="700"/>
          <ac:spMkLst>
            <pc:docMk/>
            <pc:sldMk cId="992832519" sldId="626"/>
            <ac:spMk id="5" creationId="{C2819109-D5E5-589B-DE7D-1DCF29D77C1F}"/>
          </ac:spMkLst>
        </pc:spChg>
        <pc:spChg chg="mod ord">
          <ac:chgData name="Mastroddi  Giacomo" userId="33ce51eb-f460-4a43-bc87-3bc43ad9756d" providerId="ADAL" clId="{91F7D535-7189-4570-AB8F-4FF0E561BA1C}" dt="2022-11-16T16:21:18.251" v="2093" actId="700"/>
          <ac:spMkLst>
            <pc:docMk/>
            <pc:sldMk cId="992832519" sldId="626"/>
            <ac:spMk id="8" creationId="{BAE559BA-25D4-947B-D97F-13E2283339E6}"/>
          </ac:spMkLst>
        </pc:spChg>
        <pc:spChg chg="del mod ord">
          <ac:chgData name="Mastroddi  Giacomo" userId="33ce51eb-f460-4a43-bc87-3bc43ad9756d" providerId="ADAL" clId="{91F7D535-7189-4570-AB8F-4FF0E561BA1C}" dt="2022-11-16T16:16:25.243" v="2071" actId="700"/>
          <ac:spMkLst>
            <pc:docMk/>
            <pc:sldMk cId="992832519" sldId="626"/>
            <ac:spMk id="9" creationId="{57AAC91B-FC5F-ADAD-9CB4-558E6FB499E7}"/>
          </ac:spMkLst>
        </pc:spChg>
      </pc:sldChg>
      <pc:sldChg chg="del">
        <pc:chgData name="Mastroddi  Giacomo" userId="33ce51eb-f460-4a43-bc87-3bc43ad9756d" providerId="ADAL" clId="{91F7D535-7189-4570-AB8F-4FF0E561BA1C}" dt="2022-11-16T10:31:17.088" v="1237" actId="47"/>
        <pc:sldMkLst>
          <pc:docMk/>
          <pc:sldMk cId="3959817502" sldId="627"/>
        </pc:sldMkLst>
      </pc:sldChg>
      <pc:sldChg chg="del">
        <pc:chgData name="Mastroddi  Giacomo" userId="33ce51eb-f460-4a43-bc87-3bc43ad9756d" providerId="ADAL" clId="{91F7D535-7189-4570-AB8F-4FF0E561BA1C}" dt="2022-11-16T10:31:32.218" v="1238" actId="47"/>
        <pc:sldMkLst>
          <pc:docMk/>
          <pc:sldMk cId="2512450358" sldId="628"/>
        </pc:sldMkLst>
      </pc:sldChg>
      <pc:sldChg chg="del">
        <pc:chgData name="Mastroddi  Giacomo" userId="33ce51eb-f460-4a43-bc87-3bc43ad9756d" providerId="ADAL" clId="{91F7D535-7189-4570-AB8F-4FF0E561BA1C}" dt="2022-11-16T10:31:32.218" v="1238" actId="47"/>
        <pc:sldMkLst>
          <pc:docMk/>
          <pc:sldMk cId="3089952597" sldId="629"/>
        </pc:sldMkLst>
      </pc:sldChg>
      <pc:sldChg chg="del">
        <pc:chgData name="Mastroddi  Giacomo" userId="33ce51eb-f460-4a43-bc87-3bc43ad9756d" providerId="ADAL" clId="{91F7D535-7189-4570-AB8F-4FF0E561BA1C}" dt="2022-11-16T10:31:11.929" v="1233" actId="47"/>
        <pc:sldMkLst>
          <pc:docMk/>
          <pc:sldMk cId="3308486148" sldId="630"/>
        </pc:sldMkLst>
      </pc:sldChg>
      <pc:sldChg chg="del">
        <pc:chgData name="Mastroddi  Giacomo" userId="33ce51eb-f460-4a43-bc87-3bc43ad9756d" providerId="ADAL" clId="{91F7D535-7189-4570-AB8F-4FF0E561BA1C}" dt="2022-11-16T10:31:32.218" v="1238" actId="47"/>
        <pc:sldMkLst>
          <pc:docMk/>
          <pc:sldMk cId="802559226" sldId="631"/>
        </pc:sldMkLst>
      </pc:sldChg>
      <pc:sldChg chg="del">
        <pc:chgData name="Mastroddi  Giacomo" userId="33ce51eb-f460-4a43-bc87-3bc43ad9756d" providerId="ADAL" clId="{91F7D535-7189-4570-AB8F-4FF0E561BA1C}" dt="2022-11-16T10:31:32.218" v="1238" actId="47"/>
        <pc:sldMkLst>
          <pc:docMk/>
          <pc:sldMk cId="658424138" sldId="632"/>
        </pc:sldMkLst>
      </pc:sldChg>
      <pc:sldChg chg="del">
        <pc:chgData name="Mastroddi  Giacomo" userId="33ce51eb-f460-4a43-bc87-3bc43ad9756d" providerId="ADAL" clId="{91F7D535-7189-4570-AB8F-4FF0E561BA1C}" dt="2022-11-16T10:26:13.704" v="1042" actId="47"/>
        <pc:sldMkLst>
          <pc:docMk/>
          <pc:sldMk cId="53525020" sldId="635"/>
        </pc:sldMkLst>
      </pc:sldChg>
      <pc:sldChg chg="del">
        <pc:chgData name="Mastroddi  Giacomo" userId="33ce51eb-f460-4a43-bc87-3bc43ad9756d" providerId="ADAL" clId="{91F7D535-7189-4570-AB8F-4FF0E561BA1C}" dt="2022-11-16T10:27:08.615" v="1054" actId="47"/>
        <pc:sldMkLst>
          <pc:docMk/>
          <pc:sldMk cId="3669268851" sldId="636"/>
        </pc:sldMkLst>
      </pc:sldChg>
      <pc:sldChg chg="del">
        <pc:chgData name="Mastroddi  Giacomo" userId="33ce51eb-f460-4a43-bc87-3bc43ad9756d" providerId="ADAL" clId="{91F7D535-7189-4570-AB8F-4FF0E561BA1C}" dt="2022-11-16T10:27:08.916" v="1055" actId="47"/>
        <pc:sldMkLst>
          <pc:docMk/>
          <pc:sldMk cId="315632856" sldId="637"/>
        </pc:sldMkLst>
      </pc:sldChg>
      <pc:sldChg chg="del">
        <pc:chgData name="Mastroddi  Giacomo" userId="33ce51eb-f460-4a43-bc87-3bc43ad9756d" providerId="ADAL" clId="{91F7D535-7189-4570-AB8F-4FF0E561BA1C}" dt="2022-11-16T10:27:08.412" v="1053" actId="47"/>
        <pc:sldMkLst>
          <pc:docMk/>
          <pc:sldMk cId="2451380582" sldId="638"/>
        </pc:sldMkLst>
      </pc:sldChg>
      <pc:sldChg chg="del">
        <pc:chgData name="Mastroddi  Giacomo" userId="33ce51eb-f460-4a43-bc87-3bc43ad9756d" providerId="ADAL" clId="{91F7D535-7189-4570-AB8F-4FF0E561BA1C}" dt="2022-11-16T10:31:49.709" v="1239" actId="47"/>
        <pc:sldMkLst>
          <pc:docMk/>
          <pc:sldMk cId="803780633" sldId="643"/>
        </pc:sldMkLst>
      </pc:sldChg>
      <pc:sldChg chg="del">
        <pc:chgData name="Mastroddi  Giacomo" userId="33ce51eb-f460-4a43-bc87-3bc43ad9756d" providerId="ADAL" clId="{91F7D535-7189-4570-AB8F-4FF0E561BA1C}" dt="2022-11-16T10:31:49.709" v="1239" actId="47"/>
        <pc:sldMkLst>
          <pc:docMk/>
          <pc:sldMk cId="738523084" sldId="644"/>
        </pc:sldMkLst>
      </pc:sldChg>
      <pc:sldChg chg="del">
        <pc:chgData name="Mastroddi  Giacomo" userId="33ce51eb-f460-4a43-bc87-3bc43ad9756d" providerId="ADAL" clId="{91F7D535-7189-4570-AB8F-4FF0E561BA1C}" dt="2022-11-16T10:26:13.704" v="1042" actId="47"/>
        <pc:sldMkLst>
          <pc:docMk/>
          <pc:sldMk cId="2445958380" sldId="645"/>
        </pc:sldMkLst>
      </pc:sldChg>
      <pc:sldChg chg="del">
        <pc:chgData name="Mastroddi  Giacomo" userId="33ce51eb-f460-4a43-bc87-3bc43ad9756d" providerId="ADAL" clId="{91F7D535-7189-4570-AB8F-4FF0E561BA1C}" dt="2022-11-16T10:27:07.737" v="1050" actId="47"/>
        <pc:sldMkLst>
          <pc:docMk/>
          <pc:sldMk cId="3271059802" sldId="647"/>
        </pc:sldMkLst>
      </pc:sldChg>
      <pc:sldChg chg="del">
        <pc:chgData name="Mastroddi  Giacomo" userId="33ce51eb-f460-4a43-bc87-3bc43ad9756d" providerId="ADAL" clId="{91F7D535-7189-4570-AB8F-4FF0E561BA1C}" dt="2022-11-16T10:27:07.454" v="1049" actId="47"/>
        <pc:sldMkLst>
          <pc:docMk/>
          <pc:sldMk cId="351277742" sldId="648"/>
        </pc:sldMkLst>
      </pc:sldChg>
      <pc:sldChg chg="del">
        <pc:chgData name="Mastroddi  Giacomo" userId="33ce51eb-f460-4a43-bc87-3bc43ad9756d" providerId="ADAL" clId="{91F7D535-7189-4570-AB8F-4FF0E561BA1C}" dt="2022-11-16T10:31:49.709" v="1239" actId="47"/>
        <pc:sldMkLst>
          <pc:docMk/>
          <pc:sldMk cId="2550158020" sldId="651"/>
        </pc:sldMkLst>
      </pc:sldChg>
      <pc:sldChg chg="del">
        <pc:chgData name="Mastroddi  Giacomo" userId="33ce51eb-f460-4a43-bc87-3bc43ad9756d" providerId="ADAL" clId="{91F7D535-7189-4570-AB8F-4FF0E561BA1C}" dt="2022-11-16T10:31:49.709" v="1239" actId="47"/>
        <pc:sldMkLst>
          <pc:docMk/>
          <pc:sldMk cId="4144411525" sldId="652"/>
        </pc:sldMkLst>
      </pc:sldChg>
      <pc:sldChg chg="del">
        <pc:chgData name="Mastroddi  Giacomo" userId="33ce51eb-f460-4a43-bc87-3bc43ad9756d" providerId="ADAL" clId="{91F7D535-7189-4570-AB8F-4FF0E561BA1C}" dt="2022-11-16T10:31:49.709" v="1239" actId="47"/>
        <pc:sldMkLst>
          <pc:docMk/>
          <pc:sldMk cId="2010877707" sldId="653"/>
        </pc:sldMkLst>
      </pc:sldChg>
      <pc:sldChg chg="del">
        <pc:chgData name="Mastroddi  Giacomo" userId="33ce51eb-f460-4a43-bc87-3bc43ad9756d" providerId="ADAL" clId="{91F7D535-7189-4570-AB8F-4FF0E561BA1C}" dt="2022-11-16T10:31:49.709" v="1239" actId="47"/>
        <pc:sldMkLst>
          <pc:docMk/>
          <pc:sldMk cId="1337561249" sldId="654"/>
        </pc:sldMkLst>
      </pc:sldChg>
      <pc:sldChg chg="del">
        <pc:chgData name="Mastroddi  Giacomo" userId="33ce51eb-f460-4a43-bc87-3bc43ad9756d" providerId="ADAL" clId="{91F7D535-7189-4570-AB8F-4FF0E561BA1C}" dt="2022-11-16T10:31:49.709" v="1239" actId="47"/>
        <pc:sldMkLst>
          <pc:docMk/>
          <pc:sldMk cId="3601848430" sldId="655"/>
        </pc:sldMkLst>
      </pc:sldChg>
      <pc:sldChg chg="del">
        <pc:chgData name="Mastroddi  Giacomo" userId="33ce51eb-f460-4a43-bc87-3bc43ad9756d" providerId="ADAL" clId="{91F7D535-7189-4570-AB8F-4FF0E561BA1C}" dt="2022-11-16T10:31:49.709" v="1239" actId="47"/>
        <pc:sldMkLst>
          <pc:docMk/>
          <pc:sldMk cId="1492615527" sldId="656"/>
        </pc:sldMkLst>
      </pc:sldChg>
      <pc:sldChg chg="del">
        <pc:chgData name="Mastroddi  Giacomo" userId="33ce51eb-f460-4a43-bc87-3bc43ad9756d" providerId="ADAL" clId="{91F7D535-7189-4570-AB8F-4FF0E561BA1C}" dt="2022-11-16T10:31:49.709" v="1239" actId="47"/>
        <pc:sldMkLst>
          <pc:docMk/>
          <pc:sldMk cId="660687300" sldId="657"/>
        </pc:sldMkLst>
      </pc:sldChg>
      <pc:sldChg chg="del">
        <pc:chgData name="Mastroddi  Giacomo" userId="33ce51eb-f460-4a43-bc87-3bc43ad9756d" providerId="ADAL" clId="{91F7D535-7189-4570-AB8F-4FF0E561BA1C}" dt="2022-11-16T10:31:49.709" v="1239" actId="47"/>
        <pc:sldMkLst>
          <pc:docMk/>
          <pc:sldMk cId="1383704006" sldId="658"/>
        </pc:sldMkLst>
      </pc:sldChg>
      <pc:sldChg chg="del">
        <pc:chgData name="Mastroddi  Giacomo" userId="33ce51eb-f460-4a43-bc87-3bc43ad9756d" providerId="ADAL" clId="{91F7D535-7189-4570-AB8F-4FF0E561BA1C}" dt="2022-11-16T10:31:32.218" v="1238" actId="47"/>
        <pc:sldMkLst>
          <pc:docMk/>
          <pc:sldMk cId="2160283350" sldId="659"/>
        </pc:sldMkLst>
      </pc:sldChg>
      <pc:sldChg chg="del">
        <pc:chgData name="Mastroddi  Giacomo" userId="33ce51eb-f460-4a43-bc87-3bc43ad9756d" providerId="ADAL" clId="{91F7D535-7189-4570-AB8F-4FF0E561BA1C}" dt="2022-11-16T10:26:13.704" v="1042" actId="47"/>
        <pc:sldMkLst>
          <pc:docMk/>
          <pc:sldMk cId="2670370544" sldId="660"/>
        </pc:sldMkLst>
      </pc:sldChg>
      <pc:sldChg chg="del">
        <pc:chgData name="Mastroddi  Giacomo" userId="33ce51eb-f460-4a43-bc87-3bc43ad9756d" providerId="ADAL" clId="{91F7D535-7189-4570-AB8F-4FF0E561BA1C}" dt="2022-11-16T10:31:32.218" v="1238" actId="47"/>
        <pc:sldMkLst>
          <pc:docMk/>
          <pc:sldMk cId="3016172017" sldId="661"/>
        </pc:sldMkLst>
      </pc:sldChg>
      <pc:sldChg chg="del">
        <pc:chgData name="Mastroddi  Giacomo" userId="33ce51eb-f460-4a43-bc87-3bc43ad9756d" providerId="ADAL" clId="{91F7D535-7189-4570-AB8F-4FF0E561BA1C}" dt="2022-11-16T10:27:04.344" v="1044" actId="47"/>
        <pc:sldMkLst>
          <pc:docMk/>
          <pc:sldMk cId="3977903843" sldId="662"/>
        </pc:sldMkLst>
      </pc:sldChg>
      <pc:sldChg chg="addSp delSp modSp new del mod modClrScheme chgLayout">
        <pc:chgData name="Mastroddi  Giacomo" userId="33ce51eb-f460-4a43-bc87-3bc43ad9756d" providerId="ADAL" clId="{91F7D535-7189-4570-AB8F-4FF0E561BA1C}" dt="2022-11-16T10:18:48.514" v="879" actId="47"/>
        <pc:sldMkLst>
          <pc:docMk/>
          <pc:sldMk cId="1977245711" sldId="663"/>
        </pc:sldMkLst>
        <pc:spChg chg="del mod ord">
          <ac:chgData name="Mastroddi  Giacomo" userId="33ce51eb-f460-4a43-bc87-3bc43ad9756d" providerId="ADAL" clId="{91F7D535-7189-4570-AB8F-4FF0E561BA1C}" dt="2022-11-16T09:56:23.320" v="142" actId="700"/>
          <ac:spMkLst>
            <pc:docMk/>
            <pc:sldMk cId="1977245711" sldId="663"/>
            <ac:spMk id="2" creationId="{99BFD1F1-8740-65AD-5A6B-A162EFAB7F76}"/>
          </ac:spMkLst>
        </pc:spChg>
        <pc:spChg chg="mod ord">
          <ac:chgData name="Mastroddi  Giacomo" userId="33ce51eb-f460-4a43-bc87-3bc43ad9756d" providerId="ADAL" clId="{91F7D535-7189-4570-AB8F-4FF0E561BA1C}" dt="2022-11-16T09:56:23.320" v="142" actId="700"/>
          <ac:spMkLst>
            <pc:docMk/>
            <pc:sldMk cId="1977245711" sldId="663"/>
            <ac:spMk id="3" creationId="{8640312E-88EB-05E8-0B47-450C2C5EBF70}"/>
          </ac:spMkLst>
        </pc:spChg>
        <pc:spChg chg="mod ord">
          <ac:chgData name="Mastroddi  Giacomo" userId="33ce51eb-f460-4a43-bc87-3bc43ad9756d" providerId="ADAL" clId="{91F7D535-7189-4570-AB8F-4FF0E561BA1C}" dt="2022-11-16T09:56:23.320" v="142" actId="700"/>
          <ac:spMkLst>
            <pc:docMk/>
            <pc:sldMk cId="1977245711" sldId="663"/>
            <ac:spMk id="4" creationId="{002D09D9-68DE-8CAB-414D-2E3D4698CC83}"/>
          </ac:spMkLst>
        </pc:spChg>
        <pc:spChg chg="add mod ord">
          <ac:chgData name="Mastroddi  Giacomo" userId="33ce51eb-f460-4a43-bc87-3bc43ad9756d" providerId="ADAL" clId="{91F7D535-7189-4570-AB8F-4FF0E561BA1C}" dt="2022-11-16T10:08:13.310" v="398" actId="6549"/>
          <ac:spMkLst>
            <pc:docMk/>
            <pc:sldMk cId="1977245711" sldId="663"/>
            <ac:spMk id="5" creationId="{87E22662-232B-176C-9878-B606E49F4C3F}"/>
          </ac:spMkLst>
        </pc:spChg>
        <pc:spChg chg="add mod ord">
          <ac:chgData name="Mastroddi  Giacomo" userId="33ce51eb-f460-4a43-bc87-3bc43ad9756d" providerId="ADAL" clId="{91F7D535-7189-4570-AB8F-4FF0E561BA1C}" dt="2022-11-16T09:56:23.320" v="142" actId="700"/>
          <ac:spMkLst>
            <pc:docMk/>
            <pc:sldMk cId="1977245711" sldId="663"/>
            <ac:spMk id="6" creationId="{9ECE623B-D2ED-AFEC-7091-0A73AD644DAC}"/>
          </ac:spMkLst>
        </pc:spChg>
      </pc:sldChg>
      <pc:sldChg chg="addSp delSp modSp new del mod ord modClrScheme chgLayout">
        <pc:chgData name="Mastroddi  Giacomo" userId="33ce51eb-f460-4a43-bc87-3bc43ad9756d" providerId="ADAL" clId="{91F7D535-7189-4570-AB8F-4FF0E561BA1C}" dt="2022-11-16T10:18:43.104" v="876" actId="47"/>
        <pc:sldMkLst>
          <pc:docMk/>
          <pc:sldMk cId="2895564294" sldId="664"/>
        </pc:sldMkLst>
        <pc:spChg chg="del mod ord">
          <ac:chgData name="Mastroddi  Giacomo" userId="33ce51eb-f460-4a43-bc87-3bc43ad9756d" providerId="ADAL" clId="{91F7D535-7189-4570-AB8F-4FF0E561BA1C}" dt="2022-11-16T10:01:18.549" v="324" actId="700"/>
          <ac:spMkLst>
            <pc:docMk/>
            <pc:sldMk cId="2895564294" sldId="664"/>
            <ac:spMk id="2" creationId="{FBF1F261-5ED2-F4DE-835C-8D75AB356576}"/>
          </ac:spMkLst>
        </pc:spChg>
        <pc:spChg chg="mod ord">
          <ac:chgData name="Mastroddi  Giacomo" userId="33ce51eb-f460-4a43-bc87-3bc43ad9756d" providerId="ADAL" clId="{91F7D535-7189-4570-AB8F-4FF0E561BA1C}" dt="2022-11-16T10:01:18.549" v="324" actId="700"/>
          <ac:spMkLst>
            <pc:docMk/>
            <pc:sldMk cId="2895564294" sldId="664"/>
            <ac:spMk id="3" creationId="{F6A3AC94-4A5E-4FFC-D463-D25827E980A8}"/>
          </ac:spMkLst>
        </pc:spChg>
        <pc:spChg chg="mod ord">
          <ac:chgData name="Mastroddi  Giacomo" userId="33ce51eb-f460-4a43-bc87-3bc43ad9756d" providerId="ADAL" clId="{91F7D535-7189-4570-AB8F-4FF0E561BA1C}" dt="2022-11-16T10:01:18.549" v="324" actId="700"/>
          <ac:spMkLst>
            <pc:docMk/>
            <pc:sldMk cId="2895564294" sldId="664"/>
            <ac:spMk id="4" creationId="{7A65DDFD-0F54-DBCE-0934-0F46A8AB8AE4}"/>
          </ac:spMkLst>
        </pc:spChg>
        <pc:spChg chg="del mod ord">
          <ac:chgData name="Mastroddi  Giacomo" userId="33ce51eb-f460-4a43-bc87-3bc43ad9756d" providerId="ADAL" clId="{91F7D535-7189-4570-AB8F-4FF0E561BA1C}" dt="2022-11-16T10:01:18.549" v="324" actId="700"/>
          <ac:spMkLst>
            <pc:docMk/>
            <pc:sldMk cId="2895564294" sldId="664"/>
            <ac:spMk id="5" creationId="{E0CC53E8-63F5-F41B-241F-34B0B48AAB0F}"/>
          </ac:spMkLst>
        </pc:spChg>
        <pc:spChg chg="add mod ord">
          <ac:chgData name="Mastroddi  Giacomo" userId="33ce51eb-f460-4a43-bc87-3bc43ad9756d" providerId="ADAL" clId="{91F7D535-7189-4570-AB8F-4FF0E561BA1C}" dt="2022-11-16T10:01:18.549" v="324" actId="700"/>
          <ac:spMkLst>
            <pc:docMk/>
            <pc:sldMk cId="2895564294" sldId="664"/>
            <ac:spMk id="6" creationId="{14D1673B-0742-C55E-BC6F-D2E697179C56}"/>
          </ac:spMkLst>
        </pc:spChg>
        <pc:spChg chg="add mod ord">
          <ac:chgData name="Mastroddi  Giacomo" userId="33ce51eb-f460-4a43-bc87-3bc43ad9756d" providerId="ADAL" clId="{91F7D535-7189-4570-AB8F-4FF0E561BA1C}" dt="2022-11-16T10:01:18.549" v="324" actId="700"/>
          <ac:spMkLst>
            <pc:docMk/>
            <pc:sldMk cId="2895564294" sldId="664"/>
            <ac:spMk id="7" creationId="{D77CEF20-EF40-5136-86E1-65AE9B5C7001}"/>
          </ac:spMkLst>
        </pc:spChg>
      </pc:sldChg>
      <pc:sldChg chg="modSp add del mod">
        <pc:chgData name="Mastroddi  Giacomo" userId="33ce51eb-f460-4a43-bc87-3bc43ad9756d" providerId="ADAL" clId="{91F7D535-7189-4570-AB8F-4FF0E561BA1C}" dt="2022-11-16T10:18:44.118" v="877" actId="47"/>
        <pc:sldMkLst>
          <pc:docMk/>
          <pc:sldMk cId="65420170" sldId="665"/>
        </pc:sldMkLst>
        <pc:spChg chg="mod">
          <ac:chgData name="Mastroddi  Giacomo" userId="33ce51eb-f460-4a43-bc87-3bc43ad9756d" providerId="ADAL" clId="{91F7D535-7189-4570-AB8F-4FF0E561BA1C}" dt="2022-11-16T10:08:22.903" v="406" actId="20577"/>
          <ac:spMkLst>
            <pc:docMk/>
            <pc:sldMk cId="65420170" sldId="665"/>
            <ac:spMk id="5" creationId="{87E22662-232B-176C-9878-B606E49F4C3F}"/>
          </ac:spMkLst>
        </pc:spChg>
      </pc:sldChg>
      <pc:sldChg chg="modSp add del mod">
        <pc:chgData name="Mastroddi  Giacomo" userId="33ce51eb-f460-4a43-bc87-3bc43ad9756d" providerId="ADAL" clId="{91F7D535-7189-4570-AB8F-4FF0E561BA1C}" dt="2022-11-16T10:18:46.990" v="878" actId="47"/>
        <pc:sldMkLst>
          <pc:docMk/>
          <pc:sldMk cId="3959172219" sldId="666"/>
        </pc:sldMkLst>
        <pc:spChg chg="mod">
          <ac:chgData name="Mastroddi  Giacomo" userId="33ce51eb-f460-4a43-bc87-3bc43ad9756d" providerId="ADAL" clId="{91F7D535-7189-4570-AB8F-4FF0E561BA1C}" dt="2022-11-16T10:08:31.829" v="418" actId="20577"/>
          <ac:spMkLst>
            <pc:docMk/>
            <pc:sldMk cId="3959172219" sldId="666"/>
            <ac:spMk id="5" creationId="{87E22662-232B-176C-9878-B606E49F4C3F}"/>
          </ac:spMkLst>
        </pc:spChg>
      </pc:sldChg>
      <pc:sldChg chg="addSp delSp modSp new mod modClrScheme modAnim chgLayout">
        <pc:chgData name="Mastroddi  Giacomo" userId="33ce51eb-f460-4a43-bc87-3bc43ad9756d" providerId="ADAL" clId="{91F7D535-7189-4570-AB8F-4FF0E561BA1C}" dt="2022-11-17T14:10:56.671" v="3263"/>
        <pc:sldMkLst>
          <pc:docMk/>
          <pc:sldMk cId="317685868" sldId="667"/>
        </pc:sldMkLst>
        <pc:spChg chg="del mod ord">
          <ac:chgData name="Mastroddi  Giacomo" userId="33ce51eb-f460-4a43-bc87-3bc43ad9756d" providerId="ADAL" clId="{91F7D535-7189-4570-AB8F-4FF0E561BA1C}" dt="2022-11-16T10:09:55.192" v="420" actId="700"/>
          <ac:spMkLst>
            <pc:docMk/>
            <pc:sldMk cId="317685868" sldId="667"/>
            <ac:spMk id="2" creationId="{252FA122-1BC2-62D6-6F35-330F44277135}"/>
          </ac:spMkLst>
        </pc:spChg>
        <pc:spChg chg="mod ord">
          <ac:chgData name="Mastroddi  Giacomo" userId="33ce51eb-f460-4a43-bc87-3bc43ad9756d" providerId="ADAL" clId="{91F7D535-7189-4570-AB8F-4FF0E561BA1C}" dt="2022-11-16T16:21:06.450" v="2091" actId="700"/>
          <ac:spMkLst>
            <pc:docMk/>
            <pc:sldMk cId="317685868" sldId="667"/>
            <ac:spMk id="3" creationId="{56C3D082-604E-97C1-343A-B1C303E60382}"/>
          </ac:spMkLst>
        </pc:spChg>
        <pc:spChg chg="mod ord">
          <ac:chgData name="Mastroddi  Giacomo" userId="33ce51eb-f460-4a43-bc87-3bc43ad9756d" providerId="ADAL" clId="{91F7D535-7189-4570-AB8F-4FF0E561BA1C}" dt="2022-11-16T16:21:06.450" v="2091" actId="700"/>
          <ac:spMkLst>
            <pc:docMk/>
            <pc:sldMk cId="317685868" sldId="667"/>
            <ac:spMk id="4" creationId="{169D2FBA-6F04-48E0-98C4-1EE931137BBD}"/>
          </ac:spMkLst>
        </pc:spChg>
        <pc:spChg chg="del mod ord">
          <ac:chgData name="Mastroddi  Giacomo" userId="33ce51eb-f460-4a43-bc87-3bc43ad9756d" providerId="ADAL" clId="{91F7D535-7189-4570-AB8F-4FF0E561BA1C}" dt="2022-11-16T10:09:55.192" v="420" actId="700"/>
          <ac:spMkLst>
            <pc:docMk/>
            <pc:sldMk cId="317685868" sldId="667"/>
            <ac:spMk id="5" creationId="{F90882EC-F15B-7EF7-D4E9-5BA3A8924C53}"/>
          </ac:spMkLst>
        </pc:spChg>
        <pc:spChg chg="add mod ord">
          <ac:chgData name="Mastroddi  Giacomo" userId="33ce51eb-f460-4a43-bc87-3bc43ad9756d" providerId="ADAL" clId="{91F7D535-7189-4570-AB8F-4FF0E561BA1C}" dt="2022-11-17T13:49:18.335" v="3011" actId="20577"/>
          <ac:spMkLst>
            <pc:docMk/>
            <pc:sldMk cId="317685868" sldId="667"/>
            <ac:spMk id="6" creationId="{E656A7DE-2EA9-B3F2-DDC5-43AAE37FA974}"/>
          </ac:spMkLst>
        </pc:spChg>
        <pc:spChg chg="add mod ord">
          <ac:chgData name="Mastroddi  Giacomo" userId="33ce51eb-f460-4a43-bc87-3bc43ad9756d" providerId="ADAL" clId="{91F7D535-7189-4570-AB8F-4FF0E561BA1C}" dt="2022-11-17T14:10:49.633" v="3261" actId="20577"/>
          <ac:spMkLst>
            <pc:docMk/>
            <pc:sldMk cId="317685868" sldId="667"/>
            <ac:spMk id="7" creationId="{33BF35B3-ADD4-E572-2919-C773AD37B159}"/>
          </ac:spMkLst>
        </pc:spChg>
      </pc:sldChg>
      <pc:sldChg chg="addSp modSp add mod ord modClrScheme modAnim chgLayout">
        <pc:chgData name="Mastroddi  Giacomo" userId="33ce51eb-f460-4a43-bc87-3bc43ad9756d" providerId="ADAL" clId="{91F7D535-7189-4570-AB8F-4FF0E561BA1C}" dt="2022-11-17T14:09:50.960" v="3240"/>
        <pc:sldMkLst>
          <pc:docMk/>
          <pc:sldMk cId="3699727340" sldId="668"/>
        </pc:sldMkLst>
        <pc:spChg chg="add mod">
          <ac:chgData name="Mastroddi  Giacomo" userId="33ce51eb-f460-4a43-bc87-3bc43ad9756d" providerId="ADAL" clId="{91F7D535-7189-4570-AB8F-4FF0E561BA1C}" dt="2022-11-17T09:41:11.815" v="2535" actId="1076"/>
          <ac:spMkLst>
            <pc:docMk/>
            <pc:sldMk cId="3699727340" sldId="668"/>
            <ac:spMk id="2" creationId="{CDCADBF9-5C8D-19CD-F9DD-C30F87FEA7DF}"/>
          </ac:spMkLst>
        </pc:spChg>
        <pc:spChg chg="mod ord">
          <ac:chgData name="Mastroddi  Giacomo" userId="33ce51eb-f460-4a43-bc87-3bc43ad9756d" providerId="ADAL" clId="{91F7D535-7189-4570-AB8F-4FF0E561BA1C}" dt="2022-11-16T16:21:06.450" v="2091" actId="700"/>
          <ac:spMkLst>
            <pc:docMk/>
            <pc:sldMk cId="3699727340" sldId="668"/>
            <ac:spMk id="3" creationId="{56C3D082-604E-97C1-343A-B1C303E60382}"/>
          </ac:spMkLst>
        </pc:spChg>
        <pc:spChg chg="mod ord">
          <ac:chgData name="Mastroddi  Giacomo" userId="33ce51eb-f460-4a43-bc87-3bc43ad9756d" providerId="ADAL" clId="{91F7D535-7189-4570-AB8F-4FF0E561BA1C}" dt="2022-11-16T16:21:06.450" v="2091" actId="700"/>
          <ac:spMkLst>
            <pc:docMk/>
            <pc:sldMk cId="3699727340" sldId="668"/>
            <ac:spMk id="4" creationId="{169D2FBA-6F04-48E0-98C4-1EE931137BBD}"/>
          </ac:spMkLst>
        </pc:spChg>
        <pc:spChg chg="add mod">
          <ac:chgData name="Mastroddi  Giacomo" userId="33ce51eb-f460-4a43-bc87-3bc43ad9756d" providerId="ADAL" clId="{91F7D535-7189-4570-AB8F-4FF0E561BA1C}" dt="2022-11-17T09:41:04.847" v="2533" actId="1076"/>
          <ac:spMkLst>
            <pc:docMk/>
            <pc:sldMk cId="3699727340" sldId="668"/>
            <ac:spMk id="5" creationId="{BAC079C4-E0B3-2522-0184-C10D6AB8D99B}"/>
          </ac:spMkLst>
        </pc:spChg>
        <pc:spChg chg="mod ord">
          <ac:chgData name="Mastroddi  Giacomo" userId="33ce51eb-f460-4a43-bc87-3bc43ad9756d" providerId="ADAL" clId="{91F7D535-7189-4570-AB8F-4FF0E561BA1C}" dt="2022-11-16T16:21:06.450" v="2091" actId="700"/>
          <ac:spMkLst>
            <pc:docMk/>
            <pc:sldMk cId="3699727340" sldId="668"/>
            <ac:spMk id="6" creationId="{E656A7DE-2EA9-B3F2-DDC5-43AAE37FA974}"/>
          </ac:spMkLst>
        </pc:spChg>
        <pc:spChg chg="mod ord">
          <ac:chgData name="Mastroddi  Giacomo" userId="33ce51eb-f460-4a43-bc87-3bc43ad9756d" providerId="ADAL" clId="{91F7D535-7189-4570-AB8F-4FF0E561BA1C}" dt="2022-11-16T16:21:06.450" v="2091" actId="700"/>
          <ac:spMkLst>
            <pc:docMk/>
            <pc:sldMk cId="3699727340" sldId="668"/>
            <ac:spMk id="7" creationId="{33BF35B3-ADD4-E572-2919-C773AD37B159}"/>
          </ac:spMkLst>
        </pc:spChg>
        <pc:spChg chg="add mod">
          <ac:chgData name="Mastroddi  Giacomo" userId="33ce51eb-f460-4a43-bc87-3bc43ad9756d" providerId="ADAL" clId="{91F7D535-7189-4570-AB8F-4FF0E561BA1C}" dt="2022-11-17T09:41:14.686" v="2536" actId="1076"/>
          <ac:spMkLst>
            <pc:docMk/>
            <pc:sldMk cId="3699727340" sldId="668"/>
            <ac:spMk id="8" creationId="{5927D750-1E9B-0F83-E245-C64AEE33AE65}"/>
          </ac:spMkLst>
        </pc:spChg>
        <pc:spChg chg="add mod">
          <ac:chgData name="Mastroddi  Giacomo" userId="33ce51eb-f460-4a43-bc87-3bc43ad9756d" providerId="ADAL" clId="{91F7D535-7189-4570-AB8F-4FF0E561BA1C}" dt="2022-11-17T09:41:08.241" v="2534" actId="1076"/>
          <ac:spMkLst>
            <pc:docMk/>
            <pc:sldMk cId="3699727340" sldId="668"/>
            <ac:spMk id="9" creationId="{5AAB0DE6-96A3-31B2-CD25-2B4D091C1A28}"/>
          </ac:spMkLst>
        </pc:spChg>
      </pc:sldChg>
      <pc:sldChg chg="modSp add del mod ord modClrScheme chgLayout">
        <pc:chgData name="Mastroddi  Giacomo" userId="33ce51eb-f460-4a43-bc87-3bc43ad9756d" providerId="ADAL" clId="{91F7D535-7189-4570-AB8F-4FF0E561BA1C}" dt="2022-11-17T13:49:27.958" v="3013" actId="47"/>
        <pc:sldMkLst>
          <pc:docMk/>
          <pc:sldMk cId="3020967384" sldId="669"/>
        </pc:sldMkLst>
        <pc:spChg chg="mod ord">
          <ac:chgData name="Mastroddi  Giacomo" userId="33ce51eb-f460-4a43-bc87-3bc43ad9756d" providerId="ADAL" clId="{91F7D535-7189-4570-AB8F-4FF0E561BA1C}" dt="2022-11-16T16:21:06.450" v="2091" actId="700"/>
          <ac:spMkLst>
            <pc:docMk/>
            <pc:sldMk cId="3020967384" sldId="669"/>
            <ac:spMk id="3" creationId="{56C3D082-604E-97C1-343A-B1C303E60382}"/>
          </ac:spMkLst>
        </pc:spChg>
        <pc:spChg chg="mod ord">
          <ac:chgData name="Mastroddi  Giacomo" userId="33ce51eb-f460-4a43-bc87-3bc43ad9756d" providerId="ADAL" clId="{91F7D535-7189-4570-AB8F-4FF0E561BA1C}" dt="2022-11-16T16:21:06.450" v="2091" actId="700"/>
          <ac:spMkLst>
            <pc:docMk/>
            <pc:sldMk cId="3020967384" sldId="669"/>
            <ac:spMk id="4" creationId="{169D2FBA-6F04-48E0-98C4-1EE931137BBD}"/>
          </ac:spMkLst>
        </pc:spChg>
        <pc:spChg chg="mod ord">
          <ac:chgData name="Mastroddi  Giacomo" userId="33ce51eb-f460-4a43-bc87-3bc43ad9756d" providerId="ADAL" clId="{91F7D535-7189-4570-AB8F-4FF0E561BA1C}" dt="2022-11-16T16:21:06.450" v="2091" actId="700"/>
          <ac:spMkLst>
            <pc:docMk/>
            <pc:sldMk cId="3020967384" sldId="669"/>
            <ac:spMk id="6" creationId="{E656A7DE-2EA9-B3F2-DDC5-43AAE37FA974}"/>
          </ac:spMkLst>
        </pc:spChg>
        <pc:spChg chg="mod ord">
          <ac:chgData name="Mastroddi  Giacomo" userId="33ce51eb-f460-4a43-bc87-3bc43ad9756d" providerId="ADAL" clId="{91F7D535-7189-4570-AB8F-4FF0E561BA1C}" dt="2022-11-17T13:49:25.095" v="3012" actId="21"/>
          <ac:spMkLst>
            <pc:docMk/>
            <pc:sldMk cId="3020967384" sldId="669"/>
            <ac:spMk id="7" creationId="{33BF35B3-ADD4-E572-2919-C773AD37B159}"/>
          </ac:spMkLst>
        </pc:spChg>
      </pc:sldChg>
      <pc:sldChg chg="addSp delSp modSp new mod modClrScheme chgLayout">
        <pc:chgData name="Mastroddi  Giacomo" userId="33ce51eb-f460-4a43-bc87-3bc43ad9756d" providerId="ADAL" clId="{91F7D535-7189-4570-AB8F-4FF0E561BA1C}" dt="2022-11-16T16:20:58.751" v="2090" actId="700"/>
        <pc:sldMkLst>
          <pc:docMk/>
          <pc:sldMk cId="362704187" sldId="670"/>
        </pc:sldMkLst>
        <pc:spChg chg="del mod ord">
          <ac:chgData name="Mastroddi  Giacomo" userId="33ce51eb-f460-4a43-bc87-3bc43ad9756d" providerId="ADAL" clId="{91F7D535-7189-4570-AB8F-4FF0E561BA1C}" dt="2022-11-16T10:25:51.371" v="1020" actId="700"/>
          <ac:spMkLst>
            <pc:docMk/>
            <pc:sldMk cId="362704187" sldId="670"/>
            <ac:spMk id="2" creationId="{A7E8F1BC-A39C-51CB-E775-5ADD750C5759}"/>
          </ac:spMkLst>
        </pc:spChg>
        <pc:spChg chg="add del mod ord">
          <ac:chgData name="Mastroddi  Giacomo" userId="33ce51eb-f460-4a43-bc87-3bc43ad9756d" providerId="ADAL" clId="{91F7D535-7189-4570-AB8F-4FF0E561BA1C}" dt="2022-11-16T16:20:58.751" v="2090" actId="700"/>
          <ac:spMkLst>
            <pc:docMk/>
            <pc:sldMk cId="362704187" sldId="670"/>
            <ac:spMk id="2" creationId="{F9A07EDA-79EA-C483-B203-CAB8F0A68150}"/>
          </ac:spMkLst>
        </pc:spChg>
        <pc:spChg chg="mod ord">
          <ac:chgData name="Mastroddi  Giacomo" userId="33ce51eb-f460-4a43-bc87-3bc43ad9756d" providerId="ADAL" clId="{91F7D535-7189-4570-AB8F-4FF0E561BA1C}" dt="2022-11-16T16:20:58.751" v="2090" actId="700"/>
          <ac:spMkLst>
            <pc:docMk/>
            <pc:sldMk cId="362704187" sldId="670"/>
            <ac:spMk id="3" creationId="{9CD19F86-B163-2206-94FF-4EEA4D9E1F49}"/>
          </ac:spMkLst>
        </pc:spChg>
        <pc:spChg chg="mod ord">
          <ac:chgData name="Mastroddi  Giacomo" userId="33ce51eb-f460-4a43-bc87-3bc43ad9756d" providerId="ADAL" clId="{91F7D535-7189-4570-AB8F-4FF0E561BA1C}" dt="2022-11-16T16:20:58.751" v="2090" actId="700"/>
          <ac:spMkLst>
            <pc:docMk/>
            <pc:sldMk cId="362704187" sldId="670"/>
            <ac:spMk id="4" creationId="{66C53D54-CAB0-EFD4-C029-6E0CFD582D69}"/>
          </ac:spMkLst>
        </pc:spChg>
        <pc:spChg chg="add mod ord">
          <ac:chgData name="Mastroddi  Giacomo" userId="33ce51eb-f460-4a43-bc87-3bc43ad9756d" providerId="ADAL" clId="{91F7D535-7189-4570-AB8F-4FF0E561BA1C}" dt="2022-11-16T16:20:58.751" v="2090" actId="700"/>
          <ac:spMkLst>
            <pc:docMk/>
            <pc:sldMk cId="362704187" sldId="670"/>
            <ac:spMk id="5" creationId="{2C84ADFE-9C13-F0F6-5EAB-624752CB3AA1}"/>
          </ac:spMkLst>
        </pc:spChg>
        <pc:spChg chg="add mod ord">
          <ac:chgData name="Mastroddi  Giacomo" userId="33ce51eb-f460-4a43-bc87-3bc43ad9756d" providerId="ADAL" clId="{91F7D535-7189-4570-AB8F-4FF0E561BA1C}" dt="2022-11-16T16:20:58.751" v="2090" actId="700"/>
          <ac:spMkLst>
            <pc:docMk/>
            <pc:sldMk cId="362704187" sldId="670"/>
            <ac:spMk id="6" creationId="{441330E3-A4A2-6888-27F8-AC50B53DEEB3}"/>
          </ac:spMkLst>
        </pc:spChg>
        <pc:spChg chg="add del mod ord">
          <ac:chgData name="Mastroddi  Giacomo" userId="33ce51eb-f460-4a43-bc87-3bc43ad9756d" providerId="ADAL" clId="{91F7D535-7189-4570-AB8F-4FF0E561BA1C}" dt="2022-11-16T15:07:08.740" v="2001" actId="700"/>
          <ac:spMkLst>
            <pc:docMk/>
            <pc:sldMk cId="362704187" sldId="670"/>
            <ac:spMk id="6" creationId="{FD304DDF-5B1A-EE3A-538B-8AC3840CA73D}"/>
          </ac:spMkLst>
        </pc:spChg>
        <pc:spChg chg="add del mod ord">
          <ac:chgData name="Mastroddi  Giacomo" userId="33ce51eb-f460-4a43-bc87-3bc43ad9756d" providerId="ADAL" clId="{91F7D535-7189-4570-AB8F-4FF0E561BA1C}" dt="2022-11-16T16:10:49.252" v="2023" actId="700"/>
          <ac:spMkLst>
            <pc:docMk/>
            <pc:sldMk cId="362704187" sldId="670"/>
            <ac:spMk id="7" creationId="{BD7F677D-21C9-079F-2995-AB49C1D60E8E}"/>
          </ac:spMkLst>
        </pc:spChg>
      </pc:sldChg>
      <pc:sldChg chg="addSp delSp modSp new mod modClrScheme chgLayout">
        <pc:chgData name="Mastroddi  Giacomo" userId="33ce51eb-f460-4a43-bc87-3bc43ad9756d" providerId="ADAL" clId="{91F7D535-7189-4570-AB8F-4FF0E561BA1C}" dt="2022-11-16T16:21:12.852" v="2092" actId="700"/>
        <pc:sldMkLst>
          <pc:docMk/>
          <pc:sldMk cId="1052501526" sldId="671"/>
        </pc:sldMkLst>
        <pc:spChg chg="del mod ord">
          <ac:chgData name="Mastroddi  Giacomo" userId="33ce51eb-f460-4a43-bc87-3bc43ad9756d" providerId="ADAL" clId="{91F7D535-7189-4570-AB8F-4FF0E561BA1C}" dt="2022-11-16T10:28:37.696" v="1064" actId="700"/>
          <ac:spMkLst>
            <pc:docMk/>
            <pc:sldMk cId="1052501526" sldId="671"/>
            <ac:spMk id="2" creationId="{2E1013A0-D163-29CD-F56F-68834A69C91A}"/>
          </ac:spMkLst>
        </pc:spChg>
        <pc:spChg chg="add del mod ord">
          <ac:chgData name="Mastroddi  Giacomo" userId="33ce51eb-f460-4a43-bc87-3bc43ad9756d" providerId="ADAL" clId="{91F7D535-7189-4570-AB8F-4FF0E561BA1C}" dt="2022-11-16T16:21:12.852" v="2092" actId="700"/>
          <ac:spMkLst>
            <pc:docMk/>
            <pc:sldMk cId="1052501526" sldId="671"/>
            <ac:spMk id="2" creationId="{517319A7-789C-1D83-F324-4C443BE12DA3}"/>
          </ac:spMkLst>
        </pc:spChg>
        <pc:spChg chg="add mod ord">
          <ac:chgData name="Mastroddi  Giacomo" userId="33ce51eb-f460-4a43-bc87-3bc43ad9756d" providerId="ADAL" clId="{91F7D535-7189-4570-AB8F-4FF0E561BA1C}" dt="2022-11-16T16:21:12.852" v="2092" actId="700"/>
          <ac:spMkLst>
            <pc:docMk/>
            <pc:sldMk cId="1052501526" sldId="671"/>
            <ac:spMk id="3" creationId="{1A015B40-B394-0C5D-8340-E66D77540DC3}"/>
          </ac:spMkLst>
        </pc:spChg>
        <pc:spChg chg="del mod ord">
          <ac:chgData name="Mastroddi  Giacomo" userId="33ce51eb-f460-4a43-bc87-3bc43ad9756d" providerId="ADAL" clId="{91F7D535-7189-4570-AB8F-4FF0E561BA1C}" dt="2022-11-16T10:28:37.696" v="1064" actId="700"/>
          <ac:spMkLst>
            <pc:docMk/>
            <pc:sldMk cId="1052501526" sldId="671"/>
            <ac:spMk id="3" creationId="{1BF29CE9-828C-748B-8624-C9DDDA120B80}"/>
          </ac:spMkLst>
        </pc:spChg>
        <pc:spChg chg="mod ord">
          <ac:chgData name="Mastroddi  Giacomo" userId="33ce51eb-f460-4a43-bc87-3bc43ad9756d" providerId="ADAL" clId="{91F7D535-7189-4570-AB8F-4FF0E561BA1C}" dt="2022-11-16T16:21:12.852" v="2092" actId="700"/>
          <ac:spMkLst>
            <pc:docMk/>
            <pc:sldMk cId="1052501526" sldId="671"/>
            <ac:spMk id="4" creationId="{A8AB0F03-A55B-7568-2698-C6D2BD4DA96A}"/>
          </ac:spMkLst>
        </pc:spChg>
        <pc:spChg chg="mod ord">
          <ac:chgData name="Mastroddi  Giacomo" userId="33ce51eb-f460-4a43-bc87-3bc43ad9756d" providerId="ADAL" clId="{91F7D535-7189-4570-AB8F-4FF0E561BA1C}" dt="2022-11-16T16:21:12.852" v="2092" actId="700"/>
          <ac:spMkLst>
            <pc:docMk/>
            <pc:sldMk cId="1052501526" sldId="671"/>
            <ac:spMk id="5" creationId="{16CBFBA2-B1A1-AE7E-CBD3-920CCC313B64}"/>
          </ac:spMkLst>
        </pc:spChg>
        <pc:spChg chg="add mod ord">
          <ac:chgData name="Mastroddi  Giacomo" userId="33ce51eb-f460-4a43-bc87-3bc43ad9756d" providerId="ADAL" clId="{91F7D535-7189-4570-AB8F-4FF0E561BA1C}" dt="2022-11-16T16:21:12.852" v="2092" actId="700"/>
          <ac:spMkLst>
            <pc:docMk/>
            <pc:sldMk cId="1052501526" sldId="671"/>
            <ac:spMk id="6" creationId="{95CAA701-0B29-FDCE-D8DF-FE20ADA1A88A}"/>
          </ac:spMkLst>
        </pc:spChg>
        <pc:spChg chg="add del mod ord">
          <ac:chgData name="Mastroddi  Giacomo" userId="33ce51eb-f460-4a43-bc87-3bc43ad9756d" providerId="ADAL" clId="{91F7D535-7189-4570-AB8F-4FF0E561BA1C}" dt="2022-11-16T15:08:29.351" v="2006" actId="700"/>
          <ac:spMkLst>
            <pc:docMk/>
            <pc:sldMk cId="1052501526" sldId="671"/>
            <ac:spMk id="7" creationId="{88144DB0-3DC8-EFC7-B7DA-289BB6D70CED}"/>
          </ac:spMkLst>
        </pc:spChg>
        <pc:spChg chg="add del mod ord">
          <ac:chgData name="Mastroddi  Giacomo" userId="33ce51eb-f460-4a43-bc87-3bc43ad9756d" providerId="ADAL" clId="{91F7D535-7189-4570-AB8F-4FF0E561BA1C}" dt="2022-11-16T16:16:09.033" v="2069" actId="700"/>
          <ac:spMkLst>
            <pc:docMk/>
            <pc:sldMk cId="1052501526" sldId="671"/>
            <ac:spMk id="8" creationId="{74064F4A-EE51-E018-15F4-D1AC4085164D}"/>
          </ac:spMkLst>
        </pc:spChg>
      </pc:sldChg>
      <pc:sldChg chg="addSp delSp modSp new mod modClrScheme modAnim chgLayout">
        <pc:chgData name="Mastroddi  Giacomo" userId="33ce51eb-f460-4a43-bc87-3bc43ad9756d" providerId="ADAL" clId="{91F7D535-7189-4570-AB8F-4FF0E561BA1C}" dt="2022-11-17T11:01:35.137" v="2546" actId="207"/>
        <pc:sldMkLst>
          <pc:docMk/>
          <pc:sldMk cId="1978492109" sldId="672"/>
        </pc:sldMkLst>
        <pc:spChg chg="del mod ord">
          <ac:chgData name="Mastroddi  Giacomo" userId="33ce51eb-f460-4a43-bc87-3bc43ad9756d" providerId="ADAL" clId="{91F7D535-7189-4570-AB8F-4FF0E561BA1C}" dt="2022-11-16T10:29:49.873" v="1118" actId="700"/>
          <ac:spMkLst>
            <pc:docMk/>
            <pc:sldMk cId="1978492109" sldId="672"/>
            <ac:spMk id="2" creationId="{6331B33F-7147-5A8E-D51D-9CE08CE09E11}"/>
          </ac:spMkLst>
        </pc:spChg>
        <pc:spChg chg="add del mod ord">
          <ac:chgData name="Mastroddi  Giacomo" userId="33ce51eb-f460-4a43-bc87-3bc43ad9756d" providerId="ADAL" clId="{91F7D535-7189-4570-AB8F-4FF0E561BA1C}" dt="2022-11-16T16:20:04.915" v="2086" actId="478"/>
          <ac:spMkLst>
            <pc:docMk/>
            <pc:sldMk cId="1978492109" sldId="672"/>
            <ac:spMk id="2" creationId="{AD325E2A-307A-BD64-0C65-21D00BCF071C}"/>
          </ac:spMkLst>
        </pc:spChg>
        <pc:spChg chg="mod ord">
          <ac:chgData name="Mastroddi  Giacomo" userId="33ce51eb-f460-4a43-bc87-3bc43ad9756d" providerId="ADAL" clId="{91F7D535-7189-4570-AB8F-4FF0E561BA1C}" dt="2022-11-16T16:21:23.143" v="2094" actId="700"/>
          <ac:spMkLst>
            <pc:docMk/>
            <pc:sldMk cId="1978492109" sldId="672"/>
            <ac:spMk id="3" creationId="{C6902950-647E-5EE3-3B08-5804957ED58B}"/>
          </ac:spMkLst>
        </pc:spChg>
        <pc:spChg chg="mod ord">
          <ac:chgData name="Mastroddi  Giacomo" userId="33ce51eb-f460-4a43-bc87-3bc43ad9756d" providerId="ADAL" clId="{91F7D535-7189-4570-AB8F-4FF0E561BA1C}" dt="2022-11-16T16:21:23.143" v="2094" actId="700"/>
          <ac:spMkLst>
            <pc:docMk/>
            <pc:sldMk cId="1978492109" sldId="672"/>
            <ac:spMk id="4" creationId="{CA5B0BC2-1CA5-50D4-4657-2DF5E1C4E752}"/>
          </ac:spMkLst>
        </pc:spChg>
        <pc:spChg chg="add del mod ord">
          <ac:chgData name="Mastroddi  Giacomo" userId="33ce51eb-f460-4a43-bc87-3bc43ad9756d" providerId="ADAL" clId="{91F7D535-7189-4570-AB8F-4FF0E561BA1C}" dt="2022-11-17T09:41:47.263" v="2537" actId="478"/>
          <ac:spMkLst>
            <pc:docMk/>
            <pc:sldMk cId="1978492109" sldId="672"/>
            <ac:spMk id="5" creationId="{95FE45EE-38BA-94C4-3E74-6938ACA0882E}"/>
          </ac:spMkLst>
        </pc:spChg>
        <pc:spChg chg="del mod ord">
          <ac:chgData name="Mastroddi  Giacomo" userId="33ce51eb-f460-4a43-bc87-3bc43ad9756d" providerId="ADAL" clId="{91F7D535-7189-4570-AB8F-4FF0E561BA1C}" dt="2022-11-16T10:29:49.873" v="1118" actId="700"/>
          <ac:spMkLst>
            <pc:docMk/>
            <pc:sldMk cId="1978492109" sldId="672"/>
            <ac:spMk id="5" creationId="{98FF45F3-5122-FF3E-AF75-89FDC7916E5B}"/>
          </ac:spMkLst>
        </pc:spChg>
        <pc:spChg chg="add mod ord">
          <ac:chgData name="Mastroddi  Giacomo" userId="33ce51eb-f460-4a43-bc87-3bc43ad9756d" providerId="ADAL" clId="{91F7D535-7189-4570-AB8F-4FF0E561BA1C}" dt="2022-11-16T16:21:23.143" v="2094" actId="700"/>
          <ac:spMkLst>
            <pc:docMk/>
            <pc:sldMk cId="1978492109" sldId="672"/>
            <ac:spMk id="6" creationId="{D2E3FBAC-CA81-3140-6EDB-C279FBFF52C8}"/>
          </ac:spMkLst>
        </pc:spChg>
        <pc:spChg chg="add del mod ord">
          <ac:chgData name="Mastroddi  Giacomo" userId="33ce51eb-f460-4a43-bc87-3bc43ad9756d" providerId="ADAL" clId="{91F7D535-7189-4570-AB8F-4FF0E561BA1C}" dt="2022-11-16T13:00:14.501" v="1532" actId="478"/>
          <ac:spMkLst>
            <pc:docMk/>
            <pc:sldMk cId="1978492109" sldId="672"/>
            <ac:spMk id="7" creationId="{4FE23FD5-11AE-8A9D-0820-381FB1AB0631}"/>
          </ac:spMkLst>
        </pc:spChg>
        <pc:spChg chg="add mod">
          <ac:chgData name="Mastroddi  Giacomo" userId="33ce51eb-f460-4a43-bc87-3bc43ad9756d" providerId="ADAL" clId="{91F7D535-7189-4570-AB8F-4FF0E561BA1C}" dt="2022-11-17T11:01:35.137" v="2546" actId="207"/>
          <ac:spMkLst>
            <pc:docMk/>
            <pc:sldMk cId="1978492109" sldId="672"/>
            <ac:spMk id="8" creationId="{81F198C6-307A-4D59-6C65-22F146B3FCAC}"/>
          </ac:spMkLst>
        </pc:spChg>
        <pc:spChg chg="add mod">
          <ac:chgData name="Mastroddi  Giacomo" userId="33ce51eb-f460-4a43-bc87-3bc43ad9756d" providerId="ADAL" clId="{91F7D535-7189-4570-AB8F-4FF0E561BA1C}" dt="2022-11-17T11:01:35.137" v="2546" actId="207"/>
          <ac:spMkLst>
            <pc:docMk/>
            <pc:sldMk cId="1978492109" sldId="672"/>
            <ac:spMk id="9" creationId="{1F5F0762-A338-4717-57FA-FB4734B19C58}"/>
          </ac:spMkLst>
        </pc:spChg>
        <pc:spChg chg="add mod">
          <ac:chgData name="Mastroddi  Giacomo" userId="33ce51eb-f460-4a43-bc87-3bc43ad9756d" providerId="ADAL" clId="{91F7D535-7189-4570-AB8F-4FF0E561BA1C}" dt="2022-11-17T11:01:35.137" v="2546" actId="207"/>
          <ac:spMkLst>
            <pc:docMk/>
            <pc:sldMk cId="1978492109" sldId="672"/>
            <ac:spMk id="10" creationId="{000CF582-BE90-3D92-A764-B1074EC4444B}"/>
          </ac:spMkLst>
        </pc:spChg>
        <pc:spChg chg="add mod ord">
          <ac:chgData name="Mastroddi  Giacomo" userId="33ce51eb-f460-4a43-bc87-3bc43ad9756d" providerId="ADAL" clId="{91F7D535-7189-4570-AB8F-4FF0E561BA1C}" dt="2022-11-17T11:01:35.137" v="2546" actId="207"/>
          <ac:spMkLst>
            <pc:docMk/>
            <pc:sldMk cId="1978492109" sldId="672"/>
            <ac:spMk id="43" creationId="{FD1BFF35-C9AF-8C48-58B2-91C2B3B6DEDE}"/>
          </ac:spMkLst>
        </pc:spChg>
        <pc:spChg chg="add mod">
          <ac:chgData name="Mastroddi  Giacomo" userId="33ce51eb-f460-4a43-bc87-3bc43ad9756d" providerId="ADAL" clId="{91F7D535-7189-4570-AB8F-4FF0E561BA1C}" dt="2022-11-17T11:01:35.137" v="2546" actId="207"/>
          <ac:spMkLst>
            <pc:docMk/>
            <pc:sldMk cId="1978492109" sldId="672"/>
            <ac:spMk id="49" creationId="{85D9196C-92B9-E501-6722-5F58C8EAAAB4}"/>
          </ac:spMkLst>
        </pc:spChg>
        <pc:cxnChg chg="add mod">
          <ac:chgData name="Mastroddi  Giacomo" userId="33ce51eb-f460-4a43-bc87-3bc43ad9756d" providerId="ADAL" clId="{91F7D535-7189-4570-AB8F-4FF0E561BA1C}" dt="2022-11-16T13:14:39.985" v="1675" actId="208"/>
          <ac:cxnSpMkLst>
            <pc:docMk/>
            <pc:sldMk cId="1978492109" sldId="672"/>
            <ac:cxnSpMk id="12" creationId="{5069B559-AC12-EFD8-5467-981C17A6B6C1}"/>
          </ac:cxnSpMkLst>
        </pc:cxnChg>
        <pc:cxnChg chg="add del mod">
          <ac:chgData name="Mastroddi  Giacomo" userId="33ce51eb-f460-4a43-bc87-3bc43ad9756d" providerId="ADAL" clId="{91F7D535-7189-4570-AB8F-4FF0E561BA1C}" dt="2022-11-16T13:05:35.869" v="1601" actId="478"/>
          <ac:cxnSpMkLst>
            <pc:docMk/>
            <pc:sldMk cId="1978492109" sldId="672"/>
            <ac:cxnSpMk id="13" creationId="{F44F7A53-14A1-822E-8C6A-B674F3D16D9A}"/>
          </ac:cxnSpMkLst>
        </pc:cxnChg>
        <pc:cxnChg chg="add del mod">
          <ac:chgData name="Mastroddi  Giacomo" userId="33ce51eb-f460-4a43-bc87-3bc43ad9756d" providerId="ADAL" clId="{91F7D535-7189-4570-AB8F-4FF0E561BA1C}" dt="2022-11-16T13:05:27.185" v="1599" actId="478"/>
          <ac:cxnSpMkLst>
            <pc:docMk/>
            <pc:sldMk cId="1978492109" sldId="672"/>
            <ac:cxnSpMk id="19" creationId="{84ACCEB8-0D4D-3943-6C08-1016162D92A6}"/>
          </ac:cxnSpMkLst>
        </pc:cxnChg>
        <pc:cxnChg chg="add mod">
          <ac:chgData name="Mastroddi  Giacomo" userId="33ce51eb-f460-4a43-bc87-3bc43ad9756d" providerId="ADAL" clId="{91F7D535-7189-4570-AB8F-4FF0E561BA1C}" dt="2022-11-16T13:15:41.035" v="1682" actId="14100"/>
          <ac:cxnSpMkLst>
            <pc:docMk/>
            <pc:sldMk cId="1978492109" sldId="672"/>
            <ac:cxnSpMk id="28" creationId="{4636261D-3560-66CB-1E73-DBE944064341}"/>
          </ac:cxnSpMkLst>
        </pc:cxnChg>
        <pc:cxnChg chg="add mod">
          <ac:chgData name="Mastroddi  Giacomo" userId="33ce51eb-f460-4a43-bc87-3bc43ad9756d" providerId="ADAL" clId="{91F7D535-7189-4570-AB8F-4FF0E561BA1C}" dt="2022-11-16T13:14:39.985" v="1675" actId="208"/>
          <ac:cxnSpMkLst>
            <pc:docMk/>
            <pc:sldMk cId="1978492109" sldId="672"/>
            <ac:cxnSpMk id="31" creationId="{E273796A-7254-16B8-3E45-AA21477FE842}"/>
          </ac:cxnSpMkLst>
        </pc:cxnChg>
        <pc:cxnChg chg="add mod">
          <ac:chgData name="Mastroddi  Giacomo" userId="33ce51eb-f460-4a43-bc87-3bc43ad9756d" providerId="ADAL" clId="{91F7D535-7189-4570-AB8F-4FF0E561BA1C}" dt="2022-11-16T13:16:18.342" v="1715" actId="14100"/>
          <ac:cxnSpMkLst>
            <pc:docMk/>
            <pc:sldMk cId="1978492109" sldId="672"/>
            <ac:cxnSpMk id="44" creationId="{F353CA60-19D5-C54E-DC13-7FD4119F76B7}"/>
          </ac:cxnSpMkLst>
        </pc:cxnChg>
        <pc:cxnChg chg="add mod">
          <ac:chgData name="Mastroddi  Giacomo" userId="33ce51eb-f460-4a43-bc87-3bc43ad9756d" providerId="ADAL" clId="{91F7D535-7189-4570-AB8F-4FF0E561BA1C}" dt="2022-11-16T13:17:45.807" v="1802" actId="1037"/>
          <ac:cxnSpMkLst>
            <pc:docMk/>
            <pc:sldMk cId="1978492109" sldId="672"/>
            <ac:cxnSpMk id="48" creationId="{7D254B37-CE0B-66BA-0F87-24172CF60D10}"/>
          </ac:cxnSpMkLst>
        </pc:cxnChg>
      </pc:sldChg>
      <pc:sldChg chg="addSp delSp modSp add mod modClrScheme chgLayout">
        <pc:chgData name="Mastroddi  Giacomo" userId="33ce51eb-f460-4a43-bc87-3bc43ad9756d" providerId="ADAL" clId="{91F7D535-7189-4570-AB8F-4FF0E561BA1C}" dt="2022-11-16T16:21:37.381" v="2095" actId="700"/>
        <pc:sldMkLst>
          <pc:docMk/>
          <pc:sldMk cId="1162849003" sldId="673"/>
        </pc:sldMkLst>
        <pc:spChg chg="add mod ord">
          <ac:chgData name="Mastroddi  Giacomo" userId="33ce51eb-f460-4a43-bc87-3bc43ad9756d" providerId="ADAL" clId="{91F7D535-7189-4570-AB8F-4FF0E561BA1C}" dt="2022-11-16T16:21:37.381" v="2095" actId="700"/>
          <ac:spMkLst>
            <pc:docMk/>
            <pc:sldMk cId="1162849003" sldId="673"/>
            <ac:spMk id="2" creationId="{F43224D1-D5E7-BD43-7D72-B3ADD3E96034}"/>
          </ac:spMkLst>
        </pc:spChg>
        <pc:spChg chg="mod ord">
          <ac:chgData name="Mastroddi  Giacomo" userId="33ce51eb-f460-4a43-bc87-3bc43ad9756d" providerId="ADAL" clId="{91F7D535-7189-4570-AB8F-4FF0E561BA1C}" dt="2022-11-16T16:21:37.381" v="2095" actId="700"/>
          <ac:spMkLst>
            <pc:docMk/>
            <pc:sldMk cId="1162849003" sldId="673"/>
            <ac:spMk id="4" creationId="{92C9DF44-71A9-908B-9B17-FA0FAC5B9C58}"/>
          </ac:spMkLst>
        </pc:spChg>
        <pc:spChg chg="mod ord">
          <ac:chgData name="Mastroddi  Giacomo" userId="33ce51eb-f460-4a43-bc87-3bc43ad9756d" providerId="ADAL" clId="{91F7D535-7189-4570-AB8F-4FF0E561BA1C}" dt="2022-11-16T16:21:37.381" v="2095" actId="700"/>
          <ac:spMkLst>
            <pc:docMk/>
            <pc:sldMk cId="1162849003" sldId="673"/>
            <ac:spMk id="5" creationId="{C2819109-D5E5-589B-DE7D-1DCF29D77C1F}"/>
          </ac:spMkLst>
        </pc:spChg>
        <pc:spChg chg="mod ord">
          <ac:chgData name="Mastroddi  Giacomo" userId="33ce51eb-f460-4a43-bc87-3bc43ad9756d" providerId="ADAL" clId="{91F7D535-7189-4570-AB8F-4FF0E561BA1C}" dt="2022-11-16T16:21:37.381" v="2095" actId="700"/>
          <ac:spMkLst>
            <pc:docMk/>
            <pc:sldMk cId="1162849003" sldId="673"/>
            <ac:spMk id="8" creationId="{BAE559BA-25D4-947B-D97F-13E2283339E6}"/>
          </ac:spMkLst>
        </pc:spChg>
        <pc:spChg chg="del mod ord">
          <ac:chgData name="Mastroddi  Giacomo" userId="33ce51eb-f460-4a43-bc87-3bc43ad9756d" providerId="ADAL" clId="{91F7D535-7189-4570-AB8F-4FF0E561BA1C}" dt="2022-11-16T16:21:37.381" v="2095" actId="700"/>
          <ac:spMkLst>
            <pc:docMk/>
            <pc:sldMk cId="1162849003" sldId="673"/>
            <ac:spMk id="9" creationId="{57AAC91B-FC5F-ADAD-9CB4-558E6FB499E7}"/>
          </ac:spMkLst>
        </pc:spChg>
      </pc:sldChg>
      <pc:sldChg chg="addSp delSp modSp add mod modClrScheme chgLayout">
        <pc:chgData name="Mastroddi  Giacomo" userId="33ce51eb-f460-4a43-bc87-3bc43ad9756d" providerId="ADAL" clId="{91F7D535-7189-4570-AB8F-4FF0E561BA1C}" dt="2022-11-16T16:21:49.373" v="2098" actId="700"/>
        <pc:sldMkLst>
          <pc:docMk/>
          <pc:sldMk cId="1889693367" sldId="674"/>
        </pc:sldMkLst>
        <pc:spChg chg="add mod ord">
          <ac:chgData name="Mastroddi  Giacomo" userId="33ce51eb-f460-4a43-bc87-3bc43ad9756d" providerId="ADAL" clId="{91F7D535-7189-4570-AB8F-4FF0E561BA1C}" dt="2022-11-16T16:21:49.373" v="2098" actId="700"/>
          <ac:spMkLst>
            <pc:docMk/>
            <pc:sldMk cId="1889693367" sldId="674"/>
            <ac:spMk id="2" creationId="{4F3F6C95-F305-A601-E7F9-FA7B4794E9AD}"/>
          </ac:spMkLst>
        </pc:spChg>
        <pc:spChg chg="mod ord">
          <ac:chgData name="Mastroddi  Giacomo" userId="33ce51eb-f460-4a43-bc87-3bc43ad9756d" providerId="ADAL" clId="{91F7D535-7189-4570-AB8F-4FF0E561BA1C}" dt="2022-11-16T16:21:49.373" v="2098" actId="700"/>
          <ac:spMkLst>
            <pc:docMk/>
            <pc:sldMk cId="1889693367" sldId="674"/>
            <ac:spMk id="4" creationId="{92C9DF44-71A9-908B-9B17-FA0FAC5B9C58}"/>
          </ac:spMkLst>
        </pc:spChg>
        <pc:spChg chg="mod ord">
          <ac:chgData name="Mastroddi  Giacomo" userId="33ce51eb-f460-4a43-bc87-3bc43ad9756d" providerId="ADAL" clId="{91F7D535-7189-4570-AB8F-4FF0E561BA1C}" dt="2022-11-16T16:21:49.373" v="2098" actId="700"/>
          <ac:spMkLst>
            <pc:docMk/>
            <pc:sldMk cId="1889693367" sldId="674"/>
            <ac:spMk id="5" creationId="{C2819109-D5E5-589B-DE7D-1DCF29D77C1F}"/>
          </ac:spMkLst>
        </pc:spChg>
        <pc:spChg chg="mod ord">
          <ac:chgData name="Mastroddi  Giacomo" userId="33ce51eb-f460-4a43-bc87-3bc43ad9756d" providerId="ADAL" clId="{91F7D535-7189-4570-AB8F-4FF0E561BA1C}" dt="2022-11-16T16:21:49.373" v="2098" actId="700"/>
          <ac:spMkLst>
            <pc:docMk/>
            <pc:sldMk cId="1889693367" sldId="674"/>
            <ac:spMk id="8" creationId="{BAE559BA-25D4-947B-D97F-13E2283339E6}"/>
          </ac:spMkLst>
        </pc:spChg>
        <pc:spChg chg="del mod ord">
          <ac:chgData name="Mastroddi  Giacomo" userId="33ce51eb-f460-4a43-bc87-3bc43ad9756d" providerId="ADAL" clId="{91F7D535-7189-4570-AB8F-4FF0E561BA1C}" dt="2022-11-16T16:21:49.373" v="2098" actId="700"/>
          <ac:spMkLst>
            <pc:docMk/>
            <pc:sldMk cId="1889693367" sldId="674"/>
            <ac:spMk id="9" creationId="{57AAC91B-FC5F-ADAD-9CB4-558E6FB499E7}"/>
          </ac:spMkLst>
        </pc:spChg>
      </pc:sldChg>
      <pc:sldChg chg="addSp delSp modSp new mod modClrScheme modAnim chgLayout">
        <pc:chgData name="Mastroddi  Giacomo" userId="33ce51eb-f460-4a43-bc87-3bc43ad9756d" providerId="ADAL" clId="{91F7D535-7189-4570-AB8F-4FF0E561BA1C}" dt="2022-11-17T14:08:52.076" v="3236" actId="20577"/>
        <pc:sldMkLst>
          <pc:docMk/>
          <pc:sldMk cId="435955701" sldId="675"/>
        </pc:sldMkLst>
        <pc:spChg chg="del mod ord">
          <ac:chgData name="Mastroddi  Giacomo" userId="33ce51eb-f460-4a43-bc87-3bc43ad9756d" providerId="ADAL" clId="{91F7D535-7189-4570-AB8F-4FF0E561BA1C}" dt="2022-11-16T12:47:54.429" v="1286" actId="700"/>
          <ac:spMkLst>
            <pc:docMk/>
            <pc:sldMk cId="435955701" sldId="675"/>
            <ac:spMk id="2" creationId="{488D2ACB-16B8-AAA2-C28D-4A252D2968B7}"/>
          </ac:spMkLst>
        </pc:spChg>
        <pc:spChg chg="mod ord">
          <ac:chgData name="Mastroddi  Giacomo" userId="33ce51eb-f460-4a43-bc87-3bc43ad9756d" providerId="ADAL" clId="{91F7D535-7189-4570-AB8F-4FF0E561BA1C}" dt="2022-11-17T12:38:38.703" v="2910" actId="700"/>
          <ac:spMkLst>
            <pc:docMk/>
            <pc:sldMk cId="435955701" sldId="675"/>
            <ac:spMk id="3" creationId="{1D9E11E9-2B22-DF7D-C0ED-26A6D7F012B1}"/>
          </ac:spMkLst>
        </pc:spChg>
        <pc:spChg chg="mod ord">
          <ac:chgData name="Mastroddi  Giacomo" userId="33ce51eb-f460-4a43-bc87-3bc43ad9756d" providerId="ADAL" clId="{91F7D535-7189-4570-AB8F-4FF0E561BA1C}" dt="2022-11-17T12:38:38.703" v="2910" actId="700"/>
          <ac:spMkLst>
            <pc:docMk/>
            <pc:sldMk cId="435955701" sldId="675"/>
            <ac:spMk id="4" creationId="{40C06C81-48EF-495C-D0BC-323AC0A1AA7F}"/>
          </ac:spMkLst>
        </pc:spChg>
        <pc:spChg chg="del mod ord">
          <ac:chgData name="Mastroddi  Giacomo" userId="33ce51eb-f460-4a43-bc87-3bc43ad9756d" providerId="ADAL" clId="{91F7D535-7189-4570-AB8F-4FF0E561BA1C}" dt="2022-11-16T12:47:54.429" v="1286" actId="700"/>
          <ac:spMkLst>
            <pc:docMk/>
            <pc:sldMk cId="435955701" sldId="675"/>
            <ac:spMk id="5" creationId="{3CF0DF58-84B6-0D9D-3C49-858B91CC7D3D}"/>
          </ac:spMkLst>
        </pc:spChg>
        <pc:spChg chg="add mod ord">
          <ac:chgData name="Mastroddi  Giacomo" userId="33ce51eb-f460-4a43-bc87-3bc43ad9756d" providerId="ADAL" clId="{91F7D535-7189-4570-AB8F-4FF0E561BA1C}" dt="2022-11-17T12:38:38.703" v="2910" actId="700"/>
          <ac:spMkLst>
            <pc:docMk/>
            <pc:sldMk cId="435955701" sldId="675"/>
            <ac:spMk id="6" creationId="{D6E92CB9-0FBE-C868-4B7C-7902150F0485}"/>
          </ac:spMkLst>
        </pc:spChg>
        <pc:spChg chg="add del mod ord">
          <ac:chgData name="Mastroddi  Giacomo" userId="33ce51eb-f460-4a43-bc87-3bc43ad9756d" providerId="ADAL" clId="{91F7D535-7189-4570-AB8F-4FF0E561BA1C}" dt="2022-11-16T16:27:14.135" v="2132"/>
          <ac:spMkLst>
            <pc:docMk/>
            <pc:sldMk cId="435955701" sldId="675"/>
            <ac:spMk id="7" creationId="{99F2301F-DED0-240C-AC20-E2468BB41931}"/>
          </ac:spMkLst>
        </pc:spChg>
        <pc:spChg chg="add del mod">
          <ac:chgData name="Mastroddi  Giacomo" userId="33ce51eb-f460-4a43-bc87-3bc43ad9756d" providerId="ADAL" clId="{91F7D535-7189-4570-AB8F-4FF0E561BA1C}" dt="2022-11-17T12:39:59.062" v="2913"/>
          <ac:spMkLst>
            <pc:docMk/>
            <pc:sldMk cId="435955701" sldId="675"/>
            <ac:spMk id="13" creationId="{ABBDC47E-FF82-CAE1-35DE-ED35C5837F62}"/>
          </ac:spMkLst>
        </pc:spChg>
        <pc:spChg chg="add del mod">
          <ac:chgData name="Mastroddi  Giacomo" userId="33ce51eb-f460-4a43-bc87-3bc43ad9756d" providerId="ADAL" clId="{91F7D535-7189-4570-AB8F-4FF0E561BA1C}" dt="2022-11-17T13:58:20.795" v="3064" actId="21"/>
          <ac:spMkLst>
            <pc:docMk/>
            <pc:sldMk cId="435955701" sldId="675"/>
            <ac:spMk id="19" creationId="{D8E0AB6C-28B7-D975-A0CF-50E4695982A1}"/>
          </ac:spMkLst>
        </pc:spChg>
        <pc:spChg chg="add mod">
          <ac:chgData name="Mastroddi  Giacomo" userId="33ce51eb-f460-4a43-bc87-3bc43ad9756d" providerId="ADAL" clId="{91F7D535-7189-4570-AB8F-4FF0E561BA1C}" dt="2022-11-17T14:08:52.076" v="3236" actId="20577"/>
          <ac:spMkLst>
            <pc:docMk/>
            <pc:sldMk cId="435955701" sldId="675"/>
            <ac:spMk id="20" creationId="{5C61B8AC-5D46-801A-2322-09BEDB98033E}"/>
          </ac:spMkLst>
        </pc:spChg>
        <pc:graphicFrameChg chg="add del mod">
          <ac:chgData name="Mastroddi  Giacomo" userId="33ce51eb-f460-4a43-bc87-3bc43ad9756d" providerId="ADAL" clId="{91F7D535-7189-4570-AB8F-4FF0E561BA1C}" dt="2022-11-17T12:35:25.355" v="2894" actId="478"/>
          <ac:graphicFrameMkLst>
            <pc:docMk/>
            <pc:sldMk cId="435955701" sldId="675"/>
            <ac:graphicFrameMk id="9" creationId="{C5E4AFF0-7996-98F8-1F93-75EB44BCE8F1}"/>
          </ac:graphicFrameMkLst>
        </pc:graphicFrameChg>
        <pc:picChg chg="add del mod ord">
          <ac:chgData name="Mastroddi  Giacomo" userId="33ce51eb-f460-4a43-bc87-3bc43ad9756d" providerId="ADAL" clId="{91F7D535-7189-4570-AB8F-4FF0E561BA1C}" dt="2022-11-17T12:38:42.822" v="2911" actId="478"/>
          <ac:picMkLst>
            <pc:docMk/>
            <pc:sldMk cId="435955701" sldId="675"/>
            <ac:picMk id="5" creationId="{F0077B17-C4DF-6112-E1C1-96E257632B72}"/>
          </ac:picMkLst>
        </pc:picChg>
        <pc:picChg chg="add del mod modCrop">
          <ac:chgData name="Mastroddi  Giacomo" userId="33ce51eb-f460-4a43-bc87-3bc43ad9756d" providerId="ADAL" clId="{91F7D535-7189-4570-AB8F-4FF0E561BA1C}" dt="2022-11-17T12:38:22.369" v="2904" actId="478"/>
          <ac:picMkLst>
            <pc:docMk/>
            <pc:sldMk cId="435955701" sldId="675"/>
            <ac:picMk id="7" creationId="{5602B674-4E8C-DB1D-E5C9-BF9CFFFD2C41}"/>
          </ac:picMkLst>
        </pc:picChg>
        <pc:picChg chg="add del mod">
          <ac:chgData name="Mastroddi  Giacomo" userId="33ce51eb-f460-4a43-bc87-3bc43ad9756d" providerId="ADAL" clId="{91F7D535-7189-4570-AB8F-4FF0E561BA1C}" dt="2022-11-17T12:38:23.125" v="2905" actId="478"/>
          <ac:picMkLst>
            <pc:docMk/>
            <pc:sldMk cId="435955701" sldId="675"/>
            <ac:picMk id="8" creationId="{D9BDE702-13D5-540A-584B-17BB67967118}"/>
          </ac:picMkLst>
        </pc:picChg>
        <pc:picChg chg="add del mod">
          <ac:chgData name="Mastroddi  Giacomo" userId="33ce51eb-f460-4a43-bc87-3bc43ad9756d" providerId="ADAL" clId="{91F7D535-7189-4570-AB8F-4FF0E561BA1C}" dt="2022-11-17T12:38:47.968" v="2912" actId="478"/>
          <ac:picMkLst>
            <pc:docMk/>
            <pc:sldMk cId="435955701" sldId="675"/>
            <ac:picMk id="11" creationId="{79A2C915-38B6-4DAF-E589-9C719A4A3AD3}"/>
          </ac:picMkLst>
        </pc:picChg>
        <pc:picChg chg="add mod modCrop">
          <ac:chgData name="Mastroddi  Giacomo" userId="33ce51eb-f460-4a43-bc87-3bc43ad9756d" providerId="ADAL" clId="{91F7D535-7189-4570-AB8F-4FF0E561BA1C}" dt="2022-11-17T13:52:09.517" v="3041" actId="732"/>
          <ac:picMkLst>
            <pc:docMk/>
            <pc:sldMk cId="435955701" sldId="675"/>
            <ac:picMk id="15" creationId="{7F276879-C394-1869-E6D3-2D8E55A7AA64}"/>
          </ac:picMkLst>
        </pc:picChg>
        <pc:picChg chg="add mod">
          <ac:chgData name="Mastroddi  Giacomo" userId="33ce51eb-f460-4a43-bc87-3bc43ad9756d" providerId="ADAL" clId="{91F7D535-7189-4570-AB8F-4FF0E561BA1C}" dt="2022-11-17T12:48:52.784" v="2998" actId="1076"/>
          <ac:picMkLst>
            <pc:docMk/>
            <pc:sldMk cId="435955701" sldId="675"/>
            <ac:picMk id="17" creationId="{E1DFCAC2-6048-E94A-E284-CFB7992AE276}"/>
          </ac:picMkLst>
        </pc:picChg>
        <pc:picChg chg="add mod modCrop">
          <ac:chgData name="Mastroddi  Giacomo" userId="33ce51eb-f460-4a43-bc87-3bc43ad9756d" providerId="ADAL" clId="{91F7D535-7189-4570-AB8F-4FF0E561BA1C}" dt="2022-11-17T13:52:25.066" v="3044" actId="1076"/>
          <ac:picMkLst>
            <pc:docMk/>
            <pc:sldMk cId="435955701" sldId="675"/>
            <ac:picMk id="18" creationId="{E3428658-722F-00AF-3930-AAF8922C5C76}"/>
          </ac:picMkLst>
        </pc:picChg>
      </pc:sldChg>
      <pc:sldChg chg="addSp delSp modSp new mod modClrScheme chgLayout">
        <pc:chgData name="Mastroddi  Giacomo" userId="33ce51eb-f460-4a43-bc87-3bc43ad9756d" providerId="ADAL" clId="{91F7D535-7189-4570-AB8F-4FF0E561BA1C}" dt="2022-11-17T09:29:54.062" v="2419" actId="700"/>
        <pc:sldMkLst>
          <pc:docMk/>
          <pc:sldMk cId="3577758382" sldId="676"/>
        </pc:sldMkLst>
        <pc:spChg chg="del mod ord">
          <ac:chgData name="Mastroddi  Giacomo" userId="33ce51eb-f460-4a43-bc87-3bc43ad9756d" providerId="ADAL" clId="{91F7D535-7189-4570-AB8F-4FF0E561BA1C}" dt="2022-11-16T12:48:05.308" v="1288" actId="700"/>
          <ac:spMkLst>
            <pc:docMk/>
            <pc:sldMk cId="3577758382" sldId="676"/>
            <ac:spMk id="2" creationId="{00E815B2-7458-F178-508F-47247AC452F2}"/>
          </ac:spMkLst>
        </pc:spChg>
        <pc:spChg chg="mod ord">
          <ac:chgData name="Mastroddi  Giacomo" userId="33ce51eb-f460-4a43-bc87-3bc43ad9756d" providerId="ADAL" clId="{91F7D535-7189-4570-AB8F-4FF0E561BA1C}" dt="2022-11-17T09:29:54.062" v="2419" actId="700"/>
          <ac:spMkLst>
            <pc:docMk/>
            <pc:sldMk cId="3577758382" sldId="676"/>
            <ac:spMk id="3" creationId="{AE08A3A4-E600-5CCF-3E8C-9292ED1F0882}"/>
          </ac:spMkLst>
        </pc:spChg>
        <pc:spChg chg="mod ord">
          <ac:chgData name="Mastroddi  Giacomo" userId="33ce51eb-f460-4a43-bc87-3bc43ad9756d" providerId="ADAL" clId="{91F7D535-7189-4570-AB8F-4FF0E561BA1C}" dt="2022-11-17T09:29:54.062" v="2419" actId="700"/>
          <ac:spMkLst>
            <pc:docMk/>
            <pc:sldMk cId="3577758382" sldId="676"/>
            <ac:spMk id="4" creationId="{32845716-ABA9-B274-D902-31E3969320DB}"/>
          </ac:spMkLst>
        </pc:spChg>
        <pc:spChg chg="del mod ord">
          <ac:chgData name="Mastroddi  Giacomo" userId="33ce51eb-f460-4a43-bc87-3bc43ad9756d" providerId="ADAL" clId="{91F7D535-7189-4570-AB8F-4FF0E561BA1C}" dt="2022-11-16T12:48:05.308" v="1288" actId="700"/>
          <ac:spMkLst>
            <pc:docMk/>
            <pc:sldMk cId="3577758382" sldId="676"/>
            <ac:spMk id="5" creationId="{761DFC46-C20D-E080-3757-5B5E804841D8}"/>
          </ac:spMkLst>
        </pc:spChg>
        <pc:spChg chg="add mod ord">
          <ac:chgData name="Mastroddi  Giacomo" userId="33ce51eb-f460-4a43-bc87-3bc43ad9756d" providerId="ADAL" clId="{91F7D535-7189-4570-AB8F-4FF0E561BA1C}" dt="2022-11-17T09:29:54.062" v="2419" actId="700"/>
          <ac:spMkLst>
            <pc:docMk/>
            <pc:sldMk cId="3577758382" sldId="676"/>
            <ac:spMk id="6" creationId="{6D387784-6111-1E66-9336-B5AA5005EEA0}"/>
          </ac:spMkLst>
        </pc:spChg>
        <pc:spChg chg="add del mod ord">
          <ac:chgData name="Mastroddi  Giacomo" userId="33ce51eb-f460-4a43-bc87-3bc43ad9756d" providerId="ADAL" clId="{91F7D535-7189-4570-AB8F-4FF0E561BA1C}" dt="2022-11-16T13:20:52.102" v="1882" actId="700"/>
          <ac:spMkLst>
            <pc:docMk/>
            <pc:sldMk cId="3577758382" sldId="676"/>
            <ac:spMk id="7" creationId="{55CFDF1E-DCFC-0BA3-38F7-361ED54F87A1}"/>
          </ac:spMkLst>
        </pc:spChg>
        <pc:spChg chg="add mod ord">
          <ac:chgData name="Mastroddi  Giacomo" userId="33ce51eb-f460-4a43-bc87-3bc43ad9756d" providerId="ADAL" clId="{91F7D535-7189-4570-AB8F-4FF0E561BA1C}" dt="2022-11-17T09:29:54.062" v="2419" actId="700"/>
          <ac:spMkLst>
            <pc:docMk/>
            <pc:sldMk cId="3577758382" sldId="676"/>
            <ac:spMk id="8" creationId="{93DBB2E6-A944-A3A6-C79B-20C75849295F}"/>
          </ac:spMkLst>
        </pc:spChg>
        <pc:picChg chg="add mod">
          <ac:chgData name="Mastroddi  Giacomo" userId="33ce51eb-f460-4a43-bc87-3bc43ad9756d" providerId="ADAL" clId="{91F7D535-7189-4570-AB8F-4FF0E561BA1C}" dt="2022-11-17T09:27:21.688" v="2305" actId="14826"/>
          <ac:picMkLst>
            <pc:docMk/>
            <pc:sldMk cId="3577758382" sldId="676"/>
            <ac:picMk id="2" creationId="{AE6C5A41-13B5-80B8-206E-41F7358FC0D6}"/>
          </ac:picMkLst>
        </pc:picChg>
      </pc:sldChg>
      <pc:sldChg chg="addSp delSp modSp new mod modClrScheme delAnim modAnim chgLayout">
        <pc:chgData name="Mastroddi  Giacomo" userId="33ce51eb-f460-4a43-bc87-3bc43ad9756d" providerId="ADAL" clId="{91F7D535-7189-4570-AB8F-4FF0E561BA1C}" dt="2022-11-17T15:01:32.284" v="4588"/>
        <pc:sldMkLst>
          <pc:docMk/>
          <pc:sldMk cId="1685093852" sldId="677"/>
        </pc:sldMkLst>
        <pc:spChg chg="del mod ord">
          <ac:chgData name="Mastroddi  Giacomo" userId="33ce51eb-f460-4a43-bc87-3bc43ad9756d" providerId="ADAL" clId="{91F7D535-7189-4570-AB8F-4FF0E561BA1C}" dt="2022-11-16T12:48:26.167" v="1290" actId="700"/>
          <ac:spMkLst>
            <pc:docMk/>
            <pc:sldMk cId="1685093852" sldId="677"/>
            <ac:spMk id="2" creationId="{9AD183E8-6645-7266-DFCD-1782A10874D7}"/>
          </ac:spMkLst>
        </pc:spChg>
        <pc:spChg chg="add mod ord">
          <ac:chgData name="Mastroddi  Giacomo" userId="33ce51eb-f460-4a43-bc87-3bc43ad9756d" providerId="ADAL" clId="{91F7D535-7189-4570-AB8F-4FF0E561BA1C}" dt="2022-11-17T11:03:55.489" v="2564" actId="20577"/>
          <ac:spMkLst>
            <pc:docMk/>
            <pc:sldMk cId="1685093852" sldId="677"/>
            <ac:spMk id="2" creationId="{F69ABF91-8475-EF71-0770-535DFB2B12B2}"/>
          </ac:spMkLst>
        </pc:spChg>
        <pc:spChg chg="mod ord">
          <ac:chgData name="Mastroddi  Giacomo" userId="33ce51eb-f460-4a43-bc87-3bc43ad9756d" providerId="ADAL" clId="{91F7D535-7189-4570-AB8F-4FF0E561BA1C}" dt="2022-11-16T16:24:50.338" v="2123" actId="700"/>
          <ac:spMkLst>
            <pc:docMk/>
            <pc:sldMk cId="1685093852" sldId="677"/>
            <ac:spMk id="3" creationId="{B6BE79BF-D5BC-2213-152B-4FF6550D9F94}"/>
          </ac:spMkLst>
        </pc:spChg>
        <pc:spChg chg="mod ord">
          <ac:chgData name="Mastroddi  Giacomo" userId="33ce51eb-f460-4a43-bc87-3bc43ad9756d" providerId="ADAL" clId="{91F7D535-7189-4570-AB8F-4FF0E561BA1C}" dt="2022-11-16T16:24:50.338" v="2123" actId="700"/>
          <ac:spMkLst>
            <pc:docMk/>
            <pc:sldMk cId="1685093852" sldId="677"/>
            <ac:spMk id="4" creationId="{CC4446DA-76D0-868B-161D-81A6A4C05B8E}"/>
          </ac:spMkLst>
        </pc:spChg>
        <pc:spChg chg="add del mod ord">
          <ac:chgData name="Mastroddi  Giacomo" userId="33ce51eb-f460-4a43-bc87-3bc43ad9756d" providerId="ADAL" clId="{91F7D535-7189-4570-AB8F-4FF0E561BA1C}" dt="2022-11-17T14:55:49.268" v="4430" actId="478"/>
          <ac:spMkLst>
            <pc:docMk/>
            <pc:sldMk cId="1685093852" sldId="677"/>
            <ac:spMk id="5" creationId="{724A3D01-828B-148C-8746-F4DE172D99C2}"/>
          </ac:spMkLst>
        </pc:spChg>
        <pc:spChg chg="del mod ord">
          <ac:chgData name="Mastroddi  Giacomo" userId="33ce51eb-f460-4a43-bc87-3bc43ad9756d" providerId="ADAL" clId="{91F7D535-7189-4570-AB8F-4FF0E561BA1C}" dt="2022-11-16T12:48:26.167" v="1290" actId="700"/>
          <ac:spMkLst>
            <pc:docMk/>
            <pc:sldMk cId="1685093852" sldId="677"/>
            <ac:spMk id="5" creationId="{AA12CA96-D8E2-BF87-4FF7-5866A913DF05}"/>
          </ac:spMkLst>
        </pc:spChg>
        <pc:spChg chg="add mod">
          <ac:chgData name="Mastroddi  Giacomo" userId="33ce51eb-f460-4a43-bc87-3bc43ad9756d" providerId="ADAL" clId="{91F7D535-7189-4570-AB8F-4FF0E561BA1C}" dt="2022-11-17T14:59:17.492" v="4541" actId="1035"/>
          <ac:spMkLst>
            <pc:docMk/>
            <pc:sldMk cId="1685093852" sldId="677"/>
            <ac:spMk id="6" creationId="{520ED2EE-7421-7522-B2B7-5489BB706763}"/>
          </ac:spMkLst>
        </pc:spChg>
        <pc:spChg chg="add del mod ord">
          <ac:chgData name="Mastroddi  Giacomo" userId="33ce51eb-f460-4a43-bc87-3bc43ad9756d" providerId="ADAL" clId="{91F7D535-7189-4570-AB8F-4FF0E561BA1C}" dt="2022-11-16T16:24:50.338" v="2123" actId="700"/>
          <ac:spMkLst>
            <pc:docMk/>
            <pc:sldMk cId="1685093852" sldId="677"/>
            <ac:spMk id="6" creationId="{6F927586-D56D-1B45-2745-E436F9BDAB57}"/>
          </ac:spMkLst>
        </pc:spChg>
        <pc:spChg chg="add del mod ord">
          <ac:chgData name="Mastroddi  Giacomo" userId="33ce51eb-f460-4a43-bc87-3bc43ad9756d" providerId="ADAL" clId="{91F7D535-7189-4570-AB8F-4FF0E561BA1C}" dt="2022-11-16T16:24:50.338" v="2123" actId="700"/>
          <ac:spMkLst>
            <pc:docMk/>
            <pc:sldMk cId="1685093852" sldId="677"/>
            <ac:spMk id="7" creationId="{3EC2E49B-2324-6821-3392-E6B769D47D5F}"/>
          </ac:spMkLst>
        </pc:spChg>
        <pc:spChg chg="add mod">
          <ac:chgData name="Mastroddi  Giacomo" userId="33ce51eb-f460-4a43-bc87-3bc43ad9756d" providerId="ADAL" clId="{91F7D535-7189-4570-AB8F-4FF0E561BA1C}" dt="2022-11-17T14:59:21.919" v="4542" actId="1076"/>
          <ac:spMkLst>
            <pc:docMk/>
            <pc:sldMk cId="1685093852" sldId="677"/>
            <ac:spMk id="7" creationId="{CDDAA201-2CC4-11FE-25BE-72AE4FCC3A82}"/>
          </ac:spMkLst>
        </pc:spChg>
        <pc:spChg chg="add mod">
          <ac:chgData name="Mastroddi  Giacomo" userId="33ce51eb-f460-4a43-bc87-3bc43ad9756d" providerId="ADAL" clId="{91F7D535-7189-4570-AB8F-4FF0E561BA1C}" dt="2022-11-17T15:00:31.432" v="4575" actId="1076"/>
          <ac:spMkLst>
            <pc:docMk/>
            <pc:sldMk cId="1685093852" sldId="677"/>
            <ac:spMk id="8" creationId="{326C112F-A5FD-4982-1C88-05ED9FE90ED0}"/>
          </ac:spMkLst>
        </pc:spChg>
        <pc:spChg chg="add mod">
          <ac:chgData name="Mastroddi  Giacomo" userId="33ce51eb-f460-4a43-bc87-3bc43ad9756d" providerId="ADAL" clId="{91F7D535-7189-4570-AB8F-4FF0E561BA1C}" dt="2022-11-17T15:00:26.887" v="4574" actId="1076"/>
          <ac:spMkLst>
            <pc:docMk/>
            <pc:sldMk cId="1685093852" sldId="677"/>
            <ac:spMk id="13" creationId="{18ACF61D-1928-346E-36DE-8C8CBD94133B}"/>
          </ac:spMkLst>
        </pc:spChg>
        <pc:spChg chg="add mod">
          <ac:chgData name="Mastroddi  Giacomo" userId="33ce51eb-f460-4a43-bc87-3bc43ad9756d" providerId="ADAL" clId="{91F7D535-7189-4570-AB8F-4FF0E561BA1C}" dt="2022-11-17T15:00:25.608" v="4573" actId="1076"/>
          <ac:spMkLst>
            <pc:docMk/>
            <pc:sldMk cId="1685093852" sldId="677"/>
            <ac:spMk id="15" creationId="{6C720D82-FAD6-37BA-0AA1-6E4D5261B1DD}"/>
          </ac:spMkLst>
        </pc:spChg>
        <pc:spChg chg="add mod">
          <ac:chgData name="Mastroddi  Giacomo" userId="33ce51eb-f460-4a43-bc87-3bc43ad9756d" providerId="ADAL" clId="{91F7D535-7189-4570-AB8F-4FF0E561BA1C}" dt="2022-11-17T15:00:20.840" v="4572" actId="1076"/>
          <ac:spMkLst>
            <pc:docMk/>
            <pc:sldMk cId="1685093852" sldId="677"/>
            <ac:spMk id="36" creationId="{0C2BE85D-2878-42EA-5579-DCD7493EA03B}"/>
          </ac:spMkLst>
        </pc:spChg>
        <pc:cxnChg chg="add mod">
          <ac:chgData name="Mastroddi  Giacomo" userId="33ce51eb-f460-4a43-bc87-3bc43ad9756d" providerId="ADAL" clId="{91F7D535-7189-4570-AB8F-4FF0E561BA1C}" dt="2022-11-17T14:59:21.919" v="4542" actId="1076"/>
          <ac:cxnSpMkLst>
            <pc:docMk/>
            <pc:sldMk cId="1685093852" sldId="677"/>
            <ac:cxnSpMk id="9" creationId="{B5E772A8-E984-DD35-ADEA-DD9D23587FCE}"/>
          </ac:cxnSpMkLst>
        </pc:cxnChg>
        <pc:cxnChg chg="add del mod">
          <ac:chgData name="Mastroddi  Giacomo" userId="33ce51eb-f460-4a43-bc87-3bc43ad9756d" providerId="ADAL" clId="{91F7D535-7189-4570-AB8F-4FF0E561BA1C}" dt="2022-11-17T14:59:40.642" v="4551" actId="21"/>
          <ac:cxnSpMkLst>
            <pc:docMk/>
            <pc:sldMk cId="1685093852" sldId="677"/>
            <ac:cxnSpMk id="10" creationId="{2D22F40D-98C1-1A46-3ABC-D5F28E17D0E4}"/>
          </ac:cxnSpMkLst>
        </pc:cxnChg>
        <pc:cxnChg chg="add del mod">
          <ac:chgData name="Mastroddi  Giacomo" userId="33ce51eb-f460-4a43-bc87-3bc43ad9756d" providerId="ADAL" clId="{91F7D535-7189-4570-AB8F-4FF0E561BA1C}" dt="2022-11-17T14:58:24.992" v="4471" actId="478"/>
          <ac:cxnSpMkLst>
            <pc:docMk/>
            <pc:sldMk cId="1685093852" sldId="677"/>
            <ac:cxnSpMk id="11" creationId="{D543FAA8-02E7-8DC4-F866-DF00C7D37A7A}"/>
          </ac:cxnSpMkLst>
        </pc:cxnChg>
        <pc:cxnChg chg="add del mod">
          <ac:chgData name="Mastroddi  Giacomo" userId="33ce51eb-f460-4a43-bc87-3bc43ad9756d" providerId="ADAL" clId="{91F7D535-7189-4570-AB8F-4FF0E561BA1C}" dt="2022-11-17T14:58:52.499" v="4508" actId="478"/>
          <ac:cxnSpMkLst>
            <pc:docMk/>
            <pc:sldMk cId="1685093852" sldId="677"/>
            <ac:cxnSpMk id="12" creationId="{BA1C6110-2D73-8E8B-89D6-1BD44AFEBAAA}"/>
          </ac:cxnSpMkLst>
        </pc:cxnChg>
        <pc:cxnChg chg="add del mod">
          <ac:chgData name="Mastroddi  Giacomo" userId="33ce51eb-f460-4a43-bc87-3bc43ad9756d" providerId="ADAL" clId="{91F7D535-7189-4570-AB8F-4FF0E561BA1C}" dt="2022-11-17T14:58:53.167" v="4509" actId="478"/>
          <ac:cxnSpMkLst>
            <pc:docMk/>
            <pc:sldMk cId="1685093852" sldId="677"/>
            <ac:cxnSpMk id="14" creationId="{6898829A-7FE3-9DFA-D9E2-825993883DA3}"/>
          </ac:cxnSpMkLst>
        </pc:cxnChg>
        <pc:cxnChg chg="add del mod">
          <ac:chgData name="Mastroddi  Giacomo" userId="33ce51eb-f460-4a43-bc87-3bc43ad9756d" providerId="ADAL" clId="{91F7D535-7189-4570-AB8F-4FF0E561BA1C}" dt="2022-11-17T15:00:32.970" v="4576" actId="478"/>
          <ac:cxnSpMkLst>
            <pc:docMk/>
            <pc:sldMk cId="1685093852" sldId="677"/>
            <ac:cxnSpMk id="31" creationId="{BC3CB004-09C9-9B93-96BD-A590466B74C2}"/>
          </ac:cxnSpMkLst>
        </pc:cxnChg>
        <pc:cxnChg chg="add mod">
          <ac:chgData name="Mastroddi  Giacomo" userId="33ce51eb-f460-4a43-bc87-3bc43ad9756d" providerId="ADAL" clId="{91F7D535-7189-4570-AB8F-4FF0E561BA1C}" dt="2022-11-17T15:00:25.608" v="4573" actId="1076"/>
          <ac:cxnSpMkLst>
            <pc:docMk/>
            <pc:sldMk cId="1685093852" sldId="677"/>
            <ac:cxnSpMk id="33" creationId="{6506CD85-9B6B-E946-AED1-51401F0F4A78}"/>
          </ac:cxnSpMkLst>
        </pc:cxnChg>
        <pc:cxnChg chg="add mod">
          <ac:chgData name="Mastroddi  Giacomo" userId="33ce51eb-f460-4a43-bc87-3bc43ad9756d" providerId="ADAL" clId="{91F7D535-7189-4570-AB8F-4FF0E561BA1C}" dt="2022-11-17T15:00:39.429" v="4579" actId="14100"/>
          <ac:cxnSpMkLst>
            <pc:docMk/>
            <pc:sldMk cId="1685093852" sldId="677"/>
            <ac:cxnSpMk id="39" creationId="{CEBCA864-2305-164C-6343-87F39593EDD0}"/>
          </ac:cxnSpMkLst>
        </pc:cxnChg>
        <pc:cxnChg chg="add mod">
          <ac:chgData name="Mastroddi  Giacomo" userId="33ce51eb-f460-4a43-bc87-3bc43ad9756d" providerId="ADAL" clId="{91F7D535-7189-4570-AB8F-4FF0E561BA1C}" dt="2022-11-17T15:00:45.752" v="4582" actId="14100"/>
          <ac:cxnSpMkLst>
            <pc:docMk/>
            <pc:sldMk cId="1685093852" sldId="677"/>
            <ac:cxnSpMk id="42" creationId="{BACACE6E-17F9-7836-2332-FBC40F2C39E6}"/>
          </ac:cxnSpMkLst>
        </pc:cxnChg>
        <pc:cxnChg chg="add mod">
          <ac:chgData name="Mastroddi  Giacomo" userId="33ce51eb-f460-4a43-bc87-3bc43ad9756d" providerId="ADAL" clId="{91F7D535-7189-4570-AB8F-4FF0E561BA1C}" dt="2022-11-17T15:00:51.150" v="4585" actId="14100"/>
          <ac:cxnSpMkLst>
            <pc:docMk/>
            <pc:sldMk cId="1685093852" sldId="677"/>
            <ac:cxnSpMk id="45" creationId="{E8CC48D5-9170-B36E-0B3F-4E30F3DA181F}"/>
          </ac:cxnSpMkLst>
        </pc:cxnChg>
      </pc:sldChg>
      <pc:sldChg chg="addSp delSp modSp add mod delAnim modAnim">
        <pc:chgData name="Mastroddi  Giacomo" userId="33ce51eb-f460-4a43-bc87-3bc43ad9756d" providerId="ADAL" clId="{91F7D535-7189-4570-AB8F-4FF0E561BA1C}" dt="2022-11-17T15:55:47.951" v="4887" actId="1076"/>
        <pc:sldMkLst>
          <pc:docMk/>
          <pc:sldMk cId="814442564" sldId="678"/>
        </pc:sldMkLst>
        <pc:spChg chg="mod">
          <ac:chgData name="Mastroddi  Giacomo" userId="33ce51eb-f460-4a43-bc87-3bc43ad9756d" providerId="ADAL" clId="{91F7D535-7189-4570-AB8F-4FF0E561BA1C}" dt="2022-11-17T11:20:06.593" v="2850" actId="20577"/>
          <ac:spMkLst>
            <pc:docMk/>
            <pc:sldMk cId="814442564" sldId="678"/>
            <ac:spMk id="6" creationId="{D6E92CB9-0FBE-C868-4B7C-7902150F0485}"/>
          </ac:spMkLst>
        </pc:spChg>
        <pc:spChg chg="del mod">
          <ac:chgData name="Mastroddi  Giacomo" userId="33ce51eb-f460-4a43-bc87-3bc43ad9756d" providerId="ADAL" clId="{91F7D535-7189-4570-AB8F-4FF0E561BA1C}" dt="2022-11-17T12:31:38.854" v="2866"/>
          <ac:spMkLst>
            <pc:docMk/>
            <pc:sldMk cId="814442564" sldId="678"/>
            <ac:spMk id="7" creationId="{99F2301F-DED0-240C-AC20-E2468BB41931}"/>
          </ac:spMkLst>
        </pc:spChg>
        <pc:spChg chg="add del mod">
          <ac:chgData name="Mastroddi  Giacomo" userId="33ce51eb-f460-4a43-bc87-3bc43ad9756d" providerId="ADAL" clId="{91F7D535-7189-4570-AB8F-4FF0E561BA1C}" dt="2022-11-17T12:40:55.984" v="2931"/>
          <ac:spMkLst>
            <pc:docMk/>
            <pc:sldMk cId="814442564" sldId="678"/>
            <ac:spMk id="10" creationId="{F7A3A765-72A5-201F-3632-AE1C94D633AE}"/>
          </ac:spMkLst>
        </pc:spChg>
        <pc:spChg chg="add mod">
          <ac:chgData name="Mastroddi  Giacomo" userId="33ce51eb-f460-4a43-bc87-3bc43ad9756d" providerId="ADAL" clId="{91F7D535-7189-4570-AB8F-4FF0E561BA1C}" dt="2022-11-17T14:06:51.603" v="3149" actId="164"/>
          <ac:spMkLst>
            <pc:docMk/>
            <pc:sldMk cId="814442564" sldId="678"/>
            <ac:spMk id="18" creationId="{F890B2D2-4B4D-CE64-990B-157DCFAEBAE7}"/>
          </ac:spMkLst>
        </pc:spChg>
        <pc:spChg chg="add mod">
          <ac:chgData name="Mastroddi  Giacomo" userId="33ce51eb-f460-4a43-bc87-3bc43ad9756d" providerId="ADAL" clId="{91F7D535-7189-4570-AB8F-4FF0E561BA1C}" dt="2022-11-17T14:06:51.603" v="3149" actId="164"/>
          <ac:spMkLst>
            <pc:docMk/>
            <pc:sldMk cId="814442564" sldId="678"/>
            <ac:spMk id="19" creationId="{CE94435C-B3DB-B3A2-3C92-83CBC6664DDF}"/>
          </ac:spMkLst>
        </pc:spChg>
        <pc:spChg chg="add mod">
          <ac:chgData name="Mastroddi  Giacomo" userId="33ce51eb-f460-4a43-bc87-3bc43ad9756d" providerId="ADAL" clId="{91F7D535-7189-4570-AB8F-4FF0E561BA1C}" dt="2022-11-17T14:06:51.603" v="3149" actId="164"/>
          <ac:spMkLst>
            <pc:docMk/>
            <pc:sldMk cId="814442564" sldId="678"/>
            <ac:spMk id="20" creationId="{A3695CA2-B9B5-8898-6DE6-5D1BEB3B11C0}"/>
          </ac:spMkLst>
        </pc:spChg>
        <pc:spChg chg="add mod">
          <ac:chgData name="Mastroddi  Giacomo" userId="33ce51eb-f460-4a43-bc87-3bc43ad9756d" providerId="ADAL" clId="{91F7D535-7189-4570-AB8F-4FF0E561BA1C}" dt="2022-11-17T15:55:47.951" v="4887" actId="1076"/>
          <ac:spMkLst>
            <pc:docMk/>
            <pc:sldMk cId="814442564" sldId="678"/>
            <ac:spMk id="22" creationId="{EBDAE0A9-C601-2DC9-5EB5-6E60D2157B14}"/>
          </ac:spMkLst>
        </pc:spChg>
        <pc:spChg chg="add del mod">
          <ac:chgData name="Mastroddi  Giacomo" userId="33ce51eb-f460-4a43-bc87-3bc43ad9756d" providerId="ADAL" clId="{91F7D535-7189-4570-AB8F-4FF0E561BA1C}" dt="2022-11-17T14:18:48.991" v="3275" actId="478"/>
          <ac:spMkLst>
            <pc:docMk/>
            <pc:sldMk cId="814442564" sldId="678"/>
            <ac:spMk id="26" creationId="{1B6A2322-E6C3-767F-AEDD-CC062CCDDBAC}"/>
          </ac:spMkLst>
        </pc:spChg>
        <pc:grpChg chg="add mod">
          <ac:chgData name="Mastroddi  Giacomo" userId="33ce51eb-f460-4a43-bc87-3bc43ad9756d" providerId="ADAL" clId="{91F7D535-7189-4570-AB8F-4FF0E561BA1C}" dt="2022-11-17T15:55:47.951" v="4887" actId="1076"/>
          <ac:grpSpMkLst>
            <pc:docMk/>
            <pc:sldMk cId="814442564" sldId="678"/>
            <ac:grpSpMk id="21" creationId="{0DBFFE1E-4F90-E6F2-D768-38F2CC529360}"/>
          </ac:grpSpMkLst>
        </pc:grpChg>
        <pc:picChg chg="add del mod ord">
          <ac:chgData name="Mastroddi  Giacomo" userId="33ce51eb-f460-4a43-bc87-3bc43ad9756d" providerId="ADAL" clId="{91F7D535-7189-4570-AB8F-4FF0E561BA1C}" dt="2022-11-17T14:05:59.759" v="3133" actId="478"/>
          <ac:picMkLst>
            <pc:docMk/>
            <pc:sldMk cId="814442564" sldId="678"/>
            <ac:picMk id="2" creationId="{ADC43A37-A62A-F3AB-47A9-DD718D4629BB}"/>
          </ac:picMkLst>
        </pc:picChg>
        <pc:picChg chg="add del mod">
          <ac:chgData name="Mastroddi  Giacomo" userId="33ce51eb-f460-4a43-bc87-3bc43ad9756d" providerId="ADAL" clId="{91F7D535-7189-4570-AB8F-4FF0E561BA1C}" dt="2022-11-17T12:38:25.183" v="2906" actId="478"/>
          <ac:picMkLst>
            <pc:docMk/>
            <pc:sldMk cId="814442564" sldId="678"/>
            <ac:picMk id="8" creationId="{65FB6FE2-6428-4065-33C0-19C9552D5C11}"/>
          </ac:picMkLst>
        </pc:picChg>
        <pc:picChg chg="add del mod modCrop">
          <ac:chgData name="Mastroddi  Giacomo" userId="33ce51eb-f460-4a43-bc87-3bc43ad9756d" providerId="ADAL" clId="{91F7D535-7189-4570-AB8F-4FF0E561BA1C}" dt="2022-11-17T14:19:26.493" v="3286" actId="18131"/>
          <ac:picMkLst>
            <pc:docMk/>
            <pc:sldMk cId="814442564" sldId="678"/>
            <ac:picMk id="12" creationId="{DEAD448E-936D-926D-6073-465CE43B2808}"/>
          </ac:picMkLst>
        </pc:picChg>
        <pc:picChg chg="add del mod modCrop">
          <ac:chgData name="Mastroddi  Giacomo" userId="33ce51eb-f460-4a43-bc87-3bc43ad9756d" providerId="ADAL" clId="{91F7D535-7189-4570-AB8F-4FF0E561BA1C}" dt="2022-11-17T14:19:43.781" v="3291" actId="478"/>
          <ac:picMkLst>
            <pc:docMk/>
            <pc:sldMk cId="814442564" sldId="678"/>
            <ac:picMk id="13" creationId="{EBF1FAFD-585B-9867-61FC-9A99DDECF205}"/>
          </ac:picMkLst>
        </pc:picChg>
        <pc:picChg chg="add mod modCrop">
          <ac:chgData name="Mastroddi  Giacomo" userId="33ce51eb-f460-4a43-bc87-3bc43ad9756d" providerId="ADAL" clId="{91F7D535-7189-4570-AB8F-4FF0E561BA1C}" dt="2022-11-17T14:08:02.786" v="3173" actId="1076"/>
          <ac:picMkLst>
            <pc:docMk/>
            <pc:sldMk cId="814442564" sldId="678"/>
            <ac:picMk id="14" creationId="{028D5993-76EB-6F2B-4AF5-CB3CCD33E7E4}"/>
          </ac:picMkLst>
        </pc:picChg>
        <pc:picChg chg="add mod modCrop">
          <ac:chgData name="Mastroddi  Giacomo" userId="33ce51eb-f460-4a43-bc87-3bc43ad9756d" providerId="ADAL" clId="{91F7D535-7189-4570-AB8F-4FF0E561BA1C}" dt="2022-11-17T14:08:06.574" v="3174" actId="1076"/>
          <ac:picMkLst>
            <pc:docMk/>
            <pc:sldMk cId="814442564" sldId="678"/>
            <ac:picMk id="15" creationId="{F5475862-9E70-ADC7-CE9F-35D1ADB732C7}"/>
          </ac:picMkLst>
        </pc:picChg>
        <pc:picChg chg="add mod">
          <ac:chgData name="Mastroddi  Giacomo" userId="33ce51eb-f460-4a43-bc87-3bc43ad9756d" providerId="ADAL" clId="{91F7D535-7189-4570-AB8F-4FF0E561BA1C}" dt="2022-11-17T14:06:51.603" v="3149" actId="164"/>
          <ac:picMkLst>
            <pc:docMk/>
            <pc:sldMk cId="814442564" sldId="678"/>
            <ac:picMk id="17" creationId="{B638047D-8687-9319-40DE-33002B9C484B}"/>
          </ac:picMkLst>
        </pc:picChg>
        <pc:picChg chg="add del mod modCrop">
          <ac:chgData name="Mastroddi  Giacomo" userId="33ce51eb-f460-4a43-bc87-3bc43ad9756d" providerId="ADAL" clId="{91F7D535-7189-4570-AB8F-4FF0E561BA1C}" dt="2022-11-17T14:18:52.130" v="3277" actId="478"/>
          <ac:picMkLst>
            <pc:docMk/>
            <pc:sldMk cId="814442564" sldId="678"/>
            <ac:picMk id="24" creationId="{F4DF7CCB-A963-DE5D-4885-7ED802EE3A62}"/>
          </ac:picMkLst>
        </pc:picChg>
        <pc:picChg chg="add mod modCrop">
          <ac:chgData name="Mastroddi  Giacomo" userId="33ce51eb-f460-4a43-bc87-3bc43ad9756d" providerId="ADAL" clId="{91F7D535-7189-4570-AB8F-4FF0E561BA1C}" dt="2022-11-17T14:19:48.543" v="3292" actId="1076"/>
          <ac:picMkLst>
            <pc:docMk/>
            <pc:sldMk cId="814442564" sldId="678"/>
            <ac:picMk id="27" creationId="{E67FE92C-39C2-3122-A835-8B115531400C}"/>
          </ac:picMkLst>
        </pc:picChg>
        <pc:picChg chg="add mod">
          <ac:chgData name="Mastroddi  Giacomo" userId="33ce51eb-f460-4a43-bc87-3bc43ad9756d" providerId="ADAL" clId="{91F7D535-7189-4570-AB8F-4FF0E561BA1C}" dt="2022-11-17T14:20:53.885" v="3309" actId="14100"/>
          <ac:picMkLst>
            <pc:docMk/>
            <pc:sldMk cId="814442564" sldId="678"/>
            <ac:picMk id="29" creationId="{31437340-F8C0-2C49-EDE2-A80D38555AA0}"/>
          </ac:picMkLst>
        </pc:picChg>
      </pc:sldChg>
      <pc:sldChg chg="addSp delSp modSp add mod modAnim">
        <pc:chgData name="Mastroddi  Giacomo" userId="33ce51eb-f460-4a43-bc87-3bc43ad9756d" providerId="ADAL" clId="{91F7D535-7189-4570-AB8F-4FF0E561BA1C}" dt="2022-11-17T13:58:55.165" v="3070"/>
        <pc:sldMkLst>
          <pc:docMk/>
          <pc:sldMk cId="3607595871" sldId="679"/>
        </pc:sldMkLst>
        <pc:spChg chg="mod">
          <ac:chgData name="Mastroddi  Giacomo" userId="33ce51eb-f460-4a43-bc87-3bc43ad9756d" providerId="ADAL" clId="{91F7D535-7189-4570-AB8F-4FF0E561BA1C}" dt="2022-11-17T11:19:59.347" v="2837" actId="20577"/>
          <ac:spMkLst>
            <pc:docMk/>
            <pc:sldMk cId="3607595871" sldId="679"/>
            <ac:spMk id="6" creationId="{D6E92CB9-0FBE-C868-4B7C-7902150F0485}"/>
          </ac:spMkLst>
        </pc:spChg>
        <pc:spChg chg="del mod">
          <ac:chgData name="Mastroddi  Giacomo" userId="33ce51eb-f460-4a43-bc87-3bc43ad9756d" providerId="ADAL" clId="{91F7D535-7189-4570-AB8F-4FF0E561BA1C}" dt="2022-11-17T12:32:22.194" v="2880"/>
          <ac:spMkLst>
            <pc:docMk/>
            <pc:sldMk cId="3607595871" sldId="679"/>
            <ac:spMk id="7" creationId="{99F2301F-DED0-240C-AC20-E2468BB41931}"/>
          </ac:spMkLst>
        </pc:spChg>
        <pc:spChg chg="add del mod">
          <ac:chgData name="Mastroddi  Giacomo" userId="33ce51eb-f460-4a43-bc87-3bc43ad9756d" providerId="ADAL" clId="{91F7D535-7189-4570-AB8F-4FF0E561BA1C}" dt="2022-11-17T12:42:40.015" v="2953"/>
          <ac:spMkLst>
            <pc:docMk/>
            <pc:sldMk cId="3607595871" sldId="679"/>
            <ac:spMk id="11" creationId="{69F76380-37EF-53DC-23F2-D3497B2DDB36}"/>
          </ac:spMkLst>
        </pc:spChg>
        <pc:spChg chg="add mod">
          <ac:chgData name="Mastroddi  Giacomo" userId="33ce51eb-f460-4a43-bc87-3bc43ad9756d" providerId="ADAL" clId="{91F7D535-7189-4570-AB8F-4FF0E561BA1C}" dt="2022-11-17T13:58:55.165" v="3070"/>
          <ac:spMkLst>
            <pc:docMk/>
            <pc:sldMk cId="3607595871" sldId="679"/>
            <ac:spMk id="21" creationId="{64515EC6-59F8-4F3D-610C-035117C5A2A7}"/>
          </ac:spMkLst>
        </pc:spChg>
        <pc:picChg chg="add mod">
          <ac:chgData name="Mastroddi  Giacomo" userId="33ce51eb-f460-4a43-bc87-3bc43ad9756d" providerId="ADAL" clId="{91F7D535-7189-4570-AB8F-4FF0E561BA1C}" dt="2022-11-17T12:44:26.151" v="2984" actId="1076"/>
          <ac:picMkLst>
            <pc:docMk/>
            <pc:sldMk cId="3607595871" sldId="679"/>
            <ac:picMk id="5" creationId="{3A3CE6CD-FA88-B28D-DA42-E38A08CF4234}"/>
          </ac:picMkLst>
        </pc:picChg>
        <pc:picChg chg="add del mod">
          <ac:chgData name="Mastroddi  Giacomo" userId="33ce51eb-f460-4a43-bc87-3bc43ad9756d" providerId="ADAL" clId="{91F7D535-7189-4570-AB8F-4FF0E561BA1C}" dt="2022-11-17T12:38:28.181" v="2908" actId="478"/>
          <ac:picMkLst>
            <pc:docMk/>
            <pc:sldMk cId="3607595871" sldId="679"/>
            <ac:picMk id="9" creationId="{037B4E43-A6EF-BE2A-8716-DA3259330389}"/>
          </ac:picMkLst>
        </pc:picChg>
        <pc:picChg chg="add mod modCrop">
          <ac:chgData name="Mastroddi  Giacomo" userId="33ce51eb-f460-4a43-bc87-3bc43ad9756d" providerId="ADAL" clId="{91F7D535-7189-4570-AB8F-4FF0E561BA1C}" dt="2022-11-17T12:44:28.667" v="2985" actId="1076"/>
          <ac:picMkLst>
            <pc:docMk/>
            <pc:sldMk cId="3607595871" sldId="679"/>
            <ac:picMk id="13" creationId="{24869018-DFE3-9062-17FB-4210D81329F9}"/>
          </ac:picMkLst>
        </pc:picChg>
        <pc:picChg chg="add mod modCrop">
          <ac:chgData name="Mastroddi  Giacomo" userId="33ce51eb-f460-4a43-bc87-3bc43ad9756d" providerId="ADAL" clId="{91F7D535-7189-4570-AB8F-4FF0E561BA1C}" dt="2022-11-17T12:44:36.991" v="2987" actId="1076"/>
          <ac:picMkLst>
            <pc:docMk/>
            <pc:sldMk cId="3607595871" sldId="679"/>
            <ac:picMk id="14" creationId="{436679BE-7657-CCE3-76BF-447C45AF6E89}"/>
          </ac:picMkLst>
        </pc:picChg>
        <pc:picChg chg="add del mod modCrop">
          <ac:chgData name="Mastroddi  Giacomo" userId="33ce51eb-f460-4a43-bc87-3bc43ad9756d" providerId="ADAL" clId="{91F7D535-7189-4570-AB8F-4FF0E561BA1C}" dt="2022-11-17T12:43:34.728" v="2966" actId="478"/>
          <ac:picMkLst>
            <pc:docMk/>
            <pc:sldMk cId="3607595871" sldId="679"/>
            <ac:picMk id="15" creationId="{C41E4EA6-EAB4-A59B-10F2-1F8F149C2EA9}"/>
          </ac:picMkLst>
        </pc:picChg>
        <pc:picChg chg="add del mod modCrop">
          <ac:chgData name="Mastroddi  Giacomo" userId="33ce51eb-f460-4a43-bc87-3bc43ad9756d" providerId="ADAL" clId="{91F7D535-7189-4570-AB8F-4FF0E561BA1C}" dt="2022-11-17T12:48:12.914" v="2989" actId="478"/>
          <ac:picMkLst>
            <pc:docMk/>
            <pc:sldMk cId="3607595871" sldId="679"/>
            <ac:picMk id="16" creationId="{34BE9F5D-78A0-B3F7-CECF-19C48F0791FB}"/>
          </ac:picMkLst>
        </pc:picChg>
        <pc:picChg chg="add del mod">
          <ac:chgData name="Mastroddi  Giacomo" userId="33ce51eb-f460-4a43-bc87-3bc43ad9756d" providerId="ADAL" clId="{91F7D535-7189-4570-AB8F-4FF0E561BA1C}" dt="2022-11-17T12:43:55.385" v="2973"/>
          <ac:picMkLst>
            <pc:docMk/>
            <pc:sldMk cId="3607595871" sldId="679"/>
            <ac:picMk id="17" creationId="{B33C9DBE-8C91-7DE1-BEEE-9694A0F47277}"/>
          </ac:picMkLst>
        </pc:picChg>
        <pc:picChg chg="add mod modCrop">
          <ac:chgData name="Mastroddi  Giacomo" userId="33ce51eb-f460-4a43-bc87-3bc43ad9756d" providerId="ADAL" clId="{91F7D535-7189-4570-AB8F-4FF0E561BA1C}" dt="2022-11-17T12:44:31.625" v="2986" actId="1076"/>
          <ac:picMkLst>
            <pc:docMk/>
            <pc:sldMk cId="3607595871" sldId="679"/>
            <ac:picMk id="18" creationId="{A622D93B-D9C0-2BEC-B6E0-5FAF0EEDBD16}"/>
          </ac:picMkLst>
        </pc:picChg>
        <pc:picChg chg="add mod modCrop">
          <ac:chgData name="Mastroddi  Giacomo" userId="33ce51eb-f460-4a43-bc87-3bc43ad9756d" providerId="ADAL" clId="{91F7D535-7189-4570-AB8F-4FF0E561BA1C}" dt="2022-11-17T12:48:28.694" v="2995" actId="1076"/>
          <ac:picMkLst>
            <pc:docMk/>
            <pc:sldMk cId="3607595871" sldId="679"/>
            <ac:picMk id="20" creationId="{1A809B54-363E-2611-2233-579E3AC2A869}"/>
          </ac:picMkLst>
        </pc:picChg>
      </pc:sldChg>
      <pc:sldChg chg="addSp delSp modSp add mod ord modAnim">
        <pc:chgData name="Mastroddi  Giacomo" userId="33ce51eb-f460-4a43-bc87-3bc43ad9756d" providerId="ADAL" clId="{91F7D535-7189-4570-AB8F-4FF0E561BA1C}" dt="2022-11-17T13:54:17.609" v="3058"/>
        <pc:sldMkLst>
          <pc:docMk/>
          <pc:sldMk cId="3742898800" sldId="680"/>
        </pc:sldMkLst>
        <pc:spChg chg="mod">
          <ac:chgData name="Mastroddi  Giacomo" userId="33ce51eb-f460-4a43-bc87-3bc43ad9756d" providerId="ADAL" clId="{91F7D535-7189-4570-AB8F-4FF0E561BA1C}" dt="2022-11-17T11:19:53.227" v="2832" actId="20577"/>
          <ac:spMkLst>
            <pc:docMk/>
            <pc:sldMk cId="3742898800" sldId="680"/>
            <ac:spMk id="6" creationId="{D6E92CB9-0FBE-C868-4B7C-7902150F0485}"/>
          </ac:spMkLst>
        </pc:spChg>
        <pc:spChg chg="del mod">
          <ac:chgData name="Mastroddi  Giacomo" userId="33ce51eb-f460-4a43-bc87-3bc43ad9756d" providerId="ADAL" clId="{91F7D535-7189-4570-AB8F-4FF0E561BA1C}" dt="2022-11-17T12:31:53.389" v="2873"/>
          <ac:spMkLst>
            <pc:docMk/>
            <pc:sldMk cId="3742898800" sldId="680"/>
            <ac:spMk id="7" creationId="{99F2301F-DED0-240C-AC20-E2468BB41931}"/>
          </ac:spMkLst>
        </pc:spChg>
        <pc:spChg chg="add del mod">
          <ac:chgData name="Mastroddi  Giacomo" userId="33ce51eb-f460-4a43-bc87-3bc43ad9756d" providerId="ADAL" clId="{91F7D535-7189-4570-AB8F-4FF0E561BA1C}" dt="2022-11-17T12:42:05.488" v="2947"/>
          <ac:spMkLst>
            <pc:docMk/>
            <pc:sldMk cId="3742898800" sldId="680"/>
            <ac:spMk id="10" creationId="{327E68D9-466E-9880-2187-42DB72E146BF}"/>
          </ac:spMkLst>
        </pc:spChg>
        <pc:picChg chg="add mod">
          <ac:chgData name="Mastroddi  Giacomo" userId="33ce51eb-f460-4a43-bc87-3bc43ad9756d" providerId="ADAL" clId="{91F7D535-7189-4570-AB8F-4FF0E561BA1C}" dt="2022-11-17T11:19:16.806" v="2825" actId="14826"/>
          <ac:picMkLst>
            <pc:docMk/>
            <pc:sldMk cId="3742898800" sldId="680"/>
            <ac:picMk id="2" creationId="{9AA6C4D5-F9C1-9091-27F7-C2DFC46DE1D5}"/>
          </ac:picMkLst>
        </pc:picChg>
        <pc:picChg chg="add del mod">
          <ac:chgData name="Mastroddi  Giacomo" userId="33ce51eb-f460-4a43-bc87-3bc43ad9756d" providerId="ADAL" clId="{91F7D535-7189-4570-AB8F-4FF0E561BA1C}" dt="2022-11-17T12:38:26.674" v="2907" actId="478"/>
          <ac:picMkLst>
            <pc:docMk/>
            <pc:sldMk cId="3742898800" sldId="680"/>
            <ac:picMk id="8" creationId="{9D670D5B-F268-F349-DF3B-45C4FFC7E67E}"/>
          </ac:picMkLst>
        </pc:picChg>
        <pc:picChg chg="add mod modCrop">
          <ac:chgData name="Mastroddi  Giacomo" userId="33ce51eb-f460-4a43-bc87-3bc43ad9756d" providerId="ADAL" clId="{91F7D535-7189-4570-AB8F-4FF0E561BA1C}" dt="2022-11-17T13:53:02.414" v="3048" actId="732"/>
          <ac:picMkLst>
            <pc:docMk/>
            <pc:sldMk cId="3742898800" sldId="680"/>
            <ac:picMk id="12" creationId="{BA23A09C-BCD8-6408-B4DD-640FFDFD18A4}"/>
          </ac:picMkLst>
        </pc:picChg>
        <pc:picChg chg="add mod modCrop">
          <ac:chgData name="Mastroddi  Giacomo" userId="33ce51eb-f460-4a43-bc87-3bc43ad9756d" providerId="ADAL" clId="{91F7D535-7189-4570-AB8F-4FF0E561BA1C}" dt="2022-11-17T13:53:18.088" v="3051" actId="1076"/>
          <ac:picMkLst>
            <pc:docMk/>
            <pc:sldMk cId="3742898800" sldId="680"/>
            <ac:picMk id="13" creationId="{971231CF-025A-13D7-AC22-AE92151BD9F4}"/>
          </ac:picMkLst>
        </pc:picChg>
        <pc:picChg chg="add mod modCrop">
          <ac:chgData name="Mastroddi  Giacomo" userId="33ce51eb-f460-4a43-bc87-3bc43ad9756d" providerId="ADAL" clId="{91F7D535-7189-4570-AB8F-4FF0E561BA1C}" dt="2022-11-17T13:54:14.824" v="3057" actId="1076"/>
          <ac:picMkLst>
            <pc:docMk/>
            <pc:sldMk cId="3742898800" sldId="680"/>
            <ac:picMk id="14" creationId="{C29F13AE-07AF-581C-6D3E-600B66C9A453}"/>
          </ac:picMkLst>
        </pc:picChg>
      </pc:sldChg>
      <pc:sldChg chg="addSp delSp modSp add mod modClrScheme chgLayout">
        <pc:chgData name="Mastroddi  Giacomo" userId="33ce51eb-f460-4a43-bc87-3bc43ad9756d" providerId="ADAL" clId="{91F7D535-7189-4570-AB8F-4FF0E561BA1C}" dt="2022-11-17T09:38:44.763" v="2529" actId="14826"/>
        <pc:sldMkLst>
          <pc:docMk/>
          <pc:sldMk cId="2937395597" sldId="681"/>
        </pc:sldMkLst>
        <pc:spChg chg="add mod ord">
          <ac:chgData name="Mastroddi  Giacomo" userId="33ce51eb-f460-4a43-bc87-3bc43ad9756d" providerId="ADAL" clId="{91F7D535-7189-4570-AB8F-4FF0E561BA1C}" dt="2022-11-17T09:28:51.108" v="2416" actId="20577"/>
          <ac:spMkLst>
            <pc:docMk/>
            <pc:sldMk cId="2937395597" sldId="681"/>
            <ac:spMk id="2" creationId="{15244DAE-F099-A6BA-22B5-ED6C6743C7F2}"/>
          </ac:spMkLst>
        </pc:spChg>
        <pc:spChg chg="mod ord">
          <ac:chgData name="Mastroddi  Giacomo" userId="33ce51eb-f460-4a43-bc87-3bc43ad9756d" providerId="ADAL" clId="{91F7D535-7189-4570-AB8F-4FF0E561BA1C}" dt="2022-11-16T13:20:57.716" v="1883" actId="700"/>
          <ac:spMkLst>
            <pc:docMk/>
            <pc:sldMk cId="2937395597" sldId="681"/>
            <ac:spMk id="3" creationId="{AE08A3A4-E600-5CCF-3E8C-9292ED1F0882}"/>
          </ac:spMkLst>
        </pc:spChg>
        <pc:spChg chg="mod ord">
          <ac:chgData name="Mastroddi  Giacomo" userId="33ce51eb-f460-4a43-bc87-3bc43ad9756d" providerId="ADAL" clId="{91F7D535-7189-4570-AB8F-4FF0E561BA1C}" dt="2022-11-16T13:20:57.716" v="1883" actId="700"/>
          <ac:spMkLst>
            <pc:docMk/>
            <pc:sldMk cId="2937395597" sldId="681"/>
            <ac:spMk id="4" creationId="{32845716-ABA9-B274-D902-31E3969320DB}"/>
          </ac:spMkLst>
        </pc:spChg>
        <pc:spChg chg="mod ord">
          <ac:chgData name="Mastroddi  Giacomo" userId="33ce51eb-f460-4a43-bc87-3bc43ad9756d" providerId="ADAL" clId="{91F7D535-7189-4570-AB8F-4FF0E561BA1C}" dt="2022-11-16T13:20:57.716" v="1883" actId="700"/>
          <ac:spMkLst>
            <pc:docMk/>
            <pc:sldMk cId="2937395597" sldId="681"/>
            <ac:spMk id="6" creationId="{6D387784-6111-1E66-9336-B5AA5005EEA0}"/>
          </ac:spMkLst>
        </pc:spChg>
        <pc:spChg chg="del mod ord">
          <ac:chgData name="Mastroddi  Giacomo" userId="33ce51eb-f460-4a43-bc87-3bc43ad9756d" providerId="ADAL" clId="{91F7D535-7189-4570-AB8F-4FF0E561BA1C}" dt="2022-11-16T13:20:57.716" v="1883" actId="700"/>
          <ac:spMkLst>
            <pc:docMk/>
            <pc:sldMk cId="2937395597" sldId="681"/>
            <ac:spMk id="7" creationId="{55CFDF1E-DCFC-0BA3-38F7-361ED54F87A1}"/>
          </ac:spMkLst>
        </pc:spChg>
        <pc:picChg chg="add del mod">
          <ac:chgData name="Mastroddi  Giacomo" userId="33ce51eb-f460-4a43-bc87-3bc43ad9756d" providerId="ADAL" clId="{91F7D535-7189-4570-AB8F-4FF0E561BA1C}" dt="2022-11-17T09:22:04.385" v="2262" actId="478"/>
          <ac:picMkLst>
            <pc:docMk/>
            <pc:sldMk cId="2937395597" sldId="681"/>
            <ac:picMk id="5" creationId="{CCFEB67A-83D1-13CE-4156-A45F61C46CCA}"/>
          </ac:picMkLst>
        </pc:picChg>
        <pc:picChg chg="add mod">
          <ac:chgData name="Mastroddi  Giacomo" userId="33ce51eb-f460-4a43-bc87-3bc43ad9756d" providerId="ADAL" clId="{91F7D535-7189-4570-AB8F-4FF0E561BA1C}" dt="2022-11-17T09:38:44.763" v="2529" actId="14826"/>
          <ac:picMkLst>
            <pc:docMk/>
            <pc:sldMk cId="2937395597" sldId="681"/>
            <ac:picMk id="7" creationId="{0BC6C975-4C9E-A6CB-EE99-1745B11EFDA4}"/>
          </ac:picMkLst>
        </pc:picChg>
      </pc:sldChg>
      <pc:sldChg chg="addSp delSp modSp add mod ord modClrScheme chgLayout">
        <pc:chgData name="Mastroddi  Giacomo" userId="33ce51eb-f460-4a43-bc87-3bc43ad9756d" providerId="ADAL" clId="{91F7D535-7189-4570-AB8F-4FF0E561BA1C}" dt="2022-11-17T09:29:50.047" v="2418" actId="700"/>
        <pc:sldMkLst>
          <pc:docMk/>
          <pc:sldMk cId="3513446610" sldId="682"/>
        </pc:sldMkLst>
        <pc:spChg chg="add mod ord">
          <ac:chgData name="Mastroddi  Giacomo" userId="33ce51eb-f460-4a43-bc87-3bc43ad9756d" providerId="ADAL" clId="{91F7D535-7189-4570-AB8F-4FF0E561BA1C}" dt="2022-11-17T09:29:50.047" v="2418" actId="700"/>
          <ac:spMkLst>
            <pc:docMk/>
            <pc:sldMk cId="3513446610" sldId="682"/>
            <ac:spMk id="2" creationId="{F8608A18-0762-946B-6A41-0AD742D8FC64}"/>
          </ac:spMkLst>
        </pc:spChg>
        <pc:spChg chg="mod ord">
          <ac:chgData name="Mastroddi  Giacomo" userId="33ce51eb-f460-4a43-bc87-3bc43ad9756d" providerId="ADAL" clId="{91F7D535-7189-4570-AB8F-4FF0E561BA1C}" dt="2022-11-17T09:29:50.047" v="2418" actId="700"/>
          <ac:spMkLst>
            <pc:docMk/>
            <pc:sldMk cId="3513446610" sldId="682"/>
            <ac:spMk id="3" creationId="{AE08A3A4-E600-5CCF-3E8C-9292ED1F0882}"/>
          </ac:spMkLst>
        </pc:spChg>
        <pc:spChg chg="mod ord">
          <ac:chgData name="Mastroddi  Giacomo" userId="33ce51eb-f460-4a43-bc87-3bc43ad9756d" providerId="ADAL" clId="{91F7D535-7189-4570-AB8F-4FF0E561BA1C}" dt="2022-11-17T09:29:50.047" v="2418" actId="700"/>
          <ac:spMkLst>
            <pc:docMk/>
            <pc:sldMk cId="3513446610" sldId="682"/>
            <ac:spMk id="4" creationId="{32845716-ABA9-B274-D902-31E3969320DB}"/>
          </ac:spMkLst>
        </pc:spChg>
        <pc:spChg chg="mod ord">
          <ac:chgData name="Mastroddi  Giacomo" userId="33ce51eb-f460-4a43-bc87-3bc43ad9756d" providerId="ADAL" clId="{91F7D535-7189-4570-AB8F-4FF0E561BA1C}" dt="2022-11-17T09:29:50.047" v="2418" actId="700"/>
          <ac:spMkLst>
            <pc:docMk/>
            <pc:sldMk cId="3513446610" sldId="682"/>
            <ac:spMk id="6" creationId="{6D387784-6111-1E66-9336-B5AA5005EEA0}"/>
          </ac:spMkLst>
        </pc:spChg>
        <pc:spChg chg="del mod ord">
          <ac:chgData name="Mastroddi  Giacomo" userId="33ce51eb-f460-4a43-bc87-3bc43ad9756d" providerId="ADAL" clId="{91F7D535-7189-4570-AB8F-4FF0E561BA1C}" dt="2022-11-16T13:21:01.372" v="1884" actId="700"/>
          <ac:spMkLst>
            <pc:docMk/>
            <pc:sldMk cId="3513446610" sldId="682"/>
            <ac:spMk id="7" creationId="{55CFDF1E-DCFC-0BA3-38F7-361ED54F87A1}"/>
          </ac:spMkLst>
        </pc:spChg>
        <pc:picChg chg="add mod">
          <ac:chgData name="Mastroddi  Giacomo" userId="33ce51eb-f460-4a43-bc87-3bc43ad9756d" providerId="ADAL" clId="{91F7D535-7189-4570-AB8F-4FF0E561BA1C}" dt="2022-11-17T09:21:57.724" v="2260" actId="1076"/>
          <ac:picMkLst>
            <pc:docMk/>
            <pc:sldMk cId="3513446610" sldId="682"/>
            <ac:picMk id="7" creationId="{F66C042D-2BFD-3AFF-23DA-0B5BD7C32DC4}"/>
          </ac:picMkLst>
        </pc:picChg>
      </pc:sldChg>
      <pc:sldChg chg="addSp delSp modSp add mod modClrScheme chgLayout">
        <pc:chgData name="Mastroddi  Giacomo" userId="33ce51eb-f460-4a43-bc87-3bc43ad9756d" providerId="ADAL" clId="{91F7D535-7189-4570-AB8F-4FF0E561BA1C}" dt="2022-11-17T09:38:55.577" v="2531" actId="14826"/>
        <pc:sldMkLst>
          <pc:docMk/>
          <pc:sldMk cId="2616860106" sldId="683"/>
        </pc:sldMkLst>
        <pc:spChg chg="add mod ord">
          <ac:chgData name="Mastroddi  Giacomo" userId="33ce51eb-f460-4a43-bc87-3bc43ad9756d" providerId="ADAL" clId="{91F7D535-7189-4570-AB8F-4FF0E561BA1C}" dt="2022-11-17T09:37:36.866" v="2457" actId="20577"/>
          <ac:spMkLst>
            <pc:docMk/>
            <pc:sldMk cId="2616860106" sldId="683"/>
            <ac:spMk id="2" creationId="{66066B42-A222-D2C4-7B9D-841A5D53C73D}"/>
          </ac:spMkLst>
        </pc:spChg>
        <pc:spChg chg="mod ord">
          <ac:chgData name="Mastroddi  Giacomo" userId="33ce51eb-f460-4a43-bc87-3bc43ad9756d" providerId="ADAL" clId="{91F7D535-7189-4570-AB8F-4FF0E561BA1C}" dt="2022-11-16T12:54:48.489" v="1517" actId="700"/>
          <ac:spMkLst>
            <pc:docMk/>
            <pc:sldMk cId="2616860106" sldId="683"/>
            <ac:spMk id="3" creationId="{AE08A3A4-E600-5CCF-3E8C-9292ED1F0882}"/>
          </ac:spMkLst>
        </pc:spChg>
        <pc:spChg chg="mod ord">
          <ac:chgData name="Mastroddi  Giacomo" userId="33ce51eb-f460-4a43-bc87-3bc43ad9756d" providerId="ADAL" clId="{91F7D535-7189-4570-AB8F-4FF0E561BA1C}" dt="2022-11-16T12:54:48.489" v="1517" actId="700"/>
          <ac:spMkLst>
            <pc:docMk/>
            <pc:sldMk cId="2616860106" sldId="683"/>
            <ac:spMk id="4" creationId="{32845716-ABA9-B274-D902-31E3969320DB}"/>
          </ac:spMkLst>
        </pc:spChg>
        <pc:spChg chg="mod ord">
          <ac:chgData name="Mastroddi  Giacomo" userId="33ce51eb-f460-4a43-bc87-3bc43ad9756d" providerId="ADAL" clId="{91F7D535-7189-4570-AB8F-4FF0E561BA1C}" dt="2022-11-16T12:54:48.489" v="1517" actId="700"/>
          <ac:spMkLst>
            <pc:docMk/>
            <pc:sldMk cId="2616860106" sldId="683"/>
            <ac:spMk id="6" creationId="{6D387784-6111-1E66-9336-B5AA5005EEA0}"/>
          </ac:spMkLst>
        </pc:spChg>
        <pc:spChg chg="del mod ord">
          <ac:chgData name="Mastroddi  Giacomo" userId="33ce51eb-f460-4a43-bc87-3bc43ad9756d" providerId="ADAL" clId="{91F7D535-7189-4570-AB8F-4FF0E561BA1C}" dt="2022-11-16T12:54:48.489" v="1517" actId="700"/>
          <ac:spMkLst>
            <pc:docMk/>
            <pc:sldMk cId="2616860106" sldId="683"/>
            <ac:spMk id="7" creationId="{55CFDF1E-DCFC-0BA3-38F7-361ED54F87A1}"/>
          </ac:spMkLst>
        </pc:spChg>
        <pc:picChg chg="add mod">
          <ac:chgData name="Mastroddi  Giacomo" userId="33ce51eb-f460-4a43-bc87-3bc43ad9756d" providerId="ADAL" clId="{91F7D535-7189-4570-AB8F-4FF0E561BA1C}" dt="2022-11-17T09:38:55.577" v="2531" actId="14826"/>
          <ac:picMkLst>
            <pc:docMk/>
            <pc:sldMk cId="2616860106" sldId="683"/>
            <ac:picMk id="5" creationId="{DC0A36B5-8FF0-7D12-BF24-2BA95E733B52}"/>
          </ac:picMkLst>
        </pc:picChg>
      </pc:sldChg>
      <pc:sldChg chg="addSp delSp modSp add mod modClrScheme chgLayout">
        <pc:chgData name="Mastroddi  Giacomo" userId="33ce51eb-f460-4a43-bc87-3bc43ad9756d" providerId="ADAL" clId="{91F7D535-7189-4570-AB8F-4FF0E561BA1C}" dt="2022-11-16T16:21:45.409" v="2097" actId="700"/>
        <pc:sldMkLst>
          <pc:docMk/>
          <pc:sldMk cId="3710464648" sldId="684"/>
        </pc:sldMkLst>
        <pc:spChg chg="add mod ord">
          <ac:chgData name="Mastroddi  Giacomo" userId="33ce51eb-f460-4a43-bc87-3bc43ad9756d" providerId="ADAL" clId="{91F7D535-7189-4570-AB8F-4FF0E561BA1C}" dt="2022-11-16T16:21:45.409" v="2097" actId="700"/>
          <ac:spMkLst>
            <pc:docMk/>
            <pc:sldMk cId="3710464648" sldId="684"/>
            <ac:spMk id="2" creationId="{3197CE38-E1A0-8D7A-7F1F-1B3DD9EF0B14}"/>
          </ac:spMkLst>
        </pc:spChg>
        <pc:spChg chg="mod ord">
          <ac:chgData name="Mastroddi  Giacomo" userId="33ce51eb-f460-4a43-bc87-3bc43ad9756d" providerId="ADAL" clId="{91F7D535-7189-4570-AB8F-4FF0E561BA1C}" dt="2022-11-16T16:21:45.409" v="2097" actId="700"/>
          <ac:spMkLst>
            <pc:docMk/>
            <pc:sldMk cId="3710464648" sldId="684"/>
            <ac:spMk id="4" creationId="{92C9DF44-71A9-908B-9B17-FA0FAC5B9C58}"/>
          </ac:spMkLst>
        </pc:spChg>
        <pc:spChg chg="mod ord">
          <ac:chgData name="Mastroddi  Giacomo" userId="33ce51eb-f460-4a43-bc87-3bc43ad9756d" providerId="ADAL" clId="{91F7D535-7189-4570-AB8F-4FF0E561BA1C}" dt="2022-11-16T16:21:45.409" v="2097" actId="700"/>
          <ac:spMkLst>
            <pc:docMk/>
            <pc:sldMk cId="3710464648" sldId="684"/>
            <ac:spMk id="5" creationId="{C2819109-D5E5-589B-DE7D-1DCF29D77C1F}"/>
          </ac:spMkLst>
        </pc:spChg>
        <pc:spChg chg="mod ord">
          <ac:chgData name="Mastroddi  Giacomo" userId="33ce51eb-f460-4a43-bc87-3bc43ad9756d" providerId="ADAL" clId="{91F7D535-7189-4570-AB8F-4FF0E561BA1C}" dt="2022-11-16T16:21:45.409" v="2097" actId="700"/>
          <ac:spMkLst>
            <pc:docMk/>
            <pc:sldMk cId="3710464648" sldId="684"/>
            <ac:spMk id="8" creationId="{BAE559BA-25D4-947B-D97F-13E2283339E6}"/>
          </ac:spMkLst>
        </pc:spChg>
        <pc:spChg chg="del mod ord">
          <ac:chgData name="Mastroddi  Giacomo" userId="33ce51eb-f460-4a43-bc87-3bc43ad9756d" providerId="ADAL" clId="{91F7D535-7189-4570-AB8F-4FF0E561BA1C}" dt="2022-11-16T16:21:45.409" v="2097" actId="700"/>
          <ac:spMkLst>
            <pc:docMk/>
            <pc:sldMk cId="3710464648" sldId="684"/>
            <ac:spMk id="9" creationId="{57AAC91B-FC5F-ADAD-9CB4-558E6FB499E7}"/>
          </ac:spMkLst>
        </pc:spChg>
      </pc:sldChg>
      <pc:sldChg chg="addSp delSp modSp add mod ord modClrScheme chgLayout">
        <pc:chgData name="Mastroddi  Giacomo" userId="33ce51eb-f460-4a43-bc87-3bc43ad9756d" providerId="ADAL" clId="{91F7D535-7189-4570-AB8F-4FF0E561BA1C}" dt="2022-11-17T16:00:02.618" v="4892"/>
        <pc:sldMkLst>
          <pc:docMk/>
          <pc:sldMk cId="3316857576" sldId="685"/>
        </pc:sldMkLst>
        <pc:spChg chg="add mod ord">
          <ac:chgData name="Mastroddi  Giacomo" userId="33ce51eb-f460-4a43-bc87-3bc43ad9756d" providerId="ADAL" clId="{91F7D535-7189-4570-AB8F-4FF0E561BA1C}" dt="2022-11-17T09:38:34.784" v="2528" actId="20577"/>
          <ac:spMkLst>
            <pc:docMk/>
            <pc:sldMk cId="3316857576" sldId="685"/>
            <ac:spMk id="2" creationId="{8FC4F719-15CE-6B34-AD7E-F47837329C43}"/>
          </ac:spMkLst>
        </pc:spChg>
        <pc:spChg chg="mod ord">
          <ac:chgData name="Mastroddi  Giacomo" userId="33ce51eb-f460-4a43-bc87-3bc43ad9756d" providerId="ADAL" clId="{91F7D535-7189-4570-AB8F-4FF0E561BA1C}" dt="2022-11-16T12:55:03.607" v="1518" actId="700"/>
          <ac:spMkLst>
            <pc:docMk/>
            <pc:sldMk cId="3316857576" sldId="685"/>
            <ac:spMk id="3" creationId="{AE08A3A4-E600-5CCF-3E8C-9292ED1F0882}"/>
          </ac:spMkLst>
        </pc:spChg>
        <pc:spChg chg="mod ord">
          <ac:chgData name="Mastroddi  Giacomo" userId="33ce51eb-f460-4a43-bc87-3bc43ad9756d" providerId="ADAL" clId="{91F7D535-7189-4570-AB8F-4FF0E561BA1C}" dt="2022-11-16T12:55:03.607" v="1518" actId="700"/>
          <ac:spMkLst>
            <pc:docMk/>
            <pc:sldMk cId="3316857576" sldId="685"/>
            <ac:spMk id="4" creationId="{32845716-ABA9-B274-D902-31E3969320DB}"/>
          </ac:spMkLst>
        </pc:spChg>
        <pc:spChg chg="mod ord">
          <ac:chgData name="Mastroddi  Giacomo" userId="33ce51eb-f460-4a43-bc87-3bc43ad9756d" providerId="ADAL" clId="{91F7D535-7189-4570-AB8F-4FF0E561BA1C}" dt="2022-11-16T12:55:03.607" v="1518" actId="700"/>
          <ac:spMkLst>
            <pc:docMk/>
            <pc:sldMk cId="3316857576" sldId="685"/>
            <ac:spMk id="6" creationId="{6D387784-6111-1E66-9336-B5AA5005EEA0}"/>
          </ac:spMkLst>
        </pc:spChg>
        <pc:spChg chg="del mod ord">
          <ac:chgData name="Mastroddi  Giacomo" userId="33ce51eb-f460-4a43-bc87-3bc43ad9756d" providerId="ADAL" clId="{91F7D535-7189-4570-AB8F-4FF0E561BA1C}" dt="2022-11-16T12:55:03.607" v="1518" actId="700"/>
          <ac:spMkLst>
            <pc:docMk/>
            <pc:sldMk cId="3316857576" sldId="685"/>
            <ac:spMk id="7" creationId="{55CFDF1E-DCFC-0BA3-38F7-361ED54F87A1}"/>
          </ac:spMkLst>
        </pc:spChg>
        <pc:picChg chg="add mod">
          <ac:chgData name="Mastroddi  Giacomo" userId="33ce51eb-f460-4a43-bc87-3bc43ad9756d" providerId="ADAL" clId="{91F7D535-7189-4570-AB8F-4FF0E561BA1C}" dt="2022-11-17T09:39:00.799" v="2532"/>
          <ac:picMkLst>
            <pc:docMk/>
            <pc:sldMk cId="3316857576" sldId="685"/>
            <ac:picMk id="5" creationId="{4799646F-F06D-3124-D75F-0D2D192CDEB1}"/>
          </ac:picMkLst>
        </pc:picChg>
      </pc:sldChg>
      <pc:sldChg chg="addSp delSp modSp new mod modClrScheme chgLayout">
        <pc:chgData name="Mastroddi  Giacomo" userId="33ce51eb-f460-4a43-bc87-3bc43ad9756d" providerId="ADAL" clId="{91F7D535-7189-4570-AB8F-4FF0E561BA1C}" dt="2022-11-16T16:22:09.676" v="2099" actId="700"/>
        <pc:sldMkLst>
          <pc:docMk/>
          <pc:sldMk cId="3183063593" sldId="686"/>
        </pc:sldMkLst>
        <pc:spChg chg="add del mod ord">
          <ac:chgData name="Mastroddi  Giacomo" userId="33ce51eb-f460-4a43-bc87-3bc43ad9756d" providerId="ADAL" clId="{91F7D535-7189-4570-AB8F-4FF0E561BA1C}" dt="2022-11-16T16:17:23.284" v="2076" actId="700"/>
          <ac:spMkLst>
            <pc:docMk/>
            <pc:sldMk cId="3183063593" sldId="686"/>
            <ac:spMk id="2" creationId="{8C738A7F-17D4-66DE-60D7-E12184681BEA}"/>
          </ac:spMkLst>
        </pc:spChg>
        <pc:spChg chg="del mod ord">
          <ac:chgData name="Mastroddi  Giacomo" userId="33ce51eb-f460-4a43-bc87-3bc43ad9756d" providerId="ADAL" clId="{91F7D535-7189-4570-AB8F-4FF0E561BA1C}" dt="2022-11-16T12:57:00.008" v="1520" actId="700"/>
          <ac:spMkLst>
            <pc:docMk/>
            <pc:sldMk cId="3183063593" sldId="686"/>
            <ac:spMk id="2" creationId="{CCFA4DA4-001F-57AB-50D8-3C143607C038}"/>
          </ac:spMkLst>
        </pc:spChg>
        <pc:spChg chg="add del mod ord">
          <ac:chgData name="Mastroddi  Giacomo" userId="33ce51eb-f460-4a43-bc87-3bc43ad9756d" providerId="ADAL" clId="{91F7D535-7189-4570-AB8F-4FF0E561BA1C}" dt="2022-11-16T16:22:09.676" v="2099" actId="700"/>
          <ac:spMkLst>
            <pc:docMk/>
            <pc:sldMk cId="3183063593" sldId="686"/>
            <ac:spMk id="3" creationId="{B4F136EE-7F40-149C-65D2-73F287C6D617}"/>
          </ac:spMkLst>
        </pc:spChg>
        <pc:spChg chg="del mod ord">
          <ac:chgData name="Mastroddi  Giacomo" userId="33ce51eb-f460-4a43-bc87-3bc43ad9756d" providerId="ADAL" clId="{91F7D535-7189-4570-AB8F-4FF0E561BA1C}" dt="2022-11-16T12:57:00.008" v="1520" actId="700"/>
          <ac:spMkLst>
            <pc:docMk/>
            <pc:sldMk cId="3183063593" sldId="686"/>
            <ac:spMk id="3" creationId="{F1B53A2E-F1D8-45D3-3606-ABFE00CB3C1F}"/>
          </ac:spMkLst>
        </pc:spChg>
        <pc:spChg chg="mod ord">
          <ac:chgData name="Mastroddi  Giacomo" userId="33ce51eb-f460-4a43-bc87-3bc43ad9756d" providerId="ADAL" clId="{91F7D535-7189-4570-AB8F-4FF0E561BA1C}" dt="2022-11-16T16:22:09.676" v="2099" actId="700"/>
          <ac:spMkLst>
            <pc:docMk/>
            <pc:sldMk cId="3183063593" sldId="686"/>
            <ac:spMk id="4" creationId="{0917BC8D-292F-8C08-B952-88DC9E5382ED}"/>
          </ac:spMkLst>
        </pc:spChg>
        <pc:spChg chg="mod ord">
          <ac:chgData name="Mastroddi  Giacomo" userId="33ce51eb-f460-4a43-bc87-3bc43ad9756d" providerId="ADAL" clId="{91F7D535-7189-4570-AB8F-4FF0E561BA1C}" dt="2022-11-16T16:22:09.676" v="2099" actId="700"/>
          <ac:spMkLst>
            <pc:docMk/>
            <pc:sldMk cId="3183063593" sldId="686"/>
            <ac:spMk id="5" creationId="{232DE202-23F4-9009-06C6-4663EDA99434}"/>
          </ac:spMkLst>
        </pc:spChg>
        <pc:spChg chg="add mod ord">
          <ac:chgData name="Mastroddi  Giacomo" userId="33ce51eb-f460-4a43-bc87-3bc43ad9756d" providerId="ADAL" clId="{91F7D535-7189-4570-AB8F-4FF0E561BA1C}" dt="2022-11-16T16:22:09.676" v="2099" actId="700"/>
          <ac:spMkLst>
            <pc:docMk/>
            <pc:sldMk cId="3183063593" sldId="686"/>
            <ac:spMk id="6" creationId="{B9F897A3-2485-18B3-ABFF-2DDBFDC58F82}"/>
          </ac:spMkLst>
        </pc:spChg>
        <pc:spChg chg="add del mod ord">
          <ac:chgData name="Mastroddi  Giacomo" userId="33ce51eb-f460-4a43-bc87-3bc43ad9756d" providerId="ADAL" clId="{91F7D535-7189-4570-AB8F-4FF0E561BA1C}" dt="2022-11-16T15:08:50.720" v="2007" actId="700"/>
          <ac:spMkLst>
            <pc:docMk/>
            <pc:sldMk cId="3183063593" sldId="686"/>
            <ac:spMk id="7" creationId="{65CDDAE9-A1AF-F650-D685-49D55EC7BE43}"/>
          </ac:spMkLst>
        </pc:spChg>
        <pc:spChg chg="add mod ord">
          <ac:chgData name="Mastroddi  Giacomo" userId="33ce51eb-f460-4a43-bc87-3bc43ad9756d" providerId="ADAL" clId="{91F7D535-7189-4570-AB8F-4FF0E561BA1C}" dt="2022-11-16T16:22:09.676" v="2099" actId="700"/>
          <ac:spMkLst>
            <pc:docMk/>
            <pc:sldMk cId="3183063593" sldId="686"/>
            <ac:spMk id="7" creationId="{BCA56222-A59E-73AA-32F9-0994390D5EEF}"/>
          </ac:spMkLst>
        </pc:spChg>
        <pc:spChg chg="add del mod ord">
          <ac:chgData name="Mastroddi  Giacomo" userId="33ce51eb-f460-4a43-bc87-3bc43ad9756d" providerId="ADAL" clId="{91F7D535-7189-4570-AB8F-4FF0E561BA1C}" dt="2022-11-16T16:16:43.725" v="2072" actId="700"/>
          <ac:spMkLst>
            <pc:docMk/>
            <pc:sldMk cId="3183063593" sldId="686"/>
            <ac:spMk id="8" creationId="{90431CAC-24B3-E3BA-0EEC-613C1A0FFD67}"/>
          </ac:spMkLst>
        </pc:spChg>
      </pc:sldChg>
      <pc:sldChg chg="addSp delSp modSp new mod modClrScheme chgLayout">
        <pc:chgData name="Mastroddi  Giacomo" userId="33ce51eb-f460-4a43-bc87-3bc43ad9756d" providerId="ADAL" clId="{91F7D535-7189-4570-AB8F-4FF0E561BA1C}" dt="2022-11-16T16:16:48.100" v="2073" actId="700"/>
        <pc:sldMkLst>
          <pc:docMk/>
          <pc:sldMk cId="1242640581" sldId="687"/>
        </pc:sldMkLst>
        <pc:spChg chg="add mod ord">
          <ac:chgData name="Mastroddi  Giacomo" userId="33ce51eb-f460-4a43-bc87-3bc43ad9756d" providerId="ADAL" clId="{91F7D535-7189-4570-AB8F-4FF0E561BA1C}" dt="2022-11-16T16:16:48.100" v="2073" actId="700"/>
          <ac:spMkLst>
            <pc:docMk/>
            <pc:sldMk cId="1242640581" sldId="687"/>
            <ac:spMk id="2" creationId="{6D11A274-A6E2-8275-C096-4C99672A3550}"/>
          </ac:spMkLst>
        </pc:spChg>
        <pc:spChg chg="del mod ord">
          <ac:chgData name="Mastroddi  Giacomo" userId="33ce51eb-f460-4a43-bc87-3bc43ad9756d" providerId="ADAL" clId="{91F7D535-7189-4570-AB8F-4FF0E561BA1C}" dt="2022-11-16T12:57:13.473" v="1529" actId="700"/>
          <ac:spMkLst>
            <pc:docMk/>
            <pc:sldMk cId="1242640581" sldId="687"/>
            <ac:spMk id="2" creationId="{95B62728-43F5-5232-4C7F-2241653FCC9D}"/>
          </ac:spMkLst>
        </pc:spChg>
        <pc:spChg chg="mod ord">
          <ac:chgData name="Mastroddi  Giacomo" userId="33ce51eb-f460-4a43-bc87-3bc43ad9756d" providerId="ADAL" clId="{91F7D535-7189-4570-AB8F-4FF0E561BA1C}" dt="2022-11-16T16:16:48.100" v="2073" actId="700"/>
          <ac:spMkLst>
            <pc:docMk/>
            <pc:sldMk cId="1242640581" sldId="687"/>
            <ac:spMk id="3" creationId="{A1566A63-9DFB-8FB6-B4A0-201D60818D45}"/>
          </ac:spMkLst>
        </pc:spChg>
        <pc:spChg chg="mod ord">
          <ac:chgData name="Mastroddi  Giacomo" userId="33ce51eb-f460-4a43-bc87-3bc43ad9756d" providerId="ADAL" clId="{91F7D535-7189-4570-AB8F-4FF0E561BA1C}" dt="2022-11-16T16:16:48.100" v="2073" actId="700"/>
          <ac:spMkLst>
            <pc:docMk/>
            <pc:sldMk cId="1242640581" sldId="687"/>
            <ac:spMk id="4" creationId="{5CD3F874-2C71-7354-F4A1-723E63054234}"/>
          </ac:spMkLst>
        </pc:spChg>
        <pc:spChg chg="del mod ord">
          <ac:chgData name="Mastroddi  Giacomo" userId="33ce51eb-f460-4a43-bc87-3bc43ad9756d" providerId="ADAL" clId="{91F7D535-7189-4570-AB8F-4FF0E561BA1C}" dt="2022-11-16T12:57:13.473" v="1529" actId="700"/>
          <ac:spMkLst>
            <pc:docMk/>
            <pc:sldMk cId="1242640581" sldId="687"/>
            <ac:spMk id="5" creationId="{00F5F5F5-5325-6D84-6202-B547DF30BDCD}"/>
          </ac:spMkLst>
        </pc:spChg>
        <pc:spChg chg="add mod ord">
          <ac:chgData name="Mastroddi  Giacomo" userId="33ce51eb-f460-4a43-bc87-3bc43ad9756d" providerId="ADAL" clId="{91F7D535-7189-4570-AB8F-4FF0E561BA1C}" dt="2022-11-16T16:16:48.100" v="2073" actId="700"/>
          <ac:spMkLst>
            <pc:docMk/>
            <pc:sldMk cId="1242640581" sldId="687"/>
            <ac:spMk id="6" creationId="{5F186FA8-2A74-383F-8FA2-CF3729997EAD}"/>
          </ac:spMkLst>
        </pc:spChg>
        <pc:spChg chg="add del mod ord">
          <ac:chgData name="Mastroddi  Giacomo" userId="33ce51eb-f460-4a43-bc87-3bc43ad9756d" providerId="ADAL" clId="{91F7D535-7189-4570-AB8F-4FF0E561BA1C}" dt="2022-11-16T16:16:48.100" v="2073" actId="700"/>
          <ac:spMkLst>
            <pc:docMk/>
            <pc:sldMk cId="1242640581" sldId="687"/>
            <ac:spMk id="7" creationId="{4DA9EB81-3374-4FED-7B11-048C839EA2F9}"/>
          </ac:spMkLst>
        </pc:spChg>
      </pc:sldChg>
      <pc:sldChg chg="addSp delSp modSp add mod modClrScheme chgLayout">
        <pc:chgData name="Mastroddi  Giacomo" userId="33ce51eb-f460-4a43-bc87-3bc43ad9756d" providerId="ADAL" clId="{91F7D535-7189-4570-AB8F-4FF0E561BA1C}" dt="2022-11-16T16:21:41.412" v="2096" actId="700"/>
        <pc:sldMkLst>
          <pc:docMk/>
          <pc:sldMk cId="2886345546" sldId="688"/>
        </pc:sldMkLst>
        <pc:spChg chg="add mod ord">
          <ac:chgData name="Mastroddi  Giacomo" userId="33ce51eb-f460-4a43-bc87-3bc43ad9756d" providerId="ADAL" clId="{91F7D535-7189-4570-AB8F-4FF0E561BA1C}" dt="2022-11-16T16:21:41.412" v="2096" actId="700"/>
          <ac:spMkLst>
            <pc:docMk/>
            <pc:sldMk cId="2886345546" sldId="688"/>
            <ac:spMk id="2" creationId="{D4083808-8BDF-1164-9BB2-2B4D07461C0F}"/>
          </ac:spMkLst>
        </pc:spChg>
        <pc:spChg chg="mod ord">
          <ac:chgData name="Mastroddi  Giacomo" userId="33ce51eb-f460-4a43-bc87-3bc43ad9756d" providerId="ADAL" clId="{91F7D535-7189-4570-AB8F-4FF0E561BA1C}" dt="2022-11-16T16:21:41.412" v="2096" actId="700"/>
          <ac:spMkLst>
            <pc:docMk/>
            <pc:sldMk cId="2886345546" sldId="688"/>
            <ac:spMk id="4" creationId="{92C9DF44-71A9-908B-9B17-FA0FAC5B9C58}"/>
          </ac:spMkLst>
        </pc:spChg>
        <pc:spChg chg="mod ord">
          <ac:chgData name="Mastroddi  Giacomo" userId="33ce51eb-f460-4a43-bc87-3bc43ad9756d" providerId="ADAL" clId="{91F7D535-7189-4570-AB8F-4FF0E561BA1C}" dt="2022-11-16T16:21:41.412" v="2096" actId="700"/>
          <ac:spMkLst>
            <pc:docMk/>
            <pc:sldMk cId="2886345546" sldId="688"/>
            <ac:spMk id="5" creationId="{C2819109-D5E5-589B-DE7D-1DCF29D77C1F}"/>
          </ac:spMkLst>
        </pc:spChg>
        <pc:spChg chg="mod ord">
          <ac:chgData name="Mastroddi  Giacomo" userId="33ce51eb-f460-4a43-bc87-3bc43ad9756d" providerId="ADAL" clId="{91F7D535-7189-4570-AB8F-4FF0E561BA1C}" dt="2022-11-16T16:21:41.412" v="2096" actId="700"/>
          <ac:spMkLst>
            <pc:docMk/>
            <pc:sldMk cId="2886345546" sldId="688"/>
            <ac:spMk id="8" creationId="{BAE559BA-25D4-947B-D97F-13E2283339E6}"/>
          </ac:spMkLst>
        </pc:spChg>
        <pc:spChg chg="del mod ord">
          <ac:chgData name="Mastroddi  Giacomo" userId="33ce51eb-f460-4a43-bc87-3bc43ad9756d" providerId="ADAL" clId="{91F7D535-7189-4570-AB8F-4FF0E561BA1C}" dt="2022-11-16T16:21:41.412" v="2096" actId="700"/>
          <ac:spMkLst>
            <pc:docMk/>
            <pc:sldMk cId="2886345546" sldId="688"/>
            <ac:spMk id="9" creationId="{57AAC91B-FC5F-ADAD-9CB4-558E6FB499E7}"/>
          </ac:spMkLst>
        </pc:spChg>
      </pc:sldChg>
      <pc:sldChg chg="addSp delSp modSp add mod">
        <pc:chgData name="Mastroddi  Giacomo" userId="33ce51eb-f460-4a43-bc87-3bc43ad9756d" providerId="ADAL" clId="{91F7D535-7189-4570-AB8F-4FF0E561BA1C}" dt="2022-11-17T14:37:52.633" v="3811" actId="12789"/>
        <pc:sldMkLst>
          <pc:docMk/>
          <pc:sldMk cId="2231226284" sldId="689"/>
        </pc:sldMkLst>
        <pc:spChg chg="mod">
          <ac:chgData name="Mastroddi  Giacomo" userId="33ce51eb-f460-4a43-bc87-3bc43ad9756d" providerId="ADAL" clId="{91F7D535-7189-4570-AB8F-4FF0E561BA1C}" dt="2022-11-17T14:31:28.674" v="3598" actId="20577"/>
          <ac:spMkLst>
            <pc:docMk/>
            <pc:sldMk cId="2231226284" sldId="689"/>
            <ac:spMk id="6" creationId="{6D387784-6111-1E66-9336-B5AA5005EEA0}"/>
          </ac:spMkLst>
        </pc:spChg>
        <pc:spChg chg="del">
          <ac:chgData name="Mastroddi  Giacomo" userId="33ce51eb-f460-4a43-bc87-3bc43ad9756d" providerId="ADAL" clId="{91F7D535-7189-4570-AB8F-4FF0E561BA1C}" dt="2022-11-17T14:24:24.098" v="3313" actId="3680"/>
          <ac:spMkLst>
            <pc:docMk/>
            <pc:sldMk cId="2231226284" sldId="689"/>
            <ac:spMk id="7" creationId="{55CFDF1E-DCFC-0BA3-38F7-361ED54F87A1}"/>
          </ac:spMkLst>
        </pc:spChg>
        <pc:spChg chg="add del mod">
          <ac:chgData name="Mastroddi  Giacomo" userId="33ce51eb-f460-4a43-bc87-3bc43ad9756d" providerId="ADAL" clId="{91F7D535-7189-4570-AB8F-4FF0E561BA1C}" dt="2022-11-17T14:25:05.316" v="3318" actId="478"/>
          <ac:spMkLst>
            <pc:docMk/>
            <pc:sldMk cId="2231226284" sldId="689"/>
            <ac:spMk id="8" creationId="{D86E32EE-F2AD-DF0B-AB20-C5AB43F1B87A}"/>
          </ac:spMkLst>
        </pc:spChg>
        <pc:graphicFrameChg chg="add del mod ord modGraphic">
          <ac:chgData name="Mastroddi  Giacomo" userId="33ce51eb-f460-4a43-bc87-3bc43ad9756d" providerId="ADAL" clId="{91F7D535-7189-4570-AB8F-4FF0E561BA1C}" dt="2022-11-17T14:37:52.633" v="3811" actId="12789"/>
          <ac:graphicFrameMkLst>
            <pc:docMk/>
            <pc:sldMk cId="2231226284" sldId="689"/>
            <ac:graphicFrameMk id="2" creationId="{567E416D-E28B-C248-8EDB-CA9B1D3EC7E7}"/>
          </ac:graphicFrameMkLst>
        </pc:graphicFrameChg>
      </pc:sldChg>
      <pc:sldChg chg="addSp delSp modSp add mod delAnim modAnim">
        <pc:chgData name="Mastroddi  Giacomo" userId="33ce51eb-f460-4a43-bc87-3bc43ad9756d" providerId="ADAL" clId="{91F7D535-7189-4570-AB8F-4FF0E561BA1C}" dt="2022-11-17T15:08:50.514" v="4845"/>
        <pc:sldMkLst>
          <pc:docMk/>
          <pc:sldMk cId="2340082002" sldId="690"/>
        </pc:sldMkLst>
        <pc:spChg chg="mod">
          <ac:chgData name="Mastroddi  Giacomo" userId="33ce51eb-f460-4a43-bc87-3bc43ad9756d" providerId="ADAL" clId="{91F7D535-7189-4570-AB8F-4FF0E561BA1C}" dt="2022-11-17T11:04:06.352" v="2585" actId="20577"/>
          <ac:spMkLst>
            <pc:docMk/>
            <pc:sldMk cId="2340082002" sldId="690"/>
            <ac:spMk id="2" creationId="{F69ABF91-8475-EF71-0770-535DFB2B12B2}"/>
          </ac:spMkLst>
        </pc:spChg>
        <pc:spChg chg="del">
          <ac:chgData name="Mastroddi  Giacomo" userId="33ce51eb-f460-4a43-bc87-3bc43ad9756d" providerId="ADAL" clId="{91F7D535-7189-4570-AB8F-4FF0E561BA1C}" dt="2022-11-17T15:02:29.363" v="4590" actId="478"/>
          <ac:spMkLst>
            <pc:docMk/>
            <pc:sldMk cId="2340082002" sldId="690"/>
            <ac:spMk id="5" creationId="{724A3D01-828B-148C-8746-F4DE172D99C2}"/>
          </ac:spMkLst>
        </pc:spChg>
        <pc:spChg chg="add del mod">
          <ac:chgData name="Mastroddi  Giacomo" userId="33ce51eb-f460-4a43-bc87-3bc43ad9756d" providerId="ADAL" clId="{91F7D535-7189-4570-AB8F-4FF0E561BA1C}" dt="2022-11-17T15:02:45.936" v="4591" actId="478"/>
          <ac:spMkLst>
            <pc:docMk/>
            <pc:sldMk cId="2340082002" sldId="690"/>
            <ac:spMk id="6" creationId="{710D5562-749D-F036-D5B3-B392538E8CA1}"/>
          </ac:spMkLst>
        </pc:spChg>
        <pc:spChg chg="add del mod">
          <ac:chgData name="Mastroddi  Giacomo" userId="33ce51eb-f460-4a43-bc87-3bc43ad9756d" providerId="ADAL" clId="{91F7D535-7189-4570-AB8F-4FF0E561BA1C}" dt="2022-11-17T15:06:08.814" v="4740" actId="1076"/>
          <ac:spMkLst>
            <pc:docMk/>
            <pc:sldMk cId="2340082002" sldId="690"/>
            <ac:spMk id="7" creationId="{C7730F96-E86C-7601-7292-4288F499AE6C}"/>
          </ac:spMkLst>
        </pc:spChg>
        <pc:spChg chg="add del mod">
          <ac:chgData name="Mastroddi  Giacomo" userId="33ce51eb-f460-4a43-bc87-3bc43ad9756d" providerId="ADAL" clId="{91F7D535-7189-4570-AB8F-4FF0E561BA1C}" dt="2022-11-17T15:02:45.936" v="4591" actId="478"/>
          <ac:spMkLst>
            <pc:docMk/>
            <pc:sldMk cId="2340082002" sldId="690"/>
            <ac:spMk id="8" creationId="{7AAAE9A1-56D3-D815-2D36-CA8C8443FD8C}"/>
          </ac:spMkLst>
        </pc:spChg>
        <pc:spChg chg="add del mod">
          <ac:chgData name="Mastroddi  Giacomo" userId="33ce51eb-f460-4a43-bc87-3bc43ad9756d" providerId="ADAL" clId="{91F7D535-7189-4570-AB8F-4FF0E561BA1C}" dt="2022-11-17T15:02:45.936" v="4591" actId="478"/>
          <ac:spMkLst>
            <pc:docMk/>
            <pc:sldMk cId="2340082002" sldId="690"/>
            <ac:spMk id="10" creationId="{CC9BDD44-A4E6-487A-CA97-B75B57327659}"/>
          </ac:spMkLst>
        </pc:spChg>
        <pc:spChg chg="add del mod">
          <ac:chgData name="Mastroddi  Giacomo" userId="33ce51eb-f460-4a43-bc87-3bc43ad9756d" providerId="ADAL" clId="{91F7D535-7189-4570-AB8F-4FF0E561BA1C}" dt="2022-11-17T15:02:45.936" v="4591" actId="478"/>
          <ac:spMkLst>
            <pc:docMk/>
            <pc:sldMk cId="2340082002" sldId="690"/>
            <ac:spMk id="11" creationId="{DEF24BD5-55E6-E3E9-A8F8-E5173F739D4F}"/>
          </ac:spMkLst>
        </pc:spChg>
        <pc:spChg chg="add del mod">
          <ac:chgData name="Mastroddi  Giacomo" userId="33ce51eb-f460-4a43-bc87-3bc43ad9756d" providerId="ADAL" clId="{91F7D535-7189-4570-AB8F-4FF0E561BA1C}" dt="2022-11-17T15:02:45.936" v="4591" actId="478"/>
          <ac:spMkLst>
            <pc:docMk/>
            <pc:sldMk cId="2340082002" sldId="690"/>
            <ac:spMk id="13" creationId="{DEDBC690-BB13-6F7E-3F16-B08FA02DAF3E}"/>
          </ac:spMkLst>
        </pc:spChg>
        <pc:spChg chg="add del mod">
          <ac:chgData name="Mastroddi  Giacomo" userId="33ce51eb-f460-4a43-bc87-3bc43ad9756d" providerId="ADAL" clId="{91F7D535-7189-4570-AB8F-4FF0E561BA1C}" dt="2022-11-17T15:04:30.565" v="4621"/>
          <ac:spMkLst>
            <pc:docMk/>
            <pc:sldMk cId="2340082002" sldId="690"/>
            <ac:spMk id="17" creationId="{6CECFD1A-662C-04AA-B6E1-BC0C243DC712}"/>
          </ac:spMkLst>
        </pc:spChg>
        <pc:spChg chg="add mod">
          <ac:chgData name="Mastroddi  Giacomo" userId="33ce51eb-f460-4a43-bc87-3bc43ad9756d" providerId="ADAL" clId="{91F7D535-7189-4570-AB8F-4FF0E561BA1C}" dt="2022-11-17T15:06:11.355" v="4742" actId="1076"/>
          <ac:spMkLst>
            <pc:docMk/>
            <pc:sldMk cId="2340082002" sldId="690"/>
            <ac:spMk id="18" creationId="{C72C6D88-658E-BEA5-1975-587770763793}"/>
          </ac:spMkLst>
        </pc:spChg>
        <pc:spChg chg="add mod">
          <ac:chgData name="Mastroddi  Giacomo" userId="33ce51eb-f460-4a43-bc87-3bc43ad9756d" providerId="ADAL" clId="{91F7D535-7189-4570-AB8F-4FF0E561BA1C}" dt="2022-11-17T15:06:14.924" v="4743" actId="1076"/>
          <ac:spMkLst>
            <pc:docMk/>
            <pc:sldMk cId="2340082002" sldId="690"/>
            <ac:spMk id="19" creationId="{11893179-DFA8-36B6-CF38-BAF93BC45DB5}"/>
          </ac:spMkLst>
        </pc:spChg>
        <pc:spChg chg="add mod">
          <ac:chgData name="Mastroddi  Giacomo" userId="33ce51eb-f460-4a43-bc87-3bc43ad9756d" providerId="ADAL" clId="{91F7D535-7189-4570-AB8F-4FF0E561BA1C}" dt="2022-11-17T15:07:32.253" v="4781" actId="1076"/>
          <ac:spMkLst>
            <pc:docMk/>
            <pc:sldMk cId="2340082002" sldId="690"/>
            <ac:spMk id="29" creationId="{B34DF2F9-4223-067B-F105-CB24DE645768}"/>
          </ac:spMkLst>
        </pc:spChg>
        <pc:spChg chg="add mod">
          <ac:chgData name="Mastroddi  Giacomo" userId="33ce51eb-f460-4a43-bc87-3bc43ad9756d" providerId="ADAL" clId="{91F7D535-7189-4570-AB8F-4FF0E561BA1C}" dt="2022-11-17T15:08:43.522" v="4844" actId="1076"/>
          <ac:spMkLst>
            <pc:docMk/>
            <pc:sldMk cId="2340082002" sldId="690"/>
            <ac:spMk id="30" creationId="{91676D74-BB97-E6BF-062E-1E0CABF4907B}"/>
          </ac:spMkLst>
        </pc:spChg>
        <pc:cxnChg chg="add del mod">
          <ac:chgData name="Mastroddi  Giacomo" userId="33ce51eb-f460-4a43-bc87-3bc43ad9756d" providerId="ADAL" clId="{91F7D535-7189-4570-AB8F-4FF0E561BA1C}" dt="2022-11-17T15:02:45.936" v="4591" actId="478"/>
          <ac:cxnSpMkLst>
            <pc:docMk/>
            <pc:sldMk cId="2340082002" sldId="690"/>
            <ac:cxnSpMk id="9" creationId="{36348C99-2B7F-88D2-F906-F045D54E4A3C}"/>
          </ac:cxnSpMkLst>
        </pc:cxnChg>
        <pc:cxnChg chg="add del mod">
          <ac:chgData name="Mastroddi  Giacomo" userId="33ce51eb-f460-4a43-bc87-3bc43ad9756d" providerId="ADAL" clId="{91F7D535-7189-4570-AB8F-4FF0E561BA1C}" dt="2022-11-17T15:02:45.936" v="4591" actId="478"/>
          <ac:cxnSpMkLst>
            <pc:docMk/>
            <pc:sldMk cId="2340082002" sldId="690"/>
            <ac:cxnSpMk id="12" creationId="{8C50C6A6-B00A-EDA9-513A-158CCF86A58E}"/>
          </ac:cxnSpMkLst>
        </pc:cxnChg>
        <pc:cxnChg chg="add del mod">
          <ac:chgData name="Mastroddi  Giacomo" userId="33ce51eb-f460-4a43-bc87-3bc43ad9756d" providerId="ADAL" clId="{91F7D535-7189-4570-AB8F-4FF0E561BA1C}" dt="2022-11-17T15:02:45.936" v="4591" actId="478"/>
          <ac:cxnSpMkLst>
            <pc:docMk/>
            <pc:sldMk cId="2340082002" sldId="690"/>
            <ac:cxnSpMk id="14" creationId="{FC68EE82-6F6D-E76F-BBC1-321F239A0DEB}"/>
          </ac:cxnSpMkLst>
        </pc:cxnChg>
        <pc:cxnChg chg="add del mod">
          <ac:chgData name="Mastroddi  Giacomo" userId="33ce51eb-f460-4a43-bc87-3bc43ad9756d" providerId="ADAL" clId="{91F7D535-7189-4570-AB8F-4FF0E561BA1C}" dt="2022-11-17T15:02:45.936" v="4591" actId="478"/>
          <ac:cxnSpMkLst>
            <pc:docMk/>
            <pc:sldMk cId="2340082002" sldId="690"/>
            <ac:cxnSpMk id="15" creationId="{C203BBFD-EB2B-12F9-053F-B1124BF50F72}"/>
          </ac:cxnSpMkLst>
        </pc:cxnChg>
        <pc:cxnChg chg="add del mod">
          <ac:chgData name="Mastroddi  Giacomo" userId="33ce51eb-f460-4a43-bc87-3bc43ad9756d" providerId="ADAL" clId="{91F7D535-7189-4570-AB8F-4FF0E561BA1C}" dt="2022-11-17T15:02:45.936" v="4591" actId="478"/>
          <ac:cxnSpMkLst>
            <pc:docMk/>
            <pc:sldMk cId="2340082002" sldId="690"/>
            <ac:cxnSpMk id="16" creationId="{DA88D083-DA47-1956-70C8-51DE55F86E40}"/>
          </ac:cxnSpMkLst>
        </pc:cxnChg>
        <pc:cxnChg chg="add mod">
          <ac:chgData name="Mastroddi  Giacomo" userId="33ce51eb-f460-4a43-bc87-3bc43ad9756d" providerId="ADAL" clId="{91F7D535-7189-4570-AB8F-4FF0E561BA1C}" dt="2022-11-17T15:06:28.671" v="4747" actId="14100"/>
          <ac:cxnSpMkLst>
            <pc:docMk/>
            <pc:sldMk cId="2340082002" sldId="690"/>
            <ac:cxnSpMk id="20" creationId="{EB0AD81A-C453-FCE5-54C8-6529C89A5AAB}"/>
          </ac:cxnSpMkLst>
        </pc:cxnChg>
        <pc:cxnChg chg="add mod">
          <ac:chgData name="Mastroddi  Giacomo" userId="33ce51eb-f460-4a43-bc87-3bc43ad9756d" providerId="ADAL" clId="{91F7D535-7189-4570-AB8F-4FF0E561BA1C}" dt="2022-11-17T15:06:40.830" v="4751" actId="14100"/>
          <ac:cxnSpMkLst>
            <pc:docMk/>
            <pc:sldMk cId="2340082002" sldId="690"/>
            <ac:cxnSpMk id="23" creationId="{1A1815DD-20AB-2F01-9033-6FD4F9FFEFED}"/>
          </ac:cxnSpMkLst>
        </pc:cxnChg>
        <pc:cxnChg chg="add mod">
          <ac:chgData name="Mastroddi  Giacomo" userId="33ce51eb-f460-4a43-bc87-3bc43ad9756d" providerId="ADAL" clId="{91F7D535-7189-4570-AB8F-4FF0E561BA1C}" dt="2022-11-17T15:06:51.289" v="4755" actId="14100"/>
          <ac:cxnSpMkLst>
            <pc:docMk/>
            <pc:sldMk cId="2340082002" sldId="690"/>
            <ac:cxnSpMk id="26" creationId="{877B0391-8F43-3C77-C2C1-8A528614832C}"/>
          </ac:cxnSpMkLst>
        </pc:cxnChg>
      </pc:sldChg>
      <pc:sldChg chg="addSp delSp modSp new mod modClrScheme modAnim chgLayout">
        <pc:chgData name="Mastroddi  Giacomo" userId="33ce51eb-f460-4a43-bc87-3bc43ad9756d" providerId="ADAL" clId="{91F7D535-7189-4570-AB8F-4FF0E561BA1C}" dt="2022-11-17T15:11:08.875" v="4853"/>
        <pc:sldMkLst>
          <pc:docMk/>
          <pc:sldMk cId="3607366707" sldId="691"/>
        </pc:sldMkLst>
        <pc:spChg chg="del mod ord">
          <ac:chgData name="Mastroddi  Giacomo" userId="33ce51eb-f460-4a43-bc87-3bc43ad9756d" providerId="ADAL" clId="{91F7D535-7189-4570-AB8F-4FF0E561BA1C}" dt="2022-11-17T11:04:52.484" v="2587" actId="700"/>
          <ac:spMkLst>
            <pc:docMk/>
            <pc:sldMk cId="3607366707" sldId="691"/>
            <ac:spMk id="2" creationId="{0B91D80C-0143-90E5-A5BE-4F773D1AEA64}"/>
          </ac:spMkLst>
        </pc:spChg>
        <pc:spChg chg="mod ord">
          <ac:chgData name="Mastroddi  Giacomo" userId="33ce51eb-f460-4a43-bc87-3bc43ad9756d" providerId="ADAL" clId="{91F7D535-7189-4570-AB8F-4FF0E561BA1C}" dt="2022-11-17T11:04:52.484" v="2587" actId="700"/>
          <ac:spMkLst>
            <pc:docMk/>
            <pc:sldMk cId="3607366707" sldId="691"/>
            <ac:spMk id="3" creationId="{A636B7DC-C179-D2B7-C6E1-389D928E294B}"/>
          </ac:spMkLst>
        </pc:spChg>
        <pc:spChg chg="del mod ord">
          <ac:chgData name="Mastroddi  Giacomo" userId="33ce51eb-f460-4a43-bc87-3bc43ad9756d" providerId="ADAL" clId="{91F7D535-7189-4570-AB8F-4FF0E561BA1C}" dt="2022-11-17T11:04:52.484" v="2587" actId="700"/>
          <ac:spMkLst>
            <pc:docMk/>
            <pc:sldMk cId="3607366707" sldId="691"/>
            <ac:spMk id="4" creationId="{5C82EB7C-7EE7-656D-91DB-FC0CC9D1720C}"/>
          </ac:spMkLst>
        </pc:spChg>
        <pc:spChg chg="mod ord">
          <ac:chgData name="Mastroddi  Giacomo" userId="33ce51eb-f460-4a43-bc87-3bc43ad9756d" providerId="ADAL" clId="{91F7D535-7189-4570-AB8F-4FF0E561BA1C}" dt="2022-11-17T11:04:52.484" v="2587" actId="700"/>
          <ac:spMkLst>
            <pc:docMk/>
            <pc:sldMk cId="3607366707" sldId="691"/>
            <ac:spMk id="5" creationId="{F7672D08-4A1F-6147-6D8C-0055626E97FA}"/>
          </ac:spMkLst>
        </pc:spChg>
        <pc:spChg chg="add mod ord">
          <ac:chgData name="Mastroddi  Giacomo" userId="33ce51eb-f460-4a43-bc87-3bc43ad9756d" providerId="ADAL" clId="{91F7D535-7189-4570-AB8F-4FF0E561BA1C}" dt="2022-11-17T11:06:09.922" v="2681" actId="20577"/>
          <ac:spMkLst>
            <pc:docMk/>
            <pc:sldMk cId="3607366707" sldId="691"/>
            <ac:spMk id="6" creationId="{A0814F2E-475B-42F1-B16F-49FE58014ED9}"/>
          </ac:spMkLst>
        </pc:spChg>
        <pc:spChg chg="add mod ord">
          <ac:chgData name="Mastroddi  Giacomo" userId="33ce51eb-f460-4a43-bc87-3bc43ad9756d" providerId="ADAL" clId="{91F7D535-7189-4570-AB8F-4FF0E561BA1C}" dt="2022-11-17T15:10:56.504" v="4852" actId="20577"/>
          <ac:spMkLst>
            <pc:docMk/>
            <pc:sldMk cId="3607366707" sldId="691"/>
            <ac:spMk id="7" creationId="{8E7AEECD-F3E5-0A00-A295-5F87B3E34F3E}"/>
          </ac:spMkLst>
        </pc:spChg>
      </pc:sldChg>
      <pc:sldChg chg="addSp delSp modSp add del mod">
        <pc:chgData name="Mastroddi  Giacomo" userId="33ce51eb-f460-4a43-bc87-3bc43ad9756d" providerId="ADAL" clId="{91F7D535-7189-4570-AB8F-4FF0E561BA1C}" dt="2022-12-17T11:30:23.988" v="4910" actId="47"/>
        <pc:sldMkLst>
          <pc:docMk/>
          <pc:sldMk cId="728829541" sldId="692"/>
        </pc:sldMkLst>
        <pc:spChg chg="mod">
          <ac:chgData name="Mastroddi  Giacomo" userId="33ce51eb-f460-4a43-bc87-3bc43ad9756d" providerId="ADAL" clId="{91F7D535-7189-4570-AB8F-4FF0E561BA1C}" dt="2022-11-17T14:34:20.453" v="3669" actId="20577"/>
          <ac:spMkLst>
            <pc:docMk/>
            <pc:sldMk cId="728829541" sldId="692"/>
            <ac:spMk id="6" creationId="{6D387784-6111-1E66-9336-B5AA5005EEA0}"/>
          </ac:spMkLst>
        </pc:spChg>
        <pc:spChg chg="add del">
          <ac:chgData name="Mastroddi  Giacomo" userId="33ce51eb-f460-4a43-bc87-3bc43ad9756d" providerId="ADAL" clId="{91F7D535-7189-4570-AB8F-4FF0E561BA1C}" dt="2022-12-17T11:30:00.096" v="4908" actId="22"/>
          <ac:spMkLst>
            <pc:docMk/>
            <pc:sldMk cId="728829541" sldId="692"/>
            <ac:spMk id="7" creationId="{C3E3F098-2741-5D75-58D7-3EEE493C8EFE}"/>
          </ac:spMkLst>
        </pc:spChg>
        <pc:graphicFrameChg chg="mod modGraphic">
          <ac:chgData name="Mastroddi  Giacomo" userId="33ce51eb-f460-4a43-bc87-3bc43ad9756d" providerId="ADAL" clId="{91F7D535-7189-4570-AB8F-4FF0E561BA1C}" dt="2022-11-17T14:34:30.680" v="3671" actId="12789"/>
          <ac:graphicFrameMkLst>
            <pc:docMk/>
            <pc:sldMk cId="728829541" sldId="692"/>
            <ac:graphicFrameMk id="2" creationId="{567E416D-E28B-C248-8EDB-CA9B1D3EC7E7}"/>
          </ac:graphicFrameMkLst>
        </pc:graphicFrameChg>
      </pc:sldChg>
      <pc:sldChg chg="modSp add del mod">
        <pc:chgData name="Mastroddi  Giacomo" userId="33ce51eb-f460-4a43-bc87-3bc43ad9756d" providerId="ADAL" clId="{91F7D535-7189-4570-AB8F-4FF0E561BA1C}" dt="2022-12-17T11:31:35.154" v="4912" actId="47"/>
        <pc:sldMkLst>
          <pc:docMk/>
          <pc:sldMk cId="691417036" sldId="693"/>
        </pc:sldMkLst>
        <pc:spChg chg="mod">
          <ac:chgData name="Mastroddi  Giacomo" userId="33ce51eb-f460-4a43-bc87-3bc43ad9756d" providerId="ADAL" clId="{91F7D535-7189-4570-AB8F-4FF0E561BA1C}" dt="2022-11-17T14:38:05.793" v="3821" actId="20577"/>
          <ac:spMkLst>
            <pc:docMk/>
            <pc:sldMk cId="691417036" sldId="693"/>
            <ac:spMk id="6" creationId="{6D387784-6111-1E66-9336-B5AA5005EEA0}"/>
          </ac:spMkLst>
        </pc:spChg>
        <pc:graphicFrameChg chg="mod modGraphic">
          <ac:chgData name="Mastroddi  Giacomo" userId="33ce51eb-f460-4a43-bc87-3bc43ad9756d" providerId="ADAL" clId="{91F7D535-7189-4570-AB8F-4FF0E561BA1C}" dt="2022-11-17T14:34:46.131" v="3674" actId="12789"/>
          <ac:graphicFrameMkLst>
            <pc:docMk/>
            <pc:sldMk cId="691417036" sldId="693"/>
            <ac:graphicFrameMk id="2" creationId="{567E416D-E28B-C248-8EDB-CA9B1D3EC7E7}"/>
          </ac:graphicFrameMkLst>
        </pc:graphicFrameChg>
      </pc:sldChg>
      <pc:sldChg chg="modSp add del mod">
        <pc:chgData name="Mastroddi  Giacomo" userId="33ce51eb-f460-4a43-bc87-3bc43ad9756d" providerId="ADAL" clId="{91F7D535-7189-4570-AB8F-4FF0E561BA1C}" dt="2022-11-17T14:34:09.302" v="3660" actId="2890"/>
        <pc:sldMkLst>
          <pc:docMk/>
          <pc:sldMk cId="899236937" sldId="693"/>
        </pc:sldMkLst>
        <pc:spChg chg="mod">
          <ac:chgData name="Mastroddi  Giacomo" userId="33ce51eb-f460-4a43-bc87-3bc43ad9756d" providerId="ADAL" clId="{91F7D535-7189-4570-AB8F-4FF0E561BA1C}" dt="2022-11-17T14:34:08.987" v="3659" actId="20577"/>
          <ac:spMkLst>
            <pc:docMk/>
            <pc:sldMk cId="899236937" sldId="693"/>
            <ac:spMk id="6" creationId="{6D387784-6111-1E66-9336-B5AA5005EEA0}"/>
          </ac:spMkLst>
        </pc:spChg>
      </pc:sldChg>
      <pc:sldChg chg="modSp add mod">
        <pc:chgData name="Mastroddi  Giacomo" userId="33ce51eb-f460-4a43-bc87-3bc43ad9756d" providerId="ADAL" clId="{91F7D535-7189-4570-AB8F-4FF0E561BA1C}" dt="2022-11-17T14:46:10.167" v="4183" actId="20577"/>
        <pc:sldMkLst>
          <pc:docMk/>
          <pc:sldMk cId="2979871956" sldId="694"/>
        </pc:sldMkLst>
        <pc:spChg chg="mod">
          <ac:chgData name="Mastroddi  Giacomo" userId="33ce51eb-f460-4a43-bc87-3bc43ad9756d" providerId="ADAL" clId="{91F7D535-7189-4570-AB8F-4FF0E561BA1C}" dt="2022-11-17T14:46:10.167" v="4183" actId="20577"/>
          <ac:spMkLst>
            <pc:docMk/>
            <pc:sldMk cId="2979871956" sldId="694"/>
            <ac:spMk id="6" creationId="{6D387784-6111-1E66-9336-B5AA5005EEA0}"/>
          </ac:spMkLst>
        </pc:spChg>
        <pc:graphicFrameChg chg="mod modGraphic">
          <ac:chgData name="Mastroddi  Giacomo" userId="33ce51eb-f460-4a43-bc87-3bc43ad9756d" providerId="ADAL" clId="{91F7D535-7189-4570-AB8F-4FF0E561BA1C}" dt="2022-11-17T14:40:50.536" v="3992" actId="6549"/>
          <ac:graphicFrameMkLst>
            <pc:docMk/>
            <pc:sldMk cId="2979871956" sldId="694"/>
            <ac:graphicFrameMk id="2" creationId="{567E416D-E28B-C248-8EDB-CA9B1D3EC7E7}"/>
          </ac:graphicFrameMkLst>
        </pc:graphicFrameChg>
      </pc:sldChg>
      <pc:sldChg chg="modSp add mod">
        <pc:chgData name="Mastroddi  Giacomo" userId="33ce51eb-f460-4a43-bc87-3bc43ad9756d" providerId="ADAL" clId="{91F7D535-7189-4570-AB8F-4FF0E561BA1C}" dt="2022-11-17T14:45:22.709" v="4165" actId="20577"/>
        <pc:sldMkLst>
          <pc:docMk/>
          <pc:sldMk cId="2153242693" sldId="695"/>
        </pc:sldMkLst>
        <pc:spChg chg="mod">
          <ac:chgData name="Mastroddi  Giacomo" userId="33ce51eb-f460-4a43-bc87-3bc43ad9756d" providerId="ADAL" clId="{91F7D535-7189-4570-AB8F-4FF0E561BA1C}" dt="2022-11-17T14:41:16.467" v="3995" actId="20577"/>
          <ac:spMkLst>
            <pc:docMk/>
            <pc:sldMk cId="2153242693" sldId="695"/>
            <ac:spMk id="6" creationId="{6D387784-6111-1E66-9336-B5AA5005EEA0}"/>
          </ac:spMkLst>
        </pc:spChg>
        <pc:graphicFrameChg chg="mod modGraphic">
          <ac:chgData name="Mastroddi  Giacomo" userId="33ce51eb-f460-4a43-bc87-3bc43ad9756d" providerId="ADAL" clId="{91F7D535-7189-4570-AB8F-4FF0E561BA1C}" dt="2022-11-17T14:45:22.709" v="4165" actId="20577"/>
          <ac:graphicFrameMkLst>
            <pc:docMk/>
            <pc:sldMk cId="2153242693" sldId="695"/>
            <ac:graphicFrameMk id="2" creationId="{567E416D-E28B-C248-8EDB-CA9B1D3EC7E7}"/>
          </ac:graphicFrameMkLst>
        </pc:graphicFrameChg>
      </pc:sldChg>
      <pc:sldChg chg="modSp add mod">
        <pc:chgData name="Mastroddi  Giacomo" userId="33ce51eb-f460-4a43-bc87-3bc43ad9756d" providerId="ADAL" clId="{91F7D535-7189-4570-AB8F-4FF0E561BA1C}" dt="2022-11-17T15:59:04.735" v="4890" actId="20577"/>
        <pc:sldMkLst>
          <pc:docMk/>
          <pc:sldMk cId="1882231795" sldId="696"/>
        </pc:sldMkLst>
        <pc:spChg chg="mod">
          <ac:chgData name="Mastroddi  Giacomo" userId="33ce51eb-f460-4a43-bc87-3bc43ad9756d" providerId="ADAL" clId="{91F7D535-7189-4570-AB8F-4FF0E561BA1C}" dt="2022-11-17T14:46:17.750" v="4184" actId="20577"/>
          <ac:spMkLst>
            <pc:docMk/>
            <pc:sldMk cId="1882231795" sldId="696"/>
            <ac:spMk id="6" creationId="{6D387784-6111-1E66-9336-B5AA5005EEA0}"/>
          </ac:spMkLst>
        </pc:spChg>
        <pc:graphicFrameChg chg="mod modGraphic">
          <ac:chgData name="Mastroddi  Giacomo" userId="33ce51eb-f460-4a43-bc87-3bc43ad9756d" providerId="ADAL" clId="{91F7D535-7189-4570-AB8F-4FF0E561BA1C}" dt="2022-11-17T15:59:04.735" v="4890" actId="20577"/>
          <ac:graphicFrameMkLst>
            <pc:docMk/>
            <pc:sldMk cId="1882231795" sldId="696"/>
            <ac:graphicFrameMk id="2" creationId="{567E416D-E28B-C248-8EDB-CA9B1D3EC7E7}"/>
          </ac:graphicFrameMkLst>
        </pc:graphicFrameChg>
      </pc:sldChg>
      <pc:sldChg chg="addSp delSp modSp new mod modClrScheme chgLayout">
        <pc:chgData name="Mastroddi  Giacomo" userId="33ce51eb-f460-4a43-bc87-3bc43ad9756d" providerId="ADAL" clId="{91F7D535-7189-4570-AB8F-4FF0E561BA1C}" dt="2022-11-17T15:46:39.204" v="4886" actId="27614"/>
        <pc:sldMkLst>
          <pc:docMk/>
          <pc:sldMk cId="3690685997" sldId="697"/>
        </pc:sldMkLst>
        <pc:spChg chg="del mod ord">
          <ac:chgData name="Mastroddi  Giacomo" userId="33ce51eb-f460-4a43-bc87-3bc43ad9756d" providerId="ADAL" clId="{91F7D535-7189-4570-AB8F-4FF0E561BA1C}" dt="2022-11-17T15:11:23.387" v="4855" actId="700"/>
          <ac:spMkLst>
            <pc:docMk/>
            <pc:sldMk cId="3690685997" sldId="697"/>
            <ac:spMk id="2" creationId="{64435E5C-4885-3AE7-AED4-76FABED91093}"/>
          </ac:spMkLst>
        </pc:spChg>
        <pc:spChg chg="mod ord">
          <ac:chgData name="Mastroddi  Giacomo" userId="33ce51eb-f460-4a43-bc87-3bc43ad9756d" providerId="ADAL" clId="{91F7D535-7189-4570-AB8F-4FF0E561BA1C}" dt="2022-11-17T15:11:23.387" v="4855" actId="700"/>
          <ac:spMkLst>
            <pc:docMk/>
            <pc:sldMk cId="3690685997" sldId="697"/>
            <ac:spMk id="3" creationId="{2B9115A5-58E8-933B-0971-87D3D629B695}"/>
          </ac:spMkLst>
        </pc:spChg>
        <pc:spChg chg="del mod ord">
          <ac:chgData name="Mastroddi  Giacomo" userId="33ce51eb-f460-4a43-bc87-3bc43ad9756d" providerId="ADAL" clId="{91F7D535-7189-4570-AB8F-4FF0E561BA1C}" dt="2022-11-17T15:11:23.387" v="4855" actId="700"/>
          <ac:spMkLst>
            <pc:docMk/>
            <pc:sldMk cId="3690685997" sldId="697"/>
            <ac:spMk id="4" creationId="{0D456695-7036-838C-93D5-6B53BFDF0652}"/>
          </ac:spMkLst>
        </pc:spChg>
        <pc:spChg chg="mod ord">
          <ac:chgData name="Mastroddi  Giacomo" userId="33ce51eb-f460-4a43-bc87-3bc43ad9756d" providerId="ADAL" clId="{91F7D535-7189-4570-AB8F-4FF0E561BA1C}" dt="2022-11-17T15:11:23.387" v="4855" actId="700"/>
          <ac:spMkLst>
            <pc:docMk/>
            <pc:sldMk cId="3690685997" sldId="697"/>
            <ac:spMk id="5" creationId="{34EDF0EE-C7D1-9405-F3FC-CF5755E3522B}"/>
          </ac:spMkLst>
        </pc:spChg>
        <pc:spChg chg="add mod ord">
          <ac:chgData name="Mastroddi  Giacomo" userId="33ce51eb-f460-4a43-bc87-3bc43ad9756d" providerId="ADAL" clId="{91F7D535-7189-4570-AB8F-4FF0E561BA1C}" dt="2022-11-17T15:46:28.474" v="4884" actId="20577"/>
          <ac:spMkLst>
            <pc:docMk/>
            <pc:sldMk cId="3690685997" sldId="697"/>
            <ac:spMk id="6" creationId="{4317237A-05CB-6351-7A30-1D2D50DD95E8}"/>
          </ac:spMkLst>
        </pc:spChg>
        <pc:spChg chg="add del mod ord">
          <ac:chgData name="Mastroddi  Giacomo" userId="33ce51eb-f460-4a43-bc87-3bc43ad9756d" providerId="ADAL" clId="{91F7D535-7189-4570-AB8F-4FF0E561BA1C}" dt="2022-11-17T15:46:37.089" v="4885" actId="931"/>
          <ac:spMkLst>
            <pc:docMk/>
            <pc:sldMk cId="3690685997" sldId="697"/>
            <ac:spMk id="7" creationId="{C1716814-3F0D-664B-AD7F-2D99BA0C9F1A}"/>
          </ac:spMkLst>
        </pc:spChg>
        <pc:picChg chg="add mod">
          <ac:chgData name="Mastroddi  Giacomo" userId="33ce51eb-f460-4a43-bc87-3bc43ad9756d" providerId="ADAL" clId="{91F7D535-7189-4570-AB8F-4FF0E561BA1C}" dt="2022-11-17T15:46:39.204" v="4886" actId="27614"/>
          <ac:picMkLst>
            <pc:docMk/>
            <pc:sldMk cId="3690685997" sldId="697"/>
            <ac:picMk id="9" creationId="{A89F91E4-AB48-6487-7EA0-647ACA0792F6}"/>
          </ac:picMkLst>
        </pc:picChg>
      </pc:sldChg>
      <pc:sldChg chg="addSp delSp modSp new mod modClrScheme chgLayout">
        <pc:chgData name="Mastroddi  Giacomo" userId="33ce51eb-f460-4a43-bc87-3bc43ad9756d" providerId="ADAL" clId="{91F7D535-7189-4570-AB8F-4FF0E561BA1C}" dt="2022-11-17T16:03:17.073" v="4904" actId="478"/>
        <pc:sldMkLst>
          <pc:docMk/>
          <pc:sldMk cId="3820594505" sldId="698"/>
        </pc:sldMkLst>
        <pc:spChg chg="del mod ord">
          <ac:chgData name="Mastroddi  Giacomo" userId="33ce51eb-f460-4a43-bc87-3bc43ad9756d" providerId="ADAL" clId="{91F7D535-7189-4570-AB8F-4FF0E561BA1C}" dt="2022-11-17T16:02:14.310" v="4894" actId="700"/>
          <ac:spMkLst>
            <pc:docMk/>
            <pc:sldMk cId="3820594505" sldId="698"/>
            <ac:spMk id="2" creationId="{4CD27A39-2E17-EBFE-FB6E-370DE4792C33}"/>
          </ac:spMkLst>
        </pc:spChg>
        <pc:spChg chg="del">
          <ac:chgData name="Mastroddi  Giacomo" userId="33ce51eb-f460-4a43-bc87-3bc43ad9756d" providerId="ADAL" clId="{91F7D535-7189-4570-AB8F-4FF0E561BA1C}" dt="2022-11-17T16:02:14.310" v="4894" actId="700"/>
          <ac:spMkLst>
            <pc:docMk/>
            <pc:sldMk cId="3820594505" sldId="698"/>
            <ac:spMk id="3" creationId="{0074C424-4081-26B7-B72D-FF0D89F80E00}"/>
          </ac:spMkLst>
        </pc:spChg>
        <pc:spChg chg="del mod ord">
          <ac:chgData name="Mastroddi  Giacomo" userId="33ce51eb-f460-4a43-bc87-3bc43ad9756d" providerId="ADAL" clId="{91F7D535-7189-4570-AB8F-4FF0E561BA1C}" dt="2022-11-17T16:03:17.073" v="4904" actId="478"/>
          <ac:spMkLst>
            <pc:docMk/>
            <pc:sldMk cId="3820594505" sldId="698"/>
            <ac:spMk id="4" creationId="{E1133D29-9872-7E0A-1A43-3F2A6DFB1122}"/>
          </ac:spMkLst>
        </pc:spChg>
        <pc:spChg chg="del mod ord">
          <ac:chgData name="Mastroddi  Giacomo" userId="33ce51eb-f460-4a43-bc87-3bc43ad9756d" providerId="ADAL" clId="{91F7D535-7189-4570-AB8F-4FF0E561BA1C}" dt="2022-11-17T16:03:15.278" v="4903" actId="478"/>
          <ac:spMkLst>
            <pc:docMk/>
            <pc:sldMk cId="3820594505" sldId="698"/>
            <ac:spMk id="5" creationId="{EF9A332F-B538-E325-9BBA-9ADD4433795C}"/>
          </ac:spMkLst>
        </pc:spChg>
        <pc:spChg chg="add del mod ord">
          <ac:chgData name="Mastroddi  Giacomo" userId="33ce51eb-f460-4a43-bc87-3bc43ad9756d" providerId="ADAL" clId="{91F7D535-7189-4570-AB8F-4FF0E561BA1C}" dt="2022-11-17T16:03:08.199" v="4902" actId="700"/>
          <ac:spMkLst>
            <pc:docMk/>
            <pc:sldMk cId="3820594505" sldId="698"/>
            <ac:spMk id="6" creationId="{08F6B592-0155-C529-E3FC-BCD77756912D}"/>
          </ac:spMkLst>
        </pc:spChg>
      </pc:sldChg>
      <pc:sldChg chg="add">
        <pc:chgData name="Mastroddi  Giacomo" userId="33ce51eb-f460-4a43-bc87-3bc43ad9756d" providerId="ADAL" clId="{91F7D535-7189-4570-AB8F-4FF0E561BA1C}" dt="2022-12-17T11:30:17.805" v="4909"/>
        <pc:sldMkLst>
          <pc:docMk/>
          <pc:sldMk cId="1660940815" sldId="699"/>
        </pc:sldMkLst>
      </pc:sldChg>
      <pc:sldChg chg="add">
        <pc:chgData name="Mastroddi  Giacomo" userId="33ce51eb-f460-4a43-bc87-3bc43ad9756d" providerId="ADAL" clId="{91F7D535-7189-4570-AB8F-4FF0E561BA1C}" dt="2022-12-17T11:31:31.475" v="4911"/>
        <pc:sldMkLst>
          <pc:docMk/>
          <pc:sldMk cId="3250400887" sldId="700"/>
        </pc:sldMkLst>
      </pc:sldChg>
      <pc:sldMasterChg chg="addSp delSp modSp mod addSldLayout delSldLayout modSldLayout sldLayoutOrd">
        <pc:chgData name="Mastroddi  Giacomo" userId="33ce51eb-f460-4a43-bc87-3bc43ad9756d" providerId="ADAL" clId="{91F7D535-7189-4570-AB8F-4FF0E561BA1C}" dt="2022-11-20T15:54:16.783" v="4906"/>
        <pc:sldMasterMkLst>
          <pc:docMk/>
          <pc:sldMasterMk cId="1066431050" sldId="2147483775"/>
        </pc:sldMasterMkLst>
        <pc:spChg chg="mod">
          <ac:chgData name="Mastroddi  Giacomo" userId="33ce51eb-f460-4a43-bc87-3bc43ad9756d" providerId="ADAL" clId="{91F7D535-7189-4570-AB8F-4FF0E561BA1C}" dt="2022-11-17T09:29:05.786" v="2417" actId="242"/>
          <ac:spMkLst>
            <pc:docMk/>
            <pc:sldMasterMk cId="1066431050" sldId="2147483775"/>
            <ac:spMk id="3" creationId="{65C6EC0D-393C-42F2-B6A7-B19C9B098F2D}"/>
          </ac:spMkLst>
        </pc:spChg>
        <pc:spChg chg="add del mod">
          <ac:chgData name="Mastroddi  Giacomo" userId="33ce51eb-f460-4a43-bc87-3bc43ad9756d" providerId="ADAL" clId="{91F7D535-7189-4570-AB8F-4FF0E561BA1C}" dt="2022-11-16T14:02:59.318" v="1900" actId="768"/>
          <ac:spMkLst>
            <pc:docMk/>
            <pc:sldMasterMk cId="1066431050" sldId="2147483775"/>
            <ac:spMk id="4" creationId="{37C96E51-36C9-4BEE-A761-33378A0DF03D}"/>
          </ac:spMkLst>
        </pc:spChg>
        <pc:spChg chg="add del mod">
          <ac:chgData name="Mastroddi  Giacomo" userId="33ce51eb-f460-4a43-bc87-3bc43ad9756d" providerId="ADAL" clId="{91F7D535-7189-4570-AB8F-4FF0E561BA1C}" dt="2022-11-17T13:57:48.388" v="3060" actId="478"/>
          <ac:spMkLst>
            <pc:docMk/>
            <pc:sldMasterMk cId="1066431050" sldId="2147483775"/>
            <ac:spMk id="5" creationId="{13F44EEE-0D44-8B91-36B1-A02CD07E5858}"/>
          </ac:spMkLst>
        </pc:spChg>
        <pc:spChg chg="del mod">
          <ac:chgData name="Mastroddi  Giacomo" userId="33ce51eb-f460-4a43-bc87-3bc43ad9756d" providerId="ADAL" clId="{91F7D535-7189-4570-AB8F-4FF0E561BA1C}" dt="2022-11-16T14:03:12.444" v="1902" actId="478"/>
          <ac:spMkLst>
            <pc:docMk/>
            <pc:sldMasterMk cId="1066431050" sldId="2147483775"/>
            <ac:spMk id="5" creationId="{411EC403-6E63-4450-AFDD-66CA49D6CCBE}"/>
          </ac:spMkLst>
        </pc:spChg>
        <pc:spChg chg="add del mod">
          <ac:chgData name="Mastroddi  Giacomo" userId="33ce51eb-f460-4a43-bc87-3bc43ad9756d" providerId="ADAL" clId="{91F7D535-7189-4570-AB8F-4FF0E561BA1C}" dt="2022-11-16T14:02:50.523" v="1898"/>
          <ac:spMkLst>
            <pc:docMk/>
            <pc:sldMasterMk cId="1066431050" sldId="2147483775"/>
            <ac:spMk id="7" creationId="{ED34E317-D1FA-EB05-29F1-C810BEC2CC3A}"/>
          </ac:spMkLst>
        </pc:spChg>
        <pc:picChg chg="add del mod">
          <ac:chgData name="Mastroddi  Giacomo" userId="33ce51eb-f460-4a43-bc87-3bc43ad9756d" providerId="ADAL" clId="{91F7D535-7189-4570-AB8F-4FF0E561BA1C}" dt="2022-11-16T16:14:58.209" v="2058" actId="478"/>
          <ac:picMkLst>
            <pc:docMk/>
            <pc:sldMasterMk cId="1066431050" sldId="2147483775"/>
            <ac:picMk id="5" creationId="{6CCF7A10-8D6F-4B4C-6701-FA97FABB4F98}"/>
          </ac:picMkLst>
        </pc:picChg>
        <pc:sldLayoutChg chg="addSp delSp modSp mod">
          <pc:chgData name="Mastroddi  Giacomo" userId="33ce51eb-f460-4a43-bc87-3bc43ad9756d" providerId="ADAL" clId="{91F7D535-7189-4570-AB8F-4FF0E561BA1C}" dt="2022-11-16T16:09:12.421" v="2019"/>
          <pc:sldLayoutMkLst>
            <pc:docMk/>
            <pc:sldMasterMk cId="1066431050" sldId="2147483775"/>
            <pc:sldLayoutMk cId="1421973369" sldId="2147483776"/>
          </pc:sldLayoutMkLst>
          <pc:spChg chg="add mod">
            <ac:chgData name="Mastroddi  Giacomo" userId="33ce51eb-f460-4a43-bc87-3bc43ad9756d" providerId="ADAL" clId="{91F7D535-7189-4570-AB8F-4FF0E561BA1C}" dt="2022-11-16T16:08:50.381" v="2013"/>
            <ac:spMkLst>
              <pc:docMk/>
              <pc:sldMasterMk cId="1066431050" sldId="2147483775"/>
              <pc:sldLayoutMk cId="1421973369" sldId="2147483776"/>
              <ac:spMk id="2" creationId="{A4EA7766-C539-CDB1-246E-70B96EA8E24F}"/>
            </ac:spMkLst>
          </pc:spChg>
          <pc:spChg chg="mod">
            <ac:chgData name="Mastroddi  Giacomo" userId="33ce51eb-f460-4a43-bc87-3bc43ad9756d" providerId="ADAL" clId="{91F7D535-7189-4570-AB8F-4FF0E561BA1C}" dt="2022-11-16T16:08:04.687" v="2008" actId="207"/>
            <ac:spMkLst>
              <pc:docMk/>
              <pc:sldMasterMk cId="1066431050" sldId="2147483775"/>
              <pc:sldLayoutMk cId="1421973369" sldId="2147483776"/>
              <ac:spMk id="8" creationId="{12EE5574-CDED-4C0F-9C3F-35F6EF161751}"/>
            </ac:spMkLst>
          </pc:spChg>
          <pc:spChg chg="del">
            <ac:chgData name="Mastroddi  Giacomo" userId="33ce51eb-f460-4a43-bc87-3bc43ad9756d" providerId="ADAL" clId="{91F7D535-7189-4570-AB8F-4FF0E561BA1C}" dt="2022-11-16T16:08:49.387" v="2012" actId="478"/>
            <ac:spMkLst>
              <pc:docMk/>
              <pc:sldMasterMk cId="1066431050" sldId="2147483775"/>
              <pc:sldLayoutMk cId="1421973369" sldId="2147483776"/>
              <ac:spMk id="14" creationId="{76349D7A-9E4B-B04B-8BFA-C4CA2403B208}"/>
            </ac:spMkLst>
          </pc:spChg>
          <pc:picChg chg="add mod">
            <ac:chgData name="Mastroddi  Giacomo" userId="33ce51eb-f460-4a43-bc87-3bc43ad9756d" providerId="ADAL" clId="{91F7D535-7189-4570-AB8F-4FF0E561BA1C}" dt="2022-11-16T16:09:12.421" v="2019"/>
            <ac:picMkLst>
              <pc:docMk/>
              <pc:sldMasterMk cId="1066431050" sldId="2147483775"/>
              <pc:sldLayoutMk cId="1421973369" sldId="2147483776"/>
              <ac:picMk id="3" creationId="{9E741E25-BC46-8948-8980-D5E6369F22D3}"/>
            </ac:picMkLst>
          </pc:picChg>
          <pc:picChg chg="add mod">
            <ac:chgData name="Mastroddi  Giacomo" userId="33ce51eb-f460-4a43-bc87-3bc43ad9756d" providerId="ADAL" clId="{91F7D535-7189-4570-AB8F-4FF0E561BA1C}" dt="2022-11-16T16:09:12.421" v="2019"/>
            <ac:picMkLst>
              <pc:docMk/>
              <pc:sldMasterMk cId="1066431050" sldId="2147483775"/>
              <pc:sldLayoutMk cId="1421973369" sldId="2147483776"/>
              <ac:picMk id="4" creationId="{7B62E2E9-E650-5068-959E-E0C61FBF1C41}"/>
            </ac:picMkLst>
          </pc:picChg>
          <pc:picChg chg="del">
            <ac:chgData name="Mastroddi  Giacomo" userId="33ce51eb-f460-4a43-bc87-3bc43ad9756d" providerId="ADAL" clId="{91F7D535-7189-4570-AB8F-4FF0E561BA1C}" dt="2022-11-16T14:00:58.560" v="1885" actId="478"/>
            <ac:picMkLst>
              <pc:docMk/>
              <pc:sldMasterMk cId="1066431050" sldId="2147483775"/>
              <pc:sldLayoutMk cId="1421973369" sldId="2147483776"/>
              <ac:picMk id="10" creationId="{A94EFBDB-CC16-4DB3-AF73-31A266D5FB26}"/>
            </ac:picMkLst>
          </pc:picChg>
        </pc:sldLayoutChg>
        <pc:sldLayoutChg chg="addSp delSp modSp mod ord">
          <pc:chgData name="Mastroddi  Giacomo" userId="33ce51eb-f460-4a43-bc87-3bc43ad9756d" providerId="ADAL" clId="{91F7D535-7189-4570-AB8F-4FF0E561BA1C}" dt="2022-11-16T16:08:31.092" v="2011" actId="20578"/>
          <pc:sldLayoutMkLst>
            <pc:docMk/>
            <pc:sldMasterMk cId="1066431050" sldId="2147483775"/>
            <pc:sldLayoutMk cId="3622690212" sldId="2147483779"/>
          </pc:sldLayoutMkLst>
          <pc:spChg chg="add del mod">
            <ac:chgData name="Mastroddi  Giacomo" userId="33ce51eb-f460-4a43-bc87-3bc43ad9756d" providerId="ADAL" clId="{91F7D535-7189-4570-AB8F-4FF0E561BA1C}" dt="2022-11-16T14:11:12.489" v="1936"/>
            <ac:spMkLst>
              <pc:docMk/>
              <pc:sldMasterMk cId="1066431050" sldId="2147483775"/>
              <pc:sldLayoutMk cId="3622690212" sldId="2147483779"/>
              <ac:spMk id="3" creationId="{99333BAD-E048-8F1A-AB76-69B17C7D6B7F}"/>
            </ac:spMkLst>
          </pc:spChg>
          <pc:spChg chg="add mod">
            <ac:chgData name="Mastroddi  Giacomo" userId="33ce51eb-f460-4a43-bc87-3bc43ad9756d" providerId="ADAL" clId="{91F7D535-7189-4570-AB8F-4FF0E561BA1C}" dt="2022-11-16T14:12:50.832" v="1960"/>
            <ac:spMkLst>
              <pc:docMk/>
              <pc:sldMasterMk cId="1066431050" sldId="2147483775"/>
              <pc:sldLayoutMk cId="3622690212" sldId="2147483779"/>
              <ac:spMk id="6" creationId="{17FBDC0B-C2F9-0C16-642C-A822696F3625}"/>
            </ac:spMkLst>
          </pc:spChg>
          <pc:spChg chg="del">
            <ac:chgData name="Mastroddi  Giacomo" userId="33ce51eb-f460-4a43-bc87-3bc43ad9756d" providerId="ADAL" clId="{91F7D535-7189-4570-AB8F-4FF0E561BA1C}" dt="2022-11-16T14:12:49.982" v="1959" actId="478"/>
            <ac:spMkLst>
              <pc:docMk/>
              <pc:sldMasterMk cId="1066431050" sldId="2147483775"/>
              <pc:sldLayoutMk cId="3622690212" sldId="2147483779"/>
              <ac:spMk id="15" creationId="{B86B62BC-A2B6-DA4D-90EB-E7B3CCE787AC}"/>
            </ac:spMkLst>
          </pc:spChg>
          <pc:picChg chg="add mod">
            <ac:chgData name="Mastroddi  Giacomo" userId="33ce51eb-f460-4a43-bc87-3bc43ad9756d" providerId="ADAL" clId="{91F7D535-7189-4570-AB8F-4FF0E561BA1C}" dt="2022-11-16T14:11:25.417" v="1940" actId="1076"/>
            <ac:picMkLst>
              <pc:docMk/>
              <pc:sldMasterMk cId="1066431050" sldId="2147483775"/>
              <pc:sldLayoutMk cId="3622690212" sldId="2147483779"/>
              <ac:picMk id="5" creationId="{52A5F5A1-95FA-3424-85CF-D037E7C9C5D1}"/>
            </ac:picMkLst>
          </pc:picChg>
          <pc:picChg chg="del">
            <ac:chgData name="Mastroddi  Giacomo" userId="33ce51eb-f460-4a43-bc87-3bc43ad9756d" providerId="ADAL" clId="{91F7D535-7189-4570-AB8F-4FF0E561BA1C}" dt="2022-11-16T14:01:07.585" v="1888" actId="478"/>
            <ac:picMkLst>
              <pc:docMk/>
              <pc:sldMasterMk cId="1066431050" sldId="2147483775"/>
              <pc:sldLayoutMk cId="3622690212" sldId="2147483779"/>
              <ac:picMk id="17" creationId="{29FF720F-C801-4D89-809A-B1EADFED6915}"/>
            </ac:picMkLst>
          </pc:picChg>
          <pc:picChg chg="add mod">
            <ac:chgData name="Mastroddi  Giacomo" userId="33ce51eb-f460-4a43-bc87-3bc43ad9756d" providerId="ADAL" clId="{91F7D535-7189-4570-AB8F-4FF0E561BA1C}" dt="2022-11-16T14:14:26.571" v="1983" actId="1076"/>
            <ac:picMkLst>
              <pc:docMk/>
              <pc:sldMasterMk cId="1066431050" sldId="2147483775"/>
              <pc:sldLayoutMk cId="3622690212" sldId="2147483779"/>
              <ac:picMk id="1026" creationId="{32D50486-917B-41D2-A4CB-BACD16DED497}"/>
            </ac:picMkLst>
          </pc:picChg>
        </pc:sldLayoutChg>
        <pc:sldLayoutChg chg="addSp delSp modSp mod ord">
          <pc:chgData name="Mastroddi  Giacomo" userId="33ce51eb-f460-4a43-bc87-3bc43ad9756d" providerId="ADAL" clId="{91F7D535-7189-4570-AB8F-4FF0E561BA1C}" dt="2022-11-20T15:54:16.783" v="4906"/>
          <pc:sldLayoutMkLst>
            <pc:docMk/>
            <pc:sldMasterMk cId="1066431050" sldId="2147483775"/>
            <pc:sldLayoutMk cId="3513261249" sldId="2147483782"/>
          </pc:sldLayoutMkLst>
          <pc:spChg chg="del">
            <ac:chgData name="Mastroddi  Giacomo" userId="33ce51eb-f460-4a43-bc87-3bc43ad9756d" providerId="ADAL" clId="{91F7D535-7189-4570-AB8F-4FF0E561BA1C}" dt="2022-11-16T14:04:30.691" v="1933" actId="478"/>
            <ac:spMkLst>
              <pc:docMk/>
              <pc:sldMasterMk cId="1066431050" sldId="2147483775"/>
              <pc:sldLayoutMk cId="3513261249" sldId="2147483782"/>
              <ac:spMk id="5" creationId="{1BC78786-28C3-4EAB-A3FC-1A4BFA8447EC}"/>
            </ac:spMkLst>
          </pc:spChg>
          <pc:picChg chg="add mod">
            <ac:chgData name="Mastroddi  Giacomo" userId="33ce51eb-f460-4a43-bc87-3bc43ad9756d" providerId="ADAL" clId="{91F7D535-7189-4570-AB8F-4FF0E561BA1C}" dt="2022-11-20T15:54:16.783" v="4906"/>
            <ac:picMkLst>
              <pc:docMk/>
              <pc:sldMasterMk cId="1066431050" sldId="2147483775"/>
              <pc:sldLayoutMk cId="3513261249" sldId="2147483782"/>
              <ac:picMk id="2" creationId="{E4256BD1-FA23-3659-B755-D82B3C61DEE4}"/>
            </ac:picMkLst>
          </pc:picChg>
          <pc:picChg chg="add mod">
            <ac:chgData name="Mastroddi  Giacomo" userId="33ce51eb-f460-4a43-bc87-3bc43ad9756d" providerId="ADAL" clId="{91F7D535-7189-4570-AB8F-4FF0E561BA1C}" dt="2022-11-20T15:54:16.783" v="4906"/>
            <ac:picMkLst>
              <pc:docMk/>
              <pc:sldMasterMk cId="1066431050" sldId="2147483775"/>
              <pc:sldLayoutMk cId="3513261249" sldId="2147483782"/>
              <ac:picMk id="5" creationId="{B97B2340-C836-2F67-F8D5-29382B4A5E23}"/>
            </ac:picMkLst>
          </pc:picChg>
          <pc:picChg chg="del">
            <ac:chgData name="Mastroddi  Giacomo" userId="33ce51eb-f460-4a43-bc87-3bc43ad9756d" providerId="ADAL" clId="{91F7D535-7189-4570-AB8F-4FF0E561BA1C}" dt="2022-11-20T15:54:15.792" v="4905" actId="478"/>
            <ac:picMkLst>
              <pc:docMk/>
              <pc:sldMasterMk cId="1066431050" sldId="2147483775"/>
              <pc:sldLayoutMk cId="3513261249" sldId="2147483782"/>
              <ac:picMk id="11" creationId="{D00C7D32-C0B2-464E-8307-6CEF5EA7E705}"/>
            </ac:picMkLst>
          </pc:picChg>
        </pc:sldLayoutChg>
        <pc:sldLayoutChg chg="addSp delSp modSp mod ord">
          <pc:chgData name="Mastroddi  Giacomo" userId="33ce51eb-f460-4a43-bc87-3bc43ad9756d" providerId="ADAL" clId="{91F7D535-7189-4570-AB8F-4FF0E561BA1C}" dt="2022-11-16T16:22:46.289" v="2102"/>
          <pc:sldLayoutMkLst>
            <pc:docMk/>
            <pc:sldMasterMk cId="1066431050" sldId="2147483775"/>
            <pc:sldLayoutMk cId="1153178358" sldId="2147483783"/>
          </pc:sldLayoutMkLst>
          <pc:spChg chg="mod">
            <ac:chgData name="Mastroddi  Giacomo" userId="33ce51eb-f460-4a43-bc87-3bc43ad9756d" providerId="ADAL" clId="{91F7D535-7189-4570-AB8F-4FF0E561BA1C}" dt="2022-11-16T16:11:36.179" v="2027" actId="207"/>
            <ac:spMkLst>
              <pc:docMk/>
              <pc:sldMasterMk cId="1066431050" sldId="2147483775"/>
              <pc:sldLayoutMk cId="1153178358" sldId="2147483783"/>
              <ac:spMk id="2" creationId="{3346F7F9-CBC8-4641-B12B-7E76FD213E12}"/>
            </ac:spMkLst>
          </pc:spChg>
          <pc:spChg chg="del">
            <ac:chgData name="Mastroddi  Giacomo" userId="33ce51eb-f460-4a43-bc87-3bc43ad9756d" providerId="ADAL" clId="{91F7D535-7189-4570-AB8F-4FF0E561BA1C}" dt="2022-11-16T16:11:57.759" v="2028" actId="478"/>
            <ac:spMkLst>
              <pc:docMk/>
              <pc:sldMasterMk cId="1066431050" sldId="2147483775"/>
              <pc:sldLayoutMk cId="1153178358" sldId="2147483783"/>
              <ac:spMk id="5" creationId="{1BC78786-28C3-4EAB-A3FC-1A4BFA8447EC}"/>
            </ac:spMkLst>
          </pc:spChg>
          <pc:spChg chg="mod">
            <ac:chgData name="Mastroddi  Giacomo" userId="33ce51eb-f460-4a43-bc87-3bc43ad9756d" providerId="ADAL" clId="{91F7D535-7189-4570-AB8F-4FF0E561BA1C}" dt="2022-11-16T16:11:25.817" v="2026" actId="207"/>
            <ac:spMkLst>
              <pc:docMk/>
              <pc:sldMasterMk cId="1066431050" sldId="2147483775"/>
              <pc:sldLayoutMk cId="1153178358" sldId="2147483783"/>
              <ac:spMk id="9" creationId="{29D903C2-C9F1-48F9-9933-356D93332CDE}"/>
            </ac:spMkLst>
          </pc:spChg>
          <pc:picChg chg="add del mod">
            <ac:chgData name="Mastroddi  Giacomo" userId="33ce51eb-f460-4a43-bc87-3bc43ad9756d" providerId="ADAL" clId="{91F7D535-7189-4570-AB8F-4FF0E561BA1C}" dt="2022-11-16T16:22:45.658" v="2101" actId="478"/>
            <ac:picMkLst>
              <pc:docMk/>
              <pc:sldMasterMk cId="1066431050" sldId="2147483775"/>
              <pc:sldLayoutMk cId="1153178358" sldId="2147483783"/>
              <ac:picMk id="7" creationId="{0F84CC70-7622-0685-5142-FE069DA88A2D}"/>
            </ac:picMkLst>
          </pc:picChg>
          <pc:picChg chg="add mod">
            <ac:chgData name="Mastroddi  Giacomo" userId="33ce51eb-f460-4a43-bc87-3bc43ad9756d" providerId="ADAL" clId="{91F7D535-7189-4570-AB8F-4FF0E561BA1C}" dt="2022-11-16T16:22:46.289" v="2102"/>
            <ac:picMkLst>
              <pc:docMk/>
              <pc:sldMasterMk cId="1066431050" sldId="2147483775"/>
              <pc:sldLayoutMk cId="1153178358" sldId="2147483783"/>
              <ac:picMk id="8" creationId="{D9EA6D42-E5FF-F391-69D4-CBA44EC1D182}"/>
            </ac:picMkLst>
          </pc:picChg>
          <pc:picChg chg="del">
            <ac:chgData name="Mastroddi  Giacomo" userId="33ce51eb-f460-4a43-bc87-3bc43ad9756d" providerId="ADAL" clId="{91F7D535-7189-4570-AB8F-4FF0E561BA1C}" dt="2022-11-16T16:14:36.886" v="2055" actId="478"/>
            <ac:picMkLst>
              <pc:docMk/>
              <pc:sldMasterMk cId="1066431050" sldId="2147483775"/>
              <pc:sldLayoutMk cId="1153178358" sldId="2147483783"/>
              <ac:picMk id="10" creationId="{02C53C22-11DC-4235-B133-35799D079973}"/>
            </ac:picMkLst>
          </pc:picChg>
          <pc:picChg chg="add mod">
            <ac:chgData name="Mastroddi  Giacomo" userId="33ce51eb-f460-4a43-bc87-3bc43ad9756d" providerId="ADAL" clId="{91F7D535-7189-4570-AB8F-4FF0E561BA1C}" dt="2022-11-16T16:22:46.289" v="2102"/>
            <ac:picMkLst>
              <pc:docMk/>
              <pc:sldMasterMk cId="1066431050" sldId="2147483775"/>
              <pc:sldLayoutMk cId="1153178358" sldId="2147483783"/>
              <ac:picMk id="11" creationId="{4BFCEA6A-2837-EF56-B878-082EF47A043E}"/>
            </ac:picMkLst>
          </pc:picChg>
        </pc:sldLayoutChg>
        <pc:sldLayoutChg chg="add del">
          <pc:chgData name="Mastroddi  Giacomo" userId="33ce51eb-f460-4a43-bc87-3bc43ad9756d" providerId="ADAL" clId="{91F7D535-7189-4570-AB8F-4FF0E561BA1C}" dt="2022-11-16T14:04:20.052" v="1932" actId="2696"/>
          <pc:sldLayoutMkLst>
            <pc:docMk/>
            <pc:sldMasterMk cId="1066431050" sldId="2147483775"/>
            <pc:sldLayoutMk cId="2107390515" sldId="2147483784"/>
          </pc:sldLayoutMkLst>
        </pc:sldLayoutChg>
        <pc:sldLayoutChg chg="addSp delSp modSp add del mod ord">
          <pc:chgData name="Mastroddi  Giacomo" userId="33ce51eb-f460-4a43-bc87-3bc43ad9756d" providerId="ADAL" clId="{91F7D535-7189-4570-AB8F-4FF0E561BA1C}" dt="2022-11-17T16:02:27.237" v="4895" actId="478"/>
          <pc:sldLayoutMkLst>
            <pc:docMk/>
            <pc:sldMasterMk cId="1066431050" sldId="2147483775"/>
            <pc:sldLayoutMk cId="2717168433" sldId="2147483785"/>
          </pc:sldLayoutMkLst>
          <pc:spChg chg="del">
            <ac:chgData name="Mastroddi  Giacomo" userId="33ce51eb-f460-4a43-bc87-3bc43ad9756d" providerId="ADAL" clId="{91F7D535-7189-4570-AB8F-4FF0E561BA1C}" dt="2022-11-16T14:14:59.438" v="1988" actId="478"/>
            <ac:spMkLst>
              <pc:docMk/>
              <pc:sldMasterMk cId="1066431050" sldId="2147483775"/>
              <pc:sldLayoutMk cId="2717168433" sldId="2147483785"/>
              <ac:spMk id="4" creationId="{67DB21BA-81C0-43DB-A42C-5F672DBC37F2}"/>
            </ac:spMkLst>
          </pc:spChg>
          <pc:spChg chg="del">
            <ac:chgData name="Mastroddi  Giacomo" userId="33ce51eb-f460-4a43-bc87-3bc43ad9756d" providerId="ADAL" clId="{91F7D535-7189-4570-AB8F-4FF0E561BA1C}" dt="2022-11-16T14:14:55.417" v="1987" actId="478"/>
            <ac:spMkLst>
              <pc:docMk/>
              <pc:sldMasterMk cId="1066431050" sldId="2147483775"/>
              <pc:sldLayoutMk cId="2717168433" sldId="2147483785"/>
              <ac:spMk id="5" creationId="{1BC78786-28C3-4EAB-A3FC-1A4BFA8447EC}"/>
            </ac:spMkLst>
          </pc:spChg>
          <pc:spChg chg="add mod">
            <ac:chgData name="Mastroddi  Giacomo" userId="33ce51eb-f460-4a43-bc87-3bc43ad9756d" providerId="ADAL" clId="{91F7D535-7189-4570-AB8F-4FF0E561BA1C}" dt="2022-11-16T14:15:30.135" v="1992" actId="207"/>
            <ac:spMkLst>
              <pc:docMk/>
              <pc:sldMasterMk cId="1066431050" sldId="2147483775"/>
              <pc:sldLayoutMk cId="2717168433" sldId="2147483785"/>
              <ac:spMk id="8" creationId="{11C3681F-B81C-2BB7-7314-96121651CA94}"/>
            </ac:spMkLst>
          </pc:spChg>
          <pc:picChg chg="add del">
            <ac:chgData name="Mastroddi  Giacomo" userId="33ce51eb-f460-4a43-bc87-3bc43ad9756d" providerId="ADAL" clId="{91F7D535-7189-4570-AB8F-4FF0E561BA1C}" dt="2022-11-16T14:15:07.208" v="1990" actId="478"/>
            <ac:picMkLst>
              <pc:docMk/>
              <pc:sldMasterMk cId="1066431050" sldId="2147483775"/>
              <pc:sldLayoutMk cId="2717168433" sldId="2147483785"/>
              <ac:picMk id="7" creationId="{BC0D0122-1F60-2DC5-72C8-9F0089C6F227}"/>
            </ac:picMkLst>
          </pc:picChg>
          <pc:picChg chg="del">
            <ac:chgData name="Mastroddi  Giacomo" userId="33ce51eb-f460-4a43-bc87-3bc43ad9756d" providerId="ADAL" clId="{91F7D535-7189-4570-AB8F-4FF0E561BA1C}" dt="2022-11-17T16:02:27.237" v="4895" actId="478"/>
            <ac:picMkLst>
              <pc:docMk/>
              <pc:sldMasterMk cId="1066431050" sldId="2147483775"/>
              <pc:sldLayoutMk cId="2717168433" sldId="2147483785"/>
              <ac:picMk id="28" creationId="{0DC761D8-4F00-F14D-A8DF-18639BCC2B64}"/>
            </ac:picMkLst>
          </pc:picChg>
        </pc:sldLayoutChg>
        <pc:sldLayoutChg chg="add del">
          <pc:chgData name="Mastroddi  Giacomo" userId="33ce51eb-f460-4a43-bc87-3bc43ad9756d" providerId="ADAL" clId="{91F7D535-7189-4570-AB8F-4FF0E561BA1C}" dt="2022-11-16T14:04:07.234" v="1926" actId="2696"/>
          <pc:sldLayoutMkLst>
            <pc:docMk/>
            <pc:sldMasterMk cId="1066431050" sldId="2147483775"/>
            <pc:sldLayoutMk cId="1888657860" sldId="2147483786"/>
          </pc:sldLayoutMkLst>
        </pc:sldLayoutChg>
        <pc:sldLayoutChg chg="add del">
          <pc:chgData name="Mastroddi  Giacomo" userId="33ce51eb-f460-4a43-bc87-3bc43ad9756d" providerId="ADAL" clId="{91F7D535-7189-4570-AB8F-4FF0E561BA1C}" dt="2022-11-16T14:04:07.234" v="1927" actId="2696"/>
          <pc:sldLayoutMkLst>
            <pc:docMk/>
            <pc:sldMasterMk cId="1066431050" sldId="2147483775"/>
            <pc:sldLayoutMk cId="3434938885" sldId="2147483787"/>
          </pc:sldLayoutMkLst>
        </pc:sldLayoutChg>
        <pc:sldLayoutChg chg="add del">
          <pc:chgData name="Mastroddi  Giacomo" userId="33ce51eb-f460-4a43-bc87-3bc43ad9756d" providerId="ADAL" clId="{91F7D535-7189-4570-AB8F-4FF0E561BA1C}" dt="2022-11-16T14:04:07.244" v="1928" actId="2696"/>
          <pc:sldLayoutMkLst>
            <pc:docMk/>
            <pc:sldMasterMk cId="1066431050" sldId="2147483775"/>
            <pc:sldLayoutMk cId="4282743419" sldId="2147483788"/>
          </pc:sldLayoutMkLst>
        </pc:sldLayoutChg>
        <pc:sldLayoutChg chg="add del">
          <pc:chgData name="Mastroddi  Giacomo" userId="33ce51eb-f460-4a43-bc87-3bc43ad9756d" providerId="ADAL" clId="{91F7D535-7189-4570-AB8F-4FF0E561BA1C}" dt="2022-11-16T14:04:07.260" v="1929" actId="2696"/>
          <pc:sldLayoutMkLst>
            <pc:docMk/>
            <pc:sldMasterMk cId="1066431050" sldId="2147483775"/>
            <pc:sldLayoutMk cId="553763469" sldId="2147483789"/>
          </pc:sldLayoutMkLst>
        </pc:sldLayoutChg>
        <pc:sldLayoutChg chg="add del ord">
          <pc:chgData name="Mastroddi  Giacomo" userId="33ce51eb-f460-4a43-bc87-3bc43ad9756d" providerId="ADAL" clId="{91F7D535-7189-4570-AB8F-4FF0E561BA1C}" dt="2022-11-16T14:04:07.213" v="1925" actId="2696"/>
          <pc:sldLayoutMkLst>
            <pc:docMk/>
            <pc:sldMasterMk cId="1066431050" sldId="2147483775"/>
            <pc:sldLayoutMk cId="1572600326" sldId="2147483790"/>
          </pc:sldLayoutMkLst>
        </pc:sldLayoutChg>
        <pc:sldLayoutChg chg="del">
          <pc:chgData name="Mastroddi  Giacomo" userId="33ce51eb-f460-4a43-bc87-3bc43ad9756d" providerId="ADAL" clId="{91F7D535-7189-4570-AB8F-4FF0E561BA1C}" dt="2022-11-16T14:03:30.169" v="1904" actId="2696"/>
          <pc:sldLayoutMkLst>
            <pc:docMk/>
            <pc:sldMasterMk cId="1066431050" sldId="2147483775"/>
            <pc:sldLayoutMk cId="1000127156" sldId="2147483791"/>
          </pc:sldLayoutMkLst>
        </pc:sldLayoutChg>
        <pc:sldLayoutChg chg="addSp delSp modSp add del mod">
          <pc:chgData name="Mastroddi  Giacomo" userId="33ce51eb-f460-4a43-bc87-3bc43ad9756d" providerId="ADAL" clId="{91F7D535-7189-4570-AB8F-4FF0E561BA1C}" dt="2022-11-17T16:02:58.713" v="4901" actId="12789"/>
          <pc:sldLayoutMkLst>
            <pc:docMk/>
            <pc:sldMasterMk cId="1066431050" sldId="2147483775"/>
            <pc:sldLayoutMk cId="232482747" sldId="2147483792"/>
          </pc:sldLayoutMkLst>
          <pc:picChg chg="add mod">
            <ac:chgData name="Mastroddi  Giacomo" userId="33ce51eb-f460-4a43-bc87-3bc43ad9756d" providerId="ADAL" clId="{91F7D535-7189-4570-AB8F-4FF0E561BA1C}" dt="2022-11-17T16:02:58.713" v="4901" actId="12789"/>
            <ac:picMkLst>
              <pc:docMk/>
              <pc:sldMasterMk cId="1066431050" sldId="2147483775"/>
              <pc:sldLayoutMk cId="232482747" sldId="2147483792"/>
              <ac:picMk id="2" creationId="{6583F56F-AE89-88BB-0249-2F98FD36AFC1}"/>
            </ac:picMkLst>
          </pc:picChg>
          <pc:picChg chg="del">
            <ac:chgData name="Mastroddi  Giacomo" userId="33ce51eb-f460-4a43-bc87-3bc43ad9756d" providerId="ADAL" clId="{91F7D535-7189-4570-AB8F-4FF0E561BA1C}" dt="2022-11-17T16:02:54.277" v="4899" actId="478"/>
            <ac:picMkLst>
              <pc:docMk/>
              <pc:sldMasterMk cId="1066431050" sldId="2147483775"/>
              <pc:sldLayoutMk cId="232482747" sldId="2147483792"/>
              <ac:picMk id="3" creationId="{296B4EF8-774D-4946-8845-900EA1D4465F}"/>
            </ac:picMkLst>
          </pc:picChg>
        </pc:sldLayoutChg>
        <pc:sldLayoutChg chg="addSp delSp modSp mod ord">
          <pc:chgData name="Mastroddi  Giacomo" userId="33ce51eb-f460-4a43-bc87-3bc43ad9756d" providerId="ADAL" clId="{91F7D535-7189-4570-AB8F-4FF0E561BA1C}" dt="2022-11-16T15:06:48.180" v="2000" actId="20578"/>
          <pc:sldLayoutMkLst>
            <pc:docMk/>
            <pc:sldMasterMk cId="1066431050" sldId="2147483775"/>
            <pc:sldLayoutMk cId="139197967" sldId="2147483853"/>
          </pc:sldLayoutMkLst>
          <pc:spChg chg="mod">
            <ac:chgData name="Mastroddi  Giacomo" userId="33ce51eb-f460-4a43-bc87-3bc43ad9756d" providerId="ADAL" clId="{91F7D535-7189-4570-AB8F-4FF0E561BA1C}" dt="2022-11-16T15:05:46.913" v="1997" actId="207"/>
            <ac:spMkLst>
              <pc:docMk/>
              <pc:sldMasterMk cId="1066431050" sldId="2147483775"/>
              <pc:sldLayoutMk cId="139197967" sldId="2147483853"/>
              <ac:spMk id="2" creationId="{3491294E-BEE7-4DA8-BBC8-88E1A7B07AEF}"/>
            </ac:spMkLst>
          </pc:spChg>
          <pc:spChg chg="add mod">
            <ac:chgData name="Mastroddi  Giacomo" userId="33ce51eb-f460-4a43-bc87-3bc43ad9756d" providerId="ADAL" clId="{91F7D535-7189-4570-AB8F-4FF0E561BA1C}" dt="2022-11-16T14:12:55.007" v="1962"/>
            <ac:spMkLst>
              <pc:docMk/>
              <pc:sldMasterMk cId="1066431050" sldId="2147483775"/>
              <pc:sldLayoutMk cId="139197967" sldId="2147483853"/>
              <ac:spMk id="4" creationId="{798596B6-C11D-1AAB-E375-0956C6D44FC4}"/>
            </ac:spMkLst>
          </pc:spChg>
          <pc:spChg chg="del">
            <ac:chgData name="Mastroddi  Giacomo" userId="33ce51eb-f460-4a43-bc87-3bc43ad9756d" providerId="ADAL" clId="{91F7D535-7189-4570-AB8F-4FF0E561BA1C}" dt="2022-11-16T14:12:54.565" v="1961" actId="478"/>
            <ac:spMkLst>
              <pc:docMk/>
              <pc:sldMasterMk cId="1066431050" sldId="2147483775"/>
              <pc:sldLayoutMk cId="139197967" sldId="2147483853"/>
              <ac:spMk id="15" creationId="{B86B62BC-A2B6-DA4D-90EB-E7B3CCE787AC}"/>
            </ac:spMkLst>
          </pc:spChg>
          <pc:picChg chg="add mod">
            <ac:chgData name="Mastroddi  Giacomo" userId="33ce51eb-f460-4a43-bc87-3bc43ad9756d" providerId="ADAL" clId="{91F7D535-7189-4570-AB8F-4FF0E561BA1C}" dt="2022-11-16T14:11:40.350" v="1941"/>
            <ac:picMkLst>
              <pc:docMk/>
              <pc:sldMasterMk cId="1066431050" sldId="2147483775"/>
              <pc:sldLayoutMk cId="139197967" sldId="2147483853"/>
              <ac:picMk id="3" creationId="{10F3051F-65E0-5F8A-1AA0-22D2240DF037}"/>
            </ac:picMkLst>
          </pc:picChg>
          <pc:picChg chg="add mod">
            <ac:chgData name="Mastroddi  Giacomo" userId="33ce51eb-f460-4a43-bc87-3bc43ad9756d" providerId="ADAL" clId="{91F7D535-7189-4570-AB8F-4FF0E561BA1C}" dt="2022-11-16T14:14:31.360" v="1984"/>
            <ac:picMkLst>
              <pc:docMk/>
              <pc:sldMasterMk cId="1066431050" sldId="2147483775"/>
              <pc:sldLayoutMk cId="139197967" sldId="2147483853"/>
              <ac:picMk id="5" creationId="{1D280475-145A-1203-0611-E5EE4A56DEE9}"/>
            </ac:picMkLst>
          </pc:picChg>
          <pc:picChg chg="del">
            <ac:chgData name="Mastroddi  Giacomo" userId="33ce51eb-f460-4a43-bc87-3bc43ad9756d" providerId="ADAL" clId="{91F7D535-7189-4570-AB8F-4FF0E561BA1C}" dt="2022-11-16T14:01:13.313" v="1889" actId="478"/>
            <ac:picMkLst>
              <pc:docMk/>
              <pc:sldMasterMk cId="1066431050" sldId="2147483775"/>
              <pc:sldLayoutMk cId="139197967" sldId="2147483853"/>
              <ac:picMk id="13" creationId="{7F21FB1A-1E4F-4E8B-88D7-3549744D750D}"/>
            </ac:picMkLst>
          </pc:picChg>
        </pc:sldLayoutChg>
        <pc:sldLayoutChg chg="addSp delSp modSp mod ord">
          <pc:chgData name="Mastroddi  Giacomo" userId="33ce51eb-f460-4a43-bc87-3bc43ad9756d" providerId="ADAL" clId="{91F7D535-7189-4570-AB8F-4FF0E561BA1C}" dt="2022-11-16T16:08:25.116" v="2010" actId="20578"/>
          <pc:sldLayoutMkLst>
            <pc:docMk/>
            <pc:sldMasterMk cId="1066431050" sldId="2147483775"/>
            <pc:sldLayoutMk cId="3653604667" sldId="2147483854"/>
          </pc:sldLayoutMkLst>
          <pc:spChg chg="mod">
            <ac:chgData name="Mastroddi  Giacomo" userId="33ce51eb-f460-4a43-bc87-3bc43ad9756d" providerId="ADAL" clId="{91F7D535-7189-4570-AB8F-4FF0E561BA1C}" dt="2022-11-16T15:04:35.927" v="1994" actId="207"/>
            <ac:spMkLst>
              <pc:docMk/>
              <pc:sldMasterMk cId="1066431050" sldId="2147483775"/>
              <pc:sldLayoutMk cId="3653604667" sldId="2147483854"/>
              <ac:spMk id="2" creationId="{3491294E-BEE7-4DA8-BBC8-88E1A7B07AEF}"/>
            </ac:spMkLst>
          </pc:spChg>
          <pc:spChg chg="add mod">
            <ac:chgData name="Mastroddi  Giacomo" userId="33ce51eb-f460-4a43-bc87-3bc43ad9756d" providerId="ADAL" clId="{91F7D535-7189-4570-AB8F-4FF0E561BA1C}" dt="2022-11-16T14:12:58.841" v="1964"/>
            <ac:spMkLst>
              <pc:docMk/>
              <pc:sldMasterMk cId="1066431050" sldId="2147483775"/>
              <pc:sldLayoutMk cId="3653604667" sldId="2147483854"/>
              <ac:spMk id="4" creationId="{DB2D87A7-71C1-9D11-DD0A-07BE3DF78D54}"/>
            </ac:spMkLst>
          </pc:spChg>
          <pc:spChg chg="del">
            <ac:chgData name="Mastroddi  Giacomo" userId="33ce51eb-f460-4a43-bc87-3bc43ad9756d" providerId="ADAL" clId="{91F7D535-7189-4570-AB8F-4FF0E561BA1C}" dt="2022-11-16T14:12:58.511" v="1963" actId="478"/>
            <ac:spMkLst>
              <pc:docMk/>
              <pc:sldMasterMk cId="1066431050" sldId="2147483775"/>
              <pc:sldLayoutMk cId="3653604667" sldId="2147483854"/>
              <ac:spMk id="15" creationId="{B86B62BC-A2B6-DA4D-90EB-E7B3CCE787AC}"/>
            </ac:spMkLst>
          </pc:spChg>
          <pc:picChg chg="add mod">
            <ac:chgData name="Mastroddi  Giacomo" userId="33ce51eb-f460-4a43-bc87-3bc43ad9756d" providerId="ADAL" clId="{91F7D535-7189-4570-AB8F-4FF0E561BA1C}" dt="2022-11-16T14:11:42.027" v="1942"/>
            <ac:picMkLst>
              <pc:docMk/>
              <pc:sldMasterMk cId="1066431050" sldId="2147483775"/>
              <pc:sldLayoutMk cId="3653604667" sldId="2147483854"/>
              <ac:picMk id="3" creationId="{B5B514C6-9567-3983-07E8-A8B764954CDA}"/>
            </ac:picMkLst>
          </pc:picChg>
          <pc:picChg chg="add mod">
            <ac:chgData name="Mastroddi  Giacomo" userId="33ce51eb-f460-4a43-bc87-3bc43ad9756d" providerId="ADAL" clId="{91F7D535-7189-4570-AB8F-4FF0E561BA1C}" dt="2022-11-16T14:14:33.790" v="1985"/>
            <ac:picMkLst>
              <pc:docMk/>
              <pc:sldMasterMk cId="1066431050" sldId="2147483775"/>
              <pc:sldLayoutMk cId="3653604667" sldId="2147483854"/>
              <ac:picMk id="5" creationId="{7519F7BC-D3F3-17D7-C54F-60CA23EF493F}"/>
            </ac:picMkLst>
          </pc:picChg>
          <pc:picChg chg="del">
            <ac:chgData name="Mastroddi  Giacomo" userId="33ce51eb-f460-4a43-bc87-3bc43ad9756d" providerId="ADAL" clId="{91F7D535-7189-4570-AB8F-4FF0E561BA1C}" dt="2022-11-16T14:01:18.185" v="1890" actId="478"/>
            <ac:picMkLst>
              <pc:docMk/>
              <pc:sldMasterMk cId="1066431050" sldId="2147483775"/>
              <pc:sldLayoutMk cId="3653604667" sldId="2147483854"/>
              <ac:picMk id="13" creationId="{CD6CBE7F-0832-49FD-99B6-EC5C960F56ED}"/>
            </ac:picMkLst>
          </pc:picChg>
        </pc:sldLayoutChg>
        <pc:sldLayoutChg chg="del">
          <pc:chgData name="Mastroddi  Giacomo" userId="33ce51eb-f460-4a43-bc87-3bc43ad9756d" providerId="ADAL" clId="{91F7D535-7189-4570-AB8F-4FF0E561BA1C}" dt="2022-11-16T14:04:16.991" v="1931" actId="2696"/>
          <pc:sldLayoutMkLst>
            <pc:docMk/>
            <pc:sldMasterMk cId="1066431050" sldId="2147483775"/>
            <pc:sldLayoutMk cId="1547858928" sldId="2147483857"/>
          </pc:sldLayoutMkLst>
        </pc:sldLayoutChg>
        <pc:sldLayoutChg chg="addSp delSp modSp mod">
          <pc:chgData name="Mastroddi  Giacomo" userId="33ce51eb-f460-4a43-bc87-3bc43ad9756d" providerId="ADAL" clId="{91F7D535-7189-4570-AB8F-4FF0E561BA1C}" dt="2022-11-16T16:22:54.236" v="2105"/>
          <pc:sldLayoutMkLst>
            <pc:docMk/>
            <pc:sldMasterMk cId="1066431050" sldId="2147483775"/>
            <pc:sldLayoutMk cId="79772603" sldId="2147483858"/>
          </pc:sldLayoutMkLst>
          <pc:spChg chg="del">
            <ac:chgData name="Mastroddi  Giacomo" userId="33ce51eb-f460-4a43-bc87-3bc43ad9756d" providerId="ADAL" clId="{91F7D535-7189-4570-AB8F-4FF0E561BA1C}" dt="2022-11-16T14:13:06.877" v="1967" actId="478"/>
            <ac:spMkLst>
              <pc:docMk/>
              <pc:sldMasterMk cId="1066431050" sldId="2147483775"/>
              <pc:sldLayoutMk cId="79772603" sldId="2147483858"/>
              <ac:spMk id="4" creationId="{67DB21BA-81C0-43DB-A42C-5F672DBC37F2}"/>
            </ac:spMkLst>
          </pc:spChg>
          <pc:spChg chg="del">
            <ac:chgData name="Mastroddi  Giacomo" userId="33ce51eb-f460-4a43-bc87-3bc43ad9756d" providerId="ADAL" clId="{91F7D535-7189-4570-AB8F-4FF0E561BA1C}" dt="2022-11-16T14:12:23.391" v="1954" actId="478"/>
            <ac:spMkLst>
              <pc:docMk/>
              <pc:sldMasterMk cId="1066431050" sldId="2147483775"/>
              <pc:sldLayoutMk cId="79772603" sldId="2147483858"/>
              <ac:spMk id="5" creationId="{1BC78786-28C3-4EAB-A3FC-1A4BFA8447EC}"/>
            </ac:spMkLst>
          </pc:spChg>
          <pc:spChg chg="add mod">
            <ac:chgData name="Mastroddi  Giacomo" userId="33ce51eb-f460-4a43-bc87-3bc43ad9756d" providerId="ADAL" clId="{91F7D535-7189-4570-AB8F-4FF0E561BA1C}" dt="2022-11-16T14:13:07.270" v="1968"/>
            <ac:spMkLst>
              <pc:docMk/>
              <pc:sldMasterMk cId="1066431050" sldId="2147483775"/>
              <pc:sldLayoutMk cId="79772603" sldId="2147483858"/>
              <ac:spMk id="8" creationId="{23C0C16D-BDE6-0A1F-EE16-BFA164ED4697}"/>
            </ac:spMkLst>
          </pc:spChg>
          <pc:spChg chg="mod">
            <ac:chgData name="Mastroddi  Giacomo" userId="33ce51eb-f460-4a43-bc87-3bc43ad9756d" providerId="ADAL" clId="{91F7D535-7189-4570-AB8F-4FF0E561BA1C}" dt="2022-11-16T16:22:28.743" v="2100" actId="207"/>
            <ac:spMkLst>
              <pc:docMk/>
              <pc:sldMasterMk cId="1066431050" sldId="2147483775"/>
              <pc:sldLayoutMk cId="79772603" sldId="2147483858"/>
              <ac:spMk id="9" creationId="{29D903C2-C9F1-48F9-9933-356D93332CDE}"/>
            </ac:spMkLst>
          </pc:spChg>
          <pc:spChg chg="mod">
            <ac:chgData name="Mastroddi  Giacomo" userId="33ce51eb-f460-4a43-bc87-3bc43ad9756d" providerId="ADAL" clId="{91F7D535-7189-4570-AB8F-4FF0E561BA1C}" dt="2022-11-16T13:20:38.247" v="1881" actId="20577"/>
            <ac:spMkLst>
              <pc:docMk/>
              <pc:sldMasterMk cId="1066431050" sldId="2147483775"/>
              <pc:sldLayoutMk cId="79772603" sldId="2147483858"/>
              <ac:spMk id="11" creationId="{A48D9D9F-D34B-906C-5E0F-82CDB2A92EC3}"/>
            </ac:spMkLst>
          </pc:spChg>
          <pc:picChg chg="add mod">
            <ac:chgData name="Mastroddi  Giacomo" userId="33ce51eb-f460-4a43-bc87-3bc43ad9756d" providerId="ADAL" clId="{91F7D535-7189-4570-AB8F-4FF0E561BA1C}" dt="2022-11-16T16:22:54.236" v="2105"/>
            <ac:picMkLst>
              <pc:docMk/>
              <pc:sldMasterMk cId="1066431050" sldId="2147483775"/>
              <pc:sldLayoutMk cId="79772603" sldId="2147483858"/>
              <ac:picMk id="4" creationId="{DB925A4A-ED80-7691-BD02-509789525FB8}"/>
            </ac:picMkLst>
          </pc:picChg>
          <pc:picChg chg="add mod">
            <ac:chgData name="Mastroddi  Giacomo" userId="33ce51eb-f460-4a43-bc87-3bc43ad9756d" providerId="ADAL" clId="{91F7D535-7189-4570-AB8F-4FF0E561BA1C}" dt="2022-11-16T16:22:54.236" v="2105"/>
            <ac:picMkLst>
              <pc:docMk/>
              <pc:sldMasterMk cId="1066431050" sldId="2147483775"/>
              <pc:sldLayoutMk cId="79772603" sldId="2147483858"/>
              <ac:picMk id="5" creationId="{60D3166E-EBAC-51A5-40C9-87A78E3BCABF}"/>
            </ac:picMkLst>
          </pc:picChg>
          <pc:picChg chg="add del mod">
            <ac:chgData name="Mastroddi  Giacomo" userId="33ce51eb-f460-4a43-bc87-3bc43ad9756d" providerId="ADAL" clId="{91F7D535-7189-4570-AB8F-4FF0E561BA1C}" dt="2022-11-16T16:22:53.284" v="2104" actId="478"/>
            <ac:picMkLst>
              <pc:docMk/>
              <pc:sldMasterMk cId="1066431050" sldId="2147483775"/>
              <pc:sldLayoutMk cId="79772603" sldId="2147483858"/>
              <ac:picMk id="7" creationId="{1ACEF36E-A840-0822-C64A-8B1FC0D79C35}"/>
            </ac:picMkLst>
          </pc:picChg>
          <pc:picChg chg="del">
            <ac:chgData name="Mastroddi  Giacomo" userId="33ce51eb-f460-4a43-bc87-3bc43ad9756d" providerId="ADAL" clId="{91F7D535-7189-4570-AB8F-4FF0E561BA1C}" dt="2022-11-16T16:22:51.227" v="2103" actId="478"/>
            <ac:picMkLst>
              <pc:docMk/>
              <pc:sldMasterMk cId="1066431050" sldId="2147483775"/>
              <pc:sldLayoutMk cId="79772603" sldId="2147483858"/>
              <ac:picMk id="10" creationId="{02C53C22-11DC-4235-B133-35799D079973}"/>
            </ac:picMkLst>
          </pc:picChg>
        </pc:sldLayoutChg>
        <pc:sldLayoutChg chg="addSp delSp modSp mod ord">
          <pc:chgData name="Mastroddi  Giacomo" userId="33ce51eb-f460-4a43-bc87-3bc43ad9756d" providerId="ADAL" clId="{91F7D535-7189-4570-AB8F-4FF0E561BA1C}" dt="2022-11-16T16:15:40.342" v="2064"/>
          <pc:sldLayoutMkLst>
            <pc:docMk/>
            <pc:sldMasterMk cId="1066431050" sldId="2147483775"/>
            <pc:sldLayoutMk cId="1707893285" sldId="2147483859"/>
          </pc:sldLayoutMkLst>
          <pc:spChg chg="del">
            <ac:chgData name="Mastroddi  Giacomo" userId="33ce51eb-f460-4a43-bc87-3bc43ad9756d" providerId="ADAL" clId="{91F7D535-7189-4570-AB8F-4FF0E561BA1C}" dt="2022-11-16T16:12:01.774" v="2030" actId="478"/>
            <ac:spMkLst>
              <pc:docMk/>
              <pc:sldMasterMk cId="1066431050" sldId="2147483775"/>
              <pc:sldLayoutMk cId="1707893285" sldId="2147483859"/>
              <ac:spMk id="5" creationId="{1BC78786-28C3-4EAB-A3FC-1A4BFA8447EC}"/>
            </ac:spMkLst>
          </pc:spChg>
          <pc:spChg chg="mod">
            <ac:chgData name="Mastroddi  Giacomo" userId="33ce51eb-f460-4a43-bc87-3bc43ad9756d" providerId="ADAL" clId="{91F7D535-7189-4570-AB8F-4FF0E561BA1C}" dt="2022-11-16T16:11:14.531" v="2025" actId="207"/>
            <ac:spMkLst>
              <pc:docMk/>
              <pc:sldMasterMk cId="1066431050" sldId="2147483775"/>
              <pc:sldLayoutMk cId="1707893285" sldId="2147483859"/>
              <ac:spMk id="9" creationId="{29D903C2-C9F1-48F9-9933-356D93332CDE}"/>
            </ac:spMkLst>
          </pc:spChg>
          <pc:picChg chg="add mod">
            <ac:chgData name="Mastroddi  Giacomo" userId="33ce51eb-f460-4a43-bc87-3bc43ad9756d" providerId="ADAL" clId="{91F7D535-7189-4570-AB8F-4FF0E561BA1C}" dt="2022-11-16T16:14:30.530" v="2052"/>
            <ac:picMkLst>
              <pc:docMk/>
              <pc:sldMasterMk cId="1066431050" sldId="2147483775"/>
              <pc:sldLayoutMk cId="1707893285" sldId="2147483859"/>
              <ac:picMk id="7" creationId="{B3D70488-B629-49CC-8973-E77F51B5C19A}"/>
            </ac:picMkLst>
          </pc:picChg>
          <pc:picChg chg="add mod">
            <ac:chgData name="Mastroddi  Giacomo" userId="33ce51eb-f460-4a43-bc87-3bc43ad9756d" providerId="ADAL" clId="{91F7D535-7189-4570-AB8F-4FF0E561BA1C}" dt="2022-11-16T16:15:40.342" v="2064"/>
            <ac:picMkLst>
              <pc:docMk/>
              <pc:sldMasterMk cId="1066431050" sldId="2147483775"/>
              <pc:sldLayoutMk cId="1707893285" sldId="2147483859"/>
              <ac:picMk id="8" creationId="{954D01CD-857D-8813-05A4-BB16F80BEB72}"/>
            </ac:picMkLst>
          </pc:picChg>
          <pc:picChg chg="del">
            <ac:chgData name="Mastroddi  Giacomo" userId="33ce51eb-f460-4a43-bc87-3bc43ad9756d" providerId="ADAL" clId="{91F7D535-7189-4570-AB8F-4FF0E561BA1C}" dt="2022-11-16T16:14:29.933" v="2051" actId="478"/>
            <ac:picMkLst>
              <pc:docMk/>
              <pc:sldMasterMk cId="1066431050" sldId="2147483775"/>
              <pc:sldLayoutMk cId="1707893285" sldId="2147483859"/>
              <ac:picMk id="10" creationId="{02C53C22-11DC-4235-B133-35799D079973}"/>
            </ac:picMkLst>
          </pc:picChg>
        </pc:sldLayoutChg>
        <pc:sldLayoutChg chg="del">
          <pc:chgData name="Mastroddi  Giacomo" userId="33ce51eb-f460-4a43-bc87-3bc43ad9756d" providerId="ADAL" clId="{91F7D535-7189-4570-AB8F-4FF0E561BA1C}" dt="2022-11-16T14:01:34.743" v="1893" actId="2696"/>
          <pc:sldLayoutMkLst>
            <pc:docMk/>
            <pc:sldMasterMk cId="1066431050" sldId="2147483775"/>
            <pc:sldLayoutMk cId="326125226" sldId="2147483860"/>
          </pc:sldLayoutMkLst>
        </pc:sldLayoutChg>
        <pc:sldLayoutChg chg="addSp delSp modSp mod">
          <pc:chgData name="Mastroddi  Giacomo" userId="33ce51eb-f460-4a43-bc87-3bc43ad9756d" providerId="ADAL" clId="{91F7D535-7189-4570-AB8F-4FF0E561BA1C}" dt="2022-11-16T16:09:10.613" v="2018"/>
          <pc:sldLayoutMkLst>
            <pc:docMk/>
            <pc:sldMasterMk cId="1066431050" sldId="2147483775"/>
            <pc:sldLayoutMk cId="2579288024" sldId="2147483861"/>
          </pc:sldLayoutMkLst>
          <pc:spChg chg="add mod">
            <ac:chgData name="Mastroddi  Giacomo" userId="33ce51eb-f460-4a43-bc87-3bc43ad9756d" providerId="ADAL" clId="{91F7D535-7189-4570-AB8F-4FF0E561BA1C}" dt="2022-11-16T16:08:55.379" v="2015"/>
            <ac:spMkLst>
              <pc:docMk/>
              <pc:sldMasterMk cId="1066431050" sldId="2147483775"/>
              <pc:sldLayoutMk cId="2579288024" sldId="2147483861"/>
              <ac:spMk id="2" creationId="{4C37CABE-9546-52F1-EA4F-5879B9844CC0}"/>
            </ac:spMkLst>
          </pc:spChg>
          <pc:spChg chg="add del mod">
            <ac:chgData name="Mastroddi  Giacomo" userId="33ce51eb-f460-4a43-bc87-3bc43ad9756d" providerId="ADAL" clId="{91F7D535-7189-4570-AB8F-4FF0E561BA1C}" dt="2022-11-16T16:09:04.387" v="2017"/>
            <ac:spMkLst>
              <pc:docMk/>
              <pc:sldMasterMk cId="1066431050" sldId="2147483775"/>
              <pc:sldLayoutMk cId="2579288024" sldId="2147483861"/>
              <ac:spMk id="3" creationId="{6DD66EE7-3A1E-FD88-7749-2A20D95CE4C4}"/>
            </ac:spMkLst>
          </pc:spChg>
          <pc:spChg chg="mod">
            <ac:chgData name="Mastroddi  Giacomo" userId="33ce51eb-f460-4a43-bc87-3bc43ad9756d" providerId="ADAL" clId="{91F7D535-7189-4570-AB8F-4FF0E561BA1C}" dt="2022-11-16T16:08:15.440" v="2009" actId="207"/>
            <ac:spMkLst>
              <pc:docMk/>
              <pc:sldMasterMk cId="1066431050" sldId="2147483775"/>
              <pc:sldLayoutMk cId="2579288024" sldId="2147483861"/>
              <ac:spMk id="8" creationId="{12EE5574-CDED-4C0F-9C3F-35F6EF161751}"/>
            </ac:spMkLst>
          </pc:spChg>
          <pc:spChg chg="del">
            <ac:chgData name="Mastroddi  Giacomo" userId="33ce51eb-f460-4a43-bc87-3bc43ad9756d" providerId="ADAL" clId="{91F7D535-7189-4570-AB8F-4FF0E561BA1C}" dt="2022-11-16T16:08:54.314" v="2014" actId="478"/>
            <ac:spMkLst>
              <pc:docMk/>
              <pc:sldMasterMk cId="1066431050" sldId="2147483775"/>
              <pc:sldLayoutMk cId="2579288024" sldId="2147483861"/>
              <ac:spMk id="14" creationId="{76349D7A-9E4B-B04B-8BFA-C4CA2403B208}"/>
            </ac:spMkLst>
          </pc:spChg>
          <pc:picChg chg="add mod">
            <ac:chgData name="Mastroddi  Giacomo" userId="33ce51eb-f460-4a43-bc87-3bc43ad9756d" providerId="ADAL" clId="{91F7D535-7189-4570-AB8F-4FF0E561BA1C}" dt="2022-11-16T16:09:10.613" v="2018"/>
            <ac:picMkLst>
              <pc:docMk/>
              <pc:sldMasterMk cId="1066431050" sldId="2147483775"/>
              <pc:sldLayoutMk cId="2579288024" sldId="2147483861"/>
              <ac:picMk id="4" creationId="{90FA1BAB-DD67-CF68-DACB-94F2CDAF7179}"/>
            </ac:picMkLst>
          </pc:picChg>
          <pc:picChg chg="add mod">
            <ac:chgData name="Mastroddi  Giacomo" userId="33ce51eb-f460-4a43-bc87-3bc43ad9756d" providerId="ADAL" clId="{91F7D535-7189-4570-AB8F-4FF0E561BA1C}" dt="2022-11-16T16:09:10.613" v="2018"/>
            <ac:picMkLst>
              <pc:docMk/>
              <pc:sldMasterMk cId="1066431050" sldId="2147483775"/>
              <pc:sldLayoutMk cId="2579288024" sldId="2147483861"/>
              <ac:picMk id="5" creationId="{320687EF-B742-C9F4-9692-06B3A44F649E}"/>
            </ac:picMkLst>
          </pc:picChg>
          <pc:picChg chg="del">
            <ac:chgData name="Mastroddi  Giacomo" userId="33ce51eb-f460-4a43-bc87-3bc43ad9756d" providerId="ADAL" clId="{91F7D535-7189-4570-AB8F-4FF0E561BA1C}" dt="2022-11-16T14:01:01.413" v="1886" actId="478"/>
            <ac:picMkLst>
              <pc:docMk/>
              <pc:sldMasterMk cId="1066431050" sldId="2147483775"/>
              <pc:sldLayoutMk cId="2579288024" sldId="2147483861"/>
              <ac:picMk id="10" creationId="{A94EFBDB-CC16-4DB3-AF73-31A266D5FB26}"/>
            </ac:picMkLst>
          </pc:picChg>
        </pc:sldLayoutChg>
        <pc:sldLayoutChg chg="addSp delSp modSp mod ord">
          <pc:chgData name="Mastroddi  Giacomo" userId="33ce51eb-f460-4a43-bc87-3bc43ad9756d" providerId="ADAL" clId="{91F7D535-7189-4570-AB8F-4FF0E561BA1C}" dt="2022-11-16T16:15:43.131" v="2065"/>
          <pc:sldLayoutMkLst>
            <pc:docMk/>
            <pc:sldMasterMk cId="1066431050" sldId="2147483775"/>
            <pc:sldLayoutMk cId="3738548852" sldId="2147483862"/>
          </pc:sldLayoutMkLst>
          <pc:spChg chg="del">
            <ac:chgData name="Mastroddi  Giacomo" userId="33ce51eb-f460-4a43-bc87-3bc43ad9756d" providerId="ADAL" clId="{91F7D535-7189-4570-AB8F-4FF0E561BA1C}" dt="2022-11-16T16:11:59.839" v="2029" actId="478"/>
            <ac:spMkLst>
              <pc:docMk/>
              <pc:sldMasterMk cId="1066431050" sldId="2147483775"/>
              <pc:sldLayoutMk cId="3738548852" sldId="2147483862"/>
              <ac:spMk id="5" creationId="{1BC78786-28C3-4EAB-A3FC-1A4BFA8447EC}"/>
            </ac:spMkLst>
          </pc:spChg>
          <pc:picChg chg="add mod">
            <ac:chgData name="Mastroddi  Giacomo" userId="33ce51eb-f460-4a43-bc87-3bc43ad9756d" providerId="ADAL" clId="{91F7D535-7189-4570-AB8F-4FF0E561BA1C}" dt="2022-11-16T16:14:33.942" v="2054"/>
            <ac:picMkLst>
              <pc:docMk/>
              <pc:sldMasterMk cId="1066431050" sldId="2147483775"/>
              <pc:sldLayoutMk cId="3738548852" sldId="2147483862"/>
              <ac:picMk id="7" creationId="{F245E4C2-0B3F-2F53-3A59-A9CB9B373B3F}"/>
            </ac:picMkLst>
          </pc:picChg>
          <pc:picChg chg="add mod">
            <ac:chgData name="Mastroddi  Giacomo" userId="33ce51eb-f460-4a43-bc87-3bc43ad9756d" providerId="ADAL" clId="{91F7D535-7189-4570-AB8F-4FF0E561BA1C}" dt="2022-11-16T16:15:43.131" v="2065"/>
            <ac:picMkLst>
              <pc:docMk/>
              <pc:sldMasterMk cId="1066431050" sldId="2147483775"/>
              <pc:sldLayoutMk cId="3738548852" sldId="2147483862"/>
              <ac:picMk id="8" creationId="{394DEA85-ECD4-9688-D50B-C0E4218F8455}"/>
            </ac:picMkLst>
          </pc:picChg>
          <pc:picChg chg="del">
            <ac:chgData name="Mastroddi  Giacomo" userId="33ce51eb-f460-4a43-bc87-3bc43ad9756d" providerId="ADAL" clId="{91F7D535-7189-4570-AB8F-4FF0E561BA1C}" dt="2022-11-16T16:14:33.547" v="2053" actId="478"/>
            <ac:picMkLst>
              <pc:docMk/>
              <pc:sldMasterMk cId="1066431050" sldId="2147483775"/>
              <pc:sldLayoutMk cId="3738548852" sldId="2147483862"/>
              <ac:picMk id="10" creationId="{02C53C22-11DC-4235-B133-35799D079973}"/>
            </ac:picMkLst>
          </pc:picChg>
        </pc:sldLayoutChg>
        <pc:sldLayoutChg chg="addSp delSp modSp mod">
          <pc:chgData name="Mastroddi  Giacomo" userId="33ce51eb-f460-4a43-bc87-3bc43ad9756d" providerId="ADAL" clId="{91F7D535-7189-4570-AB8F-4FF0E561BA1C}" dt="2022-11-16T15:05:04.233" v="1995" actId="207"/>
          <pc:sldLayoutMkLst>
            <pc:docMk/>
            <pc:sldMasterMk cId="1066431050" sldId="2147483775"/>
            <pc:sldLayoutMk cId="3323805304" sldId="2147483863"/>
          </pc:sldLayoutMkLst>
          <pc:spChg chg="add mod">
            <ac:chgData name="Mastroddi  Giacomo" userId="33ce51eb-f460-4a43-bc87-3bc43ad9756d" providerId="ADAL" clId="{91F7D535-7189-4570-AB8F-4FF0E561BA1C}" dt="2022-11-16T14:13:03.822" v="1966"/>
            <ac:spMkLst>
              <pc:docMk/>
              <pc:sldMasterMk cId="1066431050" sldId="2147483775"/>
              <pc:sldLayoutMk cId="3323805304" sldId="2147483863"/>
              <ac:spMk id="4" creationId="{9A16F1A8-7E30-B83E-1528-419C1D224C1F}"/>
            </ac:spMkLst>
          </pc:spChg>
          <pc:spChg chg="mod">
            <ac:chgData name="Mastroddi  Giacomo" userId="33ce51eb-f460-4a43-bc87-3bc43ad9756d" providerId="ADAL" clId="{91F7D535-7189-4570-AB8F-4FF0E561BA1C}" dt="2022-11-16T15:05:04.233" v="1995" actId="207"/>
            <ac:spMkLst>
              <pc:docMk/>
              <pc:sldMasterMk cId="1066431050" sldId="2147483775"/>
              <pc:sldLayoutMk cId="3323805304" sldId="2147483863"/>
              <ac:spMk id="11" creationId="{8FD9881E-A0EC-4A7A-AA79-054CFFD5E857}"/>
            </ac:spMkLst>
          </pc:spChg>
          <pc:spChg chg="del">
            <ac:chgData name="Mastroddi  Giacomo" userId="33ce51eb-f460-4a43-bc87-3bc43ad9756d" providerId="ADAL" clId="{91F7D535-7189-4570-AB8F-4FF0E561BA1C}" dt="2022-11-16T14:13:03.473" v="1965" actId="478"/>
            <ac:spMkLst>
              <pc:docMk/>
              <pc:sldMasterMk cId="1066431050" sldId="2147483775"/>
              <pc:sldLayoutMk cId="3323805304" sldId="2147483863"/>
              <ac:spMk id="15" creationId="{B86B62BC-A2B6-DA4D-90EB-E7B3CCE787AC}"/>
            </ac:spMkLst>
          </pc:spChg>
          <pc:picChg chg="add mod">
            <ac:chgData name="Mastroddi  Giacomo" userId="33ce51eb-f460-4a43-bc87-3bc43ad9756d" providerId="ADAL" clId="{91F7D535-7189-4570-AB8F-4FF0E561BA1C}" dt="2022-11-16T14:11:43.932" v="1943"/>
            <ac:picMkLst>
              <pc:docMk/>
              <pc:sldMasterMk cId="1066431050" sldId="2147483775"/>
              <pc:sldLayoutMk cId="3323805304" sldId="2147483863"/>
              <ac:picMk id="3" creationId="{CC3FE86E-4BF8-7B9A-586A-A4B9D11B817E}"/>
            </ac:picMkLst>
          </pc:picChg>
          <pc:picChg chg="add mod">
            <ac:chgData name="Mastroddi  Giacomo" userId="33ce51eb-f460-4a43-bc87-3bc43ad9756d" providerId="ADAL" clId="{91F7D535-7189-4570-AB8F-4FF0E561BA1C}" dt="2022-11-16T14:14:35.760" v="1986"/>
            <ac:picMkLst>
              <pc:docMk/>
              <pc:sldMasterMk cId="1066431050" sldId="2147483775"/>
              <pc:sldLayoutMk cId="3323805304" sldId="2147483863"/>
              <ac:picMk id="5" creationId="{2233D5D8-96F0-073C-6C6B-ED16CC906DCB}"/>
            </ac:picMkLst>
          </pc:picChg>
          <pc:picChg chg="del">
            <ac:chgData name="Mastroddi  Giacomo" userId="33ce51eb-f460-4a43-bc87-3bc43ad9756d" providerId="ADAL" clId="{91F7D535-7189-4570-AB8F-4FF0E561BA1C}" dt="2022-11-16T14:01:20.720" v="1891" actId="478"/>
            <ac:picMkLst>
              <pc:docMk/>
              <pc:sldMasterMk cId="1066431050" sldId="2147483775"/>
              <pc:sldLayoutMk cId="3323805304" sldId="2147483863"/>
              <ac:picMk id="13" creationId="{CD6CBE7F-0832-49FD-99B6-EC5C960F56ED}"/>
            </ac:picMkLst>
          </pc:picChg>
        </pc:sldLayoutChg>
        <pc:sldLayoutChg chg="delSp del mod">
          <pc:chgData name="Mastroddi  Giacomo" userId="33ce51eb-f460-4a43-bc87-3bc43ad9756d" providerId="ADAL" clId="{91F7D535-7189-4570-AB8F-4FF0E561BA1C}" dt="2022-11-16T14:04:37.827" v="1934" actId="2696"/>
          <pc:sldLayoutMkLst>
            <pc:docMk/>
            <pc:sldMasterMk cId="1066431050" sldId="2147483775"/>
            <pc:sldLayoutMk cId="3157537926" sldId="2147483864"/>
          </pc:sldLayoutMkLst>
          <pc:picChg chg="del">
            <ac:chgData name="Mastroddi  Giacomo" userId="33ce51eb-f460-4a43-bc87-3bc43ad9756d" providerId="ADAL" clId="{91F7D535-7189-4570-AB8F-4FF0E561BA1C}" dt="2022-11-16T14:01:04.607" v="1887" actId="478"/>
            <ac:picMkLst>
              <pc:docMk/>
              <pc:sldMasterMk cId="1066431050" sldId="2147483775"/>
              <pc:sldLayoutMk cId="3157537926" sldId="2147483864"/>
              <ac:picMk id="10" creationId="{A94EFBDB-CC16-4DB3-AF73-31A266D5FB26}"/>
            </ac:picMkLst>
          </pc:picChg>
        </pc:sldLayoutChg>
        <pc:sldLayoutChg chg="del">
          <pc:chgData name="Mastroddi  Giacomo" userId="33ce51eb-f460-4a43-bc87-3bc43ad9756d" providerId="ADAL" clId="{91F7D535-7189-4570-AB8F-4FF0E561BA1C}" dt="2022-11-16T14:01:29.926" v="1892" actId="2696"/>
          <pc:sldLayoutMkLst>
            <pc:docMk/>
            <pc:sldMasterMk cId="1066431050" sldId="2147483775"/>
            <pc:sldLayoutMk cId="2229699357" sldId="2147483865"/>
          </pc:sldLayoutMkLst>
        </pc:sldLayoutChg>
        <pc:sldLayoutChg chg="addSp delSp modSp mod ord">
          <pc:chgData name="Mastroddi  Giacomo" userId="33ce51eb-f460-4a43-bc87-3bc43ad9756d" providerId="ADAL" clId="{91F7D535-7189-4570-AB8F-4FF0E561BA1C}" dt="2022-11-16T16:15:36.266" v="2063" actId="1076"/>
          <pc:sldLayoutMkLst>
            <pc:docMk/>
            <pc:sldMasterMk cId="1066431050" sldId="2147483775"/>
            <pc:sldLayoutMk cId="1347412904" sldId="2147483866"/>
          </pc:sldLayoutMkLst>
          <pc:spChg chg="del">
            <ac:chgData name="Mastroddi  Giacomo" userId="33ce51eb-f460-4a43-bc87-3bc43ad9756d" providerId="ADAL" clId="{91F7D535-7189-4570-AB8F-4FF0E561BA1C}" dt="2022-11-16T16:12:04.476" v="2031" actId="478"/>
            <ac:spMkLst>
              <pc:docMk/>
              <pc:sldMasterMk cId="1066431050" sldId="2147483775"/>
              <pc:sldLayoutMk cId="1347412904" sldId="2147483866"/>
              <ac:spMk id="5" creationId="{1BC78786-28C3-4EAB-A3FC-1A4BFA8447EC}"/>
            </ac:spMkLst>
          </pc:spChg>
          <pc:spChg chg="mod">
            <ac:chgData name="Mastroddi  Giacomo" userId="33ce51eb-f460-4a43-bc87-3bc43ad9756d" providerId="ADAL" clId="{91F7D535-7189-4570-AB8F-4FF0E561BA1C}" dt="2022-11-16T16:11:08.994" v="2024" actId="207"/>
            <ac:spMkLst>
              <pc:docMk/>
              <pc:sldMasterMk cId="1066431050" sldId="2147483775"/>
              <pc:sldLayoutMk cId="1347412904" sldId="2147483866"/>
              <ac:spMk id="9" creationId="{29D903C2-C9F1-48F9-9933-356D93332CDE}"/>
            </ac:spMkLst>
          </pc:spChg>
          <pc:picChg chg="add mod">
            <ac:chgData name="Mastroddi  Giacomo" userId="33ce51eb-f460-4a43-bc87-3bc43ad9756d" providerId="ADAL" clId="{91F7D535-7189-4570-AB8F-4FF0E561BA1C}" dt="2022-11-16T16:14:20.572" v="2050" actId="1076"/>
            <ac:picMkLst>
              <pc:docMk/>
              <pc:sldMasterMk cId="1066431050" sldId="2147483775"/>
              <pc:sldLayoutMk cId="1347412904" sldId="2147483866"/>
              <ac:picMk id="7" creationId="{77CF348F-0A1A-C8D8-6697-A8CA92714C86}"/>
            </ac:picMkLst>
          </pc:picChg>
          <pc:picChg chg="add mod">
            <ac:chgData name="Mastroddi  Giacomo" userId="33ce51eb-f460-4a43-bc87-3bc43ad9756d" providerId="ADAL" clId="{91F7D535-7189-4570-AB8F-4FF0E561BA1C}" dt="2022-11-16T16:15:36.266" v="2063" actId="1076"/>
            <ac:picMkLst>
              <pc:docMk/>
              <pc:sldMasterMk cId="1066431050" sldId="2147483775"/>
              <pc:sldLayoutMk cId="1347412904" sldId="2147483866"/>
              <ac:picMk id="8" creationId="{5416044C-20C9-CB6F-1352-7490EC0E1B4E}"/>
            </ac:picMkLst>
          </pc:picChg>
          <pc:picChg chg="del">
            <ac:chgData name="Mastroddi  Giacomo" userId="33ce51eb-f460-4a43-bc87-3bc43ad9756d" providerId="ADAL" clId="{91F7D535-7189-4570-AB8F-4FF0E561BA1C}" dt="2022-11-16T16:13:55.211" v="2044" actId="478"/>
            <ac:picMkLst>
              <pc:docMk/>
              <pc:sldMasterMk cId="1066431050" sldId="2147483775"/>
              <pc:sldLayoutMk cId="1347412904" sldId="2147483866"/>
              <ac:picMk id="10" creationId="{02C53C22-11DC-4235-B133-35799D079973}"/>
            </ac:picMkLst>
          </pc:picChg>
        </pc:sldLayoutChg>
        <pc:sldLayoutChg chg="del">
          <pc:chgData name="Mastroddi  Giacomo" userId="33ce51eb-f460-4a43-bc87-3bc43ad9756d" providerId="ADAL" clId="{91F7D535-7189-4570-AB8F-4FF0E561BA1C}" dt="2022-11-16T16:23:41.007" v="2122" actId="2696"/>
          <pc:sldLayoutMkLst>
            <pc:docMk/>
            <pc:sldMasterMk cId="1066431050" sldId="2147483775"/>
            <pc:sldLayoutMk cId="1428864139" sldId="2147483867"/>
          </pc:sldLayoutMkLst>
        </pc:sldLayoutChg>
        <pc:sldLayoutChg chg="del">
          <pc:chgData name="Mastroddi  Giacomo" userId="33ce51eb-f460-4a43-bc87-3bc43ad9756d" providerId="ADAL" clId="{91F7D535-7189-4570-AB8F-4FF0E561BA1C}" dt="2022-11-16T10:32:23.283" v="1242" actId="2696"/>
          <pc:sldLayoutMkLst>
            <pc:docMk/>
            <pc:sldMasterMk cId="1066431050" sldId="2147483775"/>
            <pc:sldLayoutMk cId="1038246750" sldId="2147483868"/>
          </pc:sldLayoutMkLst>
        </pc:sldLayoutChg>
        <pc:sldLayoutChg chg="addSp delSp modSp mod">
          <pc:chgData name="Mastroddi  Giacomo" userId="33ce51eb-f460-4a43-bc87-3bc43ad9756d" providerId="ADAL" clId="{91F7D535-7189-4570-AB8F-4FF0E561BA1C}" dt="2022-11-16T16:23:34.057" v="2121" actId="207"/>
          <pc:sldLayoutMkLst>
            <pc:docMk/>
            <pc:sldMasterMk cId="1066431050" sldId="2147483775"/>
            <pc:sldLayoutMk cId="3912246013" sldId="2147483869"/>
          </pc:sldLayoutMkLst>
          <pc:spChg chg="del">
            <ac:chgData name="Mastroddi  Giacomo" userId="33ce51eb-f460-4a43-bc87-3bc43ad9756d" providerId="ADAL" clId="{91F7D535-7189-4570-AB8F-4FF0E561BA1C}" dt="2022-11-16T14:13:22.720" v="1975" actId="478"/>
            <ac:spMkLst>
              <pc:docMk/>
              <pc:sldMasterMk cId="1066431050" sldId="2147483775"/>
              <pc:sldLayoutMk cId="3912246013" sldId="2147483869"/>
              <ac:spMk id="4" creationId="{67DB21BA-81C0-43DB-A42C-5F672DBC37F2}"/>
            </ac:spMkLst>
          </pc:spChg>
          <pc:spChg chg="del">
            <ac:chgData name="Mastroddi  Giacomo" userId="33ce51eb-f460-4a43-bc87-3bc43ad9756d" providerId="ADAL" clId="{91F7D535-7189-4570-AB8F-4FF0E561BA1C}" dt="2022-11-16T14:12:37.410" v="1958" actId="478"/>
            <ac:spMkLst>
              <pc:docMk/>
              <pc:sldMasterMk cId="1066431050" sldId="2147483775"/>
              <pc:sldLayoutMk cId="3912246013" sldId="2147483869"/>
              <ac:spMk id="5" creationId="{1BC78786-28C3-4EAB-A3FC-1A4BFA8447EC}"/>
            </ac:spMkLst>
          </pc:spChg>
          <pc:spChg chg="add mod">
            <ac:chgData name="Mastroddi  Giacomo" userId="33ce51eb-f460-4a43-bc87-3bc43ad9756d" providerId="ADAL" clId="{91F7D535-7189-4570-AB8F-4FF0E561BA1C}" dt="2022-11-16T14:13:23.113" v="1976"/>
            <ac:spMkLst>
              <pc:docMk/>
              <pc:sldMasterMk cId="1066431050" sldId="2147483775"/>
              <pc:sldLayoutMk cId="3912246013" sldId="2147483869"/>
              <ac:spMk id="8" creationId="{30E3413A-5B42-BD9A-B7D0-22A403F5D4DA}"/>
            </ac:spMkLst>
          </pc:spChg>
          <pc:spChg chg="mod">
            <ac:chgData name="Mastroddi  Giacomo" userId="33ce51eb-f460-4a43-bc87-3bc43ad9756d" providerId="ADAL" clId="{91F7D535-7189-4570-AB8F-4FF0E561BA1C}" dt="2022-11-16T16:23:34.057" v="2121" actId="207"/>
            <ac:spMkLst>
              <pc:docMk/>
              <pc:sldMasterMk cId="1066431050" sldId="2147483775"/>
              <pc:sldLayoutMk cId="3912246013" sldId="2147483869"/>
              <ac:spMk id="9" creationId="{29D903C2-C9F1-48F9-9933-356D93332CDE}"/>
            </ac:spMkLst>
          </pc:spChg>
          <pc:spChg chg="mod">
            <ac:chgData name="Mastroddi  Giacomo" userId="33ce51eb-f460-4a43-bc87-3bc43ad9756d" providerId="ADAL" clId="{91F7D535-7189-4570-AB8F-4FF0E561BA1C}" dt="2022-11-16T13:20:06.549" v="1872"/>
            <ac:spMkLst>
              <pc:docMk/>
              <pc:sldMasterMk cId="1066431050" sldId="2147483775"/>
              <pc:sldLayoutMk cId="3912246013" sldId="2147483869"/>
              <ac:spMk id="11" creationId="{A48D9D9F-D34B-906C-5E0F-82CDB2A92EC3}"/>
            </ac:spMkLst>
          </pc:spChg>
          <pc:picChg chg="add mod">
            <ac:chgData name="Mastroddi  Giacomo" userId="33ce51eb-f460-4a43-bc87-3bc43ad9756d" providerId="ADAL" clId="{91F7D535-7189-4570-AB8F-4FF0E561BA1C}" dt="2022-11-16T16:23:31.003" v="2120"/>
            <ac:picMkLst>
              <pc:docMk/>
              <pc:sldMasterMk cId="1066431050" sldId="2147483775"/>
              <pc:sldLayoutMk cId="3912246013" sldId="2147483869"/>
              <ac:picMk id="4" creationId="{545CD185-B549-2FD8-B6FA-3DD23886BFAA}"/>
            </ac:picMkLst>
          </pc:picChg>
          <pc:picChg chg="add mod">
            <ac:chgData name="Mastroddi  Giacomo" userId="33ce51eb-f460-4a43-bc87-3bc43ad9756d" providerId="ADAL" clId="{91F7D535-7189-4570-AB8F-4FF0E561BA1C}" dt="2022-11-16T16:23:31.003" v="2120"/>
            <ac:picMkLst>
              <pc:docMk/>
              <pc:sldMasterMk cId="1066431050" sldId="2147483775"/>
              <pc:sldLayoutMk cId="3912246013" sldId="2147483869"/>
              <ac:picMk id="5" creationId="{C253B41C-97C1-1FE9-A8D7-FADF0645D1F8}"/>
            </ac:picMkLst>
          </pc:picChg>
          <pc:picChg chg="add del mod">
            <ac:chgData name="Mastroddi  Giacomo" userId="33ce51eb-f460-4a43-bc87-3bc43ad9756d" providerId="ADAL" clId="{91F7D535-7189-4570-AB8F-4FF0E561BA1C}" dt="2022-11-16T16:23:29.762" v="2119" actId="478"/>
            <ac:picMkLst>
              <pc:docMk/>
              <pc:sldMasterMk cId="1066431050" sldId="2147483775"/>
              <pc:sldLayoutMk cId="3912246013" sldId="2147483869"/>
              <ac:picMk id="7" creationId="{ECA6EAC0-E462-6DAE-596D-322C30C963D6}"/>
            </ac:picMkLst>
          </pc:picChg>
          <pc:picChg chg="del">
            <ac:chgData name="Mastroddi  Giacomo" userId="33ce51eb-f460-4a43-bc87-3bc43ad9756d" providerId="ADAL" clId="{91F7D535-7189-4570-AB8F-4FF0E561BA1C}" dt="2022-11-16T16:23:28.960" v="2118" actId="478"/>
            <ac:picMkLst>
              <pc:docMk/>
              <pc:sldMasterMk cId="1066431050" sldId="2147483775"/>
              <pc:sldLayoutMk cId="3912246013" sldId="2147483869"/>
              <ac:picMk id="10" creationId="{02C53C22-11DC-4235-B133-35799D079973}"/>
            </ac:picMkLst>
          </pc:picChg>
        </pc:sldLayoutChg>
        <pc:sldLayoutChg chg="del">
          <pc:chgData name="Mastroddi  Giacomo" userId="33ce51eb-f460-4a43-bc87-3bc43ad9756d" providerId="ADAL" clId="{91F7D535-7189-4570-AB8F-4FF0E561BA1C}" dt="2022-11-16T10:32:13.896" v="1241" actId="2696"/>
          <pc:sldLayoutMkLst>
            <pc:docMk/>
            <pc:sldMasterMk cId="1066431050" sldId="2147483775"/>
            <pc:sldLayoutMk cId="3445236476" sldId="2147483870"/>
          </pc:sldLayoutMkLst>
        </pc:sldLayoutChg>
        <pc:sldLayoutChg chg="del">
          <pc:chgData name="Mastroddi  Giacomo" userId="33ce51eb-f460-4a43-bc87-3bc43ad9756d" providerId="ADAL" clId="{91F7D535-7189-4570-AB8F-4FF0E561BA1C}" dt="2022-11-16T10:32:12.298" v="1240" actId="2696"/>
          <pc:sldLayoutMkLst>
            <pc:docMk/>
            <pc:sldMasterMk cId="1066431050" sldId="2147483775"/>
            <pc:sldLayoutMk cId="2738191907" sldId="2147483871"/>
          </pc:sldLayoutMkLst>
        </pc:sldLayoutChg>
        <pc:sldLayoutChg chg="del">
          <pc:chgData name="Mastroddi  Giacomo" userId="33ce51eb-f460-4a43-bc87-3bc43ad9756d" providerId="ADAL" clId="{91F7D535-7189-4570-AB8F-4FF0E561BA1C}" dt="2022-11-16T16:12:17.598" v="2034" actId="2696"/>
          <pc:sldLayoutMkLst>
            <pc:docMk/>
            <pc:sldMasterMk cId="1066431050" sldId="2147483775"/>
            <pc:sldLayoutMk cId="2601096324" sldId="2147483873"/>
          </pc:sldLayoutMkLst>
        </pc:sldLayoutChg>
        <pc:sldLayoutChg chg="del">
          <pc:chgData name="Mastroddi  Giacomo" userId="33ce51eb-f460-4a43-bc87-3bc43ad9756d" providerId="ADAL" clId="{91F7D535-7189-4570-AB8F-4FF0E561BA1C}" dt="2022-11-16T16:12:19.060" v="2035" actId="2696"/>
          <pc:sldLayoutMkLst>
            <pc:docMk/>
            <pc:sldMasterMk cId="1066431050" sldId="2147483775"/>
            <pc:sldLayoutMk cId="219217851" sldId="2147483874"/>
          </pc:sldLayoutMkLst>
        </pc:sldLayoutChg>
        <pc:sldLayoutChg chg="del">
          <pc:chgData name="Mastroddi  Giacomo" userId="33ce51eb-f460-4a43-bc87-3bc43ad9756d" providerId="ADAL" clId="{91F7D535-7189-4570-AB8F-4FF0E561BA1C}" dt="2022-11-16T16:12:16.230" v="2033" actId="2696"/>
          <pc:sldLayoutMkLst>
            <pc:docMk/>
            <pc:sldMasterMk cId="1066431050" sldId="2147483775"/>
            <pc:sldLayoutMk cId="3422944605" sldId="2147483875"/>
          </pc:sldLayoutMkLst>
        </pc:sldLayoutChg>
        <pc:sldLayoutChg chg="del">
          <pc:chgData name="Mastroddi  Giacomo" userId="33ce51eb-f460-4a43-bc87-3bc43ad9756d" providerId="ADAL" clId="{91F7D535-7189-4570-AB8F-4FF0E561BA1C}" dt="2022-11-16T16:12:14.846" v="2032" actId="2696"/>
          <pc:sldLayoutMkLst>
            <pc:docMk/>
            <pc:sldMasterMk cId="1066431050" sldId="2147483775"/>
            <pc:sldLayoutMk cId="1192739301" sldId="2147483876"/>
          </pc:sldLayoutMkLst>
        </pc:sldLayoutChg>
        <pc:sldLayoutChg chg="del">
          <pc:chgData name="Mastroddi  Giacomo" userId="33ce51eb-f460-4a43-bc87-3bc43ad9756d" providerId="ADAL" clId="{91F7D535-7189-4570-AB8F-4FF0E561BA1C}" dt="2022-11-16T10:26:20.160" v="1043" actId="47"/>
          <pc:sldLayoutMkLst>
            <pc:docMk/>
            <pc:sldMasterMk cId="1066431050" sldId="2147483775"/>
            <pc:sldLayoutMk cId="3054512012" sldId="2147483877"/>
          </pc:sldLayoutMkLst>
        </pc:sldLayoutChg>
        <pc:sldLayoutChg chg="del">
          <pc:chgData name="Mastroddi  Giacomo" userId="33ce51eb-f460-4a43-bc87-3bc43ad9756d" providerId="ADAL" clId="{91F7D535-7189-4570-AB8F-4FF0E561BA1C}" dt="2022-11-16T10:32:56.905" v="1278" actId="2696"/>
          <pc:sldLayoutMkLst>
            <pc:docMk/>
            <pc:sldMasterMk cId="1066431050" sldId="2147483775"/>
            <pc:sldLayoutMk cId="38018612" sldId="2147483878"/>
          </pc:sldLayoutMkLst>
        </pc:sldLayoutChg>
        <pc:sldLayoutChg chg="add del">
          <pc:chgData name="Mastroddi  Giacomo" userId="33ce51eb-f460-4a43-bc87-3bc43ad9756d" providerId="ADAL" clId="{91F7D535-7189-4570-AB8F-4FF0E561BA1C}" dt="2022-11-16T14:04:09.675" v="1930" actId="2696"/>
          <pc:sldLayoutMkLst>
            <pc:docMk/>
            <pc:sldMasterMk cId="1066431050" sldId="2147483775"/>
            <pc:sldLayoutMk cId="1540688937" sldId="2147483879"/>
          </pc:sldLayoutMkLst>
        </pc:sldLayoutChg>
        <pc:sldLayoutChg chg="addSp delSp modSp mod">
          <pc:chgData name="Mastroddi  Giacomo" userId="33ce51eb-f460-4a43-bc87-3bc43ad9756d" providerId="ADAL" clId="{91F7D535-7189-4570-AB8F-4FF0E561BA1C}" dt="2022-11-16T16:23:06.069" v="2109" actId="207"/>
          <pc:sldLayoutMkLst>
            <pc:docMk/>
            <pc:sldMasterMk cId="1066431050" sldId="2147483775"/>
            <pc:sldLayoutMk cId="326054851" sldId="2147483880"/>
          </pc:sldLayoutMkLst>
          <pc:spChg chg="del">
            <ac:chgData name="Mastroddi  Giacomo" userId="33ce51eb-f460-4a43-bc87-3bc43ad9756d" providerId="ADAL" clId="{91F7D535-7189-4570-AB8F-4FF0E561BA1C}" dt="2022-11-16T14:13:10.981" v="1969" actId="478"/>
            <ac:spMkLst>
              <pc:docMk/>
              <pc:sldMasterMk cId="1066431050" sldId="2147483775"/>
              <pc:sldLayoutMk cId="326054851" sldId="2147483880"/>
              <ac:spMk id="4" creationId="{67DB21BA-81C0-43DB-A42C-5F672DBC37F2}"/>
            </ac:spMkLst>
          </pc:spChg>
          <pc:spChg chg="del">
            <ac:chgData name="Mastroddi  Giacomo" userId="33ce51eb-f460-4a43-bc87-3bc43ad9756d" providerId="ADAL" clId="{91F7D535-7189-4570-AB8F-4FF0E561BA1C}" dt="2022-11-16T14:12:27.462" v="1955" actId="478"/>
            <ac:spMkLst>
              <pc:docMk/>
              <pc:sldMasterMk cId="1066431050" sldId="2147483775"/>
              <pc:sldLayoutMk cId="326054851" sldId="2147483880"/>
              <ac:spMk id="5" creationId="{1BC78786-28C3-4EAB-A3FC-1A4BFA8447EC}"/>
            </ac:spMkLst>
          </pc:spChg>
          <pc:spChg chg="add mod">
            <ac:chgData name="Mastroddi  Giacomo" userId="33ce51eb-f460-4a43-bc87-3bc43ad9756d" providerId="ADAL" clId="{91F7D535-7189-4570-AB8F-4FF0E561BA1C}" dt="2022-11-16T14:13:11.387" v="1970"/>
            <ac:spMkLst>
              <pc:docMk/>
              <pc:sldMasterMk cId="1066431050" sldId="2147483775"/>
              <pc:sldLayoutMk cId="326054851" sldId="2147483880"/>
              <ac:spMk id="8" creationId="{95A5B476-AB6D-E546-9872-7047E45E063F}"/>
            </ac:spMkLst>
          </pc:spChg>
          <pc:spChg chg="mod">
            <ac:chgData name="Mastroddi  Giacomo" userId="33ce51eb-f460-4a43-bc87-3bc43ad9756d" providerId="ADAL" clId="{91F7D535-7189-4570-AB8F-4FF0E561BA1C}" dt="2022-11-16T16:23:06.069" v="2109" actId="207"/>
            <ac:spMkLst>
              <pc:docMk/>
              <pc:sldMasterMk cId="1066431050" sldId="2147483775"/>
              <pc:sldLayoutMk cId="326054851" sldId="2147483880"/>
              <ac:spMk id="9" creationId="{29D903C2-C9F1-48F9-9933-356D93332CDE}"/>
            </ac:spMkLst>
          </pc:spChg>
          <pc:spChg chg="mod">
            <ac:chgData name="Mastroddi  Giacomo" userId="33ce51eb-f460-4a43-bc87-3bc43ad9756d" providerId="ADAL" clId="{91F7D535-7189-4570-AB8F-4FF0E561BA1C}" dt="2022-11-16T13:20:28.201" v="1874" actId="113"/>
            <ac:spMkLst>
              <pc:docMk/>
              <pc:sldMasterMk cId="1066431050" sldId="2147483775"/>
              <pc:sldLayoutMk cId="326054851" sldId="2147483880"/>
              <ac:spMk id="11" creationId="{A48D9D9F-D34B-906C-5E0F-82CDB2A92EC3}"/>
            </ac:spMkLst>
          </pc:spChg>
          <pc:picChg chg="add mod">
            <ac:chgData name="Mastroddi  Giacomo" userId="33ce51eb-f460-4a43-bc87-3bc43ad9756d" providerId="ADAL" clId="{91F7D535-7189-4570-AB8F-4FF0E561BA1C}" dt="2022-11-16T16:23:01.125" v="2108"/>
            <ac:picMkLst>
              <pc:docMk/>
              <pc:sldMasterMk cId="1066431050" sldId="2147483775"/>
              <pc:sldLayoutMk cId="326054851" sldId="2147483880"/>
              <ac:picMk id="4" creationId="{C2972EE2-EDA3-92F7-7EF3-D02FD5A0C355}"/>
            </ac:picMkLst>
          </pc:picChg>
          <pc:picChg chg="add mod">
            <ac:chgData name="Mastroddi  Giacomo" userId="33ce51eb-f460-4a43-bc87-3bc43ad9756d" providerId="ADAL" clId="{91F7D535-7189-4570-AB8F-4FF0E561BA1C}" dt="2022-11-16T16:23:01.125" v="2108"/>
            <ac:picMkLst>
              <pc:docMk/>
              <pc:sldMasterMk cId="1066431050" sldId="2147483775"/>
              <pc:sldLayoutMk cId="326054851" sldId="2147483880"/>
              <ac:picMk id="5" creationId="{382BC72B-D499-51E6-87CE-BA5C2937DF94}"/>
            </ac:picMkLst>
          </pc:picChg>
          <pc:picChg chg="add del mod">
            <ac:chgData name="Mastroddi  Giacomo" userId="33ce51eb-f460-4a43-bc87-3bc43ad9756d" providerId="ADAL" clId="{91F7D535-7189-4570-AB8F-4FF0E561BA1C}" dt="2022-11-16T16:23:00.261" v="2107" actId="478"/>
            <ac:picMkLst>
              <pc:docMk/>
              <pc:sldMasterMk cId="1066431050" sldId="2147483775"/>
              <pc:sldLayoutMk cId="326054851" sldId="2147483880"/>
              <ac:picMk id="7" creationId="{37EE970C-1C7D-52A5-F46F-30E5B8EA2205}"/>
            </ac:picMkLst>
          </pc:picChg>
          <pc:picChg chg="del">
            <ac:chgData name="Mastroddi  Giacomo" userId="33ce51eb-f460-4a43-bc87-3bc43ad9756d" providerId="ADAL" clId="{91F7D535-7189-4570-AB8F-4FF0E561BA1C}" dt="2022-11-16T16:22:59.251" v="2106" actId="478"/>
            <ac:picMkLst>
              <pc:docMk/>
              <pc:sldMasterMk cId="1066431050" sldId="2147483775"/>
              <pc:sldLayoutMk cId="326054851" sldId="2147483880"/>
              <ac:picMk id="10" creationId="{02C53C22-11DC-4235-B133-35799D079973}"/>
            </ac:picMkLst>
          </pc:picChg>
        </pc:sldLayoutChg>
        <pc:sldLayoutChg chg="addSp delSp modSp del mod">
          <pc:chgData name="Mastroddi  Giacomo" userId="33ce51eb-f460-4a43-bc87-3bc43ad9756d" providerId="ADAL" clId="{91F7D535-7189-4570-AB8F-4FF0E561BA1C}" dt="2022-11-16T14:12:17.608" v="1953" actId="2696"/>
          <pc:sldLayoutMkLst>
            <pc:docMk/>
            <pc:sldMasterMk cId="1066431050" sldId="2147483775"/>
            <pc:sldLayoutMk cId="318694683" sldId="2147483881"/>
          </pc:sldLayoutMkLst>
          <pc:spChg chg="mod">
            <ac:chgData name="Mastroddi  Giacomo" userId="33ce51eb-f460-4a43-bc87-3bc43ad9756d" providerId="ADAL" clId="{91F7D535-7189-4570-AB8F-4FF0E561BA1C}" dt="2022-11-16T14:02:34.966" v="1895" actId="14100"/>
            <ac:spMkLst>
              <pc:docMk/>
              <pc:sldMasterMk cId="1066431050" sldId="2147483775"/>
              <pc:sldLayoutMk cId="318694683" sldId="2147483881"/>
              <ac:spMk id="4" creationId="{67DB21BA-81C0-43DB-A42C-5F672DBC37F2}"/>
            </ac:spMkLst>
          </pc:spChg>
          <pc:spChg chg="del">
            <ac:chgData name="Mastroddi  Giacomo" userId="33ce51eb-f460-4a43-bc87-3bc43ad9756d" providerId="ADAL" clId="{91F7D535-7189-4570-AB8F-4FF0E561BA1C}" dt="2022-11-16T14:03:21.437" v="1903" actId="478"/>
            <ac:spMkLst>
              <pc:docMk/>
              <pc:sldMasterMk cId="1066431050" sldId="2147483775"/>
              <pc:sldLayoutMk cId="318694683" sldId="2147483881"/>
              <ac:spMk id="5" creationId="{1BC78786-28C3-4EAB-A3FC-1A4BFA8447EC}"/>
            </ac:spMkLst>
          </pc:spChg>
          <pc:spChg chg="mod">
            <ac:chgData name="Mastroddi  Giacomo" userId="33ce51eb-f460-4a43-bc87-3bc43ad9756d" providerId="ADAL" clId="{91F7D535-7189-4570-AB8F-4FF0E561BA1C}" dt="2022-11-16T09:58:26.565" v="169" actId="207"/>
            <ac:spMkLst>
              <pc:docMk/>
              <pc:sldMasterMk cId="1066431050" sldId="2147483775"/>
              <pc:sldLayoutMk cId="318694683" sldId="2147483881"/>
              <ac:spMk id="9" creationId="{29D903C2-C9F1-48F9-9933-356D93332CDE}"/>
            </ac:spMkLst>
          </pc:spChg>
          <pc:spChg chg="mod">
            <ac:chgData name="Mastroddi  Giacomo" userId="33ce51eb-f460-4a43-bc87-3bc43ad9756d" providerId="ADAL" clId="{91F7D535-7189-4570-AB8F-4FF0E561BA1C}" dt="2022-11-16T09:58:59.022" v="279" actId="6549"/>
            <ac:spMkLst>
              <pc:docMk/>
              <pc:sldMasterMk cId="1066431050" sldId="2147483775"/>
              <pc:sldLayoutMk cId="318694683" sldId="2147483881"/>
              <ac:spMk id="11" creationId="{A48D9D9F-D34B-906C-5E0F-82CDB2A92EC3}"/>
            </ac:spMkLst>
          </pc:spChg>
          <pc:picChg chg="add mod">
            <ac:chgData name="Mastroddi  Giacomo" userId="33ce51eb-f460-4a43-bc87-3bc43ad9756d" providerId="ADAL" clId="{91F7D535-7189-4570-AB8F-4FF0E561BA1C}" dt="2022-11-16T14:11:55.109" v="1947" actId="1076"/>
            <ac:picMkLst>
              <pc:docMk/>
              <pc:sldMasterMk cId="1066431050" sldId="2147483775"/>
              <pc:sldLayoutMk cId="318694683" sldId="2147483881"/>
              <ac:picMk id="7" creationId="{1EA972BA-E687-E965-AD06-ED8BD1D4E26E}"/>
            </ac:picMkLst>
          </pc:picChg>
        </pc:sldLayoutChg>
        <pc:sldLayoutChg chg="del">
          <pc:chgData name="Mastroddi  Giacomo" userId="33ce51eb-f460-4a43-bc87-3bc43ad9756d" providerId="ADAL" clId="{91F7D535-7189-4570-AB8F-4FF0E561BA1C}" dt="2022-11-16T12:53:57.534" v="1493" actId="2696"/>
          <pc:sldLayoutMkLst>
            <pc:docMk/>
            <pc:sldMasterMk cId="1066431050" sldId="2147483775"/>
            <pc:sldLayoutMk cId="1105804595" sldId="2147483882"/>
          </pc:sldLayoutMkLst>
        </pc:sldLayoutChg>
        <pc:sldLayoutChg chg="addSp delSp modSp mod">
          <pc:chgData name="Mastroddi  Giacomo" userId="33ce51eb-f460-4a43-bc87-3bc43ad9756d" providerId="ADAL" clId="{91F7D535-7189-4570-AB8F-4FF0E561BA1C}" dt="2022-11-16T16:23:23.141" v="2117"/>
          <pc:sldLayoutMkLst>
            <pc:docMk/>
            <pc:sldMasterMk cId="1066431050" sldId="2147483775"/>
            <pc:sldLayoutMk cId="1908003069" sldId="2147483882"/>
          </pc:sldLayoutMkLst>
          <pc:spChg chg="del">
            <ac:chgData name="Mastroddi  Giacomo" userId="33ce51eb-f460-4a43-bc87-3bc43ad9756d" providerId="ADAL" clId="{91F7D535-7189-4570-AB8F-4FF0E561BA1C}" dt="2022-11-16T14:13:19.175" v="1973" actId="478"/>
            <ac:spMkLst>
              <pc:docMk/>
              <pc:sldMasterMk cId="1066431050" sldId="2147483775"/>
              <pc:sldLayoutMk cId="1908003069" sldId="2147483882"/>
              <ac:spMk id="4" creationId="{67DB21BA-81C0-43DB-A42C-5F672DBC37F2}"/>
            </ac:spMkLst>
          </pc:spChg>
          <pc:spChg chg="del">
            <ac:chgData name="Mastroddi  Giacomo" userId="33ce51eb-f460-4a43-bc87-3bc43ad9756d" providerId="ADAL" clId="{91F7D535-7189-4570-AB8F-4FF0E561BA1C}" dt="2022-11-16T14:12:34.229" v="1957" actId="478"/>
            <ac:spMkLst>
              <pc:docMk/>
              <pc:sldMasterMk cId="1066431050" sldId="2147483775"/>
              <pc:sldLayoutMk cId="1908003069" sldId="2147483882"/>
              <ac:spMk id="5" creationId="{1BC78786-28C3-4EAB-A3FC-1A4BFA8447EC}"/>
            </ac:spMkLst>
          </pc:spChg>
          <pc:spChg chg="add mod">
            <ac:chgData name="Mastroddi  Giacomo" userId="33ce51eb-f460-4a43-bc87-3bc43ad9756d" providerId="ADAL" clId="{91F7D535-7189-4570-AB8F-4FF0E561BA1C}" dt="2022-11-16T14:13:19.569" v="1974"/>
            <ac:spMkLst>
              <pc:docMk/>
              <pc:sldMasterMk cId="1066431050" sldId="2147483775"/>
              <pc:sldLayoutMk cId="1908003069" sldId="2147483882"/>
              <ac:spMk id="8" creationId="{630A0045-4BC9-3CBF-309C-3152B28B3080}"/>
            </ac:spMkLst>
          </pc:spChg>
          <pc:spChg chg="mod">
            <ac:chgData name="Mastroddi  Giacomo" userId="33ce51eb-f460-4a43-bc87-3bc43ad9756d" providerId="ADAL" clId="{91F7D535-7189-4570-AB8F-4FF0E561BA1C}" dt="2022-11-16T16:23:19.757" v="2114" actId="207"/>
            <ac:spMkLst>
              <pc:docMk/>
              <pc:sldMasterMk cId="1066431050" sldId="2147483775"/>
              <pc:sldLayoutMk cId="1908003069" sldId="2147483882"/>
              <ac:spMk id="9" creationId="{29D903C2-C9F1-48F9-9933-356D93332CDE}"/>
            </ac:spMkLst>
          </pc:spChg>
          <pc:spChg chg="mod">
            <ac:chgData name="Mastroddi  Giacomo" userId="33ce51eb-f460-4a43-bc87-3bc43ad9756d" providerId="ADAL" clId="{91F7D535-7189-4570-AB8F-4FF0E561BA1C}" dt="2022-11-16T13:20:03.510" v="1871"/>
            <ac:spMkLst>
              <pc:docMk/>
              <pc:sldMasterMk cId="1066431050" sldId="2147483775"/>
              <pc:sldLayoutMk cId="1908003069" sldId="2147483882"/>
              <ac:spMk id="11" creationId="{A48D9D9F-D34B-906C-5E0F-82CDB2A92EC3}"/>
            </ac:spMkLst>
          </pc:spChg>
          <pc:picChg chg="add mod">
            <ac:chgData name="Mastroddi  Giacomo" userId="33ce51eb-f460-4a43-bc87-3bc43ad9756d" providerId="ADAL" clId="{91F7D535-7189-4570-AB8F-4FF0E561BA1C}" dt="2022-11-16T16:23:23.141" v="2117"/>
            <ac:picMkLst>
              <pc:docMk/>
              <pc:sldMasterMk cId="1066431050" sldId="2147483775"/>
              <pc:sldLayoutMk cId="1908003069" sldId="2147483882"/>
              <ac:picMk id="4" creationId="{C4B151D3-0F9F-7087-BC68-AD25167E7B02}"/>
            </ac:picMkLst>
          </pc:picChg>
          <pc:picChg chg="add mod">
            <ac:chgData name="Mastroddi  Giacomo" userId="33ce51eb-f460-4a43-bc87-3bc43ad9756d" providerId="ADAL" clId="{91F7D535-7189-4570-AB8F-4FF0E561BA1C}" dt="2022-11-16T16:23:23.141" v="2117"/>
            <ac:picMkLst>
              <pc:docMk/>
              <pc:sldMasterMk cId="1066431050" sldId="2147483775"/>
              <pc:sldLayoutMk cId="1908003069" sldId="2147483882"/>
              <ac:picMk id="5" creationId="{1DB442FD-824A-0A67-571A-34BA79EFEAF9}"/>
            </ac:picMkLst>
          </pc:picChg>
          <pc:picChg chg="add del mod">
            <ac:chgData name="Mastroddi  Giacomo" userId="33ce51eb-f460-4a43-bc87-3bc43ad9756d" providerId="ADAL" clId="{91F7D535-7189-4570-AB8F-4FF0E561BA1C}" dt="2022-11-16T16:23:22.258" v="2116" actId="478"/>
            <ac:picMkLst>
              <pc:docMk/>
              <pc:sldMasterMk cId="1066431050" sldId="2147483775"/>
              <pc:sldLayoutMk cId="1908003069" sldId="2147483882"/>
              <ac:picMk id="7" creationId="{212D1A6A-24DA-33B4-7978-340453A5B2E8}"/>
            </ac:picMkLst>
          </pc:picChg>
          <pc:picChg chg="del">
            <ac:chgData name="Mastroddi  Giacomo" userId="33ce51eb-f460-4a43-bc87-3bc43ad9756d" providerId="ADAL" clId="{91F7D535-7189-4570-AB8F-4FF0E561BA1C}" dt="2022-11-16T16:23:21.328" v="2115" actId="478"/>
            <ac:picMkLst>
              <pc:docMk/>
              <pc:sldMasterMk cId="1066431050" sldId="2147483775"/>
              <pc:sldLayoutMk cId="1908003069" sldId="2147483882"/>
              <ac:picMk id="10" creationId="{02C53C22-11DC-4235-B133-35799D079973}"/>
            </ac:picMkLst>
          </pc:picChg>
        </pc:sldLayoutChg>
        <pc:sldLayoutChg chg="addSp delSp modSp mod">
          <pc:chgData name="Mastroddi  Giacomo" userId="33ce51eb-f460-4a43-bc87-3bc43ad9756d" providerId="ADAL" clId="{91F7D535-7189-4570-AB8F-4FF0E561BA1C}" dt="2022-11-16T16:23:16.727" v="2113" actId="207"/>
          <pc:sldLayoutMkLst>
            <pc:docMk/>
            <pc:sldMasterMk cId="1066431050" sldId="2147483775"/>
            <pc:sldLayoutMk cId="1038917944" sldId="2147483883"/>
          </pc:sldLayoutMkLst>
          <pc:spChg chg="del">
            <ac:chgData name="Mastroddi  Giacomo" userId="33ce51eb-f460-4a43-bc87-3bc43ad9756d" providerId="ADAL" clId="{91F7D535-7189-4570-AB8F-4FF0E561BA1C}" dt="2022-11-16T14:13:15.455" v="1971" actId="478"/>
            <ac:spMkLst>
              <pc:docMk/>
              <pc:sldMasterMk cId="1066431050" sldId="2147483775"/>
              <pc:sldLayoutMk cId="1038917944" sldId="2147483883"/>
              <ac:spMk id="4" creationId="{67DB21BA-81C0-43DB-A42C-5F672DBC37F2}"/>
            </ac:spMkLst>
          </pc:spChg>
          <pc:spChg chg="del">
            <ac:chgData name="Mastroddi  Giacomo" userId="33ce51eb-f460-4a43-bc87-3bc43ad9756d" providerId="ADAL" clId="{91F7D535-7189-4570-AB8F-4FF0E561BA1C}" dt="2022-11-16T14:12:30.551" v="1956" actId="478"/>
            <ac:spMkLst>
              <pc:docMk/>
              <pc:sldMasterMk cId="1066431050" sldId="2147483775"/>
              <pc:sldLayoutMk cId="1038917944" sldId="2147483883"/>
              <ac:spMk id="5" creationId="{1BC78786-28C3-4EAB-A3FC-1A4BFA8447EC}"/>
            </ac:spMkLst>
          </pc:spChg>
          <pc:spChg chg="add mod">
            <ac:chgData name="Mastroddi  Giacomo" userId="33ce51eb-f460-4a43-bc87-3bc43ad9756d" providerId="ADAL" clId="{91F7D535-7189-4570-AB8F-4FF0E561BA1C}" dt="2022-11-16T14:13:15.842" v="1972"/>
            <ac:spMkLst>
              <pc:docMk/>
              <pc:sldMasterMk cId="1066431050" sldId="2147483775"/>
              <pc:sldLayoutMk cId="1038917944" sldId="2147483883"/>
              <ac:spMk id="8" creationId="{F4F99C18-15D9-848C-7A3D-745DF5ACC808}"/>
            </ac:spMkLst>
          </pc:spChg>
          <pc:spChg chg="mod">
            <ac:chgData name="Mastroddi  Giacomo" userId="33ce51eb-f460-4a43-bc87-3bc43ad9756d" providerId="ADAL" clId="{91F7D535-7189-4570-AB8F-4FF0E561BA1C}" dt="2022-11-16T16:23:16.727" v="2113" actId="207"/>
            <ac:spMkLst>
              <pc:docMk/>
              <pc:sldMasterMk cId="1066431050" sldId="2147483775"/>
              <pc:sldLayoutMk cId="1038917944" sldId="2147483883"/>
              <ac:spMk id="9" creationId="{29D903C2-C9F1-48F9-9933-356D93332CDE}"/>
            </ac:spMkLst>
          </pc:spChg>
          <pc:spChg chg="mod">
            <ac:chgData name="Mastroddi  Giacomo" userId="33ce51eb-f460-4a43-bc87-3bc43ad9756d" providerId="ADAL" clId="{91F7D535-7189-4570-AB8F-4FF0E561BA1C}" dt="2022-11-16T13:19:59.856" v="1870"/>
            <ac:spMkLst>
              <pc:docMk/>
              <pc:sldMasterMk cId="1066431050" sldId="2147483775"/>
              <pc:sldLayoutMk cId="1038917944" sldId="2147483883"/>
              <ac:spMk id="11" creationId="{A48D9D9F-D34B-906C-5E0F-82CDB2A92EC3}"/>
            </ac:spMkLst>
          </pc:spChg>
          <pc:picChg chg="add mod">
            <ac:chgData name="Mastroddi  Giacomo" userId="33ce51eb-f460-4a43-bc87-3bc43ad9756d" providerId="ADAL" clId="{91F7D535-7189-4570-AB8F-4FF0E561BA1C}" dt="2022-11-16T16:23:12.288" v="2112"/>
            <ac:picMkLst>
              <pc:docMk/>
              <pc:sldMasterMk cId="1066431050" sldId="2147483775"/>
              <pc:sldLayoutMk cId="1038917944" sldId="2147483883"/>
              <ac:picMk id="4" creationId="{5B5F23CF-DD71-0492-9A83-3EE1EC4332EB}"/>
            </ac:picMkLst>
          </pc:picChg>
          <pc:picChg chg="add mod">
            <ac:chgData name="Mastroddi  Giacomo" userId="33ce51eb-f460-4a43-bc87-3bc43ad9756d" providerId="ADAL" clId="{91F7D535-7189-4570-AB8F-4FF0E561BA1C}" dt="2022-11-16T16:23:12.288" v="2112"/>
            <ac:picMkLst>
              <pc:docMk/>
              <pc:sldMasterMk cId="1066431050" sldId="2147483775"/>
              <pc:sldLayoutMk cId="1038917944" sldId="2147483883"/>
              <ac:picMk id="5" creationId="{CAEB02C5-ACA8-4F53-4897-83740B2A0B1A}"/>
            </ac:picMkLst>
          </pc:picChg>
          <pc:picChg chg="add del mod">
            <ac:chgData name="Mastroddi  Giacomo" userId="33ce51eb-f460-4a43-bc87-3bc43ad9756d" providerId="ADAL" clId="{91F7D535-7189-4570-AB8F-4FF0E561BA1C}" dt="2022-11-16T16:23:10.902" v="2111" actId="478"/>
            <ac:picMkLst>
              <pc:docMk/>
              <pc:sldMasterMk cId="1066431050" sldId="2147483775"/>
              <pc:sldLayoutMk cId="1038917944" sldId="2147483883"/>
              <ac:picMk id="7" creationId="{60D25FD2-8137-CD18-CF9C-5DBBEFBF1FB8}"/>
            </ac:picMkLst>
          </pc:picChg>
          <pc:picChg chg="del">
            <ac:chgData name="Mastroddi  Giacomo" userId="33ce51eb-f460-4a43-bc87-3bc43ad9756d" providerId="ADAL" clId="{91F7D535-7189-4570-AB8F-4FF0E561BA1C}" dt="2022-11-16T16:23:09.673" v="2110" actId="478"/>
            <ac:picMkLst>
              <pc:docMk/>
              <pc:sldMasterMk cId="1066431050" sldId="2147483775"/>
              <pc:sldLayoutMk cId="1038917944" sldId="2147483883"/>
              <ac:picMk id="10" creationId="{02C53C22-11DC-4235-B133-35799D079973}"/>
            </ac:picMkLst>
          </pc:picChg>
        </pc:sldLayoutChg>
        <pc:sldLayoutChg chg="modSp mod">
          <pc:chgData name="Mastroddi  Giacomo" userId="33ce51eb-f460-4a43-bc87-3bc43ad9756d" providerId="ADAL" clId="{91F7D535-7189-4570-AB8F-4FF0E561BA1C}" dt="2022-11-16T16:09:19.879" v="2020" actId="207"/>
          <pc:sldLayoutMkLst>
            <pc:docMk/>
            <pc:sldMasterMk cId="1066431050" sldId="2147483775"/>
            <pc:sldLayoutMk cId="3915667084" sldId="2147483884"/>
          </pc:sldLayoutMkLst>
          <pc:spChg chg="mod">
            <ac:chgData name="Mastroddi  Giacomo" userId="33ce51eb-f460-4a43-bc87-3bc43ad9756d" providerId="ADAL" clId="{91F7D535-7189-4570-AB8F-4FF0E561BA1C}" dt="2022-11-16T16:09:19.879" v="2020" actId="207"/>
            <ac:spMkLst>
              <pc:docMk/>
              <pc:sldMasterMk cId="1066431050" sldId="2147483775"/>
              <pc:sldLayoutMk cId="3915667084" sldId="2147483884"/>
              <ac:spMk id="8" creationId="{12EE5574-CDED-4C0F-9C3F-35F6EF161751}"/>
            </ac:spMkLst>
          </pc:spChg>
        </pc:sldLayoutChg>
        <pc:sldLayoutChg chg="modSp mod">
          <pc:chgData name="Mastroddi  Giacomo" userId="33ce51eb-f460-4a43-bc87-3bc43ad9756d" providerId="ADAL" clId="{91F7D535-7189-4570-AB8F-4FF0E561BA1C}" dt="2022-11-16T16:10:18.177" v="2021" actId="207"/>
          <pc:sldLayoutMkLst>
            <pc:docMk/>
            <pc:sldMasterMk cId="1066431050" sldId="2147483775"/>
            <pc:sldLayoutMk cId="1544056302" sldId="2147483885"/>
          </pc:sldLayoutMkLst>
          <pc:spChg chg="mod">
            <ac:chgData name="Mastroddi  Giacomo" userId="33ce51eb-f460-4a43-bc87-3bc43ad9756d" providerId="ADAL" clId="{91F7D535-7189-4570-AB8F-4FF0E561BA1C}" dt="2022-11-16T16:10:18.177" v="2021" actId="207"/>
            <ac:spMkLst>
              <pc:docMk/>
              <pc:sldMasterMk cId="1066431050" sldId="2147483775"/>
              <pc:sldLayoutMk cId="1544056302" sldId="2147483885"/>
              <ac:spMk id="11" creationId="{8FD9881E-A0EC-4A7A-AA79-054CFFD5E857}"/>
            </ac:spMkLst>
          </pc:spChg>
        </pc:sldLayoutChg>
      </pc:sldMasterChg>
    </pc:docChg>
  </pc:docChgLst>
  <pc:docChgLst>
    <pc:chgData name="Muttoni  Marco" userId="S::mmuttoni@ethz.ch::b5eed146-5579-4061-831b-abaa668430a0" providerId="AD" clId="Web-{AB53309A-4A41-449A-81D0-BC0B87D13F1C}"/>
    <pc:docChg chg="addSld modSld">
      <pc:chgData name="Muttoni  Marco" userId="S::mmuttoni@ethz.ch::b5eed146-5579-4061-831b-abaa668430a0" providerId="AD" clId="Web-{AB53309A-4A41-449A-81D0-BC0B87D13F1C}" dt="2022-03-03T18:21:42.436" v="160"/>
      <pc:docMkLst>
        <pc:docMk/>
      </pc:docMkLst>
      <pc:sldChg chg="addSp delSp modSp">
        <pc:chgData name="Muttoni  Marco" userId="S::mmuttoni@ethz.ch::b5eed146-5579-4061-831b-abaa668430a0" providerId="AD" clId="Web-{AB53309A-4A41-449A-81D0-BC0B87D13F1C}" dt="2022-03-03T18:12:27.570" v="48" actId="20577"/>
        <pc:sldMkLst>
          <pc:docMk/>
          <pc:sldMk cId="4195417144" sldId="330"/>
        </pc:sldMkLst>
        <pc:spChg chg="mod">
          <ac:chgData name="Muttoni  Marco" userId="S::mmuttoni@ethz.ch::b5eed146-5579-4061-831b-abaa668430a0" providerId="AD" clId="Web-{AB53309A-4A41-449A-81D0-BC0B87D13F1C}" dt="2022-03-03T18:12:27.570" v="48" actId="20577"/>
          <ac:spMkLst>
            <pc:docMk/>
            <pc:sldMk cId="4195417144" sldId="330"/>
            <ac:spMk id="2" creationId="{40AA1B93-2A0B-457B-B534-B95DFBF72B5A}"/>
          </ac:spMkLst>
        </pc:spChg>
        <pc:spChg chg="mod">
          <ac:chgData name="Muttoni  Marco" userId="S::mmuttoni@ethz.ch::b5eed146-5579-4061-831b-abaa668430a0" providerId="AD" clId="Web-{AB53309A-4A41-449A-81D0-BC0B87D13F1C}" dt="2022-03-03T18:12:07.632" v="40" actId="20577"/>
          <ac:spMkLst>
            <pc:docMk/>
            <pc:sldMk cId="4195417144" sldId="330"/>
            <ac:spMk id="6" creationId="{208A1022-3036-425C-B7D9-6DF56A09CA77}"/>
          </ac:spMkLst>
        </pc:spChg>
        <pc:picChg chg="add del mod">
          <ac:chgData name="Muttoni  Marco" userId="S::mmuttoni@ethz.ch::b5eed146-5579-4061-831b-abaa668430a0" providerId="AD" clId="Web-{AB53309A-4A41-449A-81D0-BC0B87D13F1C}" dt="2022-03-03T18:11:35.881" v="25"/>
          <ac:picMkLst>
            <pc:docMk/>
            <pc:sldMk cId="4195417144" sldId="330"/>
            <ac:picMk id="3" creationId="{BB1BC68B-76EC-44D2-9EA1-8690E4A09390}"/>
          </ac:picMkLst>
        </pc:picChg>
      </pc:sldChg>
      <pc:sldChg chg="addSp modSp add replId">
        <pc:chgData name="Muttoni  Marco" userId="S::mmuttoni@ethz.ch::b5eed146-5579-4061-831b-abaa668430a0" providerId="AD" clId="Web-{AB53309A-4A41-449A-81D0-BC0B87D13F1C}" dt="2022-03-03T18:13:07.133" v="53" actId="1076"/>
        <pc:sldMkLst>
          <pc:docMk/>
          <pc:sldMk cId="690034906" sldId="331"/>
        </pc:sldMkLst>
        <pc:spChg chg="mod">
          <ac:chgData name="Muttoni  Marco" userId="S::mmuttoni@ethz.ch::b5eed146-5579-4061-831b-abaa668430a0" providerId="AD" clId="Web-{AB53309A-4A41-449A-81D0-BC0B87D13F1C}" dt="2022-03-03T18:13:01.226" v="51" actId="20577"/>
          <ac:spMkLst>
            <pc:docMk/>
            <pc:sldMk cId="690034906" sldId="331"/>
            <ac:spMk id="6" creationId="{208A1022-3036-425C-B7D9-6DF56A09CA77}"/>
          </ac:spMkLst>
        </pc:spChg>
        <pc:picChg chg="add mod">
          <ac:chgData name="Muttoni  Marco" userId="S::mmuttoni@ethz.ch::b5eed146-5579-4061-831b-abaa668430a0" providerId="AD" clId="Web-{AB53309A-4A41-449A-81D0-BC0B87D13F1C}" dt="2022-03-03T18:13:07.133" v="53" actId="1076"/>
          <ac:picMkLst>
            <pc:docMk/>
            <pc:sldMk cId="690034906" sldId="331"/>
            <ac:picMk id="3" creationId="{2A7093B3-BA6A-4F76-8349-A1081960DB6D}"/>
          </ac:picMkLst>
        </pc:picChg>
      </pc:sldChg>
      <pc:sldChg chg="addSp delSp modSp new">
        <pc:chgData name="Muttoni  Marco" userId="S::mmuttoni@ethz.ch::b5eed146-5579-4061-831b-abaa668430a0" providerId="AD" clId="Web-{AB53309A-4A41-449A-81D0-BC0B87D13F1C}" dt="2022-03-03T18:18:22.668" v="122" actId="20577"/>
        <pc:sldMkLst>
          <pc:docMk/>
          <pc:sldMk cId="3318743202" sldId="332"/>
        </pc:sldMkLst>
        <pc:spChg chg="mod">
          <ac:chgData name="Muttoni  Marco" userId="S::mmuttoni@ethz.ch::b5eed146-5579-4061-831b-abaa668430a0" providerId="AD" clId="Web-{AB53309A-4A41-449A-81D0-BC0B87D13F1C}" dt="2022-03-03T18:18:22.668" v="122" actId="20577"/>
          <ac:spMkLst>
            <pc:docMk/>
            <pc:sldMk cId="3318743202" sldId="332"/>
            <ac:spMk id="2" creationId="{CBBD42B5-A518-4D70-B22D-18E1359DFDF8}"/>
          </ac:spMkLst>
        </pc:spChg>
        <pc:spChg chg="del">
          <ac:chgData name="Muttoni  Marco" userId="S::mmuttoni@ethz.ch::b5eed146-5579-4061-831b-abaa668430a0" providerId="AD" clId="Web-{AB53309A-4A41-449A-81D0-BC0B87D13F1C}" dt="2022-03-03T18:14:45.056" v="63"/>
          <ac:spMkLst>
            <pc:docMk/>
            <pc:sldMk cId="3318743202" sldId="332"/>
            <ac:spMk id="3" creationId="{8C474C87-8D77-4514-BEEA-ECED6601840B}"/>
          </ac:spMkLst>
        </pc:spChg>
        <pc:spChg chg="add del">
          <ac:chgData name="Muttoni  Marco" userId="S::mmuttoni@ethz.ch::b5eed146-5579-4061-831b-abaa668430a0" providerId="AD" clId="Web-{AB53309A-4A41-449A-81D0-BC0B87D13F1C}" dt="2022-03-03T18:15:07.103" v="68"/>
          <ac:spMkLst>
            <pc:docMk/>
            <pc:sldMk cId="3318743202" sldId="332"/>
            <ac:spMk id="7" creationId="{F0B1DA05-5026-44A6-B7DE-7803E49CB684}"/>
          </ac:spMkLst>
        </pc:spChg>
        <pc:spChg chg="add mod">
          <ac:chgData name="Muttoni  Marco" userId="S::mmuttoni@ethz.ch::b5eed146-5579-4061-831b-abaa668430a0" providerId="AD" clId="Web-{AB53309A-4A41-449A-81D0-BC0B87D13F1C}" dt="2022-03-03T18:17:26.495" v="117" actId="20577"/>
          <ac:spMkLst>
            <pc:docMk/>
            <pc:sldMk cId="3318743202" sldId="332"/>
            <ac:spMk id="9" creationId="{CD710C87-E6DC-4310-82F2-B26CC16ECB07}"/>
          </ac:spMkLst>
        </pc:spChg>
        <pc:picChg chg="add mod ord">
          <ac:chgData name="Muttoni  Marco" userId="S::mmuttoni@ethz.ch::b5eed146-5579-4061-831b-abaa668430a0" providerId="AD" clId="Web-{AB53309A-4A41-449A-81D0-BC0B87D13F1C}" dt="2022-03-03T18:16:02.432" v="81" actId="1076"/>
          <ac:picMkLst>
            <pc:docMk/>
            <pc:sldMk cId="3318743202" sldId="332"/>
            <ac:picMk id="6" creationId="{E6D2C76F-ACC1-46AB-B5A9-43A83C563ED2}"/>
          </ac:picMkLst>
        </pc:picChg>
        <pc:picChg chg="add del mod">
          <ac:chgData name="Muttoni  Marco" userId="S::mmuttoni@ethz.ch::b5eed146-5579-4061-831b-abaa668430a0" providerId="AD" clId="Web-{AB53309A-4A41-449A-81D0-BC0B87D13F1C}" dt="2022-03-03T18:15:17.291" v="70"/>
          <ac:picMkLst>
            <pc:docMk/>
            <pc:sldMk cId="3318743202" sldId="332"/>
            <ac:picMk id="8" creationId="{3BC3889B-13D3-4C2A-B934-EB7FCFBB66A3}"/>
          </ac:picMkLst>
        </pc:picChg>
      </pc:sldChg>
      <pc:sldChg chg="addSp delSp modSp add replId">
        <pc:chgData name="Muttoni  Marco" userId="S::mmuttoni@ethz.ch::b5eed146-5579-4061-831b-abaa668430a0" providerId="AD" clId="Web-{AB53309A-4A41-449A-81D0-BC0B87D13F1C}" dt="2022-03-03T18:21:42.436" v="160"/>
        <pc:sldMkLst>
          <pc:docMk/>
          <pc:sldMk cId="860351150" sldId="333"/>
        </pc:sldMkLst>
        <pc:spChg chg="mod">
          <ac:chgData name="Muttoni  Marco" userId="S::mmuttoni@ethz.ch::b5eed146-5579-4061-831b-abaa668430a0" providerId="AD" clId="Web-{AB53309A-4A41-449A-81D0-BC0B87D13F1C}" dt="2022-03-03T18:18:17.465" v="120" actId="20577"/>
          <ac:spMkLst>
            <pc:docMk/>
            <pc:sldMk cId="860351150" sldId="333"/>
            <ac:spMk id="2" creationId="{CBBD42B5-A518-4D70-B22D-18E1359DFDF8}"/>
          </ac:spMkLst>
        </pc:spChg>
        <pc:spChg chg="add del mod">
          <ac:chgData name="Muttoni  Marco" userId="S::mmuttoni@ethz.ch::b5eed146-5579-4061-831b-abaa668430a0" providerId="AD" clId="Web-{AB53309A-4A41-449A-81D0-BC0B87D13F1C}" dt="2022-03-03T18:21:42.436" v="160"/>
          <ac:spMkLst>
            <pc:docMk/>
            <pc:sldMk cId="860351150" sldId="333"/>
            <ac:spMk id="7" creationId="{81958859-DD39-4B62-B47A-5DB145210D0B}"/>
          </ac:spMkLst>
        </pc:spChg>
        <pc:spChg chg="mod">
          <ac:chgData name="Muttoni  Marco" userId="S::mmuttoni@ethz.ch::b5eed146-5579-4061-831b-abaa668430a0" providerId="AD" clId="Web-{AB53309A-4A41-449A-81D0-BC0B87D13F1C}" dt="2022-03-03T18:18:30.403" v="124" actId="20577"/>
          <ac:spMkLst>
            <pc:docMk/>
            <pc:sldMk cId="860351150" sldId="333"/>
            <ac:spMk id="9" creationId="{CD710C87-E6DC-4310-82F2-B26CC16ECB07}"/>
          </ac:spMkLst>
        </pc:spChg>
        <pc:graphicFrameChg chg="add mod ord modGraphic">
          <ac:chgData name="Muttoni  Marco" userId="S::mmuttoni@ethz.ch::b5eed146-5579-4061-831b-abaa668430a0" providerId="AD" clId="Web-{AB53309A-4A41-449A-81D0-BC0B87D13F1C}" dt="2022-03-03T18:21:42.436" v="160"/>
          <ac:graphicFrameMkLst>
            <pc:docMk/>
            <pc:sldMk cId="860351150" sldId="333"/>
            <ac:graphicFrameMk id="10" creationId="{4C9A1EBA-1AB9-43A5-940E-EE39D6B6FA30}"/>
          </ac:graphicFrameMkLst>
        </pc:graphicFrameChg>
        <pc:picChg chg="del">
          <ac:chgData name="Muttoni  Marco" userId="S::mmuttoni@ethz.ch::b5eed146-5579-4061-831b-abaa668430a0" providerId="AD" clId="Web-{AB53309A-4A41-449A-81D0-BC0B87D13F1C}" dt="2022-03-03T18:18:34.559" v="125"/>
          <ac:picMkLst>
            <pc:docMk/>
            <pc:sldMk cId="860351150" sldId="333"/>
            <ac:picMk id="6" creationId="{E6D2C76F-ACC1-46AB-B5A9-43A83C563ED2}"/>
          </ac:picMkLst>
        </pc:picChg>
      </pc:sldChg>
      <pc:sldChg chg="addSp delSp modSp add replId">
        <pc:chgData name="Muttoni  Marco" userId="S::mmuttoni@ethz.ch::b5eed146-5579-4061-831b-abaa668430a0" providerId="AD" clId="Web-{AB53309A-4A41-449A-81D0-BC0B87D13F1C}" dt="2022-03-03T18:19:38.107" v="138"/>
        <pc:sldMkLst>
          <pc:docMk/>
          <pc:sldMk cId="2464157965" sldId="334"/>
        </pc:sldMkLst>
        <pc:spChg chg="mod">
          <ac:chgData name="Muttoni  Marco" userId="S::mmuttoni@ethz.ch::b5eed146-5579-4061-831b-abaa668430a0" providerId="AD" clId="Web-{AB53309A-4A41-449A-81D0-BC0B87D13F1C}" dt="2022-03-03T18:19:11.122" v="137" actId="20577"/>
          <ac:spMkLst>
            <pc:docMk/>
            <pc:sldMk cId="2464157965" sldId="334"/>
            <ac:spMk id="2" creationId="{CBBD42B5-A518-4D70-B22D-18E1359DFDF8}"/>
          </ac:spMkLst>
        </pc:spChg>
        <pc:spChg chg="del">
          <ac:chgData name="Muttoni  Marco" userId="S::mmuttoni@ethz.ch::b5eed146-5579-4061-831b-abaa668430a0" providerId="AD" clId="Web-{AB53309A-4A41-449A-81D0-BC0B87D13F1C}" dt="2022-03-03T18:19:38.107" v="138"/>
          <ac:spMkLst>
            <pc:docMk/>
            <pc:sldMk cId="2464157965" sldId="334"/>
            <ac:spMk id="7" creationId="{81958859-DD39-4B62-B47A-5DB145210D0B}"/>
          </ac:spMkLst>
        </pc:spChg>
        <pc:picChg chg="add mod ord">
          <ac:chgData name="Muttoni  Marco" userId="S::mmuttoni@ethz.ch::b5eed146-5579-4061-831b-abaa668430a0" providerId="AD" clId="Web-{AB53309A-4A41-449A-81D0-BC0B87D13F1C}" dt="2022-03-03T18:19:38.107" v="138"/>
          <ac:picMkLst>
            <pc:docMk/>
            <pc:sldMk cId="2464157965" sldId="334"/>
            <ac:picMk id="3" creationId="{B94D8638-833D-41D4-BDB7-A127A13D5322}"/>
          </ac:picMkLst>
        </pc:picChg>
      </pc:sldChg>
    </pc:docChg>
  </pc:docChgLst>
  <pc:docChgLst>
    <pc:chgData name="Muttoni  Marco" userId="S::mmuttoni@ethz.ch::b5eed146-5579-4061-831b-abaa668430a0" providerId="AD" clId="Web-{0A19D6BB-1953-4960-A862-A3C5139D9EF5}"/>
    <pc:docChg chg="addSld modSld sldOrd">
      <pc:chgData name="Muttoni  Marco" userId="S::mmuttoni@ethz.ch::b5eed146-5579-4061-831b-abaa668430a0" providerId="AD" clId="Web-{0A19D6BB-1953-4960-A862-A3C5139D9EF5}" dt="2022-05-24T06:56:33.565" v="114"/>
      <pc:docMkLst>
        <pc:docMk/>
      </pc:docMkLst>
      <pc:sldChg chg="delSp modSp add ord replId">
        <pc:chgData name="Muttoni  Marco" userId="S::mmuttoni@ethz.ch::b5eed146-5579-4061-831b-abaa668430a0" providerId="AD" clId="Web-{0A19D6BB-1953-4960-A862-A3C5139D9EF5}" dt="2022-05-24T06:56:33.565" v="114"/>
        <pc:sldMkLst>
          <pc:docMk/>
          <pc:sldMk cId="1920240946" sldId="539"/>
        </pc:sldMkLst>
        <pc:spChg chg="mod">
          <ac:chgData name="Muttoni  Marco" userId="S::mmuttoni@ethz.ch::b5eed146-5579-4061-831b-abaa668430a0" providerId="AD" clId="Web-{0A19D6BB-1953-4960-A862-A3C5139D9EF5}" dt="2022-05-24T06:56:33.159" v="113" actId="20577"/>
          <ac:spMkLst>
            <pc:docMk/>
            <pc:sldMk cId="1920240946" sldId="539"/>
            <ac:spMk id="3" creationId="{00133450-DB85-AFCA-B031-F53BB70542E4}"/>
          </ac:spMkLst>
        </pc:spChg>
        <pc:spChg chg="del mod">
          <ac:chgData name="Muttoni  Marco" userId="S::mmuttoni@ethz.ch::b5eed146-5579-4061-831b-abaa668430a0" providerId="AD" clId="Web-{0A19D6BB-1953-4960-A862-A3C5139D9EF5}" dt="2022-05-24T06:51:22.671" v="85"/>
          <ac:spMkLst>
            <pc:docMk/>
            <pc:sldMk cId="1920240946" sldId="539"/>
            <ac:spMk id="8" creationId="{6A55E9D6-AF84-9E1A-7E2C-F5D9190BEB6D}"/>
          </ac:spMkLst>
        </pc:spChg>
      </pc:sldChg>
    </pc:docChg>
  </pc:docChgLst>
  <pc:docChgLst>
    <pc:chgData name="Aschari  Eric" userId="S::ascharie@ethz.ch::f3cdf30d-ba72-471a-b3e9-4ec89a7b6fed" providerId="AD" clId="Web-{AD73A3FD-C1A6-4388-8DA6-B5723C849042}"/>
    <pc:docChg chg="modSld">
      <pc:chgData name="Aschari  Eric" userId="S::ascharie@ethz.ch::f3cdf30d-ba72-471a-b3e9-4ec89a7b6fed" providerId="AD" clId="Web-{AD73A3FD-C1A6-4388-8DA6-B5723C849042}" dt="2021-11-24T17:05:26.638" v="0"/>
      <pc:docMkLst>
        <pc:docMk/>
      </pc:docMkLst>
      <pc:sldChg chg="addSp">
        <pc:chgData name="Aschari  Eric" userId="S::ascharie@ethz.ch::f3cdf30d-ba72-471a-b3e9-4ec89a7b6fed" providerId="AD" clId="Web-{AD73A3FD-C1A6-4388-8DA6-B5723C849042}" dt="2021-11-24T17:05:26.638" v="0"/>
        <pc:sldMkLst>
          <pc:docMk/>
          <pc:sldMk cId="1577499883" sldId="256"/>
        </pc:sldMkLst>
        <pc:spChg chg="add">
          <ac:chgData name="Aschari  Eric" userId="S::ascharie@ethz.ch::f3cdf30d-ba72-471a-b3e9-4ec89a7b6fed" providerId="AD" clId="Web-{AD73A3FD-C1A6-4388-8DA6-B5723C849042}" dt="2021-11-24T17:05:26.638" v="0"/>
          <ac:spMkLst>
            <pc:docMk/>
            <pc:sldMk cId="1577499883" sldId="256"/>
            <ac:spMk id="5" creationId="{0C86E766-C195-489C-AEC1-4712A41F7D2E}"/>
          </ac:spMkLst>
        </pc:spChg>
      </pc:sldChg>
    </pc:docChg>
  </pc:docChgLst>
  <pc:docChgLst>
    <pc:chgData name="Eric Aschari" userId="f3cdf30d-ba72-471a-b3e9-4ec89a7b6fed" providerId="ADAL" clId="{C6707CF2-B2BA-4871-AF04-98E497749BA0}"/>
    <pc:docChg chg="custSel modSld">
      <pc:chgData name="Eric Aschari" userId="f3cdf30d-ba72-471a-b3e9-4ec89a7b6fed" providerId="ADAL" clId="{C6707CF2-B2BA-4871-AF04-98E497749BA0}" dt="2022-06-01T22:27:34.607" v="174" actId="20577"/>
      <pc:docMkLst>
        <pc:docMk/>
      </pc:docMkLst>
      <pc:sldChg chg="delSp mod delCm">
        <pc:chgData name="Eric Aschari" userId="f3cdf30d-ba72-471a-b3e9-4ec89a7b6fed" providerId="ADAL" clId="{C6707CF2-B2BA-4871-AF04-98E497749BA0}" dt="2022-06-01T22:15:36.072" v="4" actId="1592"/>
        <pc:sldMkLst>
          <pc:docMk/>
          <pc:sldMk cId="113832277" sldId="569"/>
        </pc:sldMkLst>
        <pc:picChg chg="del">
          <ac:chgData name="Eric Aschari" userId="f3cdf30d-ba72-471a-b3e9-4ec89a7b6fed" providerId="ADAL" clId="{C6707CF2-B2BA-4871-AF04-98E497749BA0}" dt="2022-06-01T22:15:27.633" v="1" actId="478"/>
          <ac:picMkLst>
            <pc:docMk/>
            <pc:sldMk cId="113832277" sldId="569"/>
            <ac:picMk id="7" creationId="{A5B2201F-FB69-7EDF-BBBB-FD0425FA228F}"/>
          </ac:picMkLst>
        </pc:picChg>
      </pc:sldChg>
      <pc:sldChg chg="modSp delCm">
        <pc:chgData name="Eric Aschari" userId="f3cdf30d-ba72-471a-b3e9-4ec89a7b6fed" providerId="ADAL" clId="{C6707CF2-B2BA-4871-AF04-98E497749BA0}" dt="2022-06-01T22:23:14.870" v="64" actId="20577"/>
        <pc:sldMkLst>
          <pc:docMk/>
          <pc:sldMk cId="2294753967" sldId="595"/>
        </pc:sldMkLst>
        <pc:spChg chg="mod">
          <ac:chgData name="Eric Aschari" userId="f3cdf30d-ba72-471a-b3e9-4ec89a7b6fed" providerId="ADAL" clId="{C6707CF2-B2BA-4871-AF04-98E497749BA0}" dt="2022-06-01T22:23:14.870" v="64" actId="20577"/>
          <ac:spMkLst>
            <pc:docMk/>
            <pc:sldMk cId="2294753967" sldId="595"/>
            <ac:spMk id="3" creationId="{D917B2A4-F721-4145-868C-7F46D9F91522}"/>
          </ac:spMkLst>
        </pc:spChg>
      </pc:sldChg>
      <pc:sldChg chg="modNotesTx">
        <pc:chgData name="Eric Aschari" userId="f3cdf30d-ba72-471a-b3e9-4ec89a7b6fed" providerId="ADAL" clId="{C6707CF2-B2BA-4871-AF04-98E497749BA0}" dt="2022-06-01T22:27:34.607" v="174" actId="20577"/>
        <pc:sldMkLst>
          <pc:docMk/>
          <pc:sldMk cId="4168238439" sldId="601"/>
        </pc:sldMkLst>
      </pc:sldChg>
      <pc:sldChg chg="modNotesTx">
        <pc:chgData name="Eric Aschari" userId="f3cdf30d-ba72-471a-b3e9-4ec89a7b6fed" providerId="ADAL" clId="{C6707CF2-B2BA-4871-AF04-98E497749BA0}" dt="2022-06-01T22:10:18.005" v="0"/>
        <pc:sldMkLst>
          <pc:docMk/>
          <pc:sldMk cId="2512450358" sldId="628"/>
        </pc:sldMkLst>
      </pc:sldChg>
    </pc:docChg>
  </pc:docChgLst>
  <pc:docChgLst>
    <pc:chgData name="Mastroddi  Giacomo" userId="33ce51eb-f460-4a43-bc87-3bc43ad9756d" providerId="ADAL" clId="{A09341F0-3C69-403D-AC06-58236959715A}"/>
    <pc:docChg chg="undo custSel addSld delSld modSld sldOrd modMainMaster">
      <pc:chgData name="Mastroddi  Giacomo" userId="33ce51eb-f460-4a43-bc87-3bc43ad9756d" providerId="ADAL" clId="{A09341F0-3C69-403D-AC06-58236959715A}" dt="2022-05-22T13:19:54.367" v="3314" actId="2696"/>
      <pc:docMkLst>
        <pc:docMk/>
      </pc:docMkLst>
      <pc:sldChg chg="modSp mod">
        <pc:chgData name="Mastroddi  Giacomo" userId="33ce51eb-f460-4a43-bc87-3bc43ad9756d" providerId="ADAL" clId="{A09341F0-3C69-403D-AC06-58236959715A}" dt="2022-05-20T14:48:19.318" v="0" actId="20577"/>
        <pc:sldMkLst>
          <pc:docMk/>
          <pc:sldMk cId="453548674" sldId="303"/>
        </pc:sldMkLst>
        <pc:spChg chg="mod">
          <ac:chgData name="Mastroddi  Giacomo" userId="33ce51eb-f460-4a43-bc87-3bc43ad9756d" providerId="ADAL" clId="{A09341F0-3C69-403D-AC06-58236959715A}" dt="2022-05-20T14:48:19.318" v="0" actId="20577"/>
          <ac:spMkLst>
            <pc:docMk/>
            <pc:sldMk cId="453548674" sldId="303"/>
            <ac:spMk id="7" creationId="{17EFF8C0-FF5A-478F-8108-5826F8CD434B}"/>
          </ac:spMkLst>
        </pc:spChg>
      </pc:sldChg>
      <pc:sldChg chg="modSp mod">
        <pc:chgData name="Mastroddi  Giacomo" userId="33ce51eb-f460-4a43-bc87-3bc43ad9756d" providerId="ADAL" clId="{A09341F0-3C69-403D-AC06-58236959715A}" dt="2022-05-22T12:02:59.450" v="1821" actId="20577"/>
        <pc:sldMkLst>
          <pc:docMk/>
          <pc:sldMk cId="2660629397" sldId="412"/>
        </pc:sldMkLst>
        <pc:spChg chg="mod">
          <ac:chgData name="Mastroddi  Giacomo" userId="33ce51eb-f460-4a43-bc87-3bc43ad9756d" providerId="ADAL" clId="{A09341F0-3C69-403D-AC06-58236959715A}" dt="2022-05-22T12:02:59.450" v="1821" actId="20577"/>
          <ac:spMkLst>
            <pc:docMk/>
            <pc:sldMk cId="2660629397" sldId="412"/>
            <ac:spMk id="2" creationId="{40E720BC-F3F4-73EC-804C-D88D9231D0BF}"/>
          </ac:spMkLst>
        </pc:spChg>
      </pc:sldChg>
      <pc:sldChg chg="modSp del mod">
        <pc:chgData name="Mastroddi  Giacomo" userId="33ce51eb-f460-4a43-bc87-3bc43ad9756d" providerId="ADAL" clId="{A09341F0-3C69-403D-AC06-58236959715A}" dt="2022-05-22T13:19:43.102" v="3313" actId="2696"/>
        <pc:sldMkLst>
          <pc:docMk/>
          <pc:sldMk cId="649865963" sldId="413"/>
        </pc:sldMkLst>
        <pc:spChg chg="mod">
          <ac:chgData name="Mastroddi  Giacomo" userId="33ce51eb-f460-4a43-bc87-3bc43ad9756d" providerId="ADAL" clId="{A09341F0-3C69-403D-AC06-58236959715A}" dt="2022-05-22T12:03:17.315" v="1824" actId="20577"/>
          <ac:spMkLst>
            <pc:docMk/>
            <pc:sldMk cId="649865963" sldId="413"/>
            <ac:spMk id="2" creationId="{40E720BC-F3F4-73EC-804C-D88D9231D0BF}"/>
          </ac:spMkLst>
        </pc:spChg>
        <pc:spChg chg="mod">
          <ac:chgData name="Mastroddi  Giacomo" userId="33ce51eb-f460-4a43-bc87-3bc43ad9756d" providerId="ADAL" clId="{A09341F0-3C69-403D-AC06-58236959715A}" dt="2022-05-21T07:33:59.196" v="456" actId="20577"/>
          <ac:spMkLst>
            <pc:docMk/>
            <pc:sldMk cId="649865963" sldId="413"/>
            <ac:spMk id="3" creationId="{C455D4F4-BD43-895A-3D86-C071D9939F81}"/>
          </ac:spMkLst>
        </pc:spChg>
      </pc:sldChg>
      <pc:sldChg chg="del">
        <pc:chgData name="Mastroddi  Giacomo" userId="33ce51eb-f460-4a43-bc87-3bc43ad9756d" providerId="ADAL" clId="{A09341F0-3C69-403D-AC06-58236959715A}" dt="2022-05-21T08:31:46.494" v="862" actId="47"/>
        <pc:sldMkLst>
          <pc:docMk/>
          <pc:sldMk cId="1769074223" sldId="424"/>
        </pc:sldMkLst>
      </pc:sldChg>
      <pc:sldChg chg="addSp delSp modSp add mod ord">
        <pc:chgData name="Mastroddi  Giacomo" userId="33ce51eb-f460-4a43-bc87-3bc43ad9756d" providerId="ADAL" clId="{A09341F0-3C69-403D-AC06-58236959715A}" dt="2022-05-22T13:05:33.377" v="3063" actId="20577"/>
        <pc:sldMkLst>
          <pc:docMk/>
          <pc:sldMk cId="3217869061" sldId="425"/>
        </pc:sldMkLst>
        <pc:spChg chg="mod">
          <ac:chgData name="Mastroddi  Giacomo" userId="33ce51eb-f460-4a43-bc87-3bc43ad9756d" providerId="ADAL" clId="{A09341F0-3C69-403D-AC06-58236959715A}" dt="2022-05-21T07:21:56.953" v="156" actId="20577"/>
          <ac:spMkLst>
            <pc:docMk/>
            <pc:sldMk cId="3217869061" sldId="425"/>
            <ac:spMk id="2" creationId="{40E720BC-F3F4-73EC-804C-D88D9231D0BF}"/>
          </ac:spMkLst>
        </pc:spChg>
        <pc:spChg chg="del">
          <ac:chgData name="Mastroddi  Giacomo" userId="33ce51eb-f460-4a43-bc87-3bc43ad9756d" providerId="ADAL" clId="{A09341F0-3C69-403D-AC06-58236959715A}" dt="2022-05-21T07:55:12.554" v="478" actId="931"/>
          <ac:spMkLst>
            <pc:docMk/>
            <pc:sldMk cId="3217869061" sldId="425"/>
            <ac:spMk id="3" creationId="{C455D4F4-BD43-895A-3D86-C071D9939F81}"/>
          </ac:spMkLst>
        </pc:spChg>
        <pc:spChg chg="add mod">
          <ac:chgData name="Mastroddi  Giacomo" userId="33ce51eb-f460-4a43-bc87-3bc43ad9756d" providerId="ADAL" clId="{A09341F0-3C69-403D-AC06-58236959715A}" dt="2022-05-22T13:05:33.377" v="3063" actId="20577"/>
          <ac:spMkLst>
            <pc:docMk/>
            <pc:sldMk cId="3217869061" sldId="425"/>
            <ac:spMk id="8" creationId="{148213FD-1EB7-2A11-3142-D299141A5D89}"/>
          </ac:spMkLst>
        </pc:spChg>
        <pc:picChg chg="add mod">
          <ac:chgData name="Mastroddi  Giacomo" userId="33ce51eb-f460-4a43-bc87-3bc43ad9756d" providerId="ADAL" clId="{A09341F0-3C69-403D-AC06-58236959715A}" dt="2022-05-21T08:03:37.339" v="519" actId="1076"/>
          <ac:picMkLst>
            <pc:docMk/>
            <pc:sldMk cId="3217869061" sldId="425"/>
            <ac:picMk id="7" creationId="{D55AFDB7-4941-2A5B-CB48-C49066D6043B}"/>
          </ac:picMkLst>
        </pc:picChg>
      </pc:sldChg>
      <pc:sldChg chg="addSp delSp modSp add mod ord modClrScheme chgLayout">
        <pc:chgData name="Mastroddi  Giacomo" userId="33ce51eb-f460-4a43-bc87-3bc43ad9756d" providerId="ADAL" clId="{A09341F0-3C69-403D-AC06-58236959715A}" dt="2022-05-22T13:16:36" v="3219" actId="20577"/>
        <pc:sldMkLst>
          <pc:docMk/>
          <pc:sldMk cId="3363809623" sldId="426"/>
        </pc:sldMkLst>
        <pc:spChg chg="mod ord">
          <ac:chgData name="Mastroddi  Giacomo" userId="33ce51eb-f460-4a43-bc87-3bc43ad9756d" providerId="ADAL" clId="{A09341F0-3C69-403D-AC06-58236959715A}" dt="2022-05-22T13:16:36" v="3219" actId="20577"/>
          <ac:spMkLst>
            <pc:docMk/>
            <pc:sldMk cId="3363809623" sldId="426"/>
            <ac:spMk id="2" creationId="{40E720BC-F3F4-73EC-804C-D88D9231D0BF}"/>
          </ac:spMkLst>
        </pc:spChg>
        <pc:spChg chg="del mod ord">
          <ac:chgData name="Mastroddi  Giacomo" userId="33ce51eb-f460-4a43-bc87-3bc43ad9756d" providerId="ADAL" clId="{A09341F0-3C69-403D-AC06-58236959715A}" dt="2022-05-21T07:25:49.086" v="379" actId="700"/>
          <ac:spMkLst>
            <pc:docMk/>
            <pc:sldMk cId="3363809623" sldId="426"/>
            <ac:spMk id="3" creationId="{C455D4F4-BD43-895A-3D86-C071D9939F81}"/>
          </ac:spMkLst>
        </pc:spChg>
        <pc:spChg chg="mod ord">
          <ac:chgData name="Mastroddi  Giacomo" userId="33ce51eb-f460-4a43-bc87-3bc43ad9756d" providerId="ADAL" clId="{A09341F0-3C69-403D-AC06-58236959715A}" dt="2022-05-21T07:35:37.421" v="458" actId="700"/>
          <ac:spMkLst>
            <pc:docMk/>
            <pc:sldMk cId="3363809623" sldId="426"/>
            <ac:spMk id="4" creationId="{03FD722B-5ACC-58B8-7B0E-8D17D9C45D3B}"/>
          </ac:spMkLst>
        </pc:spChg>
        <pc:spChg chg="mod ord">
          <ac:chgData name="Mastroddi  Giacomo" userId="33ce51eb-f460-4a43-bc87-3bc43ad9756d" providerId="ADAL" clId="{A09341F0-3C69-403D-AC06-58236959715A}" dt="2022-05-21T07:35:37.421" v="458" actId="700"/>
          <ac:spMkLst>
            <pc:docMk/>
            <pc:sldMk cId="3363809623" sldId="426"/>
            <ac:spMk id="5" creationId="{A595DE2C-E306-301B-49F8-367F1937FDD8}"/>
          </ac:spMkLst>
        </pc:spChg>
        <pc:spChg chg="add del mod ord">
          <ac:chgData name="Mastroddi  Giacomo" userId="33ce51eb-f460-4a43-bc87-3bc43ad9756d" providerId="ADAL" clId="{A09341F0-3C69-403D-AC06-58236959715A}" dt="2022-05-21T07:28:21.861" v="394" actId="700"/>
          <ac:spMkLst>
            <pc:docMk/>
            <pc:sldMk cId="3363809623" sldId="426"/>
            <ac:spMk id="6" creationId="{6D902CE7-B464-46EE-5C3B-7DD6E729D5B5}"/>
          </ac:spMkLst>
        </pc:spChg>
        <pc:spChg chg="add del mod ord">
          <ac:chgData name="Mastroddi  Giacomo" userId="33ce51eb-f460-4a43-bc87-3bc43ad9756d" providerId="ADAL" clId="{A09341F0-3C69-403D-AC06-58236959715A}" dt="2022-05-21T07:35:37.421" v="458" actId="700"/>
          <ac:spMkLst>
            <pc:docMk/>
            <pc:sldMk cId="3363809623" sldId="426"/>
            <ac:spMk id="7" creationId="{4F3113DE-3B49-4063-DDDF-7CA0D9DC0C28}"/>
          </ac:spMkLst>
        </pc:spChg>
        <pc:spChg chg="add mod ord">
          <ac:chgData name="Mastroddi  Giacomo" userId="33ce51eb-f460-4a43-bc87-3bc43ad9756d" providerId="ADAL" clId="{A09341F0-3C69-403D-AC06-58236959715A}" dt="2022-05-21T07:35:37.421" v="458" actId="700"/>
          <ac:spMkLst>
            <pc:docMk/>
            <pc:sldMk cId="3363809623" sldId="426"/>
            <ac:spMk id="8" creationId="{D116B8F4-4966-923D-3EF7-BD25F85E8F36}"/>
          </ac:spMkLst>
        </pc:spChg>
      </pc:sldChg>
      <pc:sldChg chg="addSp delSp modSp add mod ord">
        <pc:chgData name="Mastroddi  Giacomo" userId="33ce51eb-f460-4a43-bc87-3bc43ad9756d" providerId="ADAL" clId="{A09341F0-3C69-403D-AC06-58236959715A}" dt="2022-05-21T08:03:39.803" v="520"/>
        <pc:sldMkLst>
          <pc:docMk/>
          <pc:sldMk cId="3178137571" sldId="427"/>
        </pc:sldMkLst>
        <pc:spChg chg="mod">
          <ac:chgData name="Mastroddi  Giacomo" userId="33ce51eb-f460-4a43-bc87-3bc43ad9756d" providerId="ADAL" clId="{A09341F0-3C69-403D-AC06-58236959715A}" dt="2022-05-21T07:33:34.481" v="452" actId="20577"/>
          <ac:spMkLst>
            <pc:docMk/>
            <pc:sldMk cId="3178137571" sldId="427"/>
            <ac:spMk id="2" creationId="{40E720BC-F3F4-73EC-804C-D88D9231D0BF}"/>
          </ac:spMkLst>
        </pc:spChg>
        <pc:spChg chg="del">
          <ac:chgData name="Mastroddi  Giacomo" userId="33ce51eb-f460-4a43-bc87-3bc43ad9756d" providerId="ADAL" clId="{A09341F0-3C69-403D-AC06-58236959715A}" dt="2022-05-21T07:54:40.337" v="475" actId="931"/>
          <ac:spMkLst>
            <pc:docMk/>
            <pc:sldMk cId="3178137571" sldId="427"/>
            <ac:spMk id="3" creationId="{C455D4F4-BD43-895A-3D86-C071D9939F81}"/>
          </ac:spMkLst>
        </pc:spChg>
        <pc:spChg chg="add mod">
          <ac:chgData name="Mastroddi  Giacomo" userId="33ce51eb-f460-4a43-bc87-3bc43ad9756d" providerId="ADAL" clId="{A09341F0-3C69-403D-AC06-58236959715A}" dt="2022-05-21T08:03:39.803" v="520"/>
          <ac:spMkLst>
            <pc:docMk/>
            <pc:sldMk cId="3178137571" sldId="427"/>
            <ac:spMk id="8" creationId="{D6DD3830-DAB4-EC93-9504-22B56DB1E150}"/>
          </ac:spMkLst>
        </pc:spChg>
        <pc:picChg chg="add mod">
          <ac:chgData name="Mastroddi  Giacomo" userId="33ce51eb-f460-4a43-bc87-3bc43ad9756d" providerId="ADAL" clId="{A09341F0-3C69-403D-AC06-58236959715A}" dt="2022-05-21T08:03:30.576" v="518" actId="1076"/>
          <ac:picMkLst>
            <pc:docMk/>
            <pc:sldMk cId="3178137571" sldId="427"/>
            <ac:picMk id="7" creationId="{5BCE98AE-18C0-1B76-93EF-B34EED935189}"/>
          </ac:picMkLst>
        </pc:picChg>
      </pc:sldChg>
      <pc:sldChg chg="addSp delSp modSp add mod">
        <pc:chgData name="Mastroddi  Giacomo" userId="33ce51eb-f460-4a43-bc87-3bc43ad9756d" providerId="ADAL" clId="{A09341F0-3C69-403D-AC06-58236959715A}" dt="2022-05-21T08:04:11.458" v="525" actId="14100"/>
        <pc:sldMkLst>
          <pc:docMk/>
          <pc:sldMk cId="2583922521" sldId="428"/>
        </pc:sldMkLst>
        <pc:spChg chg="mod">
          <ac:chgData name="Mastroddi  Giacomo" userId="33ce51eb-f460-4a43-bc87-3bc43ad9756d" providerId="ADAL" clId="{A09341F0-3C69-403D-AC06-58236959715A}" dt="2022-05-21T07:23:11.465" v="237" actId="20577"/>
          <ac:spMkLst>
            <pc:docMk/>
            <pc:sldMk cId="2583922521" sldId="428"/>
            <ac:spMk id="2" creationId="{40E720BC-F3F4-73EC-804C-D88D9231D0BF}"/>
          </ac:spMkLst>
        </pc:spChg>
        <pc:spChg chg="del">
          <ac:chgData name="Mastroddi  Giacomo" userId="33ce51eb-f460-4a43-bc87-3bc43ad9756d" providerId="ADAL" clId="{A09341F0-3C69-403D-AC06-58236959715A}" dt="2022-05-21T07:53:04.914" v="469" actId="931"/>
          <ac:spMkLst>
            <pc:docMk/>
            <pc:sldMk cId="2583922521" sldId="428"/>
            <ac:spMk id="3" creationId="{C455D4F4-BD43-895A-3D86-C071D9939F81}"/>
          </ac:spMkLst>
        </pc:spChg>
        <pc:spChg chg="add mod">
          <ac:chgData name="Mastroddi  Giacomo" userId="33ce51eb-f460-4a43-bc87-3bc43ad9756d" providerId="ADAL" clId="{A09341F0-3C69-403D-AC06-58236959715A}" dt="2022-05-21T08:04:11.458" v="525" actId="14100"/>
          <ac:spMkLst>
            <pc:docMk/>
            <pc:sldMk cId="2583922521" sldId="428"/>
            <ac:spMk id="8" creationId="{C19A1D91-24DC-FC55-7114-7B76624D0DAB}"/>
          </ac:spMkLst>
        </pc:spChg>
        <pc:picChg chg="add mod">
          <ac:chgData name="Mastroddi  Giacomo" userId="33ce51eb-f460-4a43-bc87-3bc43ad9756d" providerId="ADAL" clId="{A09341F0-3C69-403D-AC06-58236959715A}" dt="2022-05-21T08:04:04.958" v="523" actId="1076"/>
          <ac:picMkLst>
            <pc:docMk/>
            <pc:sldMk cId="2583922521" sldId="428"/>
            <ac:picMk id="7" creationId="{621C3AFB-D0B1-7740-F01B-B5F26090A6F8}"/>
          </ac:picMkLst>
        </pc:picChg>
      </pc:sldChg>
      <pc:sldChg chg="addSp delSp modSp add mod">
        <pc:chgData name="Mastroddi  Giacomo" userId="33ce51eb-f460-4a43-bc87-3bc43ad9756d" providerId="ADAL" clId="{A09341F0-3C69-403D-AC06-58236959715A}" dt="2022-05-21T08:05:06.767" v="530" actId="14100"/>
        <pc:sldMkLst>
          <pc:docMk/>
          <pc:sldMk cId="382658054" sldId="429"/>
        </pc:sldMkLst>
        <pc:spChg chg="mod">
          <ac:chgData name="Mastroddi  Giacomo" userId="33ce51eb-f460-4a43-bc87-3bc43ad9756d" providerId="ADAL" clId="{A09341F0-3C69-403D-AC06-58236959715A}" dt="2022-05-21T07:24:27.191" v="320" actId="20577"/>
          <ac:spMkLst>
            <pc:docMk/>
            <pc:sldMk cId="382658054" sldId="429"/>
            <ac:spMk id="2" creationId="{40E720BC-F3F4-73EC-804C-D88D9231D0BF}"/>
          </ac:spMkLst>
        </pc:spChg>
        <pc:spChg chg="del">
          <ac:chgData name="Mastroddi  Giacomo" userId="33ce51eb-f460-4a43-bc87-3bc43ad9756d" providerId="ADAL" clId="{A09341F0-3C69-403D-AC06-58236959715A}" dt="2022-05-21T07:52:29.071" v="467" actId="931"/>
          <ac:spMkLst>
            <pc:docMk/>
            <pc:sldMk cId="382658054" sldId="429"/>
            <ac:spMk id="3" creationId="{C455D4F4-BD43-895A-3D86-C071D9939F81}"/>
          </ac:spMkLst>
        </pc:spChg>
        <pc:spChg chg="add mod">
          <ac:chgData name="Mastroddi  Giacomo" userId="33ce51eb-f460-4a43-bc87-3bc43ad9756d" providerId="ADAL" clId="{A09341F0-3C69-403D-AC06-58236959715A}" dt="2022-05-21T08:05:06.767" v="530" actId="14100"/>
          <ac:spMkLst>
            <pc:docMk/>
            <pc:sldMk cId="382658054" sldId="429"/>
            <ac:spMk id="8" creationId="{95C7769F-E3DF-F07B-96FD-53EF1A8B8B98}"/>
          </ac:spMkLst>
        </pc:spChg>
        <pc:picChg chg="add mod">
          <ac:chgData name="Mastroddi  Giacomo" userId="33ce51eb-f460-4a43-bc87-3bc43ad9756d" providerId="ADAL" clId="{A09341F0-3C69-403D-AC06-58236959715A}" dt="2022-05-21T08:04:38.916" v="529" actId="1076"/>
          <ac:picMkLst>
            <pc:docMk/>
            <pc:sldMk cId="382658054" sldId="429"/>
            <ac:picMk id="7" creationId="{9202EDD7-B5DA-FE9F-AB4B-08E2E2BF50FF}"/>
          </ac:picMkLst>
        </pc:picChg>
      </pc:sldChg>
      <pc:sldChg chg="addSp delSp modSp add mod ord chgLayout">
        <pc:chgData name="Mastroddi  Giacomo" userId="33ce51eb-f460-4a43-bc87-3bc43ad9756d" providerId="ADAL" clId="{A09341F0-3C69-403D-AC06-58236959715A}" dt="2022-05-22T13:16:51.729" v="3241" actId="20577"/>
        <pc:sldMkLst>
          <pc:docMk/>
          <pc:sldMk cId="1348581159" sldId="430"/>
        </pc:sldMkLst>
        <pc:spChg chg="mod ord">
          <ac:chgData name="Mastroddi  Giacomo" userId="33ce51eb-f460-4a43-bc87-3bc43ad9756d" providerId="ADAL" clId="{A09341F0-3C69-403D-AC06-58236959715A}" dt="2022-05-22T13:16:51.729" v="3241" actId="20577"/>
          <ac:spMkLst>
            <pc:docMk/>
            <pc:sldMk cId="1348581159" sldId="430"/>
            <ac:spMk id="2" creationId="{40E720BC-F3F4-73EC-804C-D88D9231D0BF}"/>
          </ac:spMkLst>
        </pc:spChg>
        <pc:spChg chg="add mod ord">
          <ac:chgData name="Mastroddi  Giacomo" userId="33ce51eb-f460-4a43-bc87-3bc43ad9756d" providerId="ADAL" clId="{A09341F0-3C69-403D-AC06-58236959715A}" dt="2022-05-21T07:35:41.290" v="459" actId="700"/>
          <ac:spMkLst>
            <pc:docMk/>
            <pc:sldMk cId="1348581159" sldId="430"/>
            <ac:spMk id="3" creationId="{E2A31568-8A90-2562-357F-A7526DE27548}"/>
          </ac:spMkLst>
        </pc:spChg>
        <pc:spChg chg="mod ord">
          <ac:chgData name="Mastroddi  Giacomo" userId="33ce51eb-f460-4a43-bc87-3bc43ad9756d" providerId="ADAL" clId="{A09341F0-3C69-403D-AC06-58236959715A}" dt="2022-05-21T07:35:41.290" v="459" actId="700"/>
          <ac:spMkLst>
            <pc:docMk/>
            <pc:sldMk cId="1348581159" sldId="430"/>
            <ac:spMk id="4" creationId="{03FD722B-5ACC-58B8-7B0E-8D17D9C45D3B}"/>
          </ac:spMkLst>
        </pc:spChg>
        <pc:spChg chg="mod ord">
          <ac:chgData name="Mastroddi  Giacomo" userId="33ce51eb-f460-4a43-bc87-3bc43ad9756d" providerId="ADAL" clId="{A09341F0-3C69-403D-AC06-58236959715A}" dt="2022-05-21T07:35:41.290" v="459" actId="700"/>
          <ac:spMkLst>
            <pc:docMk/>
            <pc:sldMk cId="1348581159" sldId="430"/>
            <ac:spMk id="5" creationId="{A595DE2C-E306-301B-49F8-367F1937FDD8}"/>
          </ac:spMkLst>
        </pc:spChg>
        <pc:spChg chg="del">
          <ac:chgData name="Mastroddi  Giacomo" userId="33ce51eb-f460-4a43-bc87-3bc43ad9756d" providerId="ADAL" clId="{A09341F0-3C69-403D-AC06-58236959715A}" dt="2022-05-21T07:35:41.290" v="459" actId="700"/>
          <ac:spMkLst>
            <pc:docMk/>
            <pc:sldMk cId="1348581159" sldId="430"/>
            <ac:spMk id="7" creationId="{4F3113DE-3B49-4063-DDDF-7CA0D9DC0C28}"/>
          </ac:spMkLst>
        </pc:spChg>
      </pc:sldChg>
      <pc:sldChg chg="new del">
        <pc:chgData name="Mastroddi  Giacomo" userId="33ce51eb-f460-4a43-bc87-3bc43ad9756d" providerId="ADAL" clId="{A09341F0-3C69-403D-AC06-58236959715A}" dt="2022-05-21T07:25:16.711" v="324" actId="2696"/>
        <pc:sldMkLst>
          <pc:docMk/>
          <pc:sldMk cId="3020199878" sldId="430"/>
        </pc:sldMkLst>
      </pc:sldChg>
      <pc:sldChg chg="addSp delSp modSp add mod ord chgLayout">
        <pc:chgData name="Mastroddi  Giacomo" userId="33ce51eb-f460-4a43-bc87-3bc43ad9756d" providerId="ADAL" clId="{A09341F0-3C69-403D-AC06-58236959715A}" dt="2022-05-22T13:17:05.878" v="3263" actId="20577"/>
        <pc:sldMkLst>
          <pc:docMk/>
          <pc:sldMk cId="4144609195" sldId="431"/>
        </pc:sldMkLst>
        <pc:spChg chg="mod ord">
          <ac:chgData name="Mastroddi  Giacomo" userId="33ce51eb-f460-4a43-bc87-3bc43ad9756d" providerId="ADAL" clId="{A09341F0-3C69-403D-AC06-58236959715A}" dt="2022-05-22T13:17:05.878" v="3263" actId="20577"/>
          <ac:spMkLst>
            <pc:docMk/>
            <pc:sldMk cId="4144609195" sldId="431"/>
            <ac:spMk id="2" creationId="{40E720BC-F3F4-73EC-804C-D88D9231D0BF}"/>
          </ac:spMkLst>
        </pc:spChg>
        <pc:spChg chg="add del mod ord">
          <ac:chgData name="Mastroddi  Giacomo" userId="33ce51eb-f460-4a43-bc87-3bc43ad9756d" providerId="ADAL" clId="{A09341F0-3C69-403D-AC06-58236959715A}" dt="2022-05-21T07:35:45.965" v="460" actId="700"/>
          <ac:spMkLst>
            <pc:docMk/>
            <pc:sldMk cId="4144609195" sldId="431"/>
            <ac:spMk id="3" creationId="{C6184C52-0DB2-35D8-6B47-3D80B11A5D52}"/>
          </ac:spMkLst>
        </pc:spChg>
        <pc:spChg chg="mod ord">
          <ac:chgData name="Mastroddi  Giacomo" userId="33ce51eb-f460-4a43-bc87-3bc43ad9756d" providerId="ADAL" clId="{A09341F0-3C69-403D-AC06-58236959715A}" dt="2022-05-21T07:35:45.965" v="460" actId="700"/>
          <ac:spMkLst>
            <pc:docMk/>
            <pc:sldMk cId="4144609195" sldId="431"/>
            <ac:spMk id="4" creationId="{03FD722B-5ACC-58B8-7B0E-8D17D9C45D3B}"/>
          </ac:spMkLst>
        </pc:spChg>
        <pc:spChg chg="mod ord">
          <ac:chgData name="Mastroddi  Giacomo" userId="33ce51eb-f460-4a43-bc87-3bc43ad9756d" providerId="ADAL" clId="{A09341F0-3C69-403D-AC06-58236959715A}" dt="2022-05-21T07:35:45.965" v="460" actId="700"/>
          <ac:spMkLst>
            <pc:docMk/>
            <pc:sldMk cId="4144609195" sldId="431"/>
            <ac:spMk id="5" creationId="{A595DE2C-E306-301B-49F8-367F1937FDD8}"/>
          </ac:spMkLst>
        </pc:spChg>
        <pc:spChg chg="add mod ord">
          <ac:chgData name="Mastroddi  Giacomo" userId="33ce51eb-f460-4a43-bc87-3bc43ad9756d" providerId="ADAL" clId="{A09341F0-3C69-403D-AC06-58236959715A}" dt="2022-05-21T07:35:45.965" v="460" actId="700"/>
          <ac:spMkLst>
            <pc:docMk/>
            <pc:sldMk cId="4144609195" sldId="431"/>
            <ac:spMk id="6" creationId="{ED018463-0589-BCC8-4E90-C487824D70D0}"/>
          </ac:spMkLst>
        </pc:spChg>
        <pc:spChg chg="del">
          <ac:chgData name="Mastroddi  Giacomo" userId="33ce51eb-f460-4a43-bc87-3bc43ad9756d" providerId="ADAL" clId="{A09341F0-3C69-403D-AC06-58236959715A}" dt="2022-05-21T07:34:17.522" v="457" actId="700"/>
          <ac:spMkLst>
            <pc:docMk/>
            <pc:sldMk cId="4144609195" sldId="431"/>
            <ac:spMk id="7" creationId="{4F3113DE-3B49-4063-DDDF-7CA0D9DC0C28}"/>
          </ac:spMkLst>
        </pc:spChg>
      </pc:sldChg>
      <pc:sldChg chg="addSp delSp modSp add mod ord chgLayout">
        <pc:chgData name="Mastroddi  Giacomo" userId="33ce51eb-f460-4a43-bc87-3bc43ad9756d" providerId="ADAL" clId="{A09341F0-3C69-403D-AC06-58236959715A}" dt="2022-05-22T13:17:12.750" v="3264"/>
        <pc:sldMkLst>
          <pc:docMk/>
          <pc:sldMk cId="3884439856" sldId="432"/>
        </pc:sldMkLst>
        <pc:spChg chg="mod ord">
          <ac:chgData name="Mastroddi  Giacomo" userId="33ce51eb-f460-4a43-bc87-3bc43ad9756d" providerId="ADAL" clId="{A09341F0-3C69-403D-AC06-58236959715A}" dt="2022-05-22T13:17:12.750" v="3264"/>
          <ac:spMkLst>
            <pc:docMk/>
            <pc:sldMk cId="3884439856" sldId="432"/>
            <ac:spMk id="2" creationId="{40E720BC-F3F4-73EC-804C-D88D9231D0BF}"/>
          </ac:spMkLst>
        </pc:spChg>
        <pc:spChg chg="add mod ord">
          <ac:chgData name="Mastroddi  Giacomo" userId="33ce51eb-f460-4a43-bc87-3bc43ad9756d" providerId="ADAL" clId="{A09341F0-3C69-403D-AC06-58236959715A}" dt="2022-05-21T07:35:50.154" v="461" actId="700"/>
          <ac:spMkLst>
            <pc:docMk/>
            <pc:sldMk cId="3884439856" sldId="432"/>
            <ac:spMk id="3" creationId="{46941AC5-E615-B48A-1252-54F6D4813EF9}"/>
          </ac:spMkLst>
        </pc:spChg>
        <pc:spChg chg="mod ord">
          <ac:chgData name="Mastroddi  Giacomo" userId="33ce51eb-f460-4a43-bc87-3bc43ad9756d" providerId="ADAL" clId="{A09341F0-3C69-403D-AC06-58236959715A}" dt="2022-05-21T07:35:50.154" v="461" actId="700"/>
          <ac:spMkLst>
            <pc:docMk/>
            <pc:sldMk cId="3884439856" sldId="432"/>
            <ac:spMk id="4" creationId="{03FD722B-5ACC-58B8-7B0E-8D17D9C45D3B}"/>
          </ac:spMkLst>
        </pc:spChg>
        <pc:spChg chg="mod ord">
          <ac:chgData name="Mastroddi  Giacomo" userId="33ce51eb-f460-4a43-bc87-3bc43ad9756d" providerId="ADAL" clId="{A09341F0-3C69-403D-AC06-58236959715A}" dt="2022-05-21T07:35:50.154" v="461" actId="700"/>
          <ac:spMkLst>
            <pc:docMk/>
            <pc:sldMk cId="3884439856" sldId="432"/>
            <ac:spMk id="5" creationId="{A595DE2C-E306-301B-49F8-367F1937FDD8}"/>
          </ac:spMkLst>
        </pc:spChg>
        <pc:spChg chg="del">
          <ac:chgData name="Mastroddi  Giacomo" userId="33ce51eb-f460-4a43-bc87-3bc43ad9756d" providerId="ADAL" clId="{A09341F0-3C69-403D-AC06-58236959715A}" dt="2022-05-21T07:35:50.154" v="461" actId="700"/>
          <ac:spMkLst>
            <pc:docMk/>
            <pc:sldMk cId="3884439856" sldId="432"/>
            <ac:spMk id="7" creationId="{4F3113DE-3B49-4063-DDDF-7CA0D9DC0C28}"/>
          </ac:spMkLst>
        </pc:spChg>
      </pc:sldChg>
      <pc:sldChg chg="addSp delSp modSp add del mod ord chgLayout">
        <pc:chgData name="Mastroddi  Giacomo" userId="33ce51eb-f460-4a43-bc87-3bc43ad9756d" providerId="ADAL" clId="{A09341F0-3C69-403D-AC06-58236959715A}" dt="2022-05-21T07:36:31.608" v="466" actId="2696"/>
        <pc:sldMkLst>
          <pc:docMk/>
          <pc:sldMk cId="1690296439" sldId="433"/>
        </pc:sldMkLst>
        <pc:spChg chg="mod ord">
          <ac:chgData name="Mastroddi  Giacomo" userId="33ce51eb-f460-4a43-bc87-3bc43ad9756d" providerId="ADAL" clId="{A09341F0-3C69-403D-AC06-58236959715A}" dt="2022-05-21T07:36:10.014" v="465" actId="255"/>
          <ac:spMkLst>
            <pc:docMk/>
            <pc:sldMk cId="1690296439" sldId="433"/>
            <ac:spMk id="2" creationId="{40E720BC-F3F4-73EC-804C-D88D9231D0BF}"/>
          </ac:spMkLst>
        </pc:spChg>
        <pc:spChg chg="add mod ord">
          <ac:chgData name="Mastroddi  Giacomo" userId="33ce51eb-f460-4a43-bc87-3bc43ad9756d" providerId="ADAL" clId="{A09341F0-3C69-403D-AC06-58236959715A}" dt="2022-05-21T07:35:57.900" v="463" actId="700"/>
          <ac:spMkLst>
            <pc:docMk/>
            <pc:sldMk cId="1690296439" sldId="433"/>
            <ac:spMk id="3" creationId="{C7898440-08E0-20B9-2219-88DBD9DB4FCA}"/>
          </ac:spMkLst>
        </pc:spChg>
        <pc:spChg chg="mod ord">
          <ac:chgData name="Mastroddi  Giacomo" userId="33ce51eb-f460-4a43-bc87-3bc43ad9756d" providerId="ADAL" clId="{A09341F0-3C69-403D-AC06-58236959715A}" dt="2022-05-21T07:35:57.900" v="463" actId="700"/>
          <ac:spMkLst>
            <pc:docMk/>
            <pc:sldMk cId="1690296439" sldId="433"/>
            <ac:spMk id="4" creationId="{03FD722B-5ACC-58B8-7B0E-8D17D9C45D3B}"/>
          </ac:spMkLst>
        </pc:spChg>
        <pc:spChg chg="mod ord">
          <ac:chgData name="Mastroddi  Giacomo" userId="33ce51eb-f460-4a43-bc87-3bc43ad9756d" providerId="ADAL" clId="{A09341F0-3C69-403D-AC06-58236959715A}" dt="2022-05-21T07:35:57.900" v="463" actId="700"/>
          <ac:spMkLst>
            <pc:docMk/>
            <pc:sldMk cId="1690296439" sldId="433"/>
            <ac:spMk id="5" creationId="{A595DE2C-E306-301B-49F8-367F1937FDD8}"/>
          </ac:spMkLst>
        </pc:spChg>
        <pc:spChg chg="del">
          <ac:chgData name="Mastroddi  Giacomo" userId="33ce51eb-f460-4a43-bc87-3bc43ad9756d" providerId="ADAL" clId="{A09341F0-3C69-403D-AC06-58236959715A}" dt="2022-05-21T07:35:57.900" v="463" actId="700"/>
          <ac:spMkLst>
            <pc:docMk/>
            <pc:sldMk cId="1690296439" sldId="433"/>
            <ac:spMk id="7" creationId="{4F3113DE-3B49-4063-DDDF-7CA0D9DC0C28}"/>
          </ac:spMkLst>
        </pc:spChg>
      </pc:sldChg>
      <pc:sldChg chg="addSp delSp modSp add mod ord chgLayout">
        <pc:chgData name="Mastroddi  Giacomo" userId="33ce51eb-f460-4a43-bc87-3bc43ad9756d" providerId="ADAL" clId="{A09341F0-3C69-403D-AC06-58236959715A}" dt="2022-05-22T13:17:18.139" v="3265"/>
        <pc:sldMkLst>
          <pc:docMk/>
          <pc:sldMk cId="3140907318" sldId="434"/>
        </pc:sldMkLst>
        <pc:spChg chg="mod ord">
          <ac:chgData name="Mastroddi  Giacomo" userId="33ce51eb-f460-4a43-bc87-3bc43ad9756d" providerId="ADAL" clId="{A09341F0-3C69-403D-AC06-58236959715A}" dt="2022-05-22T13:17:18.139" v="3265"/>
          <ac:spMkLst>
            <pc:docMk/>
            <pc:sldMk cId="3140907318" sldId="434"/>
            <ac:spMk id="2" creationId="{40E720BC-F3F4-73EC-804C-D88D9231D0BF}"/>
          </ac:spMkLst>
        </pc:spChg>
        <pc:spChg chg="add mod ord">
          <ac:chgData name="Mastroddi  Giacomo" userId="33ce51eb-f460-4a43-bc87-3bc43ad9756d" providerId="ADAL" clId="{A09341F0-3C69-403D-AC06-58236959715A}" dt="2022-05-21T07:35:54.246" v="462" actId="700"/>
          <ac:spMkLst>
            <pc:docMk/>
            <pc:sldMk cId="3140907318" sldId="434"/>
            <ac:spMk id="3" creationId="{1DAB0DCF-A063-5066-6163-261FB4BF4309}"/>
          </ac:spMkLst>
        </pc:spChg>
        <pc:spChg chg="mod ord">
          <ac:chgData name="Mastroddi  Giacomo" userId="33ce51eb-f460-4a43-bc87-3bc43ad9756d" providerId="ADAL" clId="{A09341F0-3C69-403D-AC06-58236959715A}" dt="2022-05-21T07:35:54.246" v="462" actId="700"/>
          <ac:spMkLst>
            <pc:docMk/>
            <pc:sldMk cId="3140907318" sldId="434"/>
            <ac:spMk id="4" creationId="{03FD722B-5ACC-58B8-7B0E-8D17D9C45D3B}"/>
          </ac:spMkLst>
        </pc:spChg>
        <pc:spChg chg="mod ord">
          <ac:chgData name="Mastroddi  Giacomo" userId="33ce51eb-f460-4a43-bc87-3bc43ad9756d" providerId="ADAL" clId="{A09341F0-3C69-403D-AC06-58236959715A}" dt="2022-05-21T07:35:54.246" v="462" actId="700"/>
          <ac:spMkLst>
            <pc:docMk/>
            <pc:sldMk cId="3140907318" sldId="434"/>
            <ac:spMk id="5" creationId="{A595DE2C-E306-301B-49F8-367F1937FDD8}"/>
          </ac:spMkLst>
        </pc:spChg>
        <pc:spChg chg="del">
          <ac:chgData name="Mastroddi  Giacomo" userId="33ce51eb-f460-4a43-bc87-3bc43ad9756d" providerId="ADAL" clId="{A09341F0-3C69-403D-AC06-58236959715A}" dt="2022-05-21T07:35:54.246" v="462" actId="700"/>
          <ac:spMkLst>
            <pc:docMk/>
            <pc:sldMk cId="3140907318" sldId="434"/>
            <ac:spMk id="7" creationId="{4F3113DE-3B49-4063-DDDF-7CA0D9DC0C28}"/>
          </ac:spMkLst>
        </pc:spChg>
      </pc:sldChg>
      <pc:sldChg chg="addSp delSp modSp add mod">
        <pc:chgData name="Mastroddi  Giacomo" userId="33ce51eb-f460-4a43-bc87-3bc43ad9756d" providerId="ADAL" clId="{A09341F0-3C69-403D-AC06-58236959715A}" dt="2022-05-22T13:08:03.793" v="3139" actId="14100"/>
        <pc:sldMkLst>
          <pc:docMk/>
          <pc:sldMk cId="265129596" sldId="435"/>
        </pc:sldMkLst>
        <pc:spChg chg="del">
          <ac:chgData name="Mastroddi  Giacomo" userId="33ce51eb-f460-4a43-bc87-3bc43ad9756d" providerId="ADAL" clId="{A09341F0-3C69-403D-AC06-58236959715A}" dt="2022-05-21T07:53:40.315" v="472" actId="931"/>
          <ac:spMkLst>
            <pc:docMk/>
            <pc:sldMk cId="265129596" sldId="435"/>
            <ac:spMk id="3" creationId="{C455D4F4-BD43-895A-3D86-C071D9939F81}"/>
          </ac:spMkLst>
        </pc:spChg>
        <pc:spChg chg="add mod">
          <ac:chgData name="Mastroddi  Giacomo" userId="33ce51eb-f460-4a43-bc87-3bc43ad9756d" providerId="ADAL" clId="{A09341F0-3C69-403D-AC06-58236959715A}" dt="2022-05-22T13:08:03.793" v="3139" actId="14100"/>
          <ac:spMkLst>
            <pc:docMk/>
            <pc:sldMk cId="265129596" sldId="435"/>
            <ac:spMk id="8" creationId="{A3764CA0-EFCE-68DD-91D5-B4813D4B7255}"/>
          </ac:spMkLst>
        </pc:spChg>
        <pc:picChg chg="add mod">
          <ac:chgData name="Mastroddi  Giacomo" userId="33ce51eb-f460-4a43-bc87-3bc43ad9756d" providerId="ADAL" clId="{A09341F0-3C69-403D-AC06-58236959715A}" dt="2022-05-21T08:03:52.636" v="521" actId="1076"/>
          <ac:picMkLst>
            <pc:docMk/>
            <pc:sldMk cId="265129596" sldId="435"/>
            <ac:picMk id="7" creationId="{DF0CF28E-33C5-F368-94B8-E301F7946654}"/>
          </ac:picMkLst>
        </pc:picChg>
      </pc:sldChg>
      <pc:sldChg chg="modSp add mod">
        <pc:chgData name="Mastroddi  Giacomo" userId="33ce51eb-f460-4a43-bc87-3bc43ad9756d" providerId="ADAL" clId="{A09341F0-3C69-403D-AC06-58236959715A}" dt="2022-05-21T08:11:40.391" v="618" actId="20577"/>
        <pc:sldMkLst>
          <pc:docMk/>
          <pc:sldMk cId="1654266488" sldId="436"/>
        </pc:sldMkLst>
        <pc:spChg chg="mod">
          <ac:chgData name="Mastroddi  Giacomo" userId="33ce51eb-f460-4a43-bc87-3bc43ad9756d" providerId="ADAL" clId="{A09341F0-3C69-403D-AC06-58236959715A}" dt="2022-05-21T08:05:39.622" v="556" actId="20577"/>
          <ac:spMkLst>
            <pc:docMk/>
            <pc:sldMk cId="1654266488" sldId="436"/>
            <ac:spMk id="2" creationId="{40E720BC-F3F4-73EC-804C-D88D9231D0BF}"/>
          </ac:spMkLst>
        </pc:spChg>
        <pc:spChg chg="mod">
          <ac:chgData name="Mastroddi  Giacomo" userId="33ce51eb-f460-4a43-bc87-3bc43ad9756d" providerId="ADAL" clId="{A09341F0-3C69-403D-AC06-58236959715A}" dt="2022-05-21T08:11:40.391" v="618" actId="20577"/>
          <ac:spMkLst>
            <pc:docMk/>
            <pc:sldMk cId="1654266488" sldId="436"/>
            <ac:spMk id="8" creationId="{D6DD3830-DAB4-EC93-9504-22B56DB1E150}"/>
          </ac:spMkLst>
        </pc:spChg>
        <pc:picChg chg="mod">
          <ac:chgData name="Mastroddi  Giacomo" userId="33ce51eb-f460-4a43-bc87-3bc43ad9756d" providerId="ADAL" clId="{A09341F0-3C69-403D-AC06-58236959715A}" dt="2022-05-21T08:05:30.339" v="532" actId="14826"/>
          <ac:picMkLst>
            <pc:docMk/>
            <pc:sldMk cId="1654266488" sldId="436"/>
            <ac:picMk id="7" creationId="{5BCE98AE-18C0-1B76-93EF-B34EED935189}"/>
          </ac:picMkLst>
        </pc:picChg>
      </pc:sldChg>
      <pc:sldChg chg="modSp add mod ord modShow">
        <pc:chgData name="Mastroddi  Giacomo" userId="33ce51eb-f460-4a43-bc87-3bc43ad9756d" providerId="ADAL" clId="{A09341F0-3C69-403D-AC06-58236959715A}" dt="2022-05-22T11:51:36.441" v="1499" actId="729"/>
        <pc:sldMkLst>
          <pc:docMk/>
          <pc:sldMk cId="2079192135" sldId="437"/>
        </pc:sldMkLst>
        <pc:spChg chg="mod">
          <ac:chgData name="Mastroddi  Giacomo" userId="33ce51eb-f460-4a43-bc87-3bc43ad9756d" providerId="ADAL" clId="{A09341F0-3C69-403D-AC06-58236959715A}" dt="2022-05-21T08:05:52.238" v="573" actId="20577"/>
          <ac:spMkLst>
            <pc:docMk/>
            <pc:sldMk cId="2079192135" sldId="437"/>
            <ac:spMk id="2" creationId="{40E720BC-F3F4-73EC-804C-D88D9231D0BF}"/>
          </ac:spMkLst>
        </pc:spChg>
        <pc:spChg chg="mod">
          <ac:chgData name="Mastroddi  Giacomo" userId="33ce51eb-f460-4a43-bc87-3bc43ad9756d" providerId="ADAL" clId="{A09341F0-3C69-403D-AC06-58236959715A}" dt="2022-05-21T08:16:27.296" v="713" actId="20577"/>
          <ac:spMkLst>
            <pc:docMk/>
            <pc:sldMk cId="2079192135" sldId="437"/>
            <ac:spMk id="8" creationId="{A3764CA0-EFCE-68DD-91D5-B4813D4B7255}"/>
          </ac:spMkLst>
        </pc:spChg>
        <pc:picChg chg="mod">
          <ac:chgData name="Mastroddi  Giacomo" userId="33ce51eb-f460-4a43-bc87-3bc43ad9756d" providerId="ADAL" clId="{A09341F0-3C69-403D-AC06-58236959715A}" dt="2022-05-21T08:05:58.142" v="574" actId="14826"/>
          <ac:picMkLst>
            <pc:docMk/>
            <pc:sldMk cId="2079192135" sldId="437"/>
            <ac:picMk id="7" creationId="{DF0CF28E-33C5-F368-94B8-E301F7946654}"/>
          </ac:picMkLst>
        </pc:picChg>
      </pc:sldChg>
      <pc:sldChg chg="modSp add del mod ord modShow">
        <pc:chgData name="Mastroddi  Giacomo" userId="33ce51eb-f460-4a43-bc87-3bc43ad9756d" providerId="ADAL" clId="{A09341F0-3C69-403D-AC06-58236959715A}" dt="2022-05-22T13:19:54.367" v="3314" actId="2696"/>
        <pc:sldMkLst>
          <pc:docMk/>
          <pc:sldMk cId="2155429874" sldId="438"/>
        </pc:sldMkLst>
        <pc:spChg chg="mod">
          <ac:chgData name="Mastroddi  Giacomo" userId="33ce51eb-f460-4a43-bc87-3bc43ad9756d" providerId="ADAL" clId="{A09341F0-3C69-403D-AC06-58236959715A}" dt="2022-05-21T08:09:27.614" v="582" actId="20577"/>
          <ac:spMkLst>
            <pc:docMk/>
            <pc:sldMk cId="2155429874" sldId="438"/>
            <ac:spMk id="8" creationId="{148213FD-1EB7-2A11-3142-D299141A5D89}"/>
          </ac:spMkLst>
        </pc:spChg>
        <pc:picChg chg="mod">
          <ac:chgData name="Mastroddi  Giacomo" userId="33ce51eb-f460-4a43-bc87-3bc43ad9756d" providerId="ADAL" clId="{A09341F0-3C69-403D-AC06-58236959715A}" dt="2022-05-21T08:09:58.264" v="583" actId="14826"/>
          <ac:picMkLst>
            <pc:docMk/>
            <pc:sldMk cId="2155429874" sldId="438"/>
            <ac:picMk id="7" creationId="{D55AFDB7-4941-2A5B-CB48-C49066D6043B}"/>
          </ac:picMkLst>
        </pc:picChg>
      </pc:sldChg>
      <pc:sldChg chg="modSp add mod ord">
        <pc:chgData name="Mastroddi  Giacomo" userId="33ce51eb-f460-4a43-bc87-3bc43ad9756d" providerId="ADAL" clId="{A09341F0-3C69-403D-AC06-58236959715A}" dt="2022-05-22T13:07:29.905" v="3138" actId="20577"/>
        <pc:sldMkLst>
          <pc:docMk/>
          <pc:sldMk cId="2576824665" sldId="439"/>
        </pc:sldMkLst>
        <pc:spChg chg="mod">
          <ac:chgData name="Mastroddi  Giacomo" userId="33ce51eb-f460-4a43-bc87-3bc43ad9756d" providerId="ADAL" clId="{A09341F0-3C69-403D-AC06-58236959715A}" dt="2022-05-21T08:10:45.030" v="599"/>
          <ac:spMkLst>
            <pc:docMk/>
            <pc:sldMk cId="2576824665" sldId="439"/>
            <ac:spMk id="2" creationId="{40E720BC-F3F4-73EC-804C-D88D9231D0BF}"/>
          </ac:spMkLst>
        </pc:spChg>
        <pc:spChg chg="mod">
          <ac:chgData name="Mastroddi  Giacomo" userId="33ce51eb-f460-4a43-bc87-3bc43ad9756d" providerId="ADAL" clId="{A09341F0-3C69-403D-AC06-58236959715A}" dt="2022-05-22T13:07:29.905" v="3138" actId="20577"/>
          <ac:spMkLst>
            <pc:docMk/>
            <pc:sldMk cId="2576824665" sldId="439"/>
            <ac:spMk id="3" creationId="{C455D4F4-BD43-895A-3D86-C071D9939F81}"/>
          </ac:spMkLst>
        </pc:spChg>
      </pc:sldChg>
      <pc:sldChg chg="modSp add mod ord">
        <pc:chgData name="Mastroddi  Giacomo" userId="33ce51eb-f460-4a43-bc87-3bc43ad9756d" providerId="ADAL" clId="{A09341F0-3C69-403D-AC06-58236959715A}" dt="2022-05-21T08:11:30.919" v="604"/>
        <pc:sldMkLst>
          <pc:docMk/>
          <pc:sldMk cId="2122304919" sldId="440"/>
        </pc:sldMkLst>
        <pc:spChg chg="mod">
          <ac:chgData name="Mastroddi  Giacomo" userId="33ce51eb-f460-4a43-bc87-3bc43ad9756d" providerId="ADAL" clId="{A09341F0-3C69-403D-AC06-58236959715A}" dt="2022-05-21T08:11:30.919" v="604"/>
          <ac:spMkLst>
            <pc:docMk/>
            <pc:sldMk cId="2122304919" sldId="440"/>
            <ac:spMk id="2" creationId="{40E720BC-F3F4-73EC-804C-D88D9231D0BF}"/>
          </ac:spMkLst>
        </pc:spChg>
        <pc:picChg chg="mod">
          <ac:chgData name="Mastroddi  Giacomo" userId="33ce51eb-f460-4a43-bc87-3bc43ad9756d" providerId="ADAL" clId="{A09341F0-3C69-403D-AC06-58236959715A}" dt="2022-05-21T08:11:21.722" v="603" actId="14826"/>
          <ac:picMkLst>
            <pc:docMk/>
            <pc:sldMk cId="2122304919" sldId="440"/>
            <ac:picMk id="7" creationId="{D55AFDB7-4941-2A5B-CB48-C49066D6043B}"/>
          </ac:picMkLst>
        </pc:picChg>
      </pc:sldChg>
      <pc:sldChg chg="modSp add mod">
        <pc:chgData name="Mastroddi  Giacomo" userId="33ce51eb-f460-4a43-bc87-3bc43ad9756d" providerId="ADAL" clId="{A09341F0-3C69-403D-AC06-58236959715A}" dt="2022-05-21T08:12:04.094" v="627" actId="14826"/>
        <pc:sldMkLst>
          <pc:docMk/>
          <pc:sldMk cId="2033430092" sldId="441"/>
        </pc:sldMkLst>
        <pc:spChg chg="mod">
          <ac:chgData name="Mastroddi  Giacomo" userId="33ce51eb-f460-4a43-bc87-3bc43ad9756d" providerId="ADAL" clId="{A09341F0-3C69-403D-AC06-58236959715A}" dt="2022-05-21T08:11:48.960" v="626" actId="20577"/>
          <ac:spMkLst>
            <pc:docMk/>
            <pc:sldMk cId="2033430092" sldId="441"/>
            <ac:spMk id="8" creationId="{D6DD3830-DAB4-EC93-9504-22B56DB1E150}"/>
          </ac:spMkLst>
        </pc:spChg>
        <pc:picChg chg="mod">
          <ac:chgData name="Mastroddi  Giacomo" userId="33ce51eb-f460-4a43-bc87-3bc43ad9756d" providerId="ADAL" clId="{A09341F0-3C69-403D-AC06-58236959715A}" dt="2022-05-21T08:12:04.094" v="627" actId="14826"/>
          <ac:picMkLst>
            <pc:docMk/>
            <pc:sldMk cId="2033430092" sldId="441"/>
            <ac:picMk id="7" creationId="{5BCE98AE-18C0-1B76-93EF-B34EED935189}"/>
          </ac:picMkLst>
        </pc:picChg>
      </pc:sldChg>
      <pc:sldChg chg="modSp add del mod">
        <pc:chgData name="Mastroddi  Giacomo" userId="33ce51eb-f460-4a43-bc87-3bc43ad9756d" providerId="ADAL" clId="{A09341F0-3C69-403D-AC06-58236959715A}" dt="2022-05-21T08:12:42.795" v="643" actId="2696"/>
        <pc:sldMkLst>
          <pc:docMk/>
          <pc:sldMk cId="3557181592" sldId="442"/>
        </pc:sldMkLst>
        <pc:spChg chg="mod">
          <ac:chgData name="Mastroddi  Giacomo" userId="33ce51eb-f460-4a43-bc87-3bc43ad9756d" providerId="ADAL" clId="{A09341F0-3C69-403D-AC06-58236959715A}" dt="2022-05-21T08:12:19.524" v="639" actId="20577"/>
          <ac:spMkLst>
            <pc:docMk/>
            <pc:sldMk cId="3557181592" sldId="442"/>
            <ac:spMk id="8" creationId="{148213FD-1EB7-2A11-3142-D299141A5D89}"/>
          </ac:spMkLst>
        </pc:spChg>
      </pc:sldChg>
      <pc:sldChg chg="modSp add mod ord">
        <pc:chgData name="Mastroddi  Giacomo" userId="33ce51eb-f460-4a43-bc87-3bc43ad9756d" providerId="ADAL" clId="{A09341F0-3C69-403D-AC06-58236959715A}" dt="2022-05-21T08:12:50.448" v="644"/>
        <pc:sldMkLst>
          <pc:docMk/>
          <pc:sldMk cId="234750893" sldId="443"/>
        </pc:sldMkLst>
        <pc:spChg chg="mod">
          <ac:chgData name="Mastroddi  Giacomo" userId="33ce51eb-f460-4a43-bc87-3bc43ad9756d" providerId="ADAL" clId="{A09341F0-3C69-403D-AC06-58236959715A}" dt="2022-05-21T08:12:50.448" v="644"/>
          <ac:spMkLst>
            <pc:docMk/>
            <pc:sldMk cId="234750893" sldId="443"/>
            <ac:spMk id="2" creationId="{40E720BC-F3F4-73EC-804C-D88D9231D0BF}"/>
          </ac:spMkLst>
        </pc:spChg>
      </pc:sldChg>
      <pc:sldChg chg="modSp add mod ord">
        <pc:chgData name="Mastroddi  Giacomo" userId="33ce51eb-f460-4a43-bc87-3bc43ad9756d" providerId="ADAL" clId="{A09341F0-3C69-403D-AC06-58236959715A}" dt="2022-05-21T08:13:11.623" v="675" actId="20577"/>
        <pc:sldMkLst>
          <pc:docMk/>
          <pc:sldMk cId="521221539" sldId="444"/>
        </pc:sldMkLst>
        <pc:spChg chg="mod">
          <ac:chgData name="Mastroddi  Giacomo" userId="33ce51eb-f460-4a43-bc87-3bc43ad9756d" providerId="ADAL" clId="{A09341F0-3C69-403D-AC06-58236959715A}" dt="2022-05-21T08:13:07.619" v="663" actId="20577"/>
          <ac:spMkLst>
            <pc:docMk/>
            <pc:sldMk cId="521221539" sldId="444"/>
            <ac:spMk id="2" creationId="{40E720BC-F3F4-73EC-804C-D88D9231D0BF}"/>
          </ac:spMkLst>
        </pc:spChg>
        <pc:spChg chg="mod">
          <ac:chgData name="Mastroddi  Giacomo" userId="33ce51eb-f460-4a43-bc87-3bc43ad9756d" providerId="ADAL" clId="{A09341F0-3C69-403D-AC06-58236959715A}" dt="2022-05-21T08:13:11.623" v="675" actId="20577"/>
          <ac:spMkLst>
            <pc:docMk/>
            <pc:sldMk cId="521221539" sldId="444"/>
            <ac:spMk id="3" creationId="{C455D4F4-BD43-895A-3D86-C071D9939F81}"/>
          </ac:spMkLst>
        </pc:spChg>
      </pc:sldChg>
      <pc:sldChg chg="addSp modSp add mod">
        <pc:chgData name="Mastroddi  Giacomo" userId="33ce51eb-f460-4a43-bc87-3bc43ad9756d" providerId="ADAL" clId="{A09341F0-3C69-403D-AC06-58236959715A}" dt="2022-05-22T13:12:17.816" v="3161" actId="14100"/>
        <pc:sldMkLst>
          <pc:docMk/>
          <pc:sldMk cId="2300786885" sldId="445"/>
        </pc:sldMkLst>
        <pc:spChg chg="add mod">
          <ac:chgData name="Mastroddi  Giacomo" userId="33ce51eb-f460-4a43-bc87-3bc43ad9756d" providerId="ADAL" clId="{A09341F0-3C69-403D-AC06-58236959715A}" dt="2022-05-22T13:12:17.816" v="3161" actId="14100"/>
          <ac:spMkLst>
            <pc:docMk/>
            <pc:sldMk cId="2300786885" sldId="445"/>
            <ac:spMk id="3" creationId="{EFBF817C-DA38-E29F-D486-571D89B64155}"/>
          </ac:spMkLst>
        </pc:spChg>
        <pc:spChg chg="mod">
          <ac:chgData name="Mastroddi  Giacomo" userId="33ce51eb-f460-4a43-bc87-3bc43ad9756d" providerId="ADAL" clId="{A09341F0-3C69-403D-AC06-58236959715A}" dt="2022-05-22T12:53:33.431" v="2855"/>
          <ac:spMkLst>
            <pc:docMk/>
            <pc:sldMk cId="2300786885" sldId="445"/>
            <ac:spMk id="8" creationId="{A3764CA0-EFCE-68DD-91D5-B4813D4B7255}"/>
          </ac:spMkLst>
        </pc:spChg>
        <pc:spChg chg="add mod">
          <ac:chgData name="Mastroddi  Giacomo" userId="33ce51eb-f460-4a43-bc87-3bc43ad9756d" providerId="ADAL" clId="{A09341F0-3C69-403D-AC06-58236959715A}" dt="2022-05-22T12:47:54.850" v="2601" actId="1076"/>
          <ac:spMkLst>
            <pc:docMk/>
            <pc:sldMk cId="2300786885" sldId="445"/>
            <ac:spMk id="9" creationId="{97A5B8B7-571C-FAD1-6BCC-2BA2E84B7D9A}"/>
          </ac:spMkLst>
        </pc:spChg>
        <pc:picChg chg="mod">
          <ac:chgData name="Mastroddi  Giacomo" userId="33ce51eb-f460-4a43-bc87-3bc43ad9756d" providerId="ADAL" clId="{A09341F0-3C69-403D-AC06-58236959715A}" dt="2022-05-22T13:09:28.269" v="3143" actId="14826"/>
          <ac:picMkLst>
            <pc:docMk/>
            <pc:sldMk cId="2300786885" sldId="445"/>
            <ac:picMk id="7" creationId="{DF0CF28E-33C5-F368-94B8-E301F7946654}"/>
          </ac:picMkLst>
        </pc:picChg>
      </pc:sldChg>
      <pc:sldChg chg="modSp add mod modShow">
        <pc:chgData name="Mastroddi  Giacomo" userId="33ce51eb-f460-4a43-bc87-3bc43ad9756d" providerId="ADAL" clId="{A09341F0-3C69-403D-AC06-58236959715A}" dt="2022-05-22T11:51:36.441" v="1499" actId="729"/>
        <pc:sldMkLst>
          <pc:docMk/>
          <pc:sldMk cId="2928508348" sldId="446"/>
        </pc:sldMkLst>
        <pc:spChg chg="mod">
          <ac:chgData name="Mastroddi  Giacomo" userId="33ce51eb-f460-4a43-bc87-3bc43ad9756d" providerId="ADAL" clId="{A09341F0-3C69-403D-AC06-58236959715A}" dt="2022-05-21T08:16:31.494" v="723" actId="20577"/>
          <ac:spMkLst>
            <pc:docMk/>
            <pc:sldMk cId="2928508348" sldId="446"/>
            <ac:spMk id="8" creationId="{A3764CA0-EFCE-68DD-91D5-B4813D4B7255}"/>
          </ac:spMkLst>
        </pc:spChg>
        <pc:picChg chg="mod">
          <ac:chgData name="Mastroddi  Giacomo" userId="33ce51eb-f460-4a43-bc87-3bc43ad9756d" providerId="ADAL" clId="{A09341F0-3C69-403D-AC06-58236959715A}" dt="2022-05-21T08:14:57.896" v="699" actId="14826"/>
          <ac:picMkLst>
            <pc:docMk/>
            <pc:sldMk cId="2928508348" sldId="446"/>
            <ac:picMk id="7" creationId="{DF0CF28E-33C5-F368-94B8-E301F7946654}"/>
          </ac:picMkLst>
        </pc:picChg>
      </pc:sldChg>
      <pc:sldChg chg="addSp modSp add mod ord">
        <pc:chgData name="Mastroddi  Giacomo" userId="33ce51eb-f460-4a43-bc87-3bc43ad9756d" providerId="ADAL" clId="{A09341F0-3C69-403D-AC06-58236959715A}" dt="2022-05-22T13:08:58.663" v="3142" actId="1076"/>
        <pc:sldMkLst>
          <pc:docMk/>
          <pc:sldMk cId="991955215" sldId="447"/>
        </pc:sldMkLst>
        <pc:spChg chg="add mod">
          <ac:chgData name="Mastroddi  Giacomo" userId="33ce51eb-f460-4a43-bc87-3bc43ad9756d" providerId="ADAL" clId="{A09341F0-3C69-403D-AC06-58236959715A}" dt="2022-05-22T12:22:48.474" v="1830" actId="1582"/>
          <ac:spMkLst>
            <pc:docMk/>
            <pc:sldMk cId="991955215" sldId="447"/>
            <ac:spMk id="3" creationId="{D2C92252-D7DA-594A-E662-2FF3FB5F4891}"/>
          </ac:spMkLst>
        </pc:spChg>
        <pc:spChg chg="mod">
          <ac:chgData name="Mastroddi  Giacomo" userId="33ce51eb-f460-4a43-bc87-3bc43ad9756d" providerId="ADAL" clId="{A09341F0-3C69-403D-AC06-58236959715A}" dt="2022-05-22T12:53:39.057" v="2856" actId="242"/>
          <ac:spMkLst>
            <pc:docMk/>
            <pc:sldMk cId="991955215" sldId="447"/>
            <ac:spMk id="8" creationId="{A3764CA0-EFCE-68DD-91D5-B4813D4B7255}"/>
          </ac:spMkLst>
        </pc:spChg>
        <pc:spChg chg="add mod">
          <ac:chgData name="Mastroddi  Giacomo" userId="33ce51eb-f460-4a43-bc87-3bc43ad9756d" providerId="ADAL" clId="{A09341F0-3C69-403D-AC06-58236959715A}" dt="2022-05-22T12:27:26.078" v="1871" actId="1076"/>
          <ac:spMkLst>
            <pc:docMk/>
            <pc:sldMk cId="991955215" sldId="447"/>
            <ac:spMk id="9" creationId="{CC50434D-6F46-1008-5BDA-819614ABE4EB}"/>
          </ac:spMkLst>
        </pc:spChg>
        <pc:picChg chg="mod">
          <ac:chgData name="Mastroddi  Giacomo" userId="33ce51eb-f460-4a43-bc87-3bc43ad9756d" providerId="ADAL" clId="{A09341F0-3C69-403D-AC06-58236959715A}" dt="2022-05-22T13:08:58.663" v="3142" actId="1076"/>
          <ac:picMkLst>
            <pc:docMk/>
            <pc:sldMk cId="991955215" sldId="447"/>
            <ac:picMk id="7" creationId="{DF0CF28E-33C5-F368-94B8-E301F7946654}"/>
          </ac:picMkLst>
        </pc:picChg>
      </pc:sldChg>
      <pc:sldChg chg="modSp add mod ord">
        <pc:chgData name="Mastroddi  Giacomo" userId="33ce51eb-f460-4a43-bc87-3bc43ad9756d" providerId="ADAL" clId="{A09341F0-3C69-403D-AC06-58236959715A}" dt="2022-05-22T12:54:07.959" v="2860" actId="20577"/>
        <pc:sldMkLst>
          <pc:docMk/>
          <pc:sldMk cId="956252085" sldId="448"/>
        </pc:sldMkLst>
        <pc:spChg chg="mod">
          <ac:chgData name="Mastroddi  Giacomo" userId="33ce51eb-f460-4a43-bc87-3bc43ad9756d" providerId="ADAL" clId="{A09341F0-3C69-403D-AC06-58236959715A}" dt="2022-05-21T08:17:10.073" v="729"/>
          <ac:spMkLst>
            <pc:docMk/>
            <pc:sldMk cId="956252085" sldId="448"/>
            <ac:spMk id="2" creationId="{40E720BC-F3F4-73EC-804C-D88D9231D0BF}"/>
          </ac:spMkLst>
        </pc:spChg>
        <pc:spChg chg="mod">
          <ac:chgData name="Mastroddi  Giacomo" userId="33ce51eb-f460-4a43-bc87-3bc43ad9756d" providerId="ADAL" clId="{A09341F0-3C69-403D-AC06-58236959715A}" dt="2022-05-22T12:54:07.959" v="2860" actId="20577"/>
          <ac:spMkLst>
            <pc:docMk/>
            <pc:sldMk cId="956252085" sldId="448"/>
            <ac:spMk id="3" creationId="{C455D4F4-BD43-895A-3D86-C071D9939F81}"/>
          </ac:spMkLst>
        </pc:spChg>
      </pc:sldChg>
      <pc:sldChg chg="modSp add mod ord modShow">
        <pc:chgData name="Mastroddi  Giacomo" userId="33ce51eb-f460-4a43-bc87-3bc43ad9756d" providerId="ADAL" clId="{A09341F0-3C69-403D-AC06-58236959715A}" dt="2022-05-22T11:51:36.441" v="1499" actId="729"/>
        <pc:sldMkLst>
          <pc:docMk/>
          <pc:sldMk cId="652386380" sldId="449"/>
        </pc:sldMkLst>
        <pc:spChg chg="mod">
          <ac:chgData name="Mastroddi  Giacomo" userId="33ce51eb-f460-4a43-bc87-3bc43ad9756d" providerId="ADAL" clId="{A09341F0-3C69-403D-AC06-58236959715A}" dt="2022-05-21T08:17:33.209" v="748" actId="20577"/>
          <ac:spMkLst>
            <pc:docMk/>
            <pc:sldMk cId="652386380" sldId="449"/>
            <ac:spMk id="2" creationId="{40E720BC-F3F4-73EC-804C-D88D9231D0BF}"/>
          </ac:spMkLst>
        </pc:spChg>
      </pc:sldChg>
      <pc:sldChg chg="modSp add mod">
        <pc:chgData name="Mastroddi  Giacomo" userId="33ce51eb-f460-4a43-bc87-3bc43ad9756d" providerId="ADAL" clId="{A09341F0-3C69-403D-AC06-58236959715A}" dt="2022-05-21T08:19:30.795" v="785" actId="14826"/>
        <pc:sldMkLst>
          <pc:docMk/>
          <pc:sldMk cId="2596275945" sldId="450"/>
        </pc:sldMkLst>
        <pc:spChg chg="mod">
          <ac:chgData name="Mastroddi  Giacomo" userId="33ce51eb-f460-4a43-bc87-3bc43ad9756d" providerId="ADAL" clId="{A09341F0-3C69-403D-AC06-58236959715A}" dt="2022-05-21T08:18:40.993" v="766" actId="20577"/>
          <ac:spMkLst>
            <pc:docMk/>
            <pc:sldMk cId="2596275945" sldId="450"/>
            <ac:spMk id="8" creationId="{C19A1D91-24DC-FC55-7114-7B76624D0DAB}"/>
          </ac:spMkLst>
        </pc:spChg>
        <pc:picChg chg="mod">
          <ac:chgData name="Mastroddi  Giacomo" userId="33ce51eb-f460-4a43-bc87-3bc43ad9756d" providerId="ADAL" clId="{A09341F0-3C69-403D-AC06-58236959715A}" dt="2022-05-21T08:19:30.795" v="785" actId="14826"/>
          <ac:picMkLst>
            <pc:docMk/>
            <pc:sldMk cId="2596275945" sldId="450"/>
            <ac:picMk id="7" creationId="{621C3AFB-D0B1-7740-F01B-B5F26090A6F8}"/>
          </ac:picMkLst>
        </pc:picChg>
      </pc:sldChg>
      <pc:sldChg chg="modSp add mod ord">
        <pc:chgData name="Mastroddi  Giacomo" userId="33ce51eb-f460-4a43-bc87-3bc43ad9756d" providerId="ADAL" clId="{A09341F0-3C69-403D-AC06-58236959715A}" dt="2022-05-21T08:19:10.758" v="784"/>
        <pc:sldMkLst>
          <pc:docMk/>
          <pc:sldMk cId="61602791" sldId="451"/>
        </pc:sldMkLst>
        <pc:spChg chg="mod">
          <ac:chgData name="Mastroddi  Giacomo" userId="33ce51eb-f460-4a43-bc87-3bc43ad9756d" providerId="ADAL" clId="{A09341F0-3C69-403D-AC06-58236959715A}" dt="2022-05-21T08:19:10.758" v="784"/>
          <ac:spMkLst>
            <pc:docMk/>
            <pc:sldMk cId="61602791" sldId="451"/>
            <ac:spMk id="2" creationId="{40E720BC-F3F4-73EC-804C-D88D9231D0BF}"/>
          </ac:spMkLst>
        </pc:spChg>
        <pc:spChg chg="mod">
          <ac:chgData name="Mastroddi  Giacomo" userId="33ce51eb-f460-4a43-bc87-3bc43ad9756d" providerId="ADAL" clId="{A09341F0-3C69-403D-AC06-58236959715A}" dt="2022-05-21T08:18:52.884" v="779" actId="20577"/>
          <ac:spMkLst>
            <pc:docMk/>
            <pc:sldMk cId="61602791" sldId="451"/>
            <ac:spMk id="3" creationId="{C455D4F4-BD43-895A-3D86-C071D9939F81}"/>
          </ac:spMkLst>
        </pc:spChg>
      </pc:sldChg>
      <pc:sldChg chg="modSp add mod">
        <pc:chgData name="Mastroddi  Giacomo" userId="33ce51eb-f460-4a43-bc87-3bc43ad9756d" providerId="ADAL" clId="{A09341F0-3C69-403D-AC06-58236959715A}" dt="2022-05-21T08:20:08.238" v="794" actId="14826"/>
        <pc:sldMkLst>
          <pc:docMk/>
          <pc:sldMk cId="3051178273" sldId="452"/>
        </pc:sldMkLst>
        <pc:spChg chg="mod">
          <ac:chgData name="Mastroddi  Giacomo" userId="33ce51eb-f460-4a43-bc87-3bc43ad9756d" providerId="ADAL" clId="{A09341F0-3C69-403D-AC06-58236959715A}" dt="2022-05-21T08:19:49.303" v="793" actId="20577"/>
          <ac:spMkLst>
            <pc:docMk/>
            <pc:sldMk cId="3051178273" sldId="452"/>
            <ac:spMk id="8" creationId="{95C7769F-E3DF-F07B-96FD-53EF1A8B8B98}"/>
          </ac:spMkLst>
        </pc:spChg>
        <pc:picChg chg="mod">
          <ac:chgData name="Mastroddi  Giacomo" userId="33ce51eb-f460-4a43-bc87-3bc43ad9756d" providerId="ADAL" clId="{A09341F0-3C69-403D-AC06-58236959715A}" dt="2022-05-21T08:20:08.238" v="794" actId="14826"/>
          <ac:picMkLst>
            <pc:docMk/>
            <pc:sldMk cId="3051178273" sldId="452"/>
            <ac:picMk id="7" creationId="{9202EDD7-B5DA-FE9F-AB4B-08E2E2BF50FF}"/>
          </ac:picMkLst>
        </pc:picChg>
      </pc:sldChg>
      <pc:sldChg chg="modSp add mod ord">
        <pc:chgData name="Mastroddi  Giacomo" userId="33ce51eb-f460-4a43-bc87-3bc43ad9756d" providerId="ADAL" clId="{A09341F0-3C69-403D-AC06-58236959715A}" dt="2022-05-21T08:20:34.511" v="798"/>
        <pc:sldMkLst>
          <pc:docMk/>
          <pc:sldMk cId="3666882301" sldId="453"/>
        </pc:sldMkLst>
        <pc:spChg chg="mod">
          <ac:chgData name="Mastroddi  Giacomo" userId="33ce51eb-f460-4a43-bc87-3bc43ad9756d" providerId="ADAL" clId="{A09341F0-3C69-403D-AC06-58236959715A}" dt="2022-05-21T08:20:34.511" v="798"/>
          <ac:spMkLst>
            <pc:docMk/>
            <pc:sldMk cId="3666882301" sldId="453"/>
            <ac:spMk id="2" creationId="{40E720BC-F3F4-73EC-804C-D88D9231D0BF}"/>
          </ac:spMkLst>
        </pc:spChg>
      </pc:sldChg>
      <pc:sldChg chg="modSp add mod modClrScheme chgLayout">
        <pc:chgData name="Mastroddi  Giacomo" userId="33ce51eb-f460-4a43-bc87-3bc43ad9756d" providerId="ADAL" clId="{A09341F0-3C69-403D-AC06-58236959715A}" dt="2022-05-21T08:28:37.667" v="859" actId="20577"/>
        <pc:sldMkLst>
          <pc:docMk/>
          <pc:sldMk cId="1413717256" sldId="455"/>
        </pc:sldMkLst>
        <pc:spChg chg="mod ord">
          <ac:chgData name="Mastroddi  Giacomo" userId="33ce51eb-f460-4a43-bc87-3bc43ad9756d" providerId="ADAL" clId="{A09341F0-3C69-403D-AC06-58236959715A}" dt="2022-05-21T08:28:37.667" v="859" actId="20577"/>
          <ac:spMkLst>
            <pc:docMk/>
            <pc:sldMk cId="1413717256" sldId="455"/>
            <ac:spMk id="2" creationId="{40E720BC-F3F4-73EC-804C-D88D9231D0BF}"/>
          </ac:spMkLst>
        </pc:spChg>
        <pc:spChg chg="mod ord">
          <ac:chgData name="Mastroddi  Giacomo" userId="33ce51eb-f460-4a43-bc87-3bc43ad9756d" providerId="ADAL" clId="{A09341F0-3C69-403D-AC06-58236959715A}" dt="2022-05-21T08:28:05.074" v="800" actId="700"/>
          <ac:spMkLst>
            <pc:docMk/>
            <pc:sldMk cId="1413717256" sldId="455"/>
            <ac:spMk id="3" creationId="{C455D4F4-BD43-895A-3D86-C071D9939F81}"/>
          </ac:spMkLst>
        </pc:spChg>
        <pc:spChg chg="mod ord">
          <ac:chgData name="Mastroddi  Giacomo" userId="33ce51eb-f460-4a43-bc87-3bc43ad9756d" providerId="ADAL" clId="{A09341F0-3C69-403D-AC06-58236959715A}" dt="2022-05-21T08:28:05.074" v="800" actId="700"/>
          <ac:spMkLst>
            <pc:docMk/>
            <pc:sldMk cId="1413717256" sldId="455"/>
            <ac:spMk id="4" creationId="{03FD722B-5ACC-58B8-7B0E-8D17D9C45D3B}"/>
          </ac:spMkLst>
        </pc:spChg>
        <pc:spChg chg="mod ord">
          <ac:chgData name="Mastroddi  Giacomo" userId="33ce51eb-f460-4a43-bc87-3bc43ad9756d" providerId="ADAL" clId="{A09341F0-3C69-403D-AC06-58236959715A}" dt="2022-05-21T08:28:05.074" v="800" actId="700"/>
          <ac:spMkLst>
            <pc:docMk/>
            <pc:sldMk cId="1413717256" sldId="455"/>
            <ac:spMk id="5" creationId="{A595DE2C-E306-301B-49F8-367F1937FDD8}"/>
          </ac:spMkLst>
        </pc:spChg>
      </pc:sldChg>
      <pc:sldChg chg="modSp add del mod modClrScheme chgLayout">
        <pc:chgData name="Mastroddi  Giacomo" userId="33ce51eb-f460-4a43-bc87-3bc43ad9756d" providerId="ADAL" clId="{A09341F0-3C69-403D-AC06-58236959715A}" dt="2022-05-21T08:57:24.656" v="1080" actId="47"/>
        <pc:sldMkLst>
          <pc:docMk/>
          <pc:sldMk cId="755862668" sldId="456"/>
        </pc:sldMkLst>
        <pc:spChg chg="mod ord">
          <ac:chgData name="Mastroddi  Giacomo" userId="33ce51eb-f460-4a43-bc87-3bc43ad9756d" providerId="ADAL" clId="{A09341F0-3C69-403D-AC06-58236959715A}" dt="2022-05-21T08:30:48.319" v="861" actId="700"/>
          <ac:spMkLst>
            <pc:docMk/>
            <pc:sldMk cId="755862668" sldId="456"/>
            <ac:spMk id="4" creationId="{555F30FE-78F9-4242-AEAD-ECB36E6316CD}"/>
          </ac:spMkLst>
        </pc:spChg>
        <pc:spChg chg="mod ord">
          <ac:chgData name="Mastroddi  Giacomo" userId="33ce51eb-f460-4a43-bc87-3bc43ad9756d" providerId="ADAL" clId="{A09341F0-3C69-403D-AC06-58236959715A}" dt="2022-05-21T08:30:48.319" v="861" actId="700"/>
          <ac:spMkLst>
            <pc:docMk/>
            <pc:sldMk cId="755862668" sldId="456"/>
            <ac:spMk id="5" creationId="{BFE7EECD-68DC-4FE0-AD02-2C193168A8BF}"/>
          </ac:spMkLst>
        </pc:spChg>
        <pc:spChg chg="mod ord">
          <ac:chgData name="Mastroddi  Giacomo" userId="33ce51eb-f460-4a43-bc87-3bc43ad9756d" providerId="ADAL" clId="{A09341F0-3C69-403D-AC06-58236959715A}" dt="2022-05-21T08:56:40.685" v="1044" actId="20577"/>
          <ac:spMkLst>
            <pc:docMk/>
            <pc:sldMk cId="755862668" sldId="456"/>
            <ac:spMk id="6" creationId="{FA043179-9DD6-4AF9-86EC-B4260B656785}"/>
          </ac:spMkLst>
        </pc:spChg>
        <pc:spChg chg="mod ord">
          <ac:chgData name="Mastroddi  Giacomo" userId="33ce51eb-f460-4a43-bc87-3bc43ad9756d" providerId="ADAL" clId="{A09341F0-3C69-403D-AC06-58236959715A}" dt="2022-05-21T08:30:48.319" v="861" actId="700"/>
          <ac:spMkLst>
            <pc:docMk/>
            <pc:sldMk cId="755862668" sldId="456"/>
            <ac:spMk id="7" creationId="{E8143A64-0000-4345-BBB5-D5F5B6CF6A11}"/>
          </ac:spMkLst>
        </pc:spChg>
      </pc:sldChg>
      <pc:sldChg chg="addSp delSp modSp add mod ord delAnim">
        <pc:chgData name="Mastroddi  Giacomo" userId="33ce51eb-f460-4a43-bc87-3bc43ad9756d" providerId="ADAL" clId="{A09341F0-3C69-403D-AC06-58236959715A}" dt="2022-05-21T09:02:27.934" v="1165" actId="14826"/>
        <pc:sldMkLst>
          <pc:docMk/>
          <pc:sldMk cId="1135374317" sldId="457"/>
        </pc:sldMkLst>
        <pc:spChg chg="del mod">
          <ac:chgData name="Mastroddi  Giacomo" userId="33ce51eb-f460-4a43-bc87-3bc43ad9756d" providerId="ADAL" clId="{A09341F0-3C69-403D-AC06-58236959715A}" dt="2022-05-21T09:00:52.944" v="1155" actId="478"/>
          <ac:spMkLst>
            <pc:docMk/>
            <pc:sldMk cId="1135374317" sldId="457"/>
            <ac:spMk id="8" creationId="{3EC77314-B9A5-4C78-9797-6CBB0D191F06}"/>
          </ac:spMkLst>
        </pc:spChg>
        <pc:spChg chg="del">
          <ac:chgData name="Mastroddi  Giacomo" userId="33ce51eb-f460-4a43-bc87-3bc43ad9756d" providerId="ADAL" clId="{A09341F0-3C69-403D-AC06-58236959715A}" dt="2022-05-21T09:00:54.853" v="1157" actId="478"/>
          <ac:spMkLst>
            <pc:docMk/>
            <pc:sldMk cId="1135374317" sldId="457"/>
            <ac:spMk id="9" creationId="{3BA31BBC-ADED-417A-AD62-8BEE7192C8EC}"/>
          </ac:spMkLst>
        </pc:spChg>
        <pc:spChg chg="del mod">
          <ac:chgData name="Mastroddi  Giacomo" userId="33ce51eb-f460-4a43-bc87-3bc43ad9756d" providerId="ADAL" clId="{A09341F0-3C69-403D-AC06-58236959715A}" dt="2022-05-21T09:01:05.726" v="1162" actId="478"/>
          <ac:spMkLst>
            <pc:docMk/>
            <pc:sldMk cId="1135374317" sldId="457"/>
            <ac:spMk id="10" creationId="{17C972B4-87B3-4C6A-BD36-5F7262C6883B}"/>
          </ac:spMkLst>
        </pc:spChg>
        <pc:spChg chg="del mod">
          <ac:chgData name="Mastroddi  Giacomo" userId="33ce51eb-f460-4a43-bc87-3bc43ad9756d" providerId="ADAL" clId="{A09341F0-3C69-403D-AC06-58236959715A}" dt="2022-05-21T09:01:07.031" v="1163" actId="478"/>
          <ac:spMkLst>
            <pc:docMk/>
            <pc:sldMk cId="1135374317" sldId="457"/>
            <ac:spMk id="11" creationId="{120C1620-472A-47A3-8B17-7645169AAE21}"/>
          </ac:spMkLst>
        </pc:spChg>
        <pc:spChg chg="del mod">
          <ac:chgData name="Mastroddi  Giacomo" userId="33ce51eb-f460-4a43-bc87-3bc43ad9756d" providerId="ADAL" clId="{A09341F0-3C69-403D-AC06-58236959715A}" dt="2022-05-21T09:00:56.593" v="1158" actId="478"/>
          <ac:spMkLst>
            <pc:docMk/>
            <pc:sldMk cId="1135374317" sldId="457"/>
            <ac:spMk id="12" creationId="{927AA0C5-7AA3-45A7-B200-A8987FFC8244}"/>
          </ac:spMkLst>
        </pc:spChg>
        <pc:spChg chg="del mod">
          <ac:chgData name="Mastroddi  Giacomo" userId="33ce51eb-f460-4a43-bc87-3bc43ad9756d" providerId="ADAL" clId="{A09341F0-3C69-403D-AC06-58236959715A}" dt="2022-05-21T09:00:59.051" v="1159" actId="478"/>
          <ac:spMkLst>
            <pc:docMk/>
            <pc:sldMk cId="1135374317" sldId="457"/>
            <ac:spMk id="13" creationId="{19D3251E-4CA3-4B56-A8D5-4B5C53EED5A4}"/>
          </ac:spMkLst>
        </pc:spChg>
        <pc:picChg chg="add del mod">
          <ac:chgData name="Mastroddi  Giacomo" userId="33ce51eb-f460-4a43-bc87-3bc43ad9756d" providerId="ADAL" clId="{A09341F0-3C69-403D-AC06-58236959715A}" dt="2022-05-21T09:02:27.934" v="1165" actId="14826"/>
          <ac:picMkLst>
            <pc:docMk/>
            <pc:sldMk cId="1135374317" sldId="457"/>
            <ac:picMk id="7" creationId="{361D4761-EB1D-4B16-8A17-73950EADF124}"/>
          </ac:picMkLst>
        </pc:picChg>
      </pc:sldChg>
      <pc:sldChg chg="modSp add mod">
        <pc:chgData name="Mastroddi  Giacomo" userId="33ce51eb-f460-4a43-bc87-3bc43ad9756d" providerId="ADAL" clId="{A09341F0-3C69-403D-AC06-58236959715A}" dt="2022-05-21T08:50:07.594" v="909" actId="5793"/>
        <pc:sldMkLst>
          <pc:docMk/>
          <pc:sldMk cId="849705949" sldId="459"/>
        </pc:sldMkLst>
        <pc:spChg chg="mod">
          <ac:chgData name="Mastroddi  Giacomo" userId="33ce51eb-f460-4a43-bc87-3bc43ad9756d" providerId="ADAL" clId="{A09341F0-3C69-403D-AC06-58236959715A}" dt="2022-05-21T08:50:07.594" v="909" actId="5793"/>
          <ac:spMkLst>
            <pc:docMk/>
            <pc:sldMk cId="849705949" sldId="459"/>
            <ac:spMk id="2" creationId="{40E720BC-F3F4-73EC-804C-D88D9231D0BF}"/>
          </ac:spMkLst>
        </pc:spChg>
      </pc:sldChg>
      <pc:sldChg chg="modSp add mod">
        <pc:chgData name="Mastroddi  Giacomo" userId="33ce51eb-f460-4a43-bc87-3bc43ad9756d" providerId="ADAL" clId="{A09341F0-3C69-403D-AC06-58236959715A}" dt="2022-05-21T08:55:55.367" v="1001" actId="20577"/>
        <pc:sldMkLst>
          <pc:docMk/>
          <pc:sldMk cId="480242485" sldId="460"/>
        </pc:sldMkLst>
        <pc:spChg chg="mod">
          <ac:chgData name="Mastroddi  Giacomo" userId="33ce51eb-f460-4a43-bc87-3bc43ad9756d" providerId="ADAL" clId="{A09341F0-3C69-403D-AC06-58236959715A}" dt="2022-05-21T08:55:40.590" v="977" actId="20577"/>
          <ac:spMkLst>
            <pc:docMk/>
            <pc:sldMk cId="480242485" sldId="460"/>
            <ac:spMk id="2" creationId="{40E720BC-F3F4-73EC-804C-D88D9231D0BF}"/>
          </ac:spMkLst>
        </pc:spChg>
        <pc:spChg chg="mod">
          <ac:chgData name="Mastroddi  Giacomo" userId="33ce51eb-f460-4a43-bc87-3bc43ad9756d" providerId="ADAL" clId="{A09341F0-3C69-403D-AC06-58236959715A}" dt="2022-05-21T08:55:55.367" v="1001" actId="20577"/>
          <ac:spMkLst>
            <pc:docMk/>
            <pc:sldMk cId="480242485" sldId="460"/>
            <ac:spMk id="3" creationId="{C455D4F4-BD43-895A-3D86-C071D9939F81}"/>
          </ac:spMkLst>
        </pc:spChg>
      </pc:sldChg>
      <pc:sldChg chg="addSp modSp add mod ord modShow">
        <pc:chgData name="Mastroddi  Giacomo" userId="33ce51eb-f460-4a43-bc87-3bc43ad9756d" providerId="ADAL" clId="{A09341F0-3C69-403D-AC06-58236959715A}" dt="2022-05-22T11:41:19.279" v="1224" actId="729"/>
        <pc:sldMkLst>
          <pc:docMk/>
          <pc:sldMk cId="3795416894" sldId="461"/>
        </pc:sldMkLst>
        <pc:spChg chg="mod">
          <ac:chgData name="Mastroddi  Giacomo" userId="33ce51eb-f460-4a43-bc87-3bc43ad9756d" providerId="ADAL" clId="{A09341F0-3C69-403D-AC06-58236959715A}" dt="2022-05-21T08:57:01.688" v="1050"/>
          <ac:spMkLst>
            <pc:docMk/>
            <pc:sldMk cId="3795416894" sldId="461"/>
            <ac:spMk id="2" creationId="{40E720BC-F3F4-73EC-804C-D88D9231D0BF}"/>
          </ac:spMkLst>
        </pc:spChg>
        <pc:spChg chg="mod">
          <ac:chgData name="Mastroddi  Giacomo" userId="33ce51eb-f460-4a43-bc87-3bc43ad9756d" providerId="ADAL" clId="{A09341F0-3C69-403D-AC06-58236959715A}" dt="2022-05-22T11:37:25.644" v="1223" actId="20577"/>
          <ac:spMkLst>
            <pc:docMk/>
            <pc:sldMk cId="3795416894" sldId="461"/>
            <ac:spMk id="8" creationId="{95C7769F-E3DF-F07B-96FD-53EF1A8B8B98}"/>
          </ac:spMkLst>
        </pc:spChg>
        <pc:picChg chg="add mod">
          <ac:chgData name="Mastroddi  Giacomo" userId="33ce51eb-f460-4a43-bc87-3bc43ad9756d" providerId="ADAL" clId="{A09341F0-3C69-403D-AC06-58236959715A}" dt="2022-05-21T13:56:55.423" v="1169" actId="1076"/>
          <ac:picMkLst>
            <pc:docMk/>
            <pc:sldMk cId="3795416894" sldId="461"/>
            <ac:picMk id="6" creationId="{1B954BDC-E575-A4A6-9C91-0E495E8F16C1}"/>
          </ac:picMkLst>
        </pc:picChg>
        <pc:picChg chg="mod">
          <ac:chgData name="Mastroddi  Giacomo" userId="33ce51eb-f460-4a43-bc87-3bc43ad9756d" providerId="ADAL" clId="{A09341F0-3C69-403D-AC06-58236959715A}" dt="2022-05-21T08:57:39.406" v="1081" actId="14826"/>
          <ac:picMkLst>
            <pc:docMk/>
            <pc:sldMk cId="3795416894" sldId="461"/>
            <ac:picMk id="7" creationId="{9202EDD7-B5DA-FE9F-AB4B-08E2E2BF50FF}"/>
          </ac:picMkLst>
        </pc:picChg>
      </pc:sldChg>
      <pc:sldChg chg="modSp add mod">
        <pc:chgData name="Mastroddi  Giacomo" userId="33ce51eb-f460-4a43-bc87-3bc43ad9756d" providerId="ADAL" clId="{A09341F0-3C69-403D-AC06-58236959715A}" dt="2022-05-21T08:58:24.051" v="1095" actId="20577"/>
        <pc:sldMkLst>
          <pc:docMk/>
          <pc:sldMk cId="2314237334" sldId="462"/>
        </pc:sldMkLst>
        <pc:spChg chg="mod">
          <ac:chgData name="Mastroddi  Giacomo" userId="33ce51eb-f460-4a43-bc87-3bc43ad9756d" providerId="ADAL" clId="{A09341F0-3C69-403D-AC06-58236959715A}" dt="2022-05-21T08:58:19.782" v="1091" actId="20577"/>
          <ac:spMkLst>
            <pc:docMk/>
            <pc:sldMk cId="2314237334" sldId="462"/>
            <ac:spMk id="2" creationId="{40E720BC-F3F4-73EC-804C-D88D9231D0BF}"/>
          </ac:spMkLst>
        </pc:spChg>
        <pc:spChg chg="mod">
          <ac:chgData name="Mastroddi  Giacomo" userId="33ce51eb-f460-4a43-bc87-3bc43ad9756d" providerId="ADAL" clId="{A09341F0-3C69-403D-AC06-58236959715A}" dt="2022-05-21T08:58:24.051" v="1095" actId="20577"/>
          <ac:spMkLst>
            <pc:docMk/>
            <pc:sldMk cId="2314237334" sldId="462"/>
            <ac:spMk id="8" creationId="{95C7769F-E3DF-F07B-96FD-53EF1A8B8B98}"/>
          </ac:spMkLst>
        </pc:spChg>
      </pc:sldChg>
      <pc:sldChg chg="modSp add mod">
        <pc:chgData name="Mastroddi  Giacomo" userId="33ce51eb-f460-4a43-bc87-3bc43ad9756d" providerId="ADAL" clId="{A09341F0-3C69-403D-AC06-58236959715A}" dt="2022-05-21T08:58:31.821" v="1098" actId="20577"/>
        <pc:sldMkLst>
          <pc:docMk/>
          <pc:sldMk cId="3194144853" sldId="463"/>
        </pc:sldMkLst>
        <pc:spChg chg="mod">
          <ac:chgData name="Mastroddi  Giacomo" userId="33ce51eb-f460-4a43-bc87-3bc43ad9756d" providerId="ADAL" clId="{A09341F0-3C69-403D-AC06-58236959715A}" dt="2022-05-21T08:58:31.821" v="1098" actId="20577"/>
          <ac:spMkLst>
            <pc:docMk/>
            <pc:sldMk cId="3194144853" sldId="463"/>
            <ac:spMk id="2" creationId="{40E720BC-F3F4-73EC-804C-D88D9231D0BF}"/>
          </ac:spMkLst>
        </pc:spChg>
      </pc:sldChg>
      <pc:sldChg chg="modSp add mod">
        <pc:chgData name="Mastroddi  Giacomo" userId="33ce51eb-f460-4a43-bc87-3bc43ad9756d" providerId="ADAL" clId="{A09341F0-3C69-403D-AC06-58236959715A}" dt="2022-05-21T08:59:55.505" v="1154" actId="20577"/>
        <pc:sldMkLst>
          <pc:docMk/>
          <pc:sldMk cId="705924540" sldId="464"/>
        </pc:sldMkLst>
        <pc:spChg chg="mod">
          <ac:chgData name="Mastroddi  Giacomo" userId="33ce51eb-f460-4a43-bc87-3bc43ad9756d" providerId="ADAL" clId="{A09341F0-3C69-403D-AC06-58236959715A}" dt="2022-05-21T08:59:55.505" v="1154" actId="20577"/>
          <ac:spMkLst>
            <pc:docMk/>
            <pc:sldMk cId="705924540" sldId="464"/>
            <ac:spMk id="2" creationId="{40AA1B93-2A0B-457B-B534-B95DFBF72B5A}"/>
          </ac:spMkLst>
        </pc:spChg>
      </pc:sldChg>
      <pc:sldChg chg="addSp delSp modSp add mod ord modNotesTx">
        <pc:chgData name="Mastroddi  Giacomo" userId="33ce51eb-f460-4a43-bc87-3bc43ad9756d" providerId="ADAL" clId="{A09341F0-3C69-403D-AC06-58236959715A}" dt="2022-05-22T13:19:27.645" v="3312" actId="14100"/>
        <pc:sldMkLst>
          <pc:docMk/>
          <pc:sldMk cId="1617618396" sldId="490"/>
        </pc:sldMkLst>
        <pc:spChg chg="mod">
          <ac:chgData name="Mastroddi  Giacomo" userId="33ce51eb-f460-4a43-bc87-3bc43ad9756d" providerId="ADAL" clId="{A09341F0-3C69-403D-AC06-58236959715A}" dt="2022-05-22T12:02:52.240" v="1819" actId="20577"/>
          <ac:spMkLst>
            <pc:docMk/>
            <pc:sldMk cId="1617618396" sldId="490"/>
            <ac:spMk id="2" creationId="{40E720BC-F3F4-73EC-804C-D88D9231D0BF}"/>
          </ac:spMkLst>
        </pc:spChg>
        <pc:spChg chg="del mod">
          <ac:chgData name="Mastroddi  Giacomo" userId="33ce51eb-f460-4a43-bc87-3bc43ad9756d" providerId="ADAL" clId="{A09341F0-3C69-403D-AC06-58236959715A}" dt="2022-05-22T12:03:36.256" v="1825" actId="478"/>
          <ac:spMkLst>
            <pc:docMk/>
            <pc:sldMk cId="1617618396" sldId="490"/>
            <ac:spMk id="3" creationId="{C455D4F4-BD43-895A-3D86-C071D9939F81}"/>
          </ac:spMkLst>
        </pc:spChg>
        <pc:spChg chg="mod">
          <ac:chgData name="Mastroddi  Giacomo" userId="33ce51eb-f460-4a43-bc87-3bc43ad9756d" providerId="ADAL" clId="{A09341F0-3C69-403D-AC06-58236959715A}" dt="2022-05-22T13:19:27.645" v="3312" actId="14100"/>
          <ac:spMkLst>
            <pc:docMk/>
            <pc:sldMk cId="1617618396" sldId="490"/>
            <ac:spMk id="7" creationId="{9BA1F77A-6B21-83EB-7933-FCE15289E265}"/>
          </ac:spMkLst>
        </pc:spChg>
        <pc:spChg chg="add mod">
          <ac:chgData name="Mastroddi  Giacomo" userId="33ce51eb-f460-4a43-bc87-3bc43ad9756d" providerId="ADAL" clId="{A09341F0-3C69-403D-AC06-58236959715A}" dt="2022-05-22T13:18:36.637" v="3267"/>
          <ac:spMkLst>
            <pc:docMk/>
            <pc:sldMk cId="1617618396" sldId="490"/>
            <ac:spMk id="9" creationId="{93008160-3B67-257C-6FD3-773FE4D44FAB}"/>
          </ac:spMkLst>
        </pc:spChg>
        <pc:picChg chg="mod">
          <ac:chgData name="Mastroddi  Giacomo" userId="33ce51eb-f460-4a43-bc87-3bc43ad9756d" providerId="ADAL" clId="{A09341F0-3C69-403D-AC06-58236959715A}" dt="2022-05-22T13:19:09.867" v="3309" actId="1076"/>
          <ac:picMkLst>
            <pc:docMk/>
            <pc:sldMk cId="1617618396" sldId="490"/>
            <ac:picMk id="6" creationId="{3EA99815-01E2-4E35-0957-BB2974038897}"/>
          </ac:picMkLst>
        </pc:picChg>
      </pc:sldChg>
      <pc:sldChg chg="modSp add ord modNotesTx">
        <pc:chgData name="Mastroddi  Giacomo" userId="33ce51eb-f460-4a43-bc87-3bc43ad9756d" providerId="ADAL" clId="{A09341F0-3C69-403D-AC06-58236959715A}" dt="2022-05-22T13:13:01.301" v="3163" actId="20577"/>
        <pc:sldMkLst>
          <pc:docMk/>
          <pc:sldMk cId="1918041019" sldId="492"/>
        </pc:sldMkLst>
        <pc:picChg chg="mod">
          <ac:chgData name="Mastroddi  Giacomo" userId="33ce51eb-f460-4a43-bc87-3bc43ad9756d" providerId="ADAL" clId="{A09341F0-3C69-403D-AC06-58236959715A}" dt="2022-05-22T13:10:59.474" v="3152" actId="14826"/>
          <ac:picMkLst>
            <pc:docMk/>
            <pc:sldMk cId="1918041019" sldId="492"/>
            <ac:picMk id="6" creationId="{C7024EE6-4B4F-06EF-5A82-099EDD62E507}"/>
          </ac:picMkLst>
        </pc:picChg>
        <pc:picChg chg="mod">
          <ac:chgData name="Mastroddi  Giacomo" userId="33ce51eb-f460-4a43-bc87-3bc43ad9756d" providerId="ADAL" clId="{A09341F0-3C69-403D-AC06-58236959715A}" dt="2022-05-22T13:10:52.786" v="3151" actId="14826"/>
          <ac:picMkLst>
            <pc:docMk/>
            <pc:sldMk cId="1918041019" sldId="492"/>
            <ac:picMk id="7" creationId="{D55AFDB7-4941-2A5B-CB48-C49066D6043B}"/>
          </ac:picMkLst>
        </pc:picChg>
      </pc:sldChg>
      <pc:sldChg chg="modSp add ord modNotesTx">
        <pc:chgData name="Mastroddi  Giacomo" userId="33ce51eb-f460-4a43-bc87-3bc43ad9756d" providerId="ADAL" clId="{A09341F0-3C69-403D-AC06-58236959715A}" dt="2022-05-22T13:12:54.278" v="3162" actId="20577"/>
        <pc:sldMkLst>
          <pc:docMk/>
          <pc:sldMk cId="1945199792" sldId="493"/>
        </pc:sldMkLst>
        <pc:picChg chg="mod">
          <ac:chgData name="Mastroddi  Giacomo" userId="33ce51eb-f460-4a43-bc87-3bc43ad9756d" providerId="ADAL" clId="{A09341F0-3C69-403D-AC06-58236959715A}" dt="2022-05-22T13:11:26.386" v="3157" actId="14826"/>
          <ac:picMkLst>
            <pc:docMk/>
            <pc:sldMk cId="1945199792" sldId="493"/>
            <ac:picMk id="6" creationId="{C7024EE6-4B4F-06EF-5A82-099EDD62E507}"/>
          </ac:picMkLst>
        </pc:picChg>
        <pc:picChg chg="mod">
          <ac:chgData name="Mastroddi  Giacomo" userId="33ce51eb-f460-4a43-bc87-3bc43ad9756d" providerId="ADAL" clId="{A09341F0-3C69-403D-AC06-58236959715A}" dt="2022-05-22T13:11:21.655" v="3156" actId="14826"/>
          <ac:picMkLst>
            <pc:docMk/>
            <pc:sldMk cId="1945199792" sldId="493"/>
            <ac:picMk id="7" creationId="{D55AFDB7-4941-2A5B-CB48-C49066D6043B}"/>
          </ac:picMkLst>
        </pc:picChg>
      </pc:sldChg>
      <pc:sldMasterChg chg="addSldLayout modSldLayout sldLayoutOrd">
        <pc:chgData name="Mastroddi  Giacomo" userId="33ce51eb-f460-4a43-bc87-3bc43ad9756d" providerId="ADAL" clId="{A09341F0-3C69-403D-AC06-58236959715A}" dt="2022-05-21T07:32:03.739" v="427" actId="14100"/>
        <pc:sldMasterMkLst>
          <pc:docMk/>
          <pc:sldMasterMk cId="1066431050" sldId="2147483775"/>
        </pc:sldMasterMkLst>
        <pc:sldLayoutChg chg="addSp delSp modSp add mod ord">
          <pc:chgData name="Mastroddi  Giacomo" userId="33ce51eb-f460-4a43-bc87-3bc43ad9756d" providerId="ADAL" clId="{A09341F0-3C69-403D-AC06-58236959715A}" dt="2022-05-21T07:32:03.739" v="427" actId="14100"/>
          <pc:sldLayoutMkLst>
            <pc:docMk/>
            <pc:sldMasterMk cId="1066431050" sldId="2147483775"/>
            <pc:sldLayoutMk cId="2229699357" sldId="2147483865"/>
          </pc:sldLayoutMkLst>
          <pc:spChg chg="mod">
            <ac:chgData name="Mastroddi  Giacomo" userId="33ce51eb-f460-4a43-bc87-3bc43ad9756d" providerId="ADAL" clId="{A09341F0-3C69-403D-AC06-58236959715A}" dt="2022-05-21T07:32:03.739" v="427" actId="14100"/>
            <ac:spMkLst>
              <pc:docMk/>
              <pc:sldMasterMk cId="1066431050" sldId="2147483775"/>
              <pc:sldLayoutMk cId="2229699357" sldId="2147483865"/>
              <ac:spMk id="2" creationId="{3491294E-BEE7-4DA8-BBC8-88E1A7B07AEF}"/>
            </ac:spMkLst>
          </pc:spChg>
          <pc:spChg chg="add mod">
            <ac:chgData name="Mastroddi  Giacomo" userId="33ce51eb-f460-4a43-bc87-3bc43ad9756d" providerId="ADAL" clId="{A09341F0-3C69-403D-AC06-58236959715A}" dt="2022-05-21T07:27:03.367" v="383"/>
            <ac:spMkLst>
              <pc:docMk/>
              <pc:sldMasterMk cId="1066431050" sldId="2147483775"/>
              <pc:sldLayoutMk cId="2229699357" sldId="2147483865"/>
              <ac:spMk id="9" creationId="{6C139202-FD92-CD4D-7B1D-AB6AFEE4D14E}"/>
            </ac:spMkLst>
          </pc:spChg>
          <pc:spChg chg="mod">
            <ac:chgData name="Mastroddi  Giacomo" userId="33ce51eb-f460-4a43-bc87-3bc43ad9756d" providerId="ADAL" clId="{A09341F0-3C69-403D-AC06-58236959715A}" dt="2022-05-21T07:27:15.877" v="386" actId="1076"/>
            <ac:spMkLst>
              <pc:docMk/>
              <pc:sldMasterMk cId="1066431050" sldId="2147483775"/>
              <pc:sldLayoutMk cId="2229699357" sldId="2147483865"/>
              <ac:spMk id="11" creationId="{8FD9881E-A0EC-4A7A-AA79-054CFFD5E857}"/>
            </ac:spMkLst>
          </pc:spChg>
          <pc:spChg chg="add mod">
            <ac:chgData name="Mastroddi  Giacomo" userId="33ce51eb-f460-4a43-bc87-3bc43ad9756d" providerId="ADAL" clId="{A09341F0-3C69-403D-AC06-58236959715A}" dt="2022-05-21T07:27:03.367" v="383"/>
            <ac:spMkLst>
              <pc:docMk/>
              <pc:sldMasterMk cId="1066431050" sldId="2147483775"/>
              <pc:sldLayoutMk cId="2229699357" sldId="2147483865"/>
              <ac:spMk id="12" creationId="{A8D99013-8257-8E8E-0C86-223C4E959FF0}"/>
            </ac:spMkLst>
          </pc:spChg>
          <pc:spChg chg="add mod">
            <ac:chgData name="Mastroddi  Giacomo" userId="33ce51eb-f460-4a43-bc87-3bc43ad9756d" providerId="ADAL" clId="{A09341F0-3C69-403D-AC06-58236959715A}" dt="2022-05-21T07:27:03.367" v="383"/>
            <ac:spMkLst>
              <pc:docMk/>
              <pc:sldMasterMk cId="1066431050" sldId="2147483775"/>
              <pc:sldLayoutMk cId="2229699357" sldId="2147483865"/>
              <ac:spMk id="14" creationId="{4C4E170B-8B19-9DDD-7D5B-007C684E9830}"/>
            </ac:spMkLst>
          </pc:spChg>
          <pc:picChg chg="del">
            <ac:chgData name="Mastroddi  Giacomo" userId="33ce51eb-f460-4a43-bc87-3bc43ad9756d" providerId="ADAL" clId="{A09341F0-3C69-403D-AC06-58236959715A}" dt="2022-05-21T07:27:08.714" v="384" actId="478"/>
            <ac:picMkLst>
              <pc:docMk/>
              <pc:sldMasterMk cId="1066431050" sldId="2147483775"/>
              <pc:sldLayoutMk cId="2229699357" sldId="2147483865"/>
              <ac:picMk id="10" creationId="{0D192839-1D9E-4A51-8D6E-2467857EE21F}"/>
            </ac:picMkLst>
          </pc:picChg>
          <pc:picChg chg="del">
            <ac:chgData name="Mastroddi  Giacomo" userId="33ce51eb-f460-4a43-bc87-3bc43ad9756d" providerId="ADAL" clId="{A09341F0-3C69-403D-AC06-58236959715A}" dt="2022-05-21T07:27:08.714" v="384" actId="478"/>
            <ac:picMkLst>
              <pc:docMk/>
              <pc:sldMasterMk cId="1066431050" sldId="2147483775"/>
              <pc:sldLayoutMk cId="2229699357" sldId="2147483865"/>
              <ac:picMk id="13" creationId="{7F21FB1A-1E4F-4E8B-88D7-3549744D750D}"/>
            </ac:picMkLst>
          </pc:picChg>
          <pc:picChg chg="add mod">
            <ac:chgData name="Mastroddi  Giacomo" userId="33ce51eb-f460-4a43-bc87-3bc43ad9756d" providerId="ADAL" clId="{A09341F0-3C69-403D-AC06-58236959715A}" dt="2022-05-21T07:27:03.367" v="383"/>
            <ac:picMkLst>
              <pc:docMk/>
              <pc:sldMasterMk cId="1066431050" sldId="2147483775"/>
              <pc:sldLayoutMk cId="2229699357" sldId="2147483865"/>
              <ac:picMk id="17" creationId="{C4926369-8891-2373-FFA4-9849347F7815}"/>
            </ac:picMkLst>
          </pc:picChg>
          <pc:picChg chg="add mod">
            <ac:chgData name="Mastroddi  Giacomo" userId="33ce51eb-f460-4a43-bc87-3bc43ad9756d" providerId="ADAL" clId="{A09341F0-3C69-403D-AC06-58236959715A}" dt="2022-05-21T07:27:03.367" v="383"/>
            <ac:picMkLst>
              <pc:docMk/>
              <pc:sldMasterMk cId="1066431050" sldId="2147483775"/>
              <pc:sldLayoutMk cId="2229699357" sldId="2147483865"/>
              <ac:picMk id="18" creationId="{470070AA-25ED-A6D7-95BD-54415AB6BFD9}"/>
            </ac:picMkLst>
          </pc:picChg>
        </pc:sldLayoutChg>
      </pc:sldMasterChg>
    </pc:docChg>
  </pc:docChgLst>
  <pc:docChgLst>
    <pc:chgData name="Eric Aschari" userId="f3cdf30d-ba72-471a-b3e9-4ec89a7b6fed" providerId="ADAL" clId="{9F4AB6A2-8C91-418A-9366-E4E240A01D20}"/>
    <pc:docChg chg="undo custSel addSld delSld modSld">
      <pc:chgData name="Eric Aschari" userId="f3cdf30d-ba72-471a-b3e9-4ec89a7b6fed" providerId="ADAL" clId="{9F4AB6A2-8C91-418A-9366-E4E240A01D20}" dt="2021-11-24T17:08:28.326" v="491" actId="20577"/>
      <pc:docMkLst>
        <pc:docMk/>
      </pc:docMkLst>
      <pc:sldChg chg="addSp delSp modSp mod">
        <pc:chgData name="Eric Aschari" userId="f3cdf30d-ba72-471a-b3e9-4ec89a7b6fed" providerId="ADAL" clId="{9F4AB6A2-8C91-418A-9366-E4E240A01D20}" dt="2021-11-24T17:06:51.601" v="477" actId="20577"/>
        <pc:sldMkLst>
          <pc:docMk/>
          <pc:sldMk cId="1577499883" sldId="256"/>
        </pc:sldMkLst>
        <pc:spChg chg="mod">
          <ac:chgData name="Eric Aschari" userId="f3cdf30d-ba72-471a-b3e9-4ec89a7b6fed" providerId="ADAL" clId="{9F4AB6A2-8C91-418A-9366-E4E240A01D20}" dt="2021-11-24T16:52:10.917" v="20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Eric Aschari" userId="f3cdf30d-ba72-471a-b3e9-4ec89a7b6fed" providerId="ADAL" clId="{9F4AB6A2-8C91-418A-9366-E4E240A01D20}" dt="2021-11-24T17:06:51.601" v="477" actId="20577"/>
          <ac:spMkLst>
            <pc:docMk/>
            <pc:sldMk cId="1577499883" sldId="256"/>
            <ac:spMk id="3" creationId="{6B1D805C-A186-8A46-A51B-50AD5859561E}"/>
          </ac:spMkLst>
        </pc:spChg>
        <pc:picChg chg="add mod">
          <ac:chgData name="Eric Aschari" userId="f3cdf30d-ba72-471a-b3e9-4ec89a7b6fed" providerId="ADAL" clId="{9F4AB6A2-8C91-418A-9366-E4E240A01D20}" dt="2021-11-24T16:51:36.756" v="10" actId="1076"/>
          <ac:picMkLst>
            <pc:docMk/>
            <pc:sldMk cId="1577499883" sldId="256"/>
            <ac:picMk id="6" creationId="{DE50E8CF-1B8E-448F-8F40-46C6579A4688}"/>
          </ac:picMkLst>
        </pc:picChg>
        <pc:picChg chg="add del mod">
          <ac:chgData name="Eric Aschari" userId="f3cdf30d-ba72-471a-b3e9-4ec89a7b6fed" providerId="ADAL" clId="{9F4AB6A2-8C91-418A-9366-E4E240A01D20}" dt="2021-11-24T16:51:18.678" v="9" actId="478"/>
          <ac:picMkLst>
            <pc:docMk/>
            <pc:sldMk cId="1577499883" sldId="256"/>
            <ac:picMk id="1026" creationId="{99AC8B1B-E467-2840-8634-B1C6DD20094F}"/>
          </ac:picMkLst>
        </pc:picChg>
      </pc:sldChg>
      <pc:sldChg chg="modSp mod modNotesTx">
        <pc:chgData name="Eric Aschari" userId="f3cdf30d-ba72-471a-b3e9-4ec89a7b6fed" providerId="ADAL" clId="{9F4AB6A2-8C91-418A-9366-E4E240A01D20}" dt="2021-11-24T17:07:28.573" v="480" actId="20577"/>
        <pc:sldMkLst>
          <pc:docMk/>
          <pc:sldMk cId="3905300968" sldId="257"/>
        </pc:sldMkLst>
        <pc:spChg chg="mod">
          <ac:chgData name="Eric Aschari" userId="f3cdf30d-ba72-471a-b3e9-4ec89a7b6fed" providerId="ADAL" clId="{9F4AB6A2-8C91-418A-9366-E4E240A01D20}" dt="2021-11-24T17:03:29.895" v="473" actId="1076"/>
          <ac:spMkLst>
            <pc:docMk/>
            <pc:sldMk cId="3905300968" sldId="257"/>
            <ac:spMk id="2" creationId="{B4A8D534-E411-48E2-8213-C4A2C281D724}"/>
          </ac:spMkLst>
        </pc:spChg>
        <pc:spChg chg="mod">
          <ac:chgData name="Eric Aschari" userId="f3cdf30d-ba72-471a-b3e9-4ec89a7b6fed" providerId="ADAL" clId="{9F4AB6A2-8C91-418A-9366-E4E240A01D20}" dt="2021-11-24T17:07:16.379" v="479" actId="1076"/>
          <ac:spMkLst>
            <pc:docMk/>
            <pc:sldMk cId="3905300968" sldId="257"/>
            <ac:spMk id="4" creationId="{AB888F34-5BCF-4C46-B42A-0BCEEC57D01B}"/>
          </ac:spMkLst>
        </pc:spChg>
      </pc:sldChg>
      <pc:sldChg chg="modSp mod modNotesTx">
        <pc:chgData name="Eric Aschari" userId="f3cdf30d-ba72-471a-b3e9-4ec89a7b6fed" providerId="ADAL" clId="{9F4AB6A2-8C91-418A-9366-E4E240A01D20}" dt="2021-11-24T17:07:49.847" v="483" actId="20577"/>
        <pc:sldMkLst>
          <pc:docMk/>
          <pc:sldMk cId="2940462915" sldId="273"/>
        </pc:sldMkLst>
        <pc:spChg chg="mod">
          <ac:chgData name="Eric Aschari" userId="f3cdf30d-ba72-471a-b3e9-4ec89a7b6fed" providerId="ADAL" clId="{9F4AB6A2-8C91-418A-9366-E4E240A01D20}" dt="2021-11-24T16:55:32.687" v="231" actId="20577"/>
          <ac:spMkLst>
            <pc:docMk/>
            <pc:sldMk cId="2940462915" sldId="273"/>
            <ac:spMk id="6" creationId="{F925386E-5B21-1A45-B5F5-AB3B5975E95E}"/>
          </ac:spMkLst>
        </pc:spChg>
      </pc:sldChg>
      <pc:sldChg chg="modSp mod">
        <pc:chgData name="Eric Aschari" userId="f3cdf30d-ba72-471a-b3e9-4ec89a7b6fed" providerId="ADAL" clId="{9F4AB6A2-8C91-418A-9366-E4E240A01D20}" dt="2021-11-24T17:02:33.916" v="440" actId="20577"/>
        <pc:sldMkLst>
          <pc:docMk/>
          <pc:sldMk cId="806172185" sldId="286"/>
        </pc:sldMkLst>
        <pc:spChg chg="mod">
          <ac:chgData name="Eric Aschari" userId="f3cdf30d-ba72-471a-b3e9-4ec89a7b6fed" providerId="ADAL" clId="{9F4AB6A2-8C91-418A-9366-E4E240A01D20}" dt="2021-11-24T17:02:33.916" v="440" actId="20577"/>
          <ac:spMkLst>
            <pc:docMk/>
            <pc:sldMk cId="806172185" sldId="286"/>
            <ac:spMk id="2" creationId="{40AA1B93-2A0B-457B-B534-B95DFBF72B5A}"/>
          </ac:spMkLst>
        </pc:spChg>
        <pc:spChg chg="mod">
          <ac:chgData name="Eric Aschari" userId="f3cdf30d-ba72-471a-b3e9-4ec89a7b6fed" providerId="ADAL" clId="{9F4AB6A2-8C91-418A-9366-E4E240A01D20}" dt="2021-11-24T16:58:55.354" v="294" actId="114"/>
          <ac:spMkLst>
            <pc:docMk/>
            <pc:sldMk cId="806172185" sldId="286"/>
            <ac:spMk id="6" creationId="{F925386E-5B21-1A45-B5F5-AB3B5975E95E}"/>
          </ac:spMkLst>
        </pc:spChg>
      </pc:sldChg>
      <pc:sldChg chg="modSp mod modNotesTx">
        <pc:chgData name="Eric Aschari" userId="f3cdf30d-ba72-471a-b3e9-4ec89a7b6fed" providerId="ADAL" clId="{9F4AB6A2-8C91-418A-9366-E4E240A01D20}" dt="2021-11-24T17:07:41.737" v="482" actId="20577"/>
        <pc:sldMkLst>
          <pc:docMk/>
          <pc:sldMk cId="1491138255" sldId="288"/>
        </pc:sldMkLst>
        <pc:spChg chg="mod">
          <ac:chgData name="Eric Aschari" userId="f3cdf30d-ba72-471a-b3e9-4ec89a7b6fed" providerId="ADAL" clId="{9F4AB6A2-8C91-418A-9366-E4E240A01D20}" dt="2021-11-24T16:54:48.750" v="229" actId="20577"/>
          <ac:spMkLst>
            <pc:docMk/>
            <pc:sldMk cId="1491138255" sldId="288"/>
            <ac:spMk id="3" creationId="{1C4C9745-D085-4026-8822-82E9CC434D6D}"/>
          </ac:spMkLst>
        </pc:spChg>
      </pc:sldChg>
      <pc:sldChg chg="delSp modSp mod modNotesTx">
        <pc:chgData name="Eric Aschari" userId="f3cdf30d-ba72-471a-b3e9-4ec89a7b6fed" providerId="ADAL" clId="{9F4AB6A2-8C91-418A-9366-E4E240A01D20}" dt="2021-11-24T17:08:24.856" v="490" actId="20577"/>
        <pc:sldMkLst>
          <pc:docMk/>
          <pc:sldMk cId="2537424942" sldId="292"/>
        </pc:sldMkLst>
        <pc:spChg chg="mod">
          <ac:chgData name="Eric Aschari" userId="f3cdf30d-ba72-471a-b3e9-4ec89a7b6fed" providerId="ADAL" clId="{9F4AB6A2-8C91-418A-9366-E4E240A01D20}" dt="2021-11-24T17:00:57.276" v="362" actId="20577"/>
          <ac:spMkLst>
            <pc:docMk/>
            <pc:sldMk cId="2537424942" sldId="292"/>
            <ac:spMk id="6" creationId="{C1652B69-79DE-4699-B983-A9596A2B0FF3}"/>
          </ac:spMkLst>
        </pc:spChg>
        <pc:picChg chg="del">
          <ac:chgData name="Eric Aschari" userId="f3cdf30d-ba72-471a-b3e9-4ec89a7b6fed" providerId="ADAL" clId="{9F4AB6A2-8C91-418A-9366-E4E240A01D20}" dt="2021-11-24T17:00:24.326" v="315" actId="478"/>
          <ac:picMkLst>
            <pc:docMk/>
            <pc:sldMk cId="2537424942" sldId="292"/>
            <ac:picMk id="3" creationId="{54D7D65A-C468-4557-8DBC-A67EEB570B92}"/>
          </ac:picMkLst>
        </pc:picChg>
      </pc:sldChg>
      <pc:sldChg chg="delSp modSp del mod">
        <pc:chgData name="Eric Aschari" userId="f3cdf30d-ba72-471a-b3e9-4ec89a7b6fed" providerId="ADAL" clId="{9F4AB6A2-8C91-418A-9366-E4E240A01D20}" dt="2021-11-24T17:01:08.294" v="365" actId="2696"/>
        <pc:sldMkLst>
          <pc:docMk/>
          <pc:sldMk cId="3690840127" sldId="296"/>
        </pc:sldMkLst>
        <pc:spChg chg="mod">
          <ac:chgData name="Eric Aschari" userId="f3cdf30d-ba72-471a-b3e9-4ec89a7b6fed" providerId="ADAL" clId="{9F4AB6A2-8C91-418A-9366-E4E240A01D20}" dt="2021-11-24T17:01:04.554" v="364" actId="6549"/>
          <ac:spMkLst>
            <pc:docMk/>
            <pc:sldMk cId="3690840127" sldId="296"/>
            <ac:spMk id="6" creationId="{A970982B-05C6-4A69-86C9-E85D5C3FC030}"/>
          </ac:spMkLst>
        </pc:spChg>
        <pc:picChg chg="del">
          <ac:chgData name="Eric Aschari" userId="f3cdf30d-ba72-471a-b3e9-4ec89a7b6fed" providerId="ADAL" clId="{9F4AB6A2-8C91-418A-9366-E4E240A01D20}" dt="2021-11-24T17:01:01.486" v="363" actId="478"/>
          <ac:picMkLst>
            <pc:docMk/>
            <pc:sldMk cId="3690840127" sldId="296"/>
            <ac:picMk id="7" creationId="{1FC1DD9B-5227-2D40-BE2B-87D46C465144}"/>
          </ac:picMkLst>
        </pc:picChg>
      </pc:sldChg>
      <pc:sldChg chg="del">
        <pc:chgData name="Eric Aschari" userId="f3cdf30d-ba72-471a-b3e9-4ec89a7b6fed" providerId="ADAL" clId="{9F4AB6A2-8C91-418A-9366-E4E240A01D20}" dt="2021-11-24T16:57:34.211" v="262" actId="47"/>
        <pc:sldMkLst>
          <pc:docMk/>
          <pc:sldMk cId="2977125349" sldId="298"/>
        </pc:sldMkLst>
      </pc:sldChg>
      <pc:sldChg chg="addSp delSp modSp mod modNotesTx">
        <pc:chgData name="Eric Aschari" userId="f3cdf30d-ba72-471a-b3e9-4ec89a7b6fed" providerId="ADAL" clId="{9F4AB6A2-8C91-418A-9366-E4E240A01D20}" dt="2021-11-24T17:08:10.842" v="489" actId="20577"/>
        <pc:sldMkLst>
          <pc:docMk/>
          <pc:sldMk cId="1620839280" sldId="299"/>
        </pc:sldMkLst>
        <pc:spChg chg="mod">
          <ac:chgData name="Eric Aschari" userId="f3cdf30d-ba72-471a-b3e9-4ec89a7b6fed" providerId="ADAL" clId="{9F4AB6A2-8C91-418A-9366-E4E240A01D20}" dt="2021-11-24T17:02:09.740" v="394" actId="20577"/>
          <ac:spMkLst>
            <pc:docMk/>
            <pc:sldMk cId="1620839280" sldId="299"/>
            <ac:spMk id="2" creationId="{8B2A6494-EAF2-0F48-A387-87F46A8B2BD5}"/>
          </ac:spMkLst>
        </pc:spChg>
        <pc:spChg chg="del">
          <ac:chgData name="Eric Aschari" userId="f3cdf30d-ba72-471a-b3e9-4ec89a7b6fed" providerId="ADAL" clId="{9F4AB6A2-8C91-418A-9366-E4E240A01D20}" dt="2021-11-24T16:57:01.407" v="258" actId="478"/>
          <ac:spMkLst>
            <pc:docMk/>
            <pc:sldMk cId="1620839280" sldId="299"/>
            <ac:spMk id="3" creationId="{917BD752-98F5-EA43-81B0-00B887F21198}"/>
          </ac:spMkLst>
        </pc:spChg>
        <pc:spChg chg="add mod">
          <ac:chgData name="Eric Aschari" userId="f3cdf30d-ba72-471a-b3e9-4ec89a7b6fed" providerId="ADAL" clId="{9F4AB6A2-8C91-418A-9366-E4E240A01D20}" dt="2021-11-24T16:57:01.407" v="258" actId="478"/>
          <ac:spMkLst>
            <pc:docMk/>
            <pc:sldMk cId="1620839280" sldId="299"/>
            <ac:spMk id="6" creationId="{C45834C6-18E4-4763-AFD8-5B05FB37200C}"/>
          </ac:spMkLst>
        </pc:spChg>
        <pc:spChg chg="del">
          <ac:chgData name="Eric Aschari" userId="f3cdf30d-ba72-471a-b3e9-4ec89a7b6fed" providerId="ADAL" clId="{9F4AB6A2-8C91-418A-9366-E4E240A01D20}" dt="2021-11-24T16:57:01.407" v="258" actId="478"/>
          <ac:spMkLst>
            <pc:docMk/>
            <pc:sldMk cId="1620839280" sldId="299"/>
            <ac:spMk id="12" creationId="{BD6AF412-8E87-A449-83AA-B7ED717CF07F}"/>
          </ac:spMkLst>
        </pc:spChg>
        <pc:spChg chg="del">
          <ac:chgData name="Eric Aschari" userId="f3cdf30d-ba72-471a-b3e9-4ec89a7b6fed" providerId="ADAL" clId="{9F4AB6A2-8C91-418A-9366-E4E240A01D20}" dt="2021-11-24T16:57:01.407" v="258" actId="478"/>
          <ac:spMkLst>
            <pc:docMk/>
            <pc:sldMk cId="1620839280" sldId="299"/>
            <ac:spMk id="20" creationId="{61F948A8-D9E7-114C-A769-0944877DE7F0}"/>
          </ac:spMkLst>
        </pc:spChg>
        <pc:spChg chg="del">
          <ac:chgData name="Eric Aschari" userId="f3cdf30d-ba72-471a-b3e9-4ec89a7b6fed" providerId="ADAL" clId="{9F4AB6A2-8C91-418A-9366-E4E240A01D20}" dt="2021-11-24T16:57:01.407" v="258" actId="478"/>
          <ac:spMkLst>
            <pc:docMk/>
            <pc:sldMk cId="1620839280" sldId="299"/>
            <ac:spMk id="22" creationId="{BC8774EC-BF83-3046-993E-6276E3FC2F79}"/>
          </ac:spMkLst>
        </pc:spChg>
        <pc:spChg chg="del">
          <ac:chgData name="Eric Aschari" userId="f3cdf30d-ba72-471a-b3e9-4ec89a7b6fed" providerId="ADAL" clId="{9F4AB6A2-8C91-418A-9366-E4E240A01D20}" dt="2021-11-24T16:57:01.407" v="258" actId="478"/>
          <ac:spMkLst>
            <pc:docMk/>
            <pc:sldMk cId="1620839280" sldId="299"/>
            <ac:spMk id="23" creationId="{DED1A5BD-082E-6846-B4C8-F2A7C776A646}"/>
          </ac:spMkLst>
        </pc:spChg>
        <pc:spChg chg="del">
          <ac:chgData name="Eric Aschari" userId="f3cdf30d-ba72-471a-b3e9-4ec89a7b6fed" providerId="ADAL" clId="{9F4AB6A2-8C91-418A-9366-E4E240A01D20}" dt="2021-11-24T16:57:01.407" v="258" actId="478"/>
          <ac:spMkLst>
            <pc:docMk/>
            <pc:sldMk cId="1620839280" sldId="299"/>
            <ac:spMk id="24" creationId="{CA8F32E3-6AA5-8A46-8259-4B559EAC50DA}"/>
          </ac:spMkLst>
        </pc:spChg>
        <pc:picChg chg="del">
          <ac:chgData name="Eric Aschari" userId="f3cdf30d-ba72-471a-b3e9-4ec89a7b6fed" providerId="ADAL" clId="{9F4AB6A2-8C91-418A-9366-E4E240A01D20}" dt="2021-11-24T16:57:07.252" v="259" actId="478"/>
          <ac:picMkLst>
            <pc:docMk/>
            <pc:sldMk cId="1620839280" sldId="299"/>
            <ac:picMk id="7" creationId="{869187FC-3703-194F-81B8-12C7F2401F51}"/>
          </ac:picMkLst>
        </pc:picChg>
        <pc:picChg chg="del">
          <ac:chgData name="Eric Aschari" userId="f3cdf30d-ba72-471a-b3e9-4ec89a7b6fed" providerId="ADAL" clId="{9F4AB6A2-8C91-418A-9366-E4E240A01D20}" dt="2021-11-24T16:57:01.407" v="258" actId="478"/>
          <ac:picMkLst>
            <pc:docMk/>
            <pc:sldMk cId="1620839280" sldId="299"/>
            <ac:picMk id="9" creationId="{E48449F9-9731-D749-A6EA-38357900C3DF}"/>
          </ac:picMkLst>
        </pc:picChg>
        <pc:picChg chg="del">
          <ac:chgData name="Eric Aschari" userId="f3cdf30d-ba72-471a-b3e9-4ec89a7b6fed" providerId="ADAL" clId="{9F4AB6A2-8C91-418A-9366-E4E240A01D20}" dt="2021-11-24T16:57:01.407" v="258" actId="478"/>
          <ac:picMkLst>
            <pc:docMk/>
            <pc:sldMk cId="1620839280" sldId="299"/>
            <ac:picMk id="11" creationId="{634B44AD-A795-7A49-A8DC-5D699FEDFE51}"/>
          </ac:picMkLst>
        </pc:picChg>
        <pc:picChg chg="del">
          <ac:chgData name="Eric Aschari" userId="f3cdf30d-ba72-471a-b3e9-4ec89a7b6fed" providerId="ADAL" clId="{9F4AB6A2-8C91-418A-9366-E4E240A01D20}" dt="2021-11-24T16:57:01.407" v="258" actId="478"/>
          <ac:picMkLst>
            <pc:docMk/>
            <pc:sldMk cId="1620839280" sldId="299"/>
            <ac:picMk id="13" creationId="{0D610B80-B8C7-0E48-81CD-EECC7E7CCFAD}"/>
          </ac:picMkLst>
        </pc:picChg>
        <pc:picChg chg="del">
          <ac:chgData name="Eric Aschari" userId="f3cdf30d-ba72-471a-b3e9-4ec89a7b6fed" providerId="ADAL" clId="{9F4AB6A2-8C91-418A-9366-E4E240A01D20}" dt="2021-11-24T16:57:01.407" v="258" actId="478"/>
          <ac:picMkLst>
            <pc:docMk/>
            <pc:sldMk cId="1620839280" sldId="299"/>
            <ac:picMk id="15" creationId="{88A43CE2-153C-B043-837D-6681A53EC1BF}"/>
          </ac:picMkLst>
        </pc:picChg>
        <pc:picChg chg="del">
          <ac:chgData name="Eric Aschari" userId="f3cdf30d-ba72-471a-b3e9-4ec89a7b6fed" providerId="ADAL" clId="{9F4AB6A2-8C91-418A-9366-E4E240A01D20}" dt="2021-11-24T16:57:01.407" v="258" actId="478"/>
          <ac:picMkLst>
            <pc:docMk/>
            <pc:sldMk cId="1620839280" sldId="299"/>
            <ac:picMk id="18" creationId="{B0CF9654-10E4-1149-9F25-974B024F1DC8}"/>
          </ac:picMkLst>
        </pc:picChg>
        <pc:picChg chg="del">
          <ac:chgData name="Eric Aschari" userId="f3cdf30d-ba72-471a-b3e9-4ec89a7b6fed" providerId="ADAL" clId="{9F4AB6A2-8C91-418A-9366-E4E240A01D20}" dt="2021-11-24T16:57:01.407" v="258" actId="478"/>
          <ac:picMkLst>
            <pc:docMk/>
            <pc:sldMk cId="1620839280" sldId="299"/>
            <ac:picMk id="1026" creationId="{E931868F-8EB5-9943-9E27-429B3A1D273F}"/>
          </ac:picMkLst>
        </pc:picChg>
      </pc:sldChg>
      <pc:sldChg chg="modSp add mod modNotesTx">
        <pc:chgData name="Eric Aschari" userId="f3cdf30d-ba72-471a-b3e9-4ec89a7b6fed" providerId="ADAL" clId="{9F4AB6A2-8C91-418A-9366-E4E240A01D20}" dt="2021-11-24T17:08:07.910" v="488" actId="20577"/>
        <pc:sldMkLst>
          <pc:docMk/>
          <pc:sldMk cId="303093001" sldId="300"/>
        </pc:sldMkLst>
        <pc:spChg chg="mod">
          <ac:chgData name="Eric Aschari" userId="f3cdf30d-ba72-471a-b3e9-4ec89a7b6fed" providerId="ADAL" clId="{9F4AB6A2-8C91-418A-9366-E4E240A01D20}" dt="2021-11-24T17:02:19.299" v="404" actId="20577"/>
          <ac:spMkLst>
            <pc:docMk/>
            <pc:sldMk cId="303093001" sldId="300"/>
            <ac:spMk id="2" creationId="{8B2A6494-EAF2-0F48-A387-87F46A8B2BD5}"/>
          </ac:spMkLst>
        </pc:spChg>
      </pc:sldChg>
      <pc:sldChg chg="new del">
        <pc:chgData name="Eric Aschari" userId="f3cdf30d-ba72-471a-b3e9-4ec89a7b6fed" providerId="ADAL" clId="{9F4AB6A2-8C91-418A-9366-E4E240A01D20}" dt="2021-11-24T16:57:50.328" v="265" actId="47"/>
        <pc:sldMkLst>
          <pc:docMk/>
          <pc:sldMk cId="2795211688" sldId="300"/>
        </pc:sldMkLst>
      </pc:sldChg>
      <pc:sldChg chg="del">
        <pc:chgData name="Eric Aschari" userId="f3cdf30d-ba72-471a-b3e9-4ec89a7b6fed" providerId="ADAL" clId="{9F4AB6A2-8C91-418A-9366-E4E240A01D20}" dt="2021-11-24T16:57:37.749" v="263" actId="47"/>
        <pc:sldMkLst>
          <pc:docMk/>
          <pc:sldMk cId="3241113519" sldId="300"/>
        </pc:sldMkLst>
      </pc:sldChg>
      <pc:sldChg chg="modSp add mod modNotesTx">
        <pc:chgData name="Eric Aschari" userId="f3cdf30d-ba72-471a-b3e9-4ec89a7b6fed" providerId="ADAL" clId="{9F4AB6A2-8C91-418A-9366-E4E240A01D20}" dt="2021-11-24T17:08:07.364" v="487" actId="20577"/>
        <pc:sldMkLst>
          <pc:docMk/>
          <pc:sldMk cId="2142060654" sldId="301"/>
        </pc:sldMkLst>
        <pc:spChg chg="mod">
          <ac:chgData name="Eric Aschari" userId="f3cdf30d-ba72-471a-b3e9-4ec89a7b6fed" providerId="ADAL" clId="{9F4AB6A2-8C91-418A-9366-E4E240A01D20}" dt="2021-11-24T17:02:26.888" v="422" actId="20577"/>
          <ac:spMkLst>
            <pc:docMk/>
            <pc:sldMk cId="2142060654" sldId="301"/>
            <ac:spMk id="2" creationId="{8B2A6494-EAF2-0F48-A387-87F46A8B2BD5}"/>
          </ac:spMkLst>
        </pc:spChg>
      </pc:sldChg>
      <pc:sldChg chg="del">
        <pc:chgData name="Eric Aschari" userId="f3cdf30d-ba72-471a-b3e9-4ec89a7b6fed" providerId="ADAL" clId="{9F4AB6A2-8C91-418A-9366-E4E240A01D20}" dt="2021-11-24T16:57:28.665" v="260" actId="47"/>
        <pc:sldMkLst>
          <pc:docMk/>
          <pc:sldMk cId="2388455401" sldId="301"/>
        </pc:sldMkLst>
      </pc:sldChg>
      <pc:sldChg chg="modSp add mod modNotesTx">
        <pc:chgData name="Eric Aschari" userId="f3cdf30d-ba72-471a-b3e9-4ec89a7b6fed" providerId="ADAL" clId="{9F4AB6A2-8C91-418A-9366-E4E240A01D20}" dt="2021-11-24T17:08:28.326" v="491" actId="20577"/>
        <pc:sldMkLst>
          <pc:docMk/>
          <pc:sldMk cId="317639270" sldId="302"/>
        </pc:sldMkLst>
        <pc:spChg chg="mod">
          <ac:chgData name="Eric Aschari" userId="f3cdf30d-ba72-471a-b3e9-4ec89a7b6fed" providerId="ADAL" clId="{9F4AB6A2-8C91-418A-9366-E4E240A01D20}" dt="2021-11-24T17:01:22.637" v="376" actId="20577"/>
          <ac:spMkLst>
            <pc:docMk/>
            <pc:sldMk cId="317639270" sldId="302"/>
            <ac:spMk id="2" creationId="{D07F7E10-861D-4B3E-9578-D398AE9D6E63}"/>
          </ac:spMkLst>
        </pc:spChg>
      </pc:sldChg>
      <pc:sldChg chg="del">
        <pc:chgData name="Eric Aschari" userId="f3cdf30d-ba72-471a-b3e9-4ec89a7b6fed" providerId="ADAL" clId="{9F4AB6A2-8C91-418A-9366-E4E240A01D20}" dt="2021-11-24T16:57:31.930" v="261" actId="47"/>
        <pc:sldMkLst>
          <pc:docMk/>
          <pc:sldMk cId="3527684743" sldId="303"/>
        </pc:sldMkLst>
      </pc:sldChg>
    </pc:docChg>
  </pc:docChgLst>
  <pc:docChgLst>
    <pc:chgData name="Fiona Turner-Hehlen" userId="161747a9-966e-466c-89bc-04869e318322" providerId="ADAL" clId="{70104305-9EE1-834F-AE86-FAA991D3FD27}"/>
    <pc:docChg chg="undo custSel modSld">
      <pc:chgData name="Fiona Turner-Hehlen" userId="161747a9-966e-466c-89bc-04869e318322" providerId="ADAL" clId="{70104305-9EE1-834F-AE86-FAA991D3FD27}" dt="2021-12-02T14:23:35.949" v="610" actId="20577"/>
      <pc:docMkLst>
        <pc:docMk/>
      </pc:docMkLst>
      <pc:sldChg chg="modSp mod">
        <pc:chgData name="Fiona Turner-Hehlen" userId="161747a9-966e-466c-89bc-04869e318322" providerId="ADAL" clId="{70104305-9EE1-834F-AE86-FAA991D3FD27}" dt="2021-12-02T14:23:35.949" v="610" actId="20577"/>
        <pc:sldMkLst>
          <pc:docMk/>
          <pc:sldMk cId="2940462915" sldId="273"/>
        </pc:sldMkLst>
        <pc:spChg chg="mod">
          <ac:chgData name="Fiona Turner-Hehlen" userId="161747a9-966e-466c-89bc-04869e318322" providerId="ADAL" clId="{70104305-9EE1-834F-AE86-FAA991D3FD27}" dt="2021-12-02T14:23:35.949" v="610" actId="20577"/>
          <ac:spMkLst>
            <pc:docMk/>
            <pc:sldMk cId="2940462915" sldId="273"/>
            <ac:spMk id="6" creationId="{F925386E-5B21-1A45-B5F5-AB3B5975E95E}"/>
          </ac:spMkLst>
        </pc:spChg>
      </pc:sldChg>
      <pc:sldChg chg="modSp mod">
        <pc:chgData name="Fiona Turner-Hehlen" userId="161747a9-966e-466c-89bc-04869e318322" providerId="ADAL" clId="{70104305-9EE1-834F-AE86-FAA991D3FD27}" dt="2021-12-02T14:23:00.624" v="577" actId="20577"/>
        <pc:sldMkLst>
          <pc:docMk/>
          <pc:sldMk cId="4139426160" sldId="291"/>
        </pc:sldMkLst>
        <pc:spChg chg="mod">
          <ac:chgData name="Fiona Turner-Hehlen" userId="161747a9-966e-466c-89bc-04869e318322" providerId="ADAL" clId="{70104305-9EE1-834F-AE86-FAA991D3FD27}" dt="2021-12-02T14:23:00.624" v="577" actId="20577"/>
          <ac:spMkLst>
            <pc:docMk/>
            <pc:sldMk cId="4139426160" sldId="291"/>
            <ac:spMk id="6" creationId="{E57A8E88-F88C-427E-9C6F-A0320E5C18C2}"/>
          </ac:spMkLst>
        </pc:spChg>
      </pc:sldChg>
    </pc:docChg>
  </pc:docChgLst>
  <pc:docChgLst>
    <pc:chgData name="Meier  Dana" userId="S::danameie@ethz.ch::83c5db5c-748f-44c8-ad49-a5e332b6d8d8" providerId="AD" clId="Web-{792E60B9-1B89-4180-8972-55EBC3C40070}"/>
    <pc:docChg chg="addSld modSld sldOrd">
      <pc:chgData name="Meier  Dana" userId="S::danameie@ethz.ch::83c5db5c-748f-44c8-ad49-a5e332b6d8d8" providerId="AD" clId="Web-{792E60B9-1B89-4180-8972-55EBC3C40070}" dt="2022-03-04T15:21:30.672" v="815"/>
      <pc:docMkLst>
        <pc:docMk/>
      </pc:docMkLst>
      <pc:sldChg chg="modSp">
        <pc:chgData name="Meier  Dana" userId="S::danameie@ethz.ch::83c5db5c-748f-44c8-ad49-a5e332b6d8d8" providerId="AD" clId="Web-{792E60B9-1B89-4180-8972-55EBC3C40070}" dt="2022-03-04T14:51:58.716" v="176" actId="20577"/>
        <pc:sldMkLst>
          <pc:docMk/>
          <pc:sldMk cId="733854662" sldId="266"/>
        </pc:sldMkLst>
        <pc:spChg chg="mod">
          <ac:chgData name="Meier  Dana" userId="S::danameie@ethz.ch::83c5db5c-748f-44c8-ad49-a5e332b6d8d8" providerId="AD" clId="Web-{792E60B9-1B89-4180-8972-55EBC3C40070}" dt="2022-03-04T14:51:58.716" v="176" actId="20577"/>
          <ac:spMkLst>
            <pc:docMk/>
            <pc:sldMk cId="733854662" sldId="266"/>
            <ac:spMk id="16" creationId="{4CE0834D-6246-BF46-A80B-688DB6634DD5}"/>
          </ac:spMkLst>
        </pc:spChg>
      </pc:sldChg>
      <pc:sldChg chg="addSp">
        <pc:chgData name="Meier  Dana" userId="S::danameie@ethz.ch::83c5db5c-748f-44c8-ad49-a5e332b6d8d8" providerId="AD" clId="Web-{792E60B9-1B89-4180-8972-55EBC3C40070}" dt="2022-03-04T15:21:30.672" v="815"/>
        <pc:sldMkLst>
          <pc:docMk/>
          <pc:sldMk cId="3355224491" sldId="321"/>
        </pc:sldMkLst>
        <pc:spChg chg="add">
          <ac:chgData name="Meier  Dana" userId="S::danameie@ethz.ch::83c5db5c-748f-44c8-ad49-a5e332b6d8d8" providerId="AD" clId="Web-{792E60B9-1B89-4180-8972-55EBC3C40070}" dt="2022-03-04T15:21:30.672" v="815"/>
          <ac:spMkLst>
            <pc:docMk/>
            <pc:sldMk cId="3355224491" sldId="321"/>
            <ac:spMk id="3" creationId="{4B6CEFB9-ED70-4C81-9F22-0EAE4F869946}"/>
          </ac:spMkLst>
        </pc:spChg>
      </pc:sldChg>
      <pc:sldChg chg="addSp modSp ord">
        <pc:chgData name="Meier  Dana" userId="S::danameie@ethz.ch::83c5db5c-748f-44c8-ad49-a5e332b6d8d8" providerId="AD" clId="Web-{792E60B9-1B89-4180-8972-55EBC3C40070}" dt="2022-03-04T15:15:43.856" v="677" actId="20577"/>
        <pc:sldMkLst>
          <pc:docMk/>
          <pc:sldMk cId="287134446" sldId="322"/>
        </pc:sldMkLst>
        <pc:spChg chg="mod">
          <ac:chgData name="Meier  Dana" userId="S::danameie@ethz.ch::83c5db5c-748f-44c8-ad49-a5e332b6d8d8" providerId="AD" clId="Web-{792E60B9-1B89-4180-8972-55EBC3C40070}" dt="2022-03-04T15:03:23.848" v="387" actId="20577"/>
          <ac:spMkLst>
            <pc:docMk/>
            <pc:sldMk cId="287134446" sldId="322"/>
            <ac:spMk id="2" creationId="{40AA1B93-2A0B-457B-B534-B95DFBF72B5A}"/>
          </ac:spMkLst>
        </pc:spChg>
        <pc:spChg chg="mod">
          <ac:chgData name="Meier  Dana" userId="S::danameie@ethz.ch::83c5db5c-748f-44c8-ad49-a5e332b6d8d8" providerId="AD" clId="Web-{792E60B9-1B89-4180-8972-55EBC3C40070}" dt="2022-03-04T15:15:43.856" v="677" actId="20577"/>
          <ac:spMkLst>
            <pc:docMk/>
            <pc:sldMk cId="287134446" sldId="322"/>
            <ac:spMk id="6" creationId="{208A1022-3036-425C-B7D9-6DF56A09CA77}"/>
          </ac:spMkLst>
        </pc:spChg>
        <pc:spChg chg="add mod">
          <ac:chgData name="Meier  Dana" userId="S::danameie@ethz.ch::83c5db5c-748f-44c8-ad49-a5e332b6d8d8" providerId="AD" clId="Web-{792E60B9-1B89-4180-8972-55EBC3C40070}" dt="2022-03-04T15:11:52.854" v="614" actId="14100"/>
          <ac:spMkLst>
            <pc:docMk/>
            <pc:sldMk cId="287134446" sldId="322"/>
            <ac:spMk id="7" creationId="{DE895493-1059-4334-A0B4-6535C08C84A5}"/>
          </ac:spMkLst>
        </pc:spChg>
        <pc:picChg chg="add mod">
          <ac:chgData name="Meier  Dana" userId="S::danameie@ethz.ch::83c5db5c-748f-44c8-ad49-a5e332b6d8d8" providerId="AD" clId="Web-{792E60B9-1B89-4180-8972-55EBC3C40070}" dt="2022-03-04T15:10:00.462" v="551" actId="1076"/>
          <ac:picMkLst>
            <pc:docMk/>
            <pc:sldMk cId="287134446" sldId="322"/>
            <ac:picMk id="3" creationId="{236BF479-88B8-4B49-905C-565707E16639}"/>
          </ac:picMkLst>
        </pc:picChg>
      </pc:sldChg>
      <pc:sldChg chg="modSp">
        <pc:chgData name="Meier  Dana" userId="S::danameie@ethz.ch::83c5db5c-748f-44c8-ad49-a5e332b6d8d8" providerId="AD" clId="Web-{792E60B9-1B89-4180-8972-55EBC3C40070}" dt="2022-03-04T15:15:37.153" v="676" actId="20577"/>
        <pc:sldMkLst>
          <pc:docMk/>
          <pc:sldMk cId="1153660278" sldId="323"/>
        </pc:sldMkLst>
        <pc:spChg chg="mod">
          <ac:chgData name="Meier  Dana" userId="S::danameie@ethz.ch::83c5db5c-748f-44c8-ad49-a5e332b6d8d8" providerId="AD" clId="Web-{792E60B9-1B89-4180-8972-55EBC3C40070}" dt="2022-03-04T15:15:37.153" v="676" actId="20577"/>
          <ac:spMkLst>
            <pc:docMk/>
            <pc:sldMk cId="1153660278" sldId="323"/>
            <ac:spMk id="6" creationId="{208A1022-3036-425C-B7D9-6DF56A09CA77}"/>
          </ac:spMkLst>
        </pc:spChg>
      </pc:sldChg>
      <pc:sldChg chg="modSp">
        <pc:chgData name="Meier  Dana" userId="S::danameie@ethz.ch::83c5db5c-748f-44c8-ad49-a5e332b6d8d8" providerId="AD" clId="Web-{792E60B9-1B89-4180-8972-55EBC3C40070}" dt="2022-03-04T14:51:04.075" v="173" actId="20577"/>
        <pc:sldMkLst>
          <pc:docMk/>
          <pc:sldMk cId="726771862" sldId="324"/>
        </pc:sldMkLst>
        <pc:spChg chg="mod">
          <ac:chgData name="Meier  Dana" userId="S::danameie@ethz.ch::83c5db5c-748f-44c8-ad49-a5e332b6d8d8" providerId="AD" clId="Web-{792E60B9-1B89-4180-8972-55EBC3C40070}" dt="2022-03-04T14:51:04.075" v="173" actId="20577"/>
          <ac:spMkLst>
            <pc:docMk/>
            <pc:sldMk cId="726771862" sldId="324"/>
            <ac:spMk id="6" creationId="{208A1022-3036-425C-B7D9-6DF56A09CA77}"/>
          </ac:spMkLst>
        </pc:spChg>
      </pc:sldChg>
      <pc:sldChg chg="addSp delSp modSp">
        <pc:chgData name="Meier  Dana" userId="S::danameie@ethz.ch::83c5db5c-748f-44c8-ad49-a5e332b6d8d8" providerId="AD" clId="Web-{792E60B9-1B89-4180-8972-55EBC3C40070}" dt="2022-03-04T15:20:38.953" v="807" actId="20577"/>
        <pc:sldMkLst>
          <pc:docMk/>
          <pc:sldMk cId="2175386372" sldId="327"/>
        </pc:sldMkLst>
        <pc:spChg chg="add del mod">
          <ac:chgData name="Meier  Dana" userId="S::danameie@ethz.ch::83c5db5c-748f-44c8-ad49-a5e332b6d8d8" providerId="AD" clId="Web-{792E60B9-1B89-4180-8972-55EBC3C40070}" dt="2022-03-04T15:20:11.671" v="762"/>
          <ac:spMkLst>
            <pc:docMk/>
            <pc:sldMk cId="2175386372" sldId="327"/>
            <ac:spMk id="3" creationId="{624A23AF-3519-4D2D-809D-C7305E06150F}"/>
          </ac:spMkLst>
        </pc:spChg>
        <pc:spChg chg="mod">
          <ac:chgData name="Meier  Dana" userId="S::danameie@ethz.ch::83c5db5c-748f-44c8-ad49-a5e332b6d8d8" providerId="AD" clId="Web-{792E60B9-1B89-4180-8972-55EBC3C40070}" dt="2022-03-04T15:20:38.953" v="807" actId="20577"/>
          <ac:spMkLst>
            <pc:docMk/>
            <pc:sldMk cId="2175386372" sldId="327"/>
            <ac:spMk id="6" creationId="{208A1022-3036-425C-B7D9-6DF56A09CA77}"/>
          </ac:spMkLst>
        </pc:spChg>
      </pc:sldChg>
      <pc:sldChg chg="modSp">
        <pc:chgData name="Meier  Dana" userId="S::danameie@ethz.ch::83c5db5c-748f-44c8-ad49-a5e332b6d8d8" providerId="AD" clId="Web-{792E60B9-1B89-4180-8972-55EBC3C40070}" dt="2022-03-04T15:21:09.688" v="814" actId="20577"/>
        <pc:sldMkLst>
          <pc:docMk/>
          <pc:sldMk cId="897552558" sldId="328"/>
        </pc:sldMkLst>
        <pc:spChg chg="mod">
          <ac:chgData name="Meier  Dana" userId="S::danameie@ethz.ch::83c5db5c-748f-44c8-ad49-a5e332b6d8d8" providerId="AD" clId="Web-{792E60B9-1B89-4180-8972-55EBC3C40070}" dt="2022-03-04T15:21:09.688" v="814" actId="20577"/>
          <ac:spMkLst>
            <pc:docMk/>
            <pc:sldMk cId="897552558" sldId="328"/>
            <ac:spMk id="7" creationId="{6512BD8E-5C6E-4EE4-8909-395155C9582F}"/>
          </ac:spMkLst>
        </pc:spChg>
      </pc:sldChg>
      <pc:sldChg chg="addSp delSp modSp new">
        <pc:chgData name="Meier  Dana" userId="S::danameie@ethz.ch::83c5db5c-748f-44c8-ad49-a5e332b6d8d8" providerId="AD" clId="Web-{792E60B9-1B89-4180-8972-55EBC3C40070}" dt="2022-03-04T15:18:48.827" v="755" actId="1076"/>
        <pc:sldMkLst>
          <pc:docMk/>
          <pc:sldMk cId="3248338242" sldId="344"/>
        </pc:sldMkLst>
        <pc:spChg chg="mod">
          <ac:chgData name="Meier  Dana" userId="S::danameie@ethz.ch::83c5db5c-748f-44c8-ad49-a5e332b6d8d8" providerId="AD" clId="Web-{792E60B9-1B89-4180-8972-55EBC3C40070}" dt="2022-03-04T14:43:49.727" v="6" actId="20577"/>
          <ac:spMkLst>
            <pc:docMk/>
            <pc:sldMk cId="3248338242" sldId="344"/>
            <ac:spMk id="2" creationId="{749483B2-DA5A-41E0-972A-CF9D884B9376}"/>
          </ac:spMkLst>
        </pc:spChg>
        <pc:spChg chg="mod">
          <ac:chgData name="Meier  Dana" userId="S::danameie@ethz.ch::83c5db5c-748f-44c8-ad49-a5e332b6d8d8" providerId="AD" clId="Web-{792E60B9-1B89-4180-8972-55EBC3C40070}" dt="2022-03-04T14:47:41.214" v="92" actId="20577"/>
          <ac:spMkLst>
            <pc:docMk/>
            <pc:sldMk cId="3248338242" sldId="344"/>
            <ac:spMk id="3" creationId="{58BC1118-B99A-4093-950C-E6EFE90B3435}"/>
          </ac:spMkLst>
        </pc:spChg>
        <pc:spChg chg="add del mod">
          <ac:chgData name="Meier  Dana" userId="S::danameie@ethz.ch::83c5db5c-748f-44c8-ad49-a5e332b6d8d8" providerId="AD" clId="Web-{792E60B9-1B89-4180-8972-55EBC3C40070}" dt="2022-03-04T15:18:10.920" v="751"/>
          <ac:spMkLst>
            <pc:docMk/>
            <pc:sldMk cId="3248338242" sldId="344"/>
            <ac:spMk id="9" creationId="{015B4E22-0A07-4877-99C0-5DD7DCE0A40E}"/>
          </ac:spMkLst>
        </pc:spChg>
        <pc:spChg chg="add del mod">
          <ac:chgData name="Meier  Dana" userId="S::danameie@ethz.ch::83c5db5c-748f-44c8-ad49-a5e332b6d8d8" providerId="AD" clId="Web-{792E60B9-1B89-4180-8972-55EBC3C40070}" dt="2022-03-04T15:18:10.920" v="750"/>
          <ac:spMkLst>
            <pc:docMk/>
            <pc:sldMk cId="3248338242" sldId="344"/>
            <ac:spMk id="11" creationId="{1F86AD6A-8765-43DC-B673-C1464BDBBC0C}"/>
          </ac:spMkLst>
        </pc:spChg>
        <pc:spChg chg="add del mod">
          <ac:chgData name="Meier  Dana" userId="S::danameie@ethz.ch::83c5db5c-748f-44c8-ad49-a5e332b6d8d8" providerId="AD" clId="Web-{792E60B9-1B89-4180-8972-55EBC3C40070}" dt="2022-03-04T15:18:10.920" v="749"/>
          <ac:spMkLst>
            <pc:docMk/>
            <pc:sldMk cId="3248338242" sldId="344"/>
            <ac:spMk id="13" creationId="{D24EADD1-50A4-452B-BD11-61AD11030804}"/>
          </ac:spMkLst>
        </pc:spChg>
        <pc:spChg chg="add del mod">
          <ac:chgData name="Meier  Dana" userId="S::danameie@ethz.ch::83c5db5c-748f-44c8-ad49-a5e332b6d8d8" providerId="AD" clId="Web-{792E60B9-1B89-4180-8972-55EBC3C40070}" dt="2022-03-04T15:18:10.920" v="748"/>
          <ac:spMkLst>
            <pc:docMk/>
            <pc:sldMk cId="3248338242" sldId="344"/>
            <ac:spMk id="15" creationId="{9F2ACA4E-8CE4-45C5-8E6B-B904C1630E69}"/>
          </ac:spMkLst>
        </pc:spChg>
        <pc:spChg chg="add del mod">
          <ac:chgData name="Meier  Dana" userId="S::danameie@ethz.ch::83c5db5c-748f-44c8-ad49-a5e332b6d8d8" providerId="AD" clId="Web-{792E60B9-1B89-4180-8972-55EBC3C40070}" dt="2022-03-04T15:18:10.920" v="747"/>
          <ac:spMkLst>
            <pc:docMk/>
            <pc:sldMk cId="3248338242" sldId="344"/>
            <ac:spMk id="17" creationId="{B2C8F071-4F36-4B98-85AA-6DDB458C75B2}"/>
          </ac:spMkLst>
        </pc:spChg>
        <pc:spChg chg="add del mod">
          <ac:chgData name="Meier  Dana" userId="S::danameie@ethz.ch::83c5db5c-748f-44c8-ad49-a5e332b6d8d8" providerId="AD" clId="Web-{792E60B9-1B89-4180-8972-55EBC3C40070}" dt="2022-03-04T15:18:10.920" v="746"/>
          <ac:spMkLst>
            <pc:docMk/>
            <pc:sldMk cId="3248338242" sldId="344"/>
            <ac:spMk id="19" creationId="{E330C002-387F-48A9-9F3F-A9E06E66D6C0}"/>
          </ac:spMkLst>
        </pc:spChg>
        <pc:spChg chg="add del mod">
          <ac:chgData name="Meier  Dana" userId="S::danameie@ethz.ch::83c5db5c-748f-44c8-ad49-a5e332b6d8d8" providerId="AD" clId="Web-{792E60B9-1B89-4180-8972-55EBC3C40070}" dt="2022-03-04T15:18:10.920" v="745"/>
          <ac:spMkLst>
            <pc:docMk/>
            <pc:sldMk cId="3248338242" sldId="344"/>
            <ac:spMk id="21" creationId="{49BF4988-92F2-4886-AA2F-B9C85FB66F64}"/>
          </ac:spMkLst>
        </pc:spChg>
        <pc:spChg chg="add del mod">
          <ac:chgData name="Meier  Dana" userId="S::danameie@ethz.ch::83c5db5c-748f-44c8-ad49-a5e332b6d8d8" providerId="AD" clId="Web-{792E60B9-1B89-4180-8972-55EBC3C40070}" dt="2022-03-04T15:18:10.920" v="744"/>
          <ac:spMkLst>
            <pc:docMk/>
            <pc:sldMk cId="3248338242" sldId="344"/>
            <ac:spMk id="23" creationId="{C4A0B950-E274-40EA-B955-C5DAEB38C586}"/>
          </ac:spMkLst>
        </pc:spChg>
        <pc:spChg chg="add del mod">
          <ac:chgData name="Meier  Dana" userId="S::danameie@ethz.ch::83c5db5c-748f-44c8-ad49-a5e332b6d8d8" providerId="AD" clId="Web-{792E60B9-1B89-4180-8972-55EBC3C40070}" dt="2022-03-04T15:18:10.920" v="743"/>
          <ac:spMkLst>
            <pc:docMk/>
            <pc:sldMk cId="3248338242" sldId="344"/>
            <ac:spMk id="25" creationId="{7857240B-66FD-4AA5-912C-7DACCAB46C26}"/>
          </ac:spMkLst>
        </pc:spChg>
        <pc:spChg chg="add del mod">
          <ac:chgData name="Meier  Dana" userId="S::danameie@ethz.ch::83c5db5c-748f-44c8-ad49-a5e332b6d8d8" providerId="AD" clId="Web-{792E60B9-1B89-4180-8972-55EBC3C40070}" dt="2022-03-04T15:18:10.920" v="742"/>
          <ac:spMkLst>
            <pc:docMk/>
            <pc:sldMk cId="3248338242" sldId="344"/>
            <ac:spMk id="27" creationId="{3A6D89A9-743C-4B14-A16C-CE1BEEFD298D}"/>
          </ac:spMkLst>
        </pc:spChg>
        <pc:spChg chg="add del mod">
          <ac:chgData name="Meier  Dana" userId="S::danameie@ethz.ch::83c5db5c-748f-44c8-ad49-a5e332b6d8d8" providerId="AD" clId="Web-{792E60B9-1B89-4180-8972-55EBC3C40070}" dt="2022-03-04T15:18:10.920" v="741"/>
          <ac:spMkLst>
            <pc:docMk/>
            <pc:sldMk cId="3248338242" sldId="344"/>
            <ac:spMk id="29" creationId="{FDA8B914-7EE5-41C7-B2CD-D6306C86B1CF}"/>
          </ac:spMkLst>
        </pc:spChg>
        <pc:spChg chg="add del mod">
          <ac:chgData name="Meier  Dana" userId="S::danameie@ethz.ch::83c5db5c-748f-44c8-ad49-a5e332b6d8d8" providerId="AD" clId="Web-{792E60B9-1B89-4180-8972-55EBC3C40070}" dt="2022-03-04T15:18:10.920" v="740"/>
          <ac:spMkLst>
            <pc:docMk/>
            <pc:sldMk cId="3248338242" sldId="344"/>
            <ac:spMk id="31" creationId="{F9AD1279-0FC6-42BD-B394-175394B48BDE}"/>
          </ac:spMkLst>
        </pc:spChg>
        <pc:spChg chg="add del mod">
          <ac:chgData name="Meier  Dana" userId="S::danameie@ethz.ch::83c5db5c-748f-44c8-ad49-a5e332b6d8d8" providerId="AD" clId="Web-{792E60B9-1B89-4180-8972-55EBC3C40070}" dt="2022-03-04T15:18:10.920" v="739"/>
          <ac:spMkLst>
            <pc:docMk/>
            <pc:sldMk cId="3248338242" sldId="344"/>
            <ac:spMk id="33" creationId="{976D130D-1A38-4885-BE12-0A1F737C200E}"/>
          </ac:spMkLst>
        </pc:spChg>
        <pc:spChg chg="add del mod">
          <ac:chgData name="Meier  Dana" userId="S::danameie@ethz.ch::83c5db5c-748f-44c8-ad49-a5e332b6d8d8" providerId="AD" clId="Web-{792E60B9-1B89-4180-8972-55EBC3C40070}" dt="2022-03-04T15:18:10.920" v="738"/>
          <ac:spMkLst>
            <pc:docMk/>
            <pc:sldMk cId="3248338242" sldId="344"/>
            <ac:spMk id="35" creationId="{D518D170-E919-4FA2-94FF-442D07EF29F2}"/>
          </ac:spMkLst>
        </pc:spChg>
        <pc:picChg chg="add del mod">
          <ac:chgData name="Meier  Dana" userId="S::danameie@ethz.ch::83c5db5c-748f-44c8-ad49-a5e332b6d8d8" providerId="AD" clId="Web-{792E60B9-1B89-4180-8972-55EBC3C40070}" dt="2022-03-04T15:18:10.920" v="752"/>
          <ac:picMkLst>
            <pc:docMk/>
            <pc:sldMk cId="3248338242" sldId="344"/>
            <ac:picMk id="7" creationId="{EFC3F455-235E-4169-85BD-95233EA57D9D}"/>
          </ac:picMkLst>
        </pc:picChg>
        <pc:picChg chg="add mod">
          <ac:chgData name="Meier  Dana" userId="S::danameie@ethz.ch::83c5db5c-748f-44c8-ad49-a5e332b6d8d8" providerId="AD" clId="Web-{792E60B9-1B89-4180-8972-55EBC3C40070}" dt="2022-03-04T15:18:48.827" v="755" actId="1076"/>
          <ac:picMkLst>
            <pc:docMk/>
            <pc:sldMk cId="3248338242" sldId="344"/>
            <ac:picMk id="36" creationId="{61BE9451-9C7A-41D4-8A9C-FCF12EFCB530}"/>
          </ac:picMkLst>
        </pc:picChg>
      </pc:sldChg>
    </pc:docChg>
  </pc:docChgLst>
  <pc:docChgLst>
    <pc:chgData name="Eberle  Yannik" userId="e12d76f2-085d-4057-9c47-59d95091124a" providerId="ADAL" clId="{03FAF8B7-B7FE-4CF7-8EF0-03C581685596}"/>
    <pc:docChg chg="undo custSel addSld modSld">
      <pc:chgData name="Eberle  Yannik" userId="e12d76f2-085d-4057-9c47-59d95091124a" providerId="ADAL" clId="{03FAF8B7-B7FE-4CF7-8EF0-03C581685596}" dt="2022-06-01T17:22:24.003" v="494"/>
      <pc:docMkLst>
        <pc:docMk/>
      </pc:docMkLst>
      <pc:sldChg chg="addSp delSp modSp mod delAnim modAnim delCm modNotesTx">
        <pc:chgData name="Eberle  Yannik" userId="e12d76f2-085d-4057-9c47-59d95091124a" providerId="ADAL" clId="{03FAF8B7-B7FE-4CF7-8EF0-03C581685596}" dt="2022-06-01T16:39:32.786" v="181"/>
        <pc:sldMkLst>
          <pc:docMk/>
          <pc:sldMk cId="1119032196" sldId="468"/>
        </pc:sldMkLst>
        <pc:spChg chg="add mod">
          <ac:chgData name="Eberle  Yannik" userId="e12d76f2-085d-4057-9c47-59d95091124a" providerId="ADAL" clId="{03FAF8B7-B7FE-4CF7-8EF0-03C581685596}" dt="2022-06-01T16:38:03.927" v="169" actId="1076"/>
          <ac:spMkLst>
            <pc:docMk/>
            <pc:sldMk cId="1119032196" sldId="468"/>
            <ac:spMk id="7" creationId="{021A511C-89A3-23EA-2DD7-5688A6141B18}"/>
          </ac:spMkLst>
        </pc:spChg>
        <pc:spChg chg="mod">
          <ac:chgData name="Eberle  Yannik" userId="e12d76f2-085d-4057-9c47-59d95091124a" providerId="ADAL" clId="{03FAF8B7-B7FE-4CF7-8EF0-03C581685596}" dt="2022-06-01T16:38:41.727" v="178" actId="1076"/>
          <ac:spMkLst>
            <pc:docMk/>
            <pc:sldMk cId="1119032196" sldId="468"/>
            <ac:spMk id="13" creationId="{137E882A-DF34-DF33-E20E-5390B8974901}"/>
          </ac:spMkLst>
        </pc:spChg>
        <pc:spChg chg="add mod">
          <ac:chgData name="Eberle  Yannik" userId="e12d76f2-085d-4057-9c47-59d95091124a" providerId="ADAL" clId="{03FAF8B7-B7FE-4CF7-8EF0-03C581685596}" dt="2022-06-01T16:36:46.113" v="161" actId="14100"/>
          <ac:spMkLst>
            <pc:docMk/>
            <pc:sldMk cId="1119032196" sldId="468"/>
            <ac:spMk id="15" creationId="{1025B749-478F-1C34-9E05-D8B2D97C4E85}"/>
          </ac:spMkLst>
        </pc:spChg>
        <pc:spChg chg="add mod">
          <ac:chgData name="Eberle  Yannik" userId="e12d76f2-085d-4057-9c47-59d95091124a" providerId="ADAL" clId="{03FAF8B7-B7FE-4CF7-8EF0-03C581685596}" dt="2022-06-01T16:38:20.263" v="173" actId="14100"/>
          <ac:spMkLst>
            <pc:docMk/>
            <pc:sldMk cId="1119032196" sldId="468"/>
            <ac:spMk id="16" creationId="{F13BF99B-0AB4-D927-AB82-768723FBD8C4}"/>
          </ac:spMkLst>
        </pc:spChg>
        <pc:spChg chg="add del">
          <ac:chgData name="Eberle  Yannik" userId="e12d76f2-085d-4057-9c47-59d95091124a" providerId="ADAL" clId="{03FAF8B7-B7FE-4CF7-8EF0-03C581685596}" dt="2022-06-01T16:25:24.998" v="60" actId="478"/>
          <ac:spMkLst>
            <pc:docMk/>
            <pc:sldMk cId="1119032196" sldId="468"/>
            <ac:spMk id="24" creationId="{C4D3226F-F823-AD3F-9A8A-F45E8E1C6962}"/>
          </ac:spMkLst>
        </pc:spChg>
        <pc:spChg chg="add mod">
          <ac:chgData name="Eberle  Yannik" userId="e12d76f2-085d-4057-9c47-59d95091124a" providerId="ADAL" clId="{03FAF8B7-B7FE-4CF7-8EF0-03C581685596}" dt="2022-06-01T16:38:14.103" v="171" actId="1076"/>
          <ac:spMkLst>
            <pc:docMk/>
            <pc:sldMk cId="1119032196" sldId="468"/>
            <ac:spMk id="29" creationId="{6B1EFA67-EF90-E19A-0DDD-45CA244EB1C4}"/>
          </ac:spMkLst>
        </pc:spChg>
        <pc:picChg chg="del mod">
          <ac:chgData name="Eberle  Yannik" userId="e12d76f2-085d-4057-9c47-59d95091124a" providerId="ADAL" clId="{03FAF8B7-B7FE-4CF7-8EF0-03C581685596}" dt="2022-06-01T16:24:58.610" v="54" actId="478"/>
          <ac:picMkLst>
            <pc:docMk/>
            <pc:sldMk cId="1119032196" sldId="468"/>
            <ac:picMk id="8" creationId="{DD12FCD7-1DE3-067F-44C9-54B4D76D187A}"/>
          </ac:picMkLst>
        </pc:picChg>
        <pc:picChg chg="mod">
          <ac:chgData name="Eberle  Yannik" userId="e12d76f2-085d-4057-9c47-59d95091124a" providerId="ADAL" clId="{03FAF8B7-B7FE-4CF7-8EF0-03C581685596}" dt="2022-06-01T16:36:33.738" v="159" actId="1076"/>
          <ac:picMkLst>
            <pc:docMk/>
            <pc:sldMk cId="1119032196" sldId="468"/>
            <ac:picMk id="10" creationId="{FF638005-EBC4-9BBA-40EC-2B1227ED9BC4}"/>
          </ac:picMkLst>
        </pc:picChg>
        <pc:picChg chg="add del mod ord">
          <ac:chgData name="Eberle  Yannik" userId="e12d76f2-085d-4057-9c47-59d95091124a" providerId="ADAL" clId="{03FAF8B7-B7FE-4CF7-8EF0-03C581685596}" dt="2022-06-01T16:36:28.237" v="157" actId="478"/>
          <ac:picMkLst>
            <pc:docMk/>
            <pc:sldMk cId="1119032196" sldId="468"/>
            <ac:picMk id="11" creationId="{2E5173D0-4883-1FB7-6E1B-67A1FD29A43C}"/>
          </ac:picMkLst>
        </pc:picChg>
        <pc:picChg chg="add mod ord">
          <ac:chgData name="Eberle  Yannik" userId="e12d76f2-085d-4057-9c47-59d95091124a" providerId="ADAL" clId="{03FAF8B7-B7FE-4CF7-8EF0-03C581685596}" dt="2022-06-01T16:37:56.999" v="168" actId="167"/>
          <ac:picMkLst>
            <pc:docMk/>
            <pc:sldMk cId="1119032196" sldId="468"/>
            <ac:picMk id="33" creationId="{3EDF4AA5-124D-73E3-54BB-43F9F80A7E2B}"/>
          </ac:picMkLst>
        </pc:picChg>
        <pc:cxnChg chg="add mod">
          <ac:chgData name="Eberle  Yannik" userId="e12d76f2-085d-4057-9c47-59d95091124a" providerId="ADAL" clId="{03FAF8B7-B7FE-4CF7-8EF0-03C581685596}" dt="2022-06-01T16:38:31.991" v="177" actId="14100"/>
          <ac:cxnSpMkLst>
            <pc:docMk/>
            <pc:sldMk cId="1119032196" sldId="468"/>
            <ac:cxnSpMk id="18" creationId="{D281C635-45AD-D5B7-C86C-90A26274E27A}"/>
          </ac:cxnSpMkLst>
        </pc:cxnChg>
        <pc:cxnChg chg="add mod">
          <ac:chgData name="Eberle  Yannik" userId="e12d76f2-085d-4057-9c47-59d95091124a" providerId="ADAL" clId="{03FAF8B7-B7FE-4CF7-8EF0-03C581685596}" dt="2022-06-01T16:38:29.310" v="176" actId="14100"/>
          <ac:cxnSpMkLst>
            <pc:docMk/>
            <pc:sldMk cId="1119032196" sldId="468"/>
            <ac:cxnSpMk id="20" creationId="{84C0284E-0401-0C06-B5A7-CE9E19CFC0A9}"/>
          </ac:cxnSpMkLst>
        </pc:cxnChg>
        <pc:cxnChg chg="add mod">
          <ac:chgData name="Eberle  Yannik" userId="e12d76f2-085d-4057-9c47-59d95091124a" providerId="ADAL" clId="{03FAF8B7-B7FE-4CF7-8EF0-03C581685596}" dt="2022-06-01T16:38:58.872" v="179" actId="1076"/>
          <ac:cxnSpMkLst>
            <pc:docMk/>
            <pc:sldMk cId="1119032196" sldId="468"/>
            <ac:cxnSpMk id="26" creationId="{44A96772-6839-6755-EDA6-A5FA574B873E}"/>
          </ac:cxnSpMkLst>
        </pc:cxnChg>
      </pc:sldChg>
      <pc:sldChg chg="modSp mod delCm modNotesTx">
        <pc:chgData name="Eberle  Yannik" userId="e12d76f2-085d-4057-9c47-59d95091124a" providerId="ADAL" clId="{03FAF8B7-B7FE-4CF7-8EF0-03C581685596}" dt="2022-06-01T16:42:36.442" v="200" actId="20577"/>
        <pc:sldMkLst>
          <pc:docMk/>
          <pc:sldMk cId="1788426120" sldId="470"/>
        </pc:sldMkLst>
        <pc:spChg chg="mod">
          <ac:chgData name="Eberle  Yannik" userId="e12d76f2-085d-4057-9c47-59d95091124a" providerId="ADAL" clId="{03FAF8B7-B7FE-4CF7-8EF0-03C581685596}" dt="2022-06-01T16:30:39.686" v="109" actId="20577"/>
          <ac:spMkLst>
            <pc:docMk/>
            <pc:sldMk cId="1788426120" sldId="470"/>
            <ac:spMk id="3" creationId="{11982D1D-D273-16AD-53F1-1B0F2939A097}"/>
          </ac:spMkLst>
        </pc:spChg>
        <pc:spChg chg="mod">
          <ac:chgData name="Eberle  Yannik" userId="e12d76f2-085d-4057-9c47-59d95091124a" providerId="ADAL" clId="{03FAF8B7-B7FE-4CF7-8EF0-03C581685596}" dt="2022-06-01T16:32:06.712" v="129" actId="12"/>
          <ac:spMkLst>
            <pc:docMk/>
            <pc:sldMk cId="1788426120" sldId="470"/>
            <ac:spMk id="10" creationId="{379C34C7-9349-211A-F469-46EE613C8D38}"/>
          </ac:spMkLst>
        </pc:spChg>
        <pc:spChg chg="mod">
          <ac:chgData name="Eberle  Yannik" userId="e12d76f2-085d-4057-9c47-59d95091124a" providerId="ADAL" clId="{03FAF8B7-B7FE-4CF7-8EF0-03C581685596}" dt="2022-06-01T16:42:36.442" v="200" actId="20577"/>
          <ac:spMkLst>
            <pc:docMk/>
            <pc:sldMk cId="1788426120" sldId="470"/>
            <ac:spMk id="18" creationId="{92E4BB73-77C3-5CF9-61FD-0989579B654E}"/>
          </ac:spMkLst>
        </pc:spChg>
      </pc:sldChg>
      <pc:sldChg chg="modSp mod">
        <pc:chgData name="Eberle  Yannik" userId="e12d76f2-085d-4057-9c47-59d95091124a" providerId="ADAL" clId="{03FAF8B7-B7FE-4CF7-8EF0-03C581685596}" dt="2022-06-01T16:09:40.594" v="0"/>
        <pc:sldMkLst>
          <pc:docMk/>
          <pc:sldMk cId="1692493031" sldId="567"/>
        </pc:sldMkLst>
        <pc:spChg chg="mod">
          <ac:chgData name="Eberle  Yannik" userId="e12d76f2-085d-4057-9c47-59d95091124a" providerId="ADAL" clId="{03FAF8B7-B7FE-4CF7-8EF0-03C581685596}" dt="2022-06-01T16:09:40.594" v="0"/>
          <ac:spMkLst>
            <pc:docMk/>
            <pc:sldMk cId="1692493031" sldId="567"/>
            <ac:spMk id="2" creationId="{0BBD1F83-F68E-4CCB-9A75-444D2E9B29CC}"/>
          </ac:spMkLst>
        </pc:spChg>
      </pc:sldChg>
      <pc:sldChg chg="modSp mod delCm">
        <pc:chgData name="Eberle  Yannik" userId="e12d76f2-085d-4057-9c47-59d95091124a" providerId="ADAL" clId="{03FAF8B7-B7FE-4CF7-8EF0-03C581685596}" dt="2022-06-01T16:09:58.232" v="2" actId="1592"/>
        <pc:sldMkLst>
          <pc:docMk/>
          <pc:sldMk cId="761830786" sldId="584"/>
        </pc:sldMkLst>
        <pc:spChg chg="mod">
          <ac:chgData name="Eberle  Yannik" userId="e12d76f2-085d-4057-9c47-59d95091124a" providerId="ADAL" clId="{03FAF8B7-B7FE-4CF7-8EF0-03C581685596}" dt="2022-06-01T16:09:50.254" v="1"/>
          <ac:spMkLst>
            <pc:docMk/>
            <pc:sldMk cId="761830786" sldId="584"/>
            <ac:spMk id="2" creationId="{0BBD1F83-F68E-4CCB-9A75-444D2E9B29CC}"/>
          </ac:spMkLst>
        </pc:spChg>
      </pc:sldChg>
      <pc:sldChg chg="delCm">
        <pc:chgData name="Eberle  Yannik" userId="e12d76f2-085d-4057-9c47-59d95091124a" providerId="ADAL" clId="{03FAF8B7-B7FE-4CF7-8EF0-03C581685596}" dt="2022-06-01T17:00:22.838" v="202" actId="1592"/>
        <pc:sldMkLst>
          <pc:docMk/>
          <pc:sldMk cId="1973823798" sldId="590"/>
        </pc:sldMkLst>
      </pc:sldChg>
      <pc:sldChg chg="modSp modAnim modNotesTx">
        <pc:chgData name="Eberle  Yannik" userId="e12d76f2-085d-4057-9c47-59d95091124a" providerId="ADAL" clId="{03FAF8B7-B7FE-4CF7-8EF0-03C581685596}" dt="2022-06-01T17:22:24.003" v="494"/>
        <pc:sldMkLst>
          <pc:docMk/>
          <pc:sldMk cId="1042526589" sldId="607"/>
        </pc:sldMkLst>
        <pc:spChg chg="mod">
          <ac:chgData name="Eberle  Yannik" userId="e12d76f2-085d-4057-9c47-59d95091124a" providerId="ADAL" clId="{03FAF8B7-B7FE-4CF7-8EF0-03C581685596}" dt="2022-06-01T17:18:10.360" v="324" actId="20577"/>
          <ac:spMkLst>
            <pc:docMk/>
            <pc:sldMk cId="1042526589" sldId="607"/>
            <ac:spMk id="12" creationId="{00DA585B-9021-35B6-1169-C792579EBB4B}"/>
          </ac:spMkLst>
        </pc:spChg>
      </pc:sldChg>
      <pc:sldChg chg="modSp mod delCm modNotesTx">
        <pc:chgData name="Eberle  Yannik" userId="e12d76f2-085d-4057-9c47-59d95091124a" providerId="ADAL" clId="{03FAF8B7-B7FE-4CF7-8EF0-03C581685596}" dt="2022-06-01T16:35:30.970" v="156" actId="20577"/>
        <pc:sldMkLst>
          <pc:docMk/>
          <pc:sldMk cId="3863800499" sldId="613"/>
        </pc:sldMkLst>
        <pc:spChg chg="mod">
          <ac:chgData name="Eberle  Yannik" userId="e12d76f2-085d-4057-9c47-59d95091124a" providerId="ADAL" clId="{03FAF8B7-B7FE-4CF7-8EF0-03C581685596}" dt="2022-06-01T16:35:16.040" v="154" actId="1076"/>
          <ac:spMkLst>
            <pc:docMk/>
            <pc:sldMk cId="3863800499" sldId="613"/>
            <ac:spMk id="8" creationId="{6391EEA0-7A98-180D-9122-0961A8200DBF}"/>
          </ac:spMkLst>
        </pc:spChg>
        <pc:spChg chg="mod">
          <ac:chgData name="Eberle  Yannik" userId="e12d76f2-085d-4057-9c47-59d95091124a" providerId="ADAL" clId="{03FAF8B7-B7FE-4CF7-8EF0-03C581685596}" dt="2022-06-01T16:35:06.710" v="153" actId="1076"/>
          <ac:spMkLst>
            <pc:docMk/>
            <pc:sldMk cId="3863800499" sldId="613"/>
            <ac:spMk id="17" creationId="{6CFB4D73-89AB-C120-F7D4-31ECB2556D19}"/>
          </ac:spMkLst>
        </pc:spChg>
        <pc:picChg chg="mod">
          <ac:chgData name="Eberle  Yannik" userId="e12d76f2-085d-4057-9c47-59d95091124a" providerId="ADAL" clId="{03FAF8B7-B7FE-4CF7-8EF0-03C581685596}" dt="2022-06-01T16:35:02.815" v="152" actId="1076"/>
          <ac:picMkLst>
            <pc:docMk/>
            <pc:sldMk cId="3863800499" sldId="613"/>
            <ac:picMk id="16" creationId="{620527BD-04A1-FAC7-B9AE-A2AC1CB0DB53}"/>
          </ac:picMkLst>
        </pc:picChg>
      </pc:sldChg>
      <pc:sldChg chg="modNotesTx">
        <pc:chgData name="Eberle  Yannik" userId="e12d76f2-085d-4057-9c47-59d95091124a" providerId="ADAL" clId="{03FAF8B7-B7FE-4CF7-8EF0-03C581685596}" dt="2022-06-01T16:19:11.230" v="4" actId="5793"/>
        <pc:sldMkLst>
          <pc:docMk/>
          <pc:sldMk cId="3959817502" sldId="627"/>
        </pc:sldMkLst>
      </pc:sldChg>
      <pc:sldChg chg="add mod modShow">
        <pc:chgData name="Eberle  Yannik" userId="e12d76f2-085d-4057-9c47-59d95091124a" providerId="ADAL" clId="{03FAF8B7-B7FE-4CF7-8EF0-03C581685596}" dt="2022-06-01T16:41:20.806" v="183" actId="729"/>
        <pc:sldMkLst>
          <pc:docMk/>
          <pc:sldMk cId="2160283350" sldId="659"/>
        </pc:sldMkLst>
      </pc:sldChg>
    </pc:docChg>
  </pc:docChgLst>
  <pc:docChgLst>
    <pc:chgData name="Eberle  Yannik" userId="S::yeberle@ethz.ch::e12d76f2-085d-4057-9c47-59d95091124a" providerId="AD" clId="Web-{F1C01B0B-7DD6-4611-9463-F7C58FF72257}"/>
    <pc:docChg chg="modSld">
      <pc:chgData name="Eberle  Yannik" userId="S::yeberle@ethz.ch::e12d76f2-085d-4057-9c47-59d95091124a" providerId="AD" clId="Web-{F1C01B0B-7DD6-4611-9463-F7C58FF72257}" dt="2022-03-08T11:49:12.331" v="0" actId="20577"/>
      <pc:docMkLst>
        <pc:docMk/>
      </pc:docMkLst>
      <pc:sldChg chg="modSp">
        <pc:chgData name="Eberle  Yannik" userId="S::yeberle@ethz.ch::e12d76f2-085d-4057-9c47-59d95091124a" providerId="AD" clId="Web-{F1C01B0B-7DD6-4611-9463-F7C58FF72257}" dt="2022-03-08T11:49:12.331" v="0" actId="20577"/>
        <pc:sldMkLst>
          <pc:docMk/>
          <pc:sldMk cId="453548674" sldId="303"/>
        </pc:sldMkLst>
        <pc:spChg chg="mod">
          <ac:chgData name="Eberle  Yannik" userId="S::yeberle@ethz.ch::e12d76f2-085d-4057-9c47-59d95091124a" providerId="AD" clId="Web-{F1C01B0B-7DD6-4611-9463-F7C58FF72257}" dt="2022-03-08T11:49:12.331" v="0" actId="20577"/>
          <ac:spMkLst>
            <pc:docMk/>
            <pc:sldMk cId="453548674" sldId="303"/>
            <ac:spMk id="7" creationId="{17EFF8C0-FF5A-478F-8108-5826F8CD434B}"/>
          </ac:spMkLst>
        </pc:spChg>
      </pc:sldChg>
    </pc:docChg>
  </pc:docChgLst>
  <pc:docChgLst>
    <pc:chgData name="Loggia  Serena" userId="e1d797a7-22fe-4a25-901a-9a04d4c2f2e8" providerId="ADAL" clId="{01056864-CCE8-9F48-957D-B2329CD1723F}"/>
    <pc:docChg chg="undo custSel addSld delSld modSld sldOrd modMainMaster">
      <pc:chgData name="Loggia  Serena" userId="e1d797a7-22fe-4a25-901a-9a04d4c2f2e8" providerId="ADAL" clId="{01056864-CCE8-9F48-957D-B2329CD1723F}" dt="2022-06-02T07:55:15.088" v="1082" actId="1076"/>
      <pc:docMkLst>
        <pc:docMk/>
      </pc:docMkLst>
      <pc:sldChg chg="addSp delSp modSp mod delAnim modAnim">
        <pc:chgData name="Loggia  Serena" userId="e1d797a7-22fe-4a25-901a-9a04d4c2f2e8" providerId="ADAL" clId="{01056864-CCE8-9F48-957D-B2329CD1723F}" dt="2022-06-01T15:52:19.417" v="728" actId="478"/>
        <pc:sldMkLst>
          <pc:docMk/>
          <pc:sldMk cId="726771862" sldId="324"/>
        </pc:sldMkLst>
        <pc:spChg chg="del mod">
          <ac:chgData name="Loggia  Serena" userId="e1d797a7-22fe-4a25-901a-9a04d4c2f2e8" providerId="ADAL" clId="{01056864-CCE8-9F48-957D-B2329CD1723F}" dt="2022-06-01T15:52:19.417" v="728" actId="478"/>
          <ac:spMkLst>
            <pc:docMk/>
            <pc:sldMk cId="726771862" sldId="324"/>
            <ac:spMk id="2" creationId="{40AA1B93-2A0B-457B-B534-B95DFBF72B5A}"/>
          </ac:spMkLst>
        </pc:spChg>
        <pc:picChg chg="add mod">
          <ac:chgData name="Loggia  Serena" userId="e1d797a7-22fe-4a25-901a-9a04d4c2f2e8" providerId="ADAL" clId="{01056864-CCE8-9F48-957D-B2329CD1723F}" dt="2022-06-01T15:51:37.719" v="725" actId="1035"/>
          <ac:picMkLst>
            <pc:docMk/>
            <pc:sldMk cId="726771862" sldId="324"/>
            <ac:picMk id="4" creationId="{57D1357F-3B05-315E-7422-F085873D7F1B}"/>
          </ac:picMkLst>
        </pc:picChg>
        <pc:picChg chg="add del mod">
          <ac:chgData name="Loggia  Serena" userId="e1d797a7-22fe-4a25-901a-9a04d4c2f2e8" providerId="ADAL" clId="{01056864-CCE8-9F48-957D-B2329CD1723F}" dt="2022-06-01T15:50:16.856" v="682" actId="478"/>
          <ac:picMkLst>
            <pc:docMk/>
            <pc:sldMk cId="726771862" sldId="324"/>
            <ac:picMk id="6" creationId="{218465D8-0BEA-B782-9A2C-DDBAAAA21C9E}"/>
          </ac:picMkLst>
        </pc:picChg>
        <pc:picChg chg="add mod">
          <ac:chgData name="Loggia  Serena" userId="e1d797a7-22fe-4a25-901a-9a04d4c2f2e8" providerId="ADAL" clId="{01056864-CCE8-9F48-957D-B2329CD1723F}" dt="2022-06-01T15:51:23.175" v="718" actId="1036"/>
          <ac:picMkLst>
            <pc:docMk/>
            <pc:sldMk cId="726771862" sldId="324"/>
            <ac:picMk id="7" creationId="{4C7F6953-11F1-7DAC-F62C-47A3DF103E71}"/>
          </ac:picMkLst>
        </pc:picChg>
        <pc:picChg chg="del mod">
          <ac:chgData name="Loggia  Serena" userId="e1d797a7-22fe-4a25-901a-9a04d4c2f2e8" providerId="ADAL" clId="{01056864-CCE8-9F48-957D-B2329CD1723F}" dt="2022-06-01T15:50:18.281" v="683" actId="478"/>
          <ac:picMkLst>
            <pc:docMk/>
            <pc:sldMk cId="726771862" sldId="324"/>
            <ac:picMk id="9" creationId="{6226036E-202A-4310-A31B-B93FD7BA8069}"/>
          </ac:picMkLst>
        </pc:picChg>
      </pc:sldChg>
      <pc:sldChg chg="modSp mod">
        <pc:chgData name="Loggia  Serena" userId="e1d797a7-22fe-4a25-901a-9a04d4c2f2e8" providerId="ADAL" clId="{01056864-CCE8-9F48-957D-B2329CD1723F}" dt="2022-06-01T20:32:54.404" v="755" actId="20577"/>
        <pc:sldMkLst>
          <pc:docMk/>
          <pc:sldMk cId="15256367" sldId="419"/>
        </pc:sldMkLst>
        <pc:spChg chg="mod">
          <ac:chgData name="Loggia  Serena" userId="e1d797a7-22fe-4a25-901a-9a04d4c2f2e8" providerId="ADAL" clId="{01056864-CCE8-9F48-957D-B2329CD1723F}" dt="2022-06-01T20:32:54.404" v="755" actId="20577"/>
          <ac:spMkLst>
            <pc:docMk/>
            <pc:sldMk cId="15256367" sldId="419"/>
            <ac:spMk id="6" creationId="{B93DA932-0043-B7C3-43B6-153BC4F2DCA9}"/>
          </ac:spMkLst>
        </pc:spChg>
      </pc:sldChg>
      <pc:sldChg chg="modSp">
        <pc:chgData name="Loggia  Serena" userId="e1d797a7-22fe-4a25-901a-9a04d4c2f2e8" providerId="ADAL" clId="{01056864-CCE8-9F48-957D-B2329CD1723F}" dt="2022-06-01T15:00:39.715" v="505"/>
        <pc:sldMkLst>
          <pc:docMk/>
          <pc:sldMk cId="3916381134" sldId="494"/>
        </pc:sldMkLst>
        <pc:spChg chg="mod">
          <ac:chgData name="Loggia  Serena" userId="e1d797a7-22fe-4a25-901a-9a04d4c2f2e8" providerId="ADAL" clId="{01056864-CCE8-9F48-957D-B2329CD1723F}" dt="2022-06-01T15:00:39.715" v="505"/>
          <ac:spMkLst>
            <pc:docMk/>
            <pc:sldMk cId="3916381134" sldId="494"/>
            <ac:spMk id="8" creationId="{BAE559BA-25D4-947B-D97F-13E2283339E6}"/>
          </ac:spMkLst>
        </pc:spChg>
      </pc:sldChg>
      <pc:sldChg chg="del">
        <pc:chgData name="Loggia  Serena" userId="e1d797a7-22fe-4a25-901a-9a04d4c2f2e8" providerId="ADAL" clId="{01056864-CCE8-9F48-957D-B2329CD1723F}" dt="2022-06-01T14:52:43.161" v="461" actId="2696"/>
        <pc:sldMkLst>
          <pc:docMk/>
          <pc:sldMk cId="3422879562" sldId="581"/>
        </pc:sldMkLst>
      </pc:sldChg>
      <pc:sldChg chg="del">
        <pc:chgData name="Loggia  Serena" userId="e1d797a7-22fe-4a25-901a-9a04d4c2f2e8" providerId="ADAL" clId="{01056864-CCE8-9F48-957D-B2329CD1723F}" dt="2022-06-01T14:52:25.914" v="460" actId="2696"/>
        <pc:sldMkLst>
          <pc:docMk/>
          <pc:sldMk cId="1283499672" sldId="582"/>
        </pc:sldMkLst>
      </pc:sldChg>
      <pc:sldChg chg="addSp delSp modSp modAnim">
        <pc:chgData name="Loggia  Serena" userId="e1d797a7-22fe-4a25-901a-9a04d4c2f2e8" providerId="ADAL" clId="{01056864-CCE8-9F48-957D-B2329CD1723F}" dt="2022-06-01T21:01:11.220" v="770"/>
        <pc:sldMkLst>
          <pc:docMk/>
          <pc:sldMk cId="502585596" sldId="614"/>
        </pc:sldMkLst>
        <pc:picChg chg="add del mod">
          <ac:chgData name="Loggia  Serena" userId="e1d797a7-22fe-4a25-901a-9a04d4c2f2e8" providerId="ADAL" clId="{01056864-CCE8-9F48-957D-B2329CD1723F}" dt="2022-06-01T21:01:11.220" v="770"/>
          <ac:picMkLst>
            <pc:docMk/>
            <pc:sldMk cId="502585596" sldId="614"/>
            <ac:picMk id="9" creationId="{E103CE51-4722-6C5E-F6EA-57AD4237F22F}"/>
          </ac:picMkLst>
        </pc:picChg>
      </pc:sldChg>
      <pc:sldChg chg="addSp delSp modSp mod modAnim">
        <pc:chgData name="Loggia  Serena" userId="e1d797a7-22fe-4a25-901a-9a04d4c2f2e8" providerId="ADAL" clId="{01056864-CCE8-9F48-957D-B2329CD1723F}" dt="2022-06-01T15:25:04.127" v="592"/>
        <pc:sldMkLst>
          <pc:docMk/>
          <pc:sldMk cId="4034805006" sldId="617"/>
        </pc:sldMkLst>
        <pc:picChg chg="add del mod">
          <ac:chgData name="Loggia  Serena" userId="e1d797a7-22fe-4a25-901a-9a04d4c2f2e8" providerId="ADAL" clId="{01056864-CCE8-9F48-957D-B2329CD1723F}" dt="2022-06-01T15:21:59.610" v="554" actId="478"/>
          <ac:picMkLst>
            <pc:docMk/>
            <pc:sldMk cId="4034805006" sldId="617"/>
            <ac:picMk id="8" creationId="{2B64831A-6760-93A7-1DD9-B2C59C85162E}"/>
          </ac:picMkLst>
        </pc:picChg>
        <pc:picChg chg="add mod">
          <ac:chgData name="Loggia  Serena" userId="e1d797a7-22fe-4a25-901a-9a04d4c2f2e8" providerId="ADAL" clId="{01056864-CCE8-9F48-957D-B2329CD1723F}" dt="2022-06-01T15:22:53.425" v="570" actId="1036"/>
          <ac:picMkLst>
            <pc:docMk/>
            <pc:sldMk cId="4034805006" sldId="617"/>
            <ac:picMk id="9" creationId="{34CD5539-CBE4-7283-843C-E75D35D49BA1}"/>
          </ac:picMkLst>
        </pc:picChg>
      </pc:sldChg>
      <pc:sldChg chg="addSp delSp modSp mod modAnim">
        <pc:chgData name="Loggia  Serena" userId="e1d797a7-22fe-4a25-901a-9a04d4c2f2e8" providerId="ADAL" clId="{01056864-CCE8-9F48-957D-B2329CD1723F}" dt="2022-06-01T15:25:10.912" v="593"/>
        <pc:sldMkLst>
          <pc:docMk/>
          <pc:sldMk cId="1477015921" sldId="618"/>
        </pc:sldMkLst>
        <pc:spChg chg="mod">
          <ac:chgData name="Loggia  Serena" userId="e1d797a7-22fe-4a25-901a-9a04d4c2f2e8" providerId="ADAL" clId="{01056864-CCE8-9F48-957D-B2329CD1723F}" dt="2022-06-01T15:21:24.395" v="545" actId="20577"/>
          <ac:spMkLst>
            <pc:docMk/>
            <pc:sldMk cId="1477015921" sldId="618"/>
            <ac:spMk id="10" creationId="{A2DE4574-7559-B27D-B972-DAD8D25E01D2}"/>
          </ac:spMkLst>
        </pc:spChg>
        <pc:picChg chg="add del mod">
          <ac:chgData name="Loggia  Serena" userId="e1d797a7-22fe-4a25-901a-9a04d4c2f2e8" providerId="ADAL" clId="{01056864-CCE8-9F48-957D-B2329CD1723F}" dt="2022-06-01T15:22:14.082" v="557" actId="478"/>
          <ac:picMkLst>
            <pc:docMk/>
            <pc:sldMk cId="1477015921" sldId="618"/>
            <ac:picMk id="11" creationId="{6F1F3E45-C11E-E4F5-636E-5E14D19A8BA9}"/>
          </ac:picMkLst>
        </pc:picChg>
        <pc:picChg chg="add del mod">
          <ac:chgData name="Loggia  Serena" userId="e1d797a7-22fe-4a25-901a-9a04d4c2f2e8" providerId="ADAL" clId="{01056864-CCE8-9F48-957D-B2329CD1723F}" dt="2022-06-01T15:22:16.777" v="559"/>
          <ac:picMkLst>
            <pc:docMk/>
            <pc:sldMk cId="1477015921" sldId="618"/>
            <ac:picMk id="12" creationId="{13484D77-7321-3890-70D9-841691F8DCAE}"/>
          </ac:picMkLst>
        </pc:picChg>
        <pc:picChg chg="add mod">
          <ac:chgData name="Loggia  Serena" userId="e1d797a7-22fe-4a25-901a-9a04d4c2f2e8" providerId="ADAL" clId="{01056864-CCE8-9F48-957D-B2329CD1723F}" dt="2022-06-01T15:24:47.943" v="591" actId="1038"/>
          <ac:picMkLst>
            <pc:docMk/>
            <pc:sldMk cId="1477015921" sldId="618"/>
            <ac:picMk id="13" creationId="{81C43894-9163-2BB2-02A3-BD52C3E8C244}"/>
          </ac:picMkLst>
        </pc:picChg>
      </pc:sldChg>
      <pc:sldChg chg="addSp delSp modSp mod addAnim delAnim modAnim">
        <pc:chgData name="Loggia  Serena" userId="e1d797a7-22fe-4a25-901a-9a04d4c2f2e8" providerId="ADAL" clId="{01056864-CCE8-9F48-957D-B2329CD1723F}" dt="2022-06-02T06:58:20.050" v="977"/>
        <pc:sldMkLst>
          <pc:docMk/>
          <pc:sldMk cId="3711171671" sldId="619"/>
        </pc:sldMkLst>
        <pc:spChg chg="add del mod">
          <ac:chgData name="Loggia  Serena" userId="e1d797a7-22fe-4a25-901a-9a04d4c2f2e8" providerId="ADAL" clId="{01056864-CCE8-9F48-957D-B2329CD1723F}" dt="2022-06-02T06:58:14.379" v="974" actId="478"/>
          <ac:spMkLst>
            <pc:docMk/>
            <pc:sldMk cId="3711171671" sldId="619"/>
            <ac:spMk id="8" creationId="{42011710-9402-EE67-C8A2-C3FC47EDA673}"/>
          </ac:spMkLst>
        </pc:spChg>
        <pc:spChg chg="add del mod">
          <ac:chgData name="Loggia  Serena" userId="e1d797a7-22fe-4a25-901a-9a04d4c2f2e8" providerId="ADAL" clId="{01056864-CCE8-9F48-957D-B2329CD1723F}" dt="2022-06-02T06:47:49.871" v="916" actId="478"/>
          <ac:spMkLst>
            <pc:docMk/>
            <pc:sldMk cId="3711171671" sldId="619"/>
            <ac:spMk id="15" creationId="{F9C7360F-C7C3-2AD3-A6EF-39534B6D6EAD}"/>
          </ac:spMkLst>
        </pc:spChg>
        <pc:spChg chg="add del mod">
          <ac:chgData name="Loggia  Serena" userId="e1d797a7-22fe-4a25-901a-9a04d4c2f2e8" providerId="ADAL" clId="{01056864-CCE8-9F48-957D-B2329CD1723F}" dt="2022-06-01T21:01:41.182" v="774"/>
          <ac:spMkLst>
            <pc:docMk/>
            <pc:sldMk cId="3711171671" sldId="619"/>
            <ac:spMk id="16" creationId="{10D1831F-F2B3-3AAA-0769-18B1C221518B}"/>
          </ac:spMkLst>
        </pc:spChg>
        <pc:picChg chg="mod modVis">
          <ac:chgData name="Loggia  Serena" userId="e1d797a7-22fe-4a25-901a-9a04d4c2f2e8" providerId="ADAL" clId="{01056864-CCE8-9F48-957D-B2329CD1723F}" dt="2022-06-01T15:51:07.052" v="692" actId="14429"/>
          <ac:picMkLst>
            <pc:docMk/>
            <pc:sldMk cId="3711171671" sldId="619"/>
            <ac:picMk id="6" creationId="{00CF7AFA-F570-9382-1904-18DE426DF3DA}"/>
          </ac:picMkLst>
        </pc:picChg>
        <pc:picChg chg="mod modVis">
          <ac:chgData name="Loggia  Serena" userId="e1d797a7-22fe-4a25-901a-9a04d4c2f2e8" providerId="ADAL" clId="{01056864-CCE8-9F48-957D-B2329CD1723F}" dt="2022-06-01T15:51:10.372" v="694" actId="14429"/>
          <ac:picMkLst>
            <pc:docMk/>
            <pc:sldMk cId="3711171671" sldId="619"/>
            <ac:picMk id="9" creationId="{3F5C264D-3A2D-4273-2613-8C104FFDF5E4}"/>
          </ac:picMkLst>
        </pc:picChg>
        <pc:picChg chg="mod modVis">
          <ac:chgData name="Loggia  Serena" userId="e1d797a7-22fe-4a25-901a-9a04d4c2f2e8" providerId="ADAL" clId="{01056864-CCE8-9F48-957D-B2329CD1723F}" dt="2022-06-01T15:51:00.388" v="686" actId="14429"/>
          <ac:picMkLst>
            <pc:docMk/>
            <pc:sldMk cId="3711171671" sldId="619"/>
            <ac:picMk id="10" creationId="{4DB1B33B-34B5-37D7-C97F-290C1B8ADDFC}"/>
          </ac:picMkLst>
        </pc:picChg>
        <pc:picChg chg="add mod modVis">
          <ac:chgData name="Loggia  Serena" userId="e1d797a7-22fe-4a25-901a-9a04d4c2f2e8" providerId="ADAL" clId="{01056864-CCE8-9F48-957D-B2329CD1723F}" dt="2022-06-01T15:51:02.288" v="688" actId="14429"/>
          <ac:picMkLst>
            <pc:docMk/>
            <pc:sldMk cId="3711171671" sldId="619"/>
            <ac:picMk id="11" creationId="{49D52BBC-D8B3-F79F-85B6-514BEBDF125B}"/>
          </ac:picMkLst>
        </pc:picChg>
        <pc:picChg chg="add mod modVis">
          <ac:chgData name="Loggia  Serena" userId="e1d797a7-22fe-4a25-901a-9a04d4c2f2e8" providerId="ADAL" clId="{01056864-CCE8-9F48-957D-B2329CD1723F}" dt="2022-06-01T15:51:03.921" v="690" actId="14429"/>
          <ac:picMkLst>
            <pc:docMk/>
            <pc:sldMk cId="3711171671" sldId="619"/>
            <ac:picMk id="12" creationId="{9DA2996F-2DE2-1F7C-4C12-6B4ED89703BB}"/>
          </ac:picMkLst>
        </pc:picChg>
        <pc:picChg chg="add mod">
          <ac:chgData name="Loggia  Serena" userId="e1d797a7-22fe-4a25-901a-9a04d4c2f2e8" providerId="ADAL" clId="{01056864-CCE8-9F48-957D-B2329CD1723F}" dt="2022-06-01T15:32:20.625" v="648" actId="1076"/>
          <ac:picMkLst>
            <pc:docMk/>
            <pc:sldMk cId="3711171671" sldId="619"/>
            <ac:picMk id="13" creationId="{A21760A1-655F-4E2E-89C3-1D62B725E6D5}"/>
          </ac:picMkLst>
        </pc:picChg>
        <pc:picChg chg="add mod">
          <ac:chgData name="Loggia  Serena" userId="e1d797a7-22fe-4a25-901a-9a04d4c2f2e8" providerId="ADAL" clId="{01056864-CCE8-9F48-957D-B2329CD1723F}" dt="2022-06-01T15:32:16.578" v="647" actId="1076"/>
          <ac:picMkLst>
            <pc:docMk/>
            <pc:sldMk cId="3711171671" sldId="619"/>
            <ac:picMk id="14" creationId="{C6646F3A-19FA-1FB8-416D-7F8C643BCC6C}"/>
          </ac:picMkLst>
        </pc:picChg>
      </pc:sldChg>
      <pc:sldChg chg="modSp mod">
        <pc:chgData name="Loggia  Serena" userId="e1d797a7-22fe-4a25-901a-9a04d4c2f2e8" providerId="ADAL" clId="{01056864-CCE8-9F48-957D-B2329CD1723F}" dt="2022-06-01T14:53:56.273" v="465" actId="207"/>
        <pc:sldMkLst>
          <pc:docMk/>
          <pc:sldMk cId="3121370035" sldId="622"/>
        </pc:sldMkLst>
        <pc:spChg chg="mod">
          <ac:chgData name="Loggia  Serena" userId="e1d797a7-22fe-4a25-901a-9a04d4c2f2e8" providerId="ADAL" clId="{01056864-CCE8-9F48-957D-B2329CD1723F}" dt="2022-06-01T14:53:50.099" v="463" actId="207"/>
          <ac:spMkLst>
            <pc:docMk/>
            <pc:sldMk cId="3121370035" sldId="622"/>
            <ac:spMk id="10" creationId="{6C4472F7-9689-25E3-DAB0-502D0654D805}"/>
          </ac:spMkLst>
        </pc:spChg>
        <pc:spChg chg="mod">
          <ac:chgData name="Loggia  Serena" userId="e1d797a7-22fe-4a25-901a-9a04d4c2f2e8" providerId="ADAL" clId="{01056864-CCE8-9F48-957D-B2329CD1723F}" dt="2022-06-01T14:53:53.893" v="464" actId="207"/>
          <ac:spMkLst>
            <pc:docMk/>
            <pc:sldMk cId="3121370035" sldId="622"/>
            <ac:spMk id="11" creationId="{031E64F4-826B-83BD-F62D-2A0248C0F6A3}"/>
          </ac:spMkLst>
        </pc:spChg>
        <pc:spChg chg="mod">
          <ac:chgData name="Loggia  Serena" userId="e1d797a7-22fe-4a25-901a-9a04d4c2f2e8" providerId="ADAL" clId="{01056864-CCE8-9F48-957D-B2329CD1723F}" dt="2022-06-01T14:53:56.273" v="465" actId="207"/>
          <ac:spMkLst>
            <pc:docMk/>
            <pc:sldMk cId="3121370035" sldId="622"/>
            <ac:spMk id="12" creationId="{C837DF0F-5E35-E24C-7BDD-518F4FF0EC23}"/>
          </ac:spMkLst>
        </pc:spChg>
      </pc:sldChg>
      <pc:sldChg chg="addSp delSp modSp del mod modAnim">
        <pc:chgData name="Loggia  Serena" userId="e1d797a7-22fe-4a25-901a-9a04d4c2f2e8" providerId="ADAL" clId="{01056864-CCE8-9F48-957D-B2329CD1723F}" dt="2022-06-02T07:02:49.712" v="1070" actId="2696"/>
        <pc:sldMkLst>
          <pc:docMk/>
          <pc:sldMk cId="662963300" sldId="624"/>
        </pc:sldMkLst>
        <pc:spChg chg="mod modVis">
          <ac:chgData name="Loggia  Serena" userId="e1d797a7-22fe-4a25-901a-9a04d4c2f2e8" providerId="ADAL" clId="{01056864-CCE8-9F48-957D-B2329CD1723F}" dt="2022-06-02T06:56:54.757" v="971" actId="122"/>
          <ac:spMkLst>
            <pc:docMk/>
            <pc:sldMk cId="662963300" sldId="624"/>
            <ac:spMk id="2" creationId="{3FDE9EFC-EA82-4D5F-E5E2-6D64BCE1D96D}"/>
          </ac:spMkLst>
        </pc:spChg>
        <pc:spChg chg="del mod">
          <ac:chgData name="Loggia  Serena" userId="e1d797a7-22fe-4a25-901a-9a04d4c2f2e8" providerId="ADAL" clId="{01056864-CCE8-9F48-957D-B2329CD1723F}" dt="2022-06-02T06:46:05.538" v="856" actId="478"/>
          <ac:spMkLst>
            <pc:docMk/>
            <pc:sldMk cId="662963300" sldId="624"/>
            <ac:spMk id="4" creationId="{0C28EBEF-BB61-D6E8-48BD-1C347535AD97}"/>
          </ac:spMkLst>
        </pc:spChg>
        <pc:spChg chg="add mod modVis">
          <ac:chgData name="Loggia  Serena" userId="e1d797a7-22fe-4a25-901a-9a04d4c2f2e8" providerId="ADAL" clId="{01056864-CCE8-9F48-957D-B2329CD1723F}" dt="2022-06-02T06:53:18.135" v="961" actId="14429"/>
          <ac:spMkLst>
            <pc:docMk/>
            <pc:sldMk cId="662963300" sldId="624"/>
            <ac:spMk id="22" creationId="{ABDF7B5A-316C-9957-6A6F-937F75B32866}"/>
          </ac:spMkLst>
        </pc:spChg>
        <pc:spChg chg="add mod">
          <ac:chgData name="Loggia  Serena" userId="e1d797a7-22fe-4a25-901a-9a04d4c2f2e8" providerId="ADAL" clId="{01056864-CCE8-9F48-957D-B2329CD1723F}" dt="2022-06-02T06:55:40.232" v="965"/>
          <ac:spMkLst>
            <pc:docMk/>
            <pc:sldMk cId="662963300" sldId="624"/>
            <ac:spMk id="23" creationId="{213E800D-99C6-8269-4B40-B281D86D8628}"/>
          </ac:spMkLst>
        </pc:spChg>
        <pc:grpChg chg="del">
          <ac:chgData name="Loggia  Serena" userId="e1d797a7-22fe-4a25-901a-9a04d4c2f2e8" providerId="ADAL" clId="{01056864-CCE8-9F48-957D-B2329CD1723F}" dt="2022-06-02T06:45:46.654" v="834" actId="478"/>
          <ac:grpSpMkLst>
            <pc:docMk/>
            <pc:sldMk cId="662963300" sldId="624"/>
            <ac:grpSpMk id="9" creationId="{339F4BBC-4BA5-0B4D-80A3-2884D5550847}"/>
          </ac:grpSpMkLst>
        </pc:grpChg>
        <pc:picChg chg="mod">
          <ac:chgData name="Loggia  Serena" userId="e1d797a7-22fe-4a25-901a-9a04d4c2f2e8" providerId="ADAL" clId="{01056864-CCE8-9F48-957D-B2329CD1723F}" dt="2022-06-02T06:44:06.009" v="818" actId="1076"/>
          <ac:picMkLst>
            <pc:docMk/>
            <pc:sldMk cId="662963300" sldId="624"/>
            <ac:picMk id="7" creationId="{679A2F3B-ED86-BA62-5A20-2466069E6371}"/>
          </ac:picMkLst>
        </pc:picChg>
        <pc:picChg chg="del">
          <ac:chgData name="Loggia  Serena" userId="e1d797a7-22fe-4a25-901a-9a04d4c2f2e8" providerId="ADAL" clId="{01056864-CCE8-9F48-957D-B2329CD1723F}" dt="2022-06-02T06:45:43.577" v="833" actId="478"/>
          <ac:picMkLst>
            <pc:docMk/>
            <pc:sldMk cId="662963300" sldId="624"/>
            <ac:picMk id="8" creationId="{A8FB1251-8B2C-D030-2466-A56CD95F0221}"/>
          </ac:picMkLst>
        </pc:picChg>
      </pc:sldChg>
      <pc:sldChg chg="addSp delSp modSp mod delAnim modAnim">
        <pc:chgData name="Loggia  Serena" userId="e1d797a7-22fe-4a25-901a-9a04d4c2f2e8" providerId="ADAL" clId="{01056864-CCE8-9F48-957D-B2329CD1723F}" dt="2022-06-01T10:21:55.498" v="115"/>
        <pc:sldMkLst>
          <pc:docMk/>
          <pc:sldMk cId="3308486148" sldId="630"/>
        </pc:sldMkLst>
        <pc:picChg chg="add del mod">
          <ac:chgData name="Loggia  Serena" userId="e1d797a7-22fe-4a25-901a-9a04d4c2f2e8" providerId="ADAL" clId="{01056864-CCE8-9F48-957D-B2329CD1723F}" dt="2022-06-01T10:19:39.872" v="103" actId="21"/>
          <ac:picMkLst>
            <pc:docMk/>
            <pc:sldMk cId="3308486148" sldId="630"/>
            <ac:picMk id="11" creationId="{ECA9355E-FBD3-4F0A-A671-6612E27958D0}"/>
          </ac:picMkLst>
        </pc:picChg>
      </pc:sldChg>
      <pc:sldChg chg="modSp modAnim">
        <pc:chgData name="Loggia  Serena" userId="e1d797a7-22fe-4a25-901a-9a04d4c2f2e8" providerId="ADAL" clId="{01056864-CCE8-9F48-957D-B2329CD1723F}" dt="2022-06-02T07:40:55.410" v="1071"/>
        <pc:sldMkLst>
          <pc:docMk/>
          <pc:sldMk cId="802559226" sldId="631"/>
        </pc:sldMkLst>
        <pc:spChg chg="mod">
          <ac:chgData name="Loggia  Serena" userId="e1d797a7-22fe-4a25-901a-9a04d4c2f2e8" providerId="ADAL" clId="{01056864-CCE8-9F48-957D-B2329CD1723F}" dt="2022-06-01T14:38:50.991" v="278" actId="20577"/>
          <ac:spMkLst>
            <pc:docMk/>
            <pc:sldMk cId="802559226" sldId="631"/>
            <ac:spMk id="3" creationId="{2D617726-E5C1-3C9F-85E5-DE96F356A64B}"/>
          </ac:spMkLst>
        </pc:spChg>
      </pc:sldChg>
      <pc:sldChg chg="modSp modAnim">
        <pc:chgData name="Loggia  Serena" userId="e1d797a7-22fe-4a25-901a-9a04d4c2f2e8" providerId="ADAL" clId="{01056864-CCE8-9F48-957D-B2329CD1723F}" dt="2022-06-01T14:59:49.157" v="504" actId="403"/>
        <pc:sldMkLst>
          <pc:docMk/>
          <pc:sldMk cId="658424138" sldId="632"/>
        </pc:sldMkLst>
        <pc:spChg chg="mod">
          <ac:chgData name="Loggia  Serena" userId="e1d797a7-22fe-4a25-901a-9a04d4c2f2e8" providerId="ADAL" clId="{01056864-CCE8-9F48-957D-B2329CD1723F}" dt="2022-06-01T14:59:49.157" v="504" actId="403"/>
          <ac:spMkLst>
            <pc:docMk/>
            <pc:sldMk cId="658424138" sldId="632"/>
            <ac:spMk id="3" creationId="{00133450-DB85-AFCA-B031-F53BB70542E4}"/>
          </ac:spMkLst>
        </pc:spChg>
      </pc:sldChg>
      <pc:sldChg chg="del">
        <pc:chgData name="Loggia  Serena" userId="e1d797a7-22fe-4a25-901a-9a04d4c2f2e8" providerId="ADAL" clId="{01056864-CCE8-9F48-957D-B2329CD1723F}" dt="2022-06-01T14:52:16.165" v="459" actId="2696"/>
        <pc:sldMkLst>
          <pc:docMk/>
          <pc:sldMk cId="2960142686" sldId="633"/>
        </pc:sldMkLst>
      </pc:sldChg>
      <pc:sldChg chg="del">
        <pc:chgData name="Loggia  Serena" userId="e1d797a7-22fe-4a25-901a-9a04d4c2f2e8" providerId="ADAL" clId="{01056864-CCE8-9F48-957D-B2329CD1723F}" dt="2022-06-01T14:52:16.165" v="459" actId="2696"/>
        <pc:sldMkLst>
          <pc:docMk/>
          <pc:sldMk cId="765841582" sldId="634"/>
        </pc:sldMkLst>
      </pc:sldChg>
      <pc:sldChg chg="addSp delSp modSp mod modClrScheme chgLayout">
        <pc:chgData name="Loggia  Serena" userId="e1d797a7-22fe-4a25-901a-9a04d4c2f2e8" providerId="ADAL" clId="{01056864-CCE8-9F48-957D-B2329CD1723F}" dt="2022-06-01T14:58:56.932" v="503" actId="700"/>
        <pc:sldMkLst>
          <pc:docMk/>
          <pc:sldMk cId="53525020" sldId="635"/>
        </pc:sldMkLst>
        <pc:spChg chg="mod ord">
          <ac:chgData name="Loggia  Serena" userId="e1d797a7-22fe-4a25-901a-9a04d4c2f2e8" providerId="ADAL" clId="{01056864-CCE8-9F48-957D-B2329CD1723F}" dt="2022-06-01T14:58:56.932" v="503" actId="700"/>
          <ac:spMkLst>
            <pc:docMk/>
            <pc:sldMk cId="53525020" sldId="635"/>
            <ac:spMk id="2" creationId="{77C8A16B-23C4-51E5-B091-830103EB3C24}"/>
          </ac:spMkLst>
        </pc:spChg>
        <pc:spChg chg="del">
          <ac:chgData name="Loggia  Serena" userId="e1d797a7-22fe-4a25-901a-9a04d4c2f2e8" providerId="ADAL" clId="{01056864-CCE8-9F48-957D-B2329CD1723F}" dt="2022-06-01T14:54:07.650" v="466" actId="478"/>
          <ac:spMkLst>
            <pc:docMk/>
            <pc:sldMk cId="53525020" sldId="635"/>
            <ac:spMk id="3" creationId="{BB8D6E1F-6598-6F1A-92FD-C70B08B223E6}"/>
          </ac:spMkLst>
        </pc:spChg>
        <pc:spChg chg="mod ord">
          <ac:chgData name="Loggia  Serena" userId="e1d797a7-22fe-4a25-901a-9a04d4c2f2e8" providerId="ADAL" clId="{01056864-CCE8-9F48-957D-B2329CD1723F}" dt="2022-06-01T14:58:56.932" v="503" actId="700"/>
          <ac:spMkLst>
            <pc:docMk/>
            <pc:sldMk cId="53525020" sldId="635"/>
            <ac:spMk id="4" creationId="{30AA79E1-0C54-DDC8-88D2-B78DC97DBCD3}"/>
          </ac:spMkLst>
        </pc:spChg>
        <pc:spChg chg="mod ord">
          <ac:chgData name="Loggia  Serena" userId="e1d797a7-22fe-4a25-901a-9a04d4c2f2e8" providerId="ADAL" clId="{01056864-CCE8-9F48-957D-B2329CD1723F}" dt="2022-06-01T14:58:56.932" v="503" actId="700"/>
          <ac:spMkLst>
            <pc:docMk/>
            <pc:sldMk cId="53525020" sldId="635"/>
            <ac:spMk id="5" creationId="{C8A05F82-6E1E-11CE-1491-3410F52969BE}"/>
          </ac:spMkLst>
        </pc:spChg>
        <pc:spChg chg="del mod">
          <ac:chgData name="Loggia  Serena" userId="e1d797a7-22fe-4a25-901a-9a04d4c2f2e8" providerId="ADAL" clId="{01056864-CCE8-9F48-957D-B2329CD1723F}" dt="2022-06-01T14:54:11.422" v="467" actId="478"/>
          <ac:spMkLst>
            <pc:docMk/>
            <pc:sldMk cId="53525020" sldId="635"/>
            <ac:spMk id="6" creationId="{51DE6863-4FA3-CDE6-5F5F-0D58B174AB3C}"/>
          </ac:spMkLst>
        </pc:spChg>
        <pc:spChg chg="del">
          <ac:chgData name="Loggia  Serena" userId="e1d797a7-22fe-4a25-901a-9a04d4c2f2e8" providerId="ADAL" clId="{01056864-CCE8-9F48-957D-B2329CD1723F}" dt="2022-06-01T14:54:11.422" v="467" actId="478"/>
          <ac:spMkLst>
            <pc:docMk/>
            <pc:sldMk cId="53525020" sldId="635"/>
            <ac:spMk id="7" creationId="{9B9503E8-1EE8-1F66-2940-A08CB1191865}"/>
          </ac:spMkLst>
        </pc:spChg>
        <pc:spChg chg="del">
          <ac:chgData name="Loggia  Serena" userId="e1d797a7-22fe-4a25-901a-9a04d4c2f2e8" providerId="ADAL" clId="{01056864-CCE8-9F48-957D-B2329CD1723F}" dt="2022-06-01T14:54:11.422" v="467" actId="478"/>
          <ac:spMkLst>
            <pc:docMk/>
            <pc:sldMk cId="53525020" sldId="635"/>
            <ac:spMk id="8" creationId="{F50CBFD0-85E1-9318-427D-73B55781FB8C}"/>
          </ac:spMkLst>
        </pc:spChg>
        <pc:spChg chg="add mod ord">
          <ac:chgData name="Loggia  Serena" userId="e1d797a7-22fe-4a25-901a-9a04d4c2f2e8" providerId="ADAL" clId="{01056864-CCE8-9F48-957D-B2329CD1723F}" dt="2022-06-01T14:58:56.932" v="503" actId="700"/>
          <ac:spMkLst>
            <pc:docMk/>
            <pc:sldMk cId="53525020" sldId="635"/>
            <ac:spMk id="10" creationId="{A2DC8E4A-286D-3BEF-6D10-A6E7885BA3F5}"/>
          </ac:spMkLst>
        </pc:spChg>
        <pc:spChg chg="add mod">
          <ac:chgData name="Loggia  Serena" userId="e1d797a7-22fe-4a25-901a-9a04d4c2f2e8" providerId="ADAL" clId="{01056864-CCE8-9F48-957D-B2329CD1723F}" dt="2022-06-01T14:54:11.886" v="468"/>
          <ac:spMkLst>
            <pc:docMk/>
            <pc:sldMk cId="53525020" sldId="635"/>
            <ac:spMk id="12" creationId="{C70E709A-2F73-1899-F152-5103504C62AA}"/>
          </ac:spMkLst>
        </pc:spChg>
        <pc:spChg chg="add mod">
          <ac:chgData name="Loggia  Serena" userId="e1d797a7-22fe-4a25-901a-9a04d4c2f2e8" providerId="ADAL" clId="{01056864-CCE8-9F48-957D-B2329CD1723F}" dt="2022-06-01T14:54:11.886" v="468"/>
          <ac:spMkLst>
            <pc:docMk/>
            <pc:sldMk cId="53525020" sldId="635"/>
            <ac:spMk id="13" creationId="{22DBC383-05FA-54C7-4022-311F0EF1100C}"/>
          </ac:spMkLst>
        </pc:spChg>
        <pc:spChg chg="add mod">
          <ac:chgData name="Loggia  Serena" userId="e1d797a7-22fe-4a25-901a-9a04d4c2f2e8" providerId="ADAL" clId="{01056864-CCE8-9F48-957D-B2329CD1723F}" dt="2022-06-01T14:54:11.886" v="468"/>
          <ac:spMkLst>
            <pc:docMk/>
            <pc:sldMk cId="53525020" sldId="635"/>
            <ac:spMk id="14" creationId="{03FF827E-D5B8-110B-B995-9E0B58590747}"/>
          </ac:spMkLst>
        </pc:spChg>
      </pc:sldChg>
      <pc:sldChg chg="addSp delSp modSp mod modAnim">
        <pc:chgData name="Loggia  Serena" userId="e1d797a7-22fe-4a25-901a-9a04d4c2f2e8" providerId="ADAL" clId="{01056864-CCE8-9F48-957D-B2329CD1723F}" dt="2022-06-01T10:21:32.801" v="114"/>
        <pc:sldMkLst>
          <pc:docMk/>
          <pc:sldMk cId="2598582209" sldId="642"/>
        </pc:sldMkLst>
        <pc:spChg chg="add del mod">
          <ac:chgData name="Loggia  Serena" userId="e1d797a7-22fe-4a25-901a-9a04d4c2f2e8" providerId="ADAL" clId="{01056864-CCE8-9F48-957D-B2329CD1723F}" dt="2022-06-01T10:21:29.043" v="113"/>
          <ac:spMkLst>
            <pc:docMk/>
            <pc:sldMk cId="2598582209" sldId="642"/>
            <ac:spMk id="6" creationId="{527E590E-9A23-17FD-938E-15969495A296}"/>
          </ac:spMkLst>
        </pc:spChg>
        <pc:picChg chg="add mod">
          <ac:chgData name="Loggia  Serena" userId="e1d797a7-22fe-4a25-901a-9a04d4c2f2e8" providerId="ADAL" clId="{01056864-CCE8-9F48-957D-B2329CD1723F}" dt="2022-06-01T10:20:13.583" v="108" actId="1076"/>
          <ac:picMkLst>
            <pc:docMk/>
            <pc:sldMk cId="2598582209" sldId="642"/>
            <ac:picMk id="8" creationId="{11CFA295-9FA3-1D97-7A2E-BBED05BF7380}"/>
          </ac:picMkLst>
        </pc:picChg>
        <pc:picChg chg="del">
          <ac:chgData name="Loggia  Serena" userId="e1d797a7-22fe-4a25-901a-9a04d4c2f2e8" providerId="ADAL" clId="{01056864-CCE8-9F48-957D-B2329CD1723F}" dt="2022-06-01T10:21:28.307" v="111" actId="478"/>
          <ac:picMkLst>
            <pc:docMk/>
            <pc:sldMk cId="2598582209" sldId="642"/>
            <ac:picMk id="10" creationId="{F4FD2968-92EE-4A4A-9B53-CCB455034A4D}"/>
          </ac:picMkLst>
        </pc:picChg>
      </pc:sldChg>
      <pc:sldChg chg="addSp delSp modSp new mod ord delAnim modAnim">
        <pc:chgData name="Loggia  Serena" userId="e1d797a7-22fe-4a25-901a-9a04d4c2f2e8" providerId="ADAL" clId="{01056864-CCE8-9F48-957D-B2329CD1723F}" dt="2022-06-01T20:43:04.610" v="768" actId="1036"/>
        <pc:sldMkLst>
          <pc:docMk/>
          <pc:sldMk cId="2445958380" sldId="645"/>
        </pc:sldMkLst>
        <pc:spChg chg="mod">
          <ac:chgData name="Loggia  Serena" userId="e1d797a7-22fe-4a25-901a-9a04d4c2f2e8" providerId="ADAL" clId="{01056864-CCE8-9F48-957D-B2329CD1723F}" dt="2022-06-01T15:18:17.223" v="538" actId="20577"/>
          <ac:spMkLst>
            <pc:docMk/>
            <pc:sldMk cId="2445958380" sldId="645"/>
            <ac:spMk id="2" creationId="{3A0029F3-8B8E-DB5D-48D9-3CFB12E98F92}"/>
          </ac:spMkLst>
        </pc:spChg>
        <pc:spChg chg="del">
          <ac:chgData name="Loggia  Serena" userId="e1d797a7-22fe-4a25-901a-9a04d4c2f2e8" providerId="ADAL" clId="{01056864-CCE8-9F48-957D-B2329CD1723F}" dt="2022-06-01T08:44:41.910" v="28" actId="931"/>
          <ac:spMkLst>
            <pc:docMk/>
            <pc:sldMk cId="2445958380" sldId="645"/>
            <ac:spMk id="3" creationId="{91111CC5-7BBE-EF86-AE3D-B2EC3B68B785}"/>
          </ac:spMkLst>
        </pc:spChg>
        <pc:spChg chg="mod">
          <ac:chgData name="Loggia  Serena" userId="e1d797a7-22fe-4a25-901a-9a04d4c2f2e8" providerId="ADAL" clId="{01056864-CCE8-9F48-957D-B2329CD1723F}" dt="2022-06-01T08:44:52.543" v="31" actId="26606"/>
          <ac:spMkLst>
            <pc:docMk/>
            <pc:sldMk cId="2445958380" sldId="645"/>
            <ac:spMk id="4" creationId="{C3B4EE9E-5803-79F8-80D6-44A24C3DE2A7}"/>
          </ac:spMkLst>
        </pc:spChg>
        <pc:spChg chg="mod">
          <ac:chgData name="Loggia  Serena" userId="e1d797a7-22fe-4a25-901a-9a04d4c2f2e8" providerId="ADAL" clId="{01056864-CCE8-9F48-957D-B2329CD1723F}" dt="2022-06-01T08:44:52.543" v="31" actId="26606"/>
          <ac:spMkLst>
            <pc:docMk/>
            <pc:sldMk cId="2445958380" sldId="645"/>
            <ac:spMk id="5" creationId="{51B02B80-9371-8596-9A8E-201B69AF3AD1}"/>
          </ac:spMkLst>
        </pc:spChg>
        <pc:spChg chg="add del mod">
          <ac:chgData name="Loggia  Serena" userId="e1d797a7-22fe-4a25-901a-9a04d4c2f2e8" providerId="ADAL" clId="{01056864-CCE8-9F48-957D-B2329CD1723F}" dt="2022-06-01T15:07:39.644" v="508" actId="26606"/>
          <ac:spMkLst>
            <pc:docMk/>
            <pc:sldMk cId="2445958380" sldId="645"/>
            <ac:spMk id="6" creationId="{ABCE3CD7-EC83-FCF7-20F5-E6F2E92F2807}"/>
          </ac:spMkLst>
        </pc:spChg>
        <pc:picChg chg="add del mod">
          <ac:chgData name="Loggia  Serena" userId="e1d797a7-22fe-4a25-901a-9a04d4c2f2e8" providerId="ADAL" clId="{01056864-CCE8-9F48-957D-B2329CD1723F}" dt="2022-06-01T15:07:29.210" v="506" actId="478"/>
          <ac:picMkLst>
            <pc:docMk/>
            <pc:sldMk cId="2445958380" sldId="645"/>
            <ac:picMk id="7" creationId="{8CC1D3DD-15CF-B82E-9DCC-F42793C1DF6D}"/>
          </ac:picMkLst>
        </pc:picChg>
        <pc:picChg chg="add del mod ord">
          <ac:chgData name="Loggia  Serena" userId="e1d797a7-22fe-4a25-901a-9a04d4c2f2e8" providerId="ADAL" clId="{01056864-CCE8-9F48-957D-B2329CD1723F}" dt="2022-06-01T15:11:35.013" v="512" actId="478"/>
          <ac:picMkLst>
            <pc:docMk/>
            <pc:sldMk cId="2445958380" sldId="645"/>
            <ac:picMk id="8" creationId="{96137E84-BF93-CB9E-66BE-152B84321F9F}"/>
          </ac:picMkLst>
        </pc:picChg>
        <pc:picChg chg="add mod">
          <ac:chgData name="Loggia  Serena" userId="e1d797a7-22fe-4a25-901a-9a04d4c2f2e8" providerId="ADAL" clId="{01056864-CCE8-9F48-957D-B2329CD1723F}" dt="2022-06-01T20:43:04.610" v="768" actId="1036"/>
          <ac:picMkLst>
            <pc:docMk/>
            <pc:sldMk cId="2445958380" sldId="645"/>
            <ac:picMk id="10" creationId="{9BF7487C-A97F-D908-BD23-97DD63787677}"/>
          </ac:picMkLst>
        </pc:picChg>
        <pc:picChg chg="add del mod">
          <ac:chgData name="Loggia  Serena" userId="e1d797a7-22fe-4a25-901a-9a04d4c2f2e8" providerId="ADAL" clId="{01056864-CCE8-9F48-957D-B2329CD1723F}" dt="2022-06-01T20:42:20.067" v="758" actId="478"/>
          <ac:picMkLst>
            <pc:docMk/>
            <pc:sldMk cId="2445958380" sldId="645"/>
            <ac:picMk id="12" creationId="{8FFFC17E-7AD6-671D-6039-1EFDF2B586AC}"/>
          </ac:picMkLst>
        </pc:picChg>
        <pc:picChg chg="add del mod">
          <ac:chgData name="Loggia  Serena" userId="e1d797a7-22fe-4a25-901a-9a04d4c2f2e8" providerId="ADAL" clId="{01056864-CCE8-9F48-957D-B2329CD1723F}" dt="2022-06-01T20:42:18.683" v="757" actId="478"/>
          <ac:picMkLst>
            <pc:docMk/>
            <pc:sldMk cId="2445958380" sldId="645"/>
            <ac:picMk id="14" creationId="{C4E0D748-EF7D-3601-2743-450F95079DB9}"/>
          </ac:picMkLst>
        </pc:picChg>
        <pc:picChg chg="add del mod">
          <ac:chgData name="Loggia  Serena" userId="e1d797a7-22fe-4a25-901a-9a04d4c2f2e8" providerId="ADAL" clId="{01056864-CCE8-9F48-957D-B2329CD1723F}" dt="2022-06-01T20:42:16.938" v="756" actId="478"/>
          <ac:picMkLst>
            <pc:docMk/>
            <pc:sldMk cId="2445958380" sldId="645"/>
            <ac:picMk id="16" creationId="{D1F32396-8FBD-7615-9569-40246973325F}"/>
          </ac:picMkLst>
        </pc:picChg>
      </pc:sldChg>
      <pc:sldChg chg="addSp delSp modSp new mod modClrScheme modAnim chgLayout">
        <pc:chgData name="Loggia  Serena" userId="e1d797a7-22fe-4a25-901a-9a04d4c2f2e8" providerId="ADAL" clId="{01056864-CCE8-9F48-957D-B2329CD1723F}" dt="2022-06-01T14:08:42.217" v="131" actId="26606"/>
        <pc:sldMkLst>
          <pc:docMk/>
          <pc:sldMk cId="2407134747" sldId="646"/>
        </pc:sldMkLst>
        <pc:spChg chg="del">
          <ac:chgData name="Loggia  Serena" userId="e1d797a7-22fe-4a25-901a-9a04d4c2f2e8" providerId="ADAL" clId="{01056864-CCE8-9F48-957D-B2329CD1723F}" dt="2022-06-01T14:05:01.510" v="130" actId="26606"/>
          <ac:spMkLst>
            <pc:docMk/>
            <pc:sldMk cId="2407134747" sldId="646"/>
            <ac:spMk id="2" creationId="{F6A8AD7D-A10E-E8F3-BD58-073D94DA0833}"/>
          </ac:spMkLst>
        </pc:spChg>
        <pc:spChg chg="del">
          <ac:chgData name="Loggia  Serena" userId="e1d797a7-22fe-4a25-901a-9a04d4c2f2e8" providerId="ADAL" clId="{01056864-CCE8-9F48-957D-B2329CD1723F}" dt="2022-06-01T14:04:55.113" v="129"/>
          <ac:spMkLst>
            <pc:docMk/>
            <pc:sldMk cId="2407134747" sldId="646"/>
            <ac:spMk id="3" creationId="{6855EFCC-74DC-C7F3-4EE0-5EF24417E4EF}"/>
          </ac:spMkLst>
        </pc:spChg>
        <pc:spChg chg="mod modVis">
          <ac:chgData name="Loggia  Serena" userId="e1d797a7-22fe-4a25-901a-9a04d4c2f2e8" providerId="ADAL" clId="{01056864-CCE8-9F48-957D-B2329CD1723F}" dt="2022-06-01T14:05:01.510" v="130" actId="26606"/>
          <ac:spMkLst>
            <pc:docMk/>
            <pc:sldMk cId="2407134747" sldId="646"/>
            <ac:spMk id="4" creationId="{37661369-B12E-5E1D-588C-FA41F3C779C2}"/>
          </ac:spMkLst>
        </pc:spChg>
        <pc:spChg chg="mod modVis">
          <ac:chgData name="Loggia  Serena" userId="e1d797a7-22fe-4a25-901a-9a04d4c2f2e8" providerId="ADAL" clId="{01056864-CCE8-9F48-957D-B2329CD1723F}" dt="2022-06-01T14:05:01.510" v="130" actId="26606"/>
          <ac:spMkLst>
            <pc:docMk/>
            <pc:sldMk cId="2407134747" sldId="646"/>
            <ac:spMk id="5" creationId="{F0B3312E-83D0-58D4-A09B-A3AB5D97E03E}"/>
          </ac:spMkLst>
        </pc:spChg>
        <pc:picChg chg="add mod">
          <ac:chgData name="Loggia  Serena" userId="e1d797a7-22fe-4a25-901a-9a04d4c2f2e8" providerId="ADAL" clId="{01056864-CCE8-9F48-957D-B2329CD1723F}" dt="2022-06-01T14:08:42.217" v="131" actId="26606"/>
          <ac:picMkLst>
            <pc:docMk/>
            <pc:sldMk cId="2407134747" sldId="646"/>
            <ac:picMk id="6" creationId="{74881E71-CCF0-F518-02E1-26F66BA0BE09}"/>
          </ac:picMkLst>
        </pc:picChg>
      </pc:sldChg>
      <pc:sldChg chg="addSp delSp modSp new mod ord modAnim">
        <pc:chgData name="Loggia  Serena" userId="e1d797a7-22fe-4a25-901a-9a04d4c2f2e8" providerId="ADAL" clId="{01056864-CCE8-9F48-957D-B2329CD1723F}" dt="2022-06-01T15:41:59.253" v="660" actId="20578"/>
        <pc:sldMkLst>
          <pc:docMk/>
          <pc:sldMk cId="3271059802" sldId="647"/>
        </pc:sldMkLst>
        <pc:spChg chg="del">
          <ac:chgData name="Loggia  Serena" userId="e1d797a7-22fe-4a25-901a-9a04d4c2f2e8" providerId="ADAL" clId="{01056864-CCE8-9F48-957D-B2329CD1723F}" dt="2022-06-01T14:14:08.646" v="134" actId="26606"/>
          <ac:spMkLst>
            <pc:docMk/>
            <pc:sldMk cId="3271059802" sldId="647"/>
            <ac:spMk id="2" creationId="{A9F4394F-D169-F688-B2DC-5E2069AFDC8A}"/>
          </ac:spMkLst>
        </pc:spChg>
        <pc:spChg chg="del">
          <ac:chgData name="Loggia  Serena" userId="e1d797a7-22fe-4a25-901a-9a04d4c2f2e8" providerId="ADAL" clId="{01056864-CCE8-9F48-957D-B2329CD1723F}" dt="2022-06-01T14:14:04.055" v="133"/>
          <ac:spMkLst>
            <pc:docMk/>
            <pc:sldMk cId="3271059802" sldId="647"/>
            <ac:spMk id="3" creationId="{6C894831-B040-2490-7A50-503B989E8674}"/>
          </ac:spMkLst>
        </pc:spChg>
        <pc:spChg chg="mod modVis">
          <ac:chgData name="Loggia  Serena" userId="e1d797a7-22fe-4a25-901a-9a04d4c2f2e8" providerId="ADAL" clId="{01056864-CCE8-9F48-957D-B2329CD1723F}" dt="2022-06-01T14:14:08.646" v="134" actId="26606"/>
          <ac:spMkLst>
            <pc:docMk/>
            <pc:sldMk cId="3271059802" sldId="647"/>
            <ac:spMk id="4" creationId="{90A33277-6240-A360-9BDB-CB7AD78E6B15}"/>
          </ac:spMkLst>
        </pc:spChg>
        <pc:spChg chg="mod modVis">
          <ac:chgData name="Loggia  Serena" userId="e1d797a7-22fe-4a25-901a-9a04d4c2f2e8" providerId="ADAL" clId="{01056864-CCE8-9F48-957D-B2329CD1723F}" dt="2022-06-01T14:14:08.646" v="134" actId="26606"/>
          <ac:spMkLst>
            <pc:docMk/>
            <pc:sldMk cId="3271059802" sldId="647"/>
            <ac:spMk id="5" creationId="{28D0B9F1-FE82-D670-7E0A-E86D086CBDBF}"/>
          </ac:spMkLst>
        </pc:spChg>
        <pc:picChg chg="add mod">
          <ac:chgData name="Loggia  Serena" userId="e1d797a7-22fe-4a25-901a-9a04d4c2f2e8" providerId="ADAL" clId="{01056864-CCE8-9F48-957D-B2329CD1723F}" dt="2022-06-01T14:14:08.646" v="134" actId="26606"/>
          <ac:picMkLst>
            <pc:docMk/>
            <pc:sldMk cId="3271059802" sldId="647"/>
            <ac:picMk id="6" creationId="{2BA93171-30ED-D450-6E68-2C9044ABDB6E}"/>
          </ac:picMkLst>
        </pc:picChg>
      </pc:sldChg>
      <pc:sldChg chg="addSp delSp modSp new mod ord modClrScheme delAnim modAnim chgLayout">
        <pc:chgData name="Loggia  Serena" userId="e1d797a7-22fe-4a25-901a-9a04d4c2f2e8" providerId="ADAL" clId="{01056864-CCE8-9F48-957D-B2329CD1723F}" dt="2022-06-02T07:55:15.088" v="1082" actId="1076"/>
        <pc:sldMkLst>
          <pc:docMk/>
          <pc:sldMk cId="351277742" sldId="648"/>
        </pc:sldMkLst>
        <pc:spChg chg="add del">
          <ac:chgData name="Loggia  Serena" userId="e1d797a7-22fe-4a25-901a-9a04d4c2f2e8" providerId="ADAL" clId="{01056864-CCE8-9F48-957D-B2329CD1723F}" dt="2022-06-01T14:15:16.911" v="139" actId="26606"/>
          <ac:spMkLst>
            <pc:docMk/>
            <pc:sldMk cId="351277742" sldId="648"/>
            <ac:spMk id="2" creationId="{A635BB26-3EBC-5B9D-E10D-1C24796FECB9}"/>
          </ac:spMkLst>
        </pc:spChg>
        <pc:spChg chg="del">
          <ac:chgData name="Loggia  Serena" userId="e1d797a7-22fe-4a25-901a-9a04d4c2f2e8" providerId="ADAL" clId="{01056864-CCE8-9F48-957D-B2329CD1723F}" dt="2022-06-01T14:14:20.434" v="136"/>
          <ac:spMkLst>
            <pc:docMk/>
            <pc:sldMk cId="351277742" sldId="648"/>
            <ac:spMk id="3" creationId="{31F3DBE8-1551-3B58-76BD-37D4F2A5B78A}"/>
          </ac:spMkLst>
        </pc:spChg>
        <pc:spChg chg="del">
          <ac:chgData name="Loggia  Serena" userId="e1d797a7-22fe-4a25-901a-9a04d4c2f2e8" providerId="ADAL" clId="{01056864-CCE8-9F48-957D-B2329CD1723F}" dt="2022-06-02T07:52:47.936" v="1072"/>
          <ac:spMkLst>
            <pc:docMk/>
            <pc:sldMk cId="351277742" sldId="648"/>
            <ac:spMk id="3" creationId="{A8C576B9-08E2-5E33-AAE0-1F5DBF796692}"/>
          </ac:spMkLst>
        </pc:spChg>
        <pc:spChg chg="mod modVis">
          <ac:chgData name="Loggia  Serena" userId="e1d797a7-22fe-4a25-901a-9a04d4c2f2e8" providerId="ADAL" clId="{01056864-CCE8-9F48-957D-B2329CD1723F}" dt="2022-06-02T07:53:03.144" v="1074" actId="26606"/>
          <ac:spMkLst>
            <pc:docMk/>
            <pc:sldMk cId="351277742" sldId="648"/>
            <ac:spMk id="4" creationId="{B8A1E9ED-B8DA-92AD-ABC9-0912E757ACC0}"/>
          </ac:spMkLst>
        </pc:spChg>
        <pc:spChg chg="mod modVis">
          <ac:chgData name="Loggia  Serena" userId="e1d797a7-22fe-4a25-901a-9a04d4c2f2e8" providerId="ADAL" clId="{01056864-CCE8-9F48-957D-B2329CD1723F}" dt="2022-06-02T07:53:03.144" v="1074" actId="26606"/>
          <ac:spMkLst>
            <pc:docMk/>
            <pc:sldMk cId="351277742" sldId="648"/>
            <ac:spMk id="5" creationId="{2DA87625-7EDD-1ADF-67A7-633DFA8E0EBB}"/>
          </ac:spMkLst>
        </pc:spChg>
        <pc:spChg chg="add mod">
          <ac:chgData name="Loggia  Serena" userId="e1d797a7-22fe-4a25-901a-9a04d4c2f2e8" providerId="ADAL" clId="{01056864-CCE8-9F48-957D-B2329CD1723F}" dt="2022-06-02T07:53:03.144" v="1074" actId="26606"/>
          <ac:spMkLst>
            <pc:docMk/>
            <pc:sldMk cId="351277742" sldId="648"/>
            <ac:spMk id="10" creationId="{D6928388-0BA5-C07B-8082-E73E1118FEAA}"/>
          </ac:spMkLst>
        </pc:spChg>
        <pc:spChg chg="add mod">
          <ac:chgData name="Loggia  Serena" userId="e1d797a7-22fe-4a25-901a-9a04d4c2f2e8" providerId="ADAL" clId="{01056864-CCE8-9F48-957D-B2329CD1723F}" dt="2022-06-02T07:53:03.144" v="1074" actId="26606"/>
          <ac:spMkLst>
            <pc:docMk/>
            <pc:sldMk cId="351277742" sldId="648"/>
            <ac:spMk id="12" creationId="{F63B74B8-38A3-D381-7810-B4F4121581DC}"/>
          </ac:spMkLst>
        </pc:spChg>
        <pc:picChg chg="add mod ord">
          <ac:chgData name="Loggia  Serena" userId="e1d797a7-22fe-4a25-901a-9a04d4c2f2e8" providerId="ADAL" clId="{01056864-CCE8-9F48-957D-B2329CD1723F}" dt="2022-06-02T07:55:15.088" v="1082" actId="1076"/>
          <ac:picMkLst>
            <pc:docMk/>
            <pc:sldMk cId="351277742" sldId="648"/>
            <ac:picMk id="2" creationId="{45A0BE04-F6CE-4654-E3A7-80295F157D79}"/>
          </ac:picMkLst>
        </pc:picChg>
        <pc:picChg chg="add mod ord">
          <ac:chgData name="Loggia  Serena" userId="e1d797a7-22fe-4a25-901a-9a04d4c2f2e8" providerId="ADAL" clId="{01056864-CCE8-9F48-957D-B2329CD1723F}" dt="2022-06-01T14:16:00.803" v="146" actId="1076"/>
          <ac:picMkLst>
            <pc:docMk/>
            <pc:sldMk cId="351277742" sldId="648"/>
            <ac:picMk id="6" creationId="{BC9BA22A-9DE1-F4BC-0258-983D73E22EC4}"/>
          </ac:picMkLst>
        </pc:picChg>
        <pc:picChg chg="del">
          <ac:chgData name="Loggia  Serena" userId="e1d797a7-22fe-4a25-901a-9a04d4c2f2e8" providerId="ADAL" clId="{01056864-CCE8-9F48-957D-B2329CD1723F}" dt="2022-06-02T07:52:50.429" v="1073" actId="478"/>
          <ac:picMkLst>
            <pc:docMk/>
            <pc:sldMk cId="351277742" sldId="648"/>
            <ac:picMk id="7" creationId="{7E7AB01A-55BC-5FD4-CA2D-9416306AC7B8}"/>
          </ac:picMkLst>
        </pc:picChg>
      </pc:sldChg>
      <pc:sldChg chg="addSp modSp add mod modAnim">
        <pc:chgData name="Loggia  Serena" userId="e1d797a7-22fe-4a25-901a-9a04d4c2f2e8" providerId="ADAL" clId="{01056864-CCE8-9F48-957D-B2329CD1723F}" dt="2022-06-02T07:02:21.073" v="1069"/>
        <pc:sldMkLst>
          <pc:docMk/>
          <pc:sldMk cId="2670370544" sldId="660"/>
        </pc:sldMkLst>
        <pc:spChg chg="add mod">
          <ac:chgData name="Loggia  Serena" userId="e1d797a7-22fe-4a25-901a-9a04d4c2f2e8" providerId="ADAL" clId="{01056864-CCE8-9F48-957D-B2329CD1723F}" dt="2022-06-02T06:56:08.246" v="967"/>
          <ac:spMkLst>
            <pc:docMk/>
            <pc:sldMk cId="2670370544" sldId="660"/>
            <ac:spMk id="22" creationId="{7EE2E77A-50D8-17A8-2110-76778B457460}"/>
          </ac:spMkLst>
        </pc:spChg>
        <pc:spChg chg="add mod">
          <ac:chgData name="Loggia  Serena" userId="e1d797a7-22fe-4a25-901a-9a04d4c2f2e8" providerId="ADAL" clId="{01056864-CCE8-9F48-957D-B2329CD1723F}" dt="2022-06-02T06:59:06.486" v="987" actId="20577"/>
          <ac:spMkLst>
            <pc:docMk/>
            <pc:sldMk cId="2670370544" sldId="660"/>
            <ac:spMk id="23" creationId="{C0587304-2B1D-C410-EE25-07060CE6B079}"/>
          </ac:spMkLst>
        </pc:spChg>
        <pc:spChg chg="add mod modVis">
          <ac:chgData name="Loggia  Serena" userId="e1d797a7-22fe-4a25-901a-9a04d4c2f2e8" providerId="ADAL" clId="{01056864-CCE8-9F48-957D-B2329CD1723F}" dt="2022-06-02T07:00:10.480" v="1061" actId="14429"/>
          <ac:spMkLst>
            <pc:docMk/>
            <pc:sldMk cId="2670370544" sldId="660"/>
            <ac:spMk id="24" creationId="{1BD26029-F98B-C3C7-45FD-31E8A3144BF8}"/>
          </ac:spMkLst>
        </pc:spChg>
      </pc:sldChg>
      <pc:sldMasterChg chg="addSldLayout modSldLayout sldLayoutOrd">
        <pc:chgData name="Loggia  Serena" userId="e1d797a7-22fe-4a25-901a-9a04d4c2f2e8" providerId="ADAL" clId="{01056864-CCE8-9F48-957D-B2329CD1723F}" dt="2022-06-01T14:58:37.239" v="502"/>
        <pc:sldMasterMkLst>
          <pc:docMk/>
          <pc:sldMasterMk cId="1066431050" sldId="2147483775"/>
        </pc:sldMasterMkLst>
        <pc:sldLayoutChg chg="ord">
          <pc:chgData name="Loggia  Serena" userId="e1d797a7-22fe-4a25-901a-9a04d4c2f2e8" providerId="ADAL" clId="{01056864-CCE8-9F48-957D-B2329CD1723F}" dt="2022-06-01T14:58:06.557" v="497" actId="20578"/>
          <pc:sldLayoutMkLst>
            <pc:docMk/>
            <pc:sldMasterMk cId="1066431050" sldId="2147483775"/>
            <pc:sldLayoutMk cId="79772603" sldId="2147483858"/>
          </pc:sldLayoutMkLst>
        </pc:sldLayoutChg>
        <pc:sldLayoutChg chg="modSp mod">
          <pc:chgData name="Loggia  Serena" userId="e1d797a7-22fe-4a25-901a-9a04d4c2f2e8" providerId="ADAL" clId="{01056864-CCE8-9F48-957D-B2329CD1723F}" dt="2022-06-01T14:58:20.541" v="499" actId="113"/>
          <pc:sldLayoutMkLst>
            <pc:docMk/>
            <pc:sldMasterMk cId="1066431050" sldId="2147483775"/>
            <pc:sldLayoutMk cId="1038246750" sldId="2147483868"/>
          </pc:sldLayoutMkLst>
          <pc:spChg chg="mod">
            <ac:chgData name="Loggia  Serena" userId="e1d797a7-22fe-4a25-901a-9a04d4c2f2e8" providerId="ADAL" clId="{01056864-CCE8-9F48-957D-B2329CD1723F}" dt="2022-06-01T14:58:20.541" v="499" actId="113"/>
            <ac:spMkLst>
              <pc:docMk/>
              <pc:sldMasterMk cId="1066431050" sldId="2147483775"/>
              <pc:sldLayoutMk cId="1038246750" sldId="2147483868"/>
              <ac:spMk id="11" creationId="{A48D9D9F-D34B-906C-5E0F-82CDB2A92EC3}"/>
            </ac:spMkLst>
          </pc:spChg>
        </pc:sldLayoutChg>
        <pc:sldLayoutChg chg="modSp">
          <pc:chgData name="Loggia  Serena" userId="e1d797a7-22fe-4a25-901a-9a04d4c2f2e8" providerId="ADAL" clId="{01056864-CCE8-9F48-957D-B2329CD1723F}" dt="2022-06-01T14:58:25.890" v="500"/>
          <pc:sldLayoutMkLst>
            <pc:docMk/>
            <pc:sldMasterMk cId="1066431050" sldId="2147483775"/>
            <pc:sldLayoutMk cId="3912246013" sldId="2147483869"/>
          </pc:sldLayoutMkLst>
          <pc:spChg chg="mod">
            <ac:chgData name="Loggia  Serena" userId="e1d797a7-22fe-4a25-901a-9a04d4c2f2e8" providerId="ADAL" clId="{01056864-CCE8-9F48-957D-B2329CD1723F}" dt="2022-06-01T14:58:25.890" v="500"/>
            <ac:spMkLst>
              <pc:docMk/>
              <pc:sldMasterMk cId="1066431050" sldId="2147483775"/>
              <pc:sldLayoutMk cId="3912246013" sldId="2147483869"/>
              <ac:spMk id="11" creationId="{A48D9D9F-D34B-906C-5E0F-82CDB2A92EC3}"/>
            </ac:spMkLst>
          </pc:spChg>
        </pc:sldLayoutChg>
        <pc:sldLayoutChg chg="modSp">
          <pc:chgData name="Loggia  Serena" userId="e1d797a7-22fe-4a25-901a-9a04d4c2f2e8" providerId="ADAL" clId="{01056864-CCE8-9F48-957D-B2329CD1723F}" dt="2022-06-01T14:58:31.614" v="501"/>
          <pc:sldLayoutMkLst>
            <pc:docMk/>
            <pc:sldMasterMk cId="1066431050" sldId="2147483775"/>
            <pc:sldLayoutMk cId="3445236476" sldId="2147483870"/>
          </pc:sldLayoutMkLst>
          <pc:spChg chg="mod">
            <ac:chgData name="Loggia  Serena" userId="e1d797a7-22fe-4a25-901a-9a04d4c2f2e8" providerId="ADAL" clId="{01056864-CCE8-9F48-957D-B2329CD1723F}" dt="2022-06-01T14:58:31.614" v="501"/>
            <ac:spMkLst>
              <pc:docMk/>
              <pc:sldMasterMk cId="1066431050" sldId="2147483775"/>
              <pc:sldLayoutMk cId="3445236476" sldId="2147483870"/>
              <ac:spMk id="11" creationId="{A48D9D9F-D34B-906C-5E0F-82CDB2A92EC3}"/>
            </ac:spMkLst>
          </pc:spChg>
        </pc:sldLayoutChg>
        <pc:sldLayoutChg chg="modSp">
          <pc:chgData name="Loggia  Serena" userId="e1d797a7-22fe-4a25-901a-9a04d4c2f2e8" providerId="ADAL" clId="{01056864-CCE8-9F48-957D-B2329CD1723F}" dt="2022-06-01T14:58:37.239" v="502"/>
          <pc:sldLayoutMkLst>
            <pc:docMk/>
            <pc:sldMasterMk cId="1066431050" sldId="2147483775"/>
            <pc:sldLayoutMk cId="2738191907" sldId="2147483871"/>
          </pc:sldLayoutMkLst>
          <pc:spChg chg="mod">
            <ac:chgData name="Loggia  Serena" userId="e1d797a7-22fe-4a25-901a-9a04d4c2f2e8" providerId="ADAL" clId="{01056864-CCE8-9F48-957D-B2329CD1723F}" dt="2022-06-01T14:58:37.239" v="502"/>
            <ac:spMkLst>
              <pc:docMk/>
              <pc:sldMasterMk cId="1066431050" sldId="2147483775"/>
              <pc:sldLayoutMk cId="2738191907" sldId="2147483871"/>
              <ac:spMk id="11" creationId="{A48D9D9F-D34B-906C-5E0F-82CDB2A92EC3}"/>
            </ac:spMkLst>
          </pc:spChg>
        </pc:sldLayoutChg>
        <pc:sldLayoutChg chg="modSp">
          <pc:chgData name="Loggia  Serena" userId="e1d797a7-22fe-4a25-901a-9a04d4c2f2e8" providerId="ADAL" clId="{01056864-CCE8-9F48-957D-B2329CD1723F}" dt="2022-06-01T14:57:53.363" v="496"/>
          <pc:sldLayoutMkLst>
            <pc:docMk/>
            <pc:sldMasterMk cId="1066431050" sldId="2147483775"/>
            <pc:sldLayoutMk cId="38018612" sldId="2147483878"/>
          </pc:sldLayoutMkLst>
          <pc:spChg chg="mod">
            <ac:chgData name="Loggia  Serena" userId="e1d797a7-22fe-4a25-901a-9a04d4c2f2e8" providerId="ADAL" clId="{01056864-CCE8-9F48-957D-B2329CD1723F}" dt="2022-06-01T14:57:53.363" v="496"/>
            <ac:spMkLst>
              <pc:docMk/>
              <pc:sldMasterMk cId="1066431050" sldId="2147483775"/>
              <pc:sldLayoutMk cId="38018612" sldId="2147483878"/>
              <ac:spMk id="11" creationId="{A48D9D9F-D34B-906C-5E0F-82CDB2A92EC3}"/>
            </ac:spMkLst>
          </pc:spChg>
        </pc:sldLayoutChg>
        <pc:sldLayoutChg chg="modSp add mod ord modTransition">
          <pc:chgData name="Loggia  Serena" userId="e1d797a7-22fe-4a25-901a-9a04d4c2f2e8" providerId="ADAL" clId="{01056864-CCE8-9F48-957D-B2329CD1723F}" dt="2022-06-01T14:57:38.846" v="495" actId="20577"/>
          <pc:sldLayoutMkLst>
            <pc:docMk/>
            <pc:sldMasterMk cId="1066431050" sldId="2147483775"/>
            <pc:sldLayoutMk cId="326054851" sldId="2147483880"/>
          </pc:sldLayoutMkLst>
          <pc:spChg chg="mod">
            <ac:chgData name="Loggia  Serena" userId="e1d797a7-22fe-4a25-901a-9a04d4c2f2e8" providerId="ADAL" clId="{01056864-CCE8-9F48-957D-B2329CD1723F}" dt="2022-06-01T14:57:38.846" v="495" actId="20577"/>
            <ac:spMkLst>
              <pc:docMk/>
              <pc:sldMasterMk cId="1066431050" sldId="2147483775"/>
              <pc:sldLayoutMk cId="326054851" sldId="2147483880"/>
              <ac:spMk id="11" creationId="{A48D9D9F-D34B-906C-5E0F-82CDB2A92EC3}"/>
            </ac:spMkLst>
          </pc:spChg>
        </pc:sldLayoutChg>
      </pc:sldMasterChg>
    </pc:docChg>
  </pc:docChgLst>
  <pc:docChgLst>
    <pc:chgData name="Aschari  Eric" userId="S::ascharie@ethz.ch::f3cdf30d-ba72-471a-b3e9-4ec89a7b6fed" providerId="AD" clId="Web-{A0C42D58-84A7-4DE5-A23C-53E1235E6DD9}"/>
    <pc:docChg chg="addSld delSld modSld sldOrd">
      <pc:chgData name="Aschari  Eric" userId="S::ascharie@ethz.ch::f3cdf30d-ba72-471a-b3e9-4ec89a7b6fed" providerId="AD" clId="Web-{A0C42D58-84A7-4DE5-A23C-53E1235E6DD9}" dt="2022-03-03T21:42:48.086" v="152" actId="20577"/>
      <pc:docMkLst>
        <pc:docMk/>
      </pc:docMkLst>
      <pc:sldChg chg="addSp delSp modSp">
        <pc:chgData name="Aschari  Eric" userId="S::ascharie@ethz.ch::f3cdf30d-ba72-471a-b3e9-4ec89a7b6fed" providerId="AD" clId="Web-{A0C42D58-84A7-4DE5-A23C-53E1235E6DD9}" dt="2022-03-03T21:35:32.048" v="99" actId="20577"/>
        <pc:sldMkLst>
          <pc:docMk/>
          <pc:sldMk cId="897552558" sldId="328"/>
        </pc:sldMkLst>
        <pc:spChg chg="mod">
          <ac:chgData name="Aschari  Eric" userId="S::ascharie@ethz.ch::f3cdf30d-ba72-471a-b3e9-4ec89a7b6fed" providerId="AD" clId="Web-{A0C42D58-84A7-4DE5-A23C-53E1235E6DD9}" dt="2022-03-03T21:35:32.048" v="99" actId="20577"/>
          <ac:spMkLst>
            <pc:docMk/>
            <pc:sldMk cId="897552558" sldId="328"/>
            <ac:spMk id="2" creationId="{40AA1B93-2A0B-457B-B534-B95DFBF72B5A}"/>
          </ac:spMkLst>
        </pc:spChg>
        <pc:spChg chg="mod">
          <ac:chgData name="Aschari  Eric" userId="S::ascharie@ethz.ch::f3cdf30d-ba72-471a-b3e9-4ec89a7b6fed" providerId="AD" clId="Web-{A0C42D58-84A7-4DE5-A23C-53E1235E6DD9}" dt="2022-03-03T21:32:34.936" v="64" actId="20577"/>
          <ac:spMkLst>
            <pc:docMk/>
            <pc:sldMk cId="897552558" sldId="328"/>
            <ac:spMk id="6" creationId="{208A1022-3036-425C-B7D9-6DF56A09CA77}"/>
          </ac:spMkLst>
        </pc:spChg>
        <pc:spChg chg="add del mod">
          <ac:chgData name="Aschari  Eric" userId="S::ascharie@ethz.ch::f3cdf30d-ba72-471a-b3e9-4ec89a7b6fed" providerId="AD" clId="Web-{A0C42D58-84A7-4DE5-A23C-53E1235E6DD9}" dt="2022-03-03T21:33:30.796" v="71"/>
          <ac:spMkLst>
            <pc:docMk/>
            <pc:sldMk cId="897552558" sldId="328"/>
            <ac:spMk id="9" creationId="{920EECFC-A131-4598-A0C5-F47A3CCB6B1E}"/>
          </ac:spMkLst>
        </pc:spChg>
        <pc:spChg chg="add mod">
          <ac:chgData name="Aschari  Eric" userId="S::ascharie@ethz.ch::f3cdf30d-ba72-471a-b3e9-4ec89a7b6fed" providerId="AD" clId="Web-{A0C42D58-84A7-4DE5-A23C-53E1235E6DD9}" dt="2022-03-03T21:35:11.344" v="96" actId="1076"/>
          <ac:spMkLst>
            <pc:docMk/>
            <pc:sldMk cId="897552558" sldId="328"/>
            <ac:spMk id="12" creationId="{AAF911A4-CCF6-44DB-AF9F-E2BAA0E0F2AA}"/>
          </ac:spMkLst>
        </pc:spChg>
        <pc:picChg chg="add del mod">
          <ac:chgData name="Aschari  Eric" userId="S::ascharie@ethz.ch::f3cdf30d-ba72-471a-b3e9-4ec89a7b6fed" providerId="AD" clId="Web-{A0C42D58-84A7-4DE5-A23C-53E1235E6DD9}" dt="2022-03-03T21:32:23.576" v="63"/>
          <ac:picMkLst>
            <pc:docMk/>
            <pc:sldMk cId="897552558" sldId="328"/>
            <ac:picMk id="3" creationId="{19EA1069-9B5B-4DF6-BAB8-0961BA46EAB5}"/>
          </ac:picMkLst>
        </pc:picChg>
        <pc:picChg chg="add del mod">
          <ac:chgData name="Aschari  Eric" userId="S::ascharie@ethz.ch::f3cdf30d-ba72-471a-b3e9-4ec89a7b6fed" providerId="AD" clId="Web-{A0C42D58-84A7-4DE5-A23C-53E1235E6DD9}" dt="2022-03-03T21:32:20.248" v="62"/>
          <ac:picMkLst>
            <pc:docMk/>
            <pc:sldMk cId="897552558" sldId="328"/>
            <ac:picMk id="7" creationId="{D1176907-C83A-43CB-8C8D-3043742CD742}"/>
          </ac:picMkLst>
        </pc:picChg>
        <pc:picChg chg="add mod">
          <ac:chgData name="Aschari  Eric" userId="S::ascharie@ethz.ch::f3cdf30d-ba72-471a-b3e9-4ec89a7b6fed" providerId="AD" clId="Web-{A0C42D58-84A7-4DE5-A23C-53E1235E6DD9}" dt="2022-03-03T21:32:56.186" v="66" actId="1076"/>
          <ac:picMkLst>
            <pc:docMk/>
            <pc:sldMk cId="897552558" sldId="328"/>
            <ac:picMk id="8" creationId="{FED832A1-AE8A-4C82-B079-D6368D82D9A3}"/>
          </ac:picMkLst>
        </pc:picChg>
        <pc:picChg chg="add del mod">
          <ac:chgData name="Aschari  Eric" userId="S::ascharie@ethz.ch::f3cdf30d-ba72-471a-b3e9-4ec89a7b6fed" providerId="AD" clId="Web-{A0C42D58-84A7-4DE5-A23C-53E1235E6DD9}" dt="2022-03-03T21:33:51.843" v="73"/>
          <ac:picMkLst>
            <pc:docMk/>
            <pc:sldMk cId="897552558" sldId="328"/>
            <ac:picMk id="10" creationId="{C43D213A-AA5B-4431-B3C2-05D2281C5EEF}"/>
          </ac:picMkLst>
        </pc:picChg>
        <pc:picChg chg="add del mod">
          <ac:chgData name="Aschari  Eric" userId="S::ascharie@ethz.ch::f3cdf30d-ba72-471a-b3e9-4ec89a7b6fed" providerId="AD" clId="Web-{A0C42D58-84A7-4DE5-A23C-53E1235E6DD9}" dt="2022-03-03T21:34:09.906" v="77"/>
          <ac:picMkLst>
            <pc:docMk/>
            <pc:sldMk cId="897552558" sldId="328"/>
            <ac:picMk id="11" creationId="{2D9DF36E-B02D-49F2-9008-D89B1E63E8C1}"/>
          </ac:picMkLst>
        </pc:picChg>
        <pc:picChg chg="add del mod">
          <ac:chgData name="Aschari  Eric" userId="S::ascharie@ethz.ch::f3cdf30d-ba72-471a-b3e9-4ec89a7b6fed" providerId="AD" clId="Web-{A0C42D58-84A7-4DE5-A23C-53E1235E6DD9}" dt="2022-03-03T21:34:24.843" v="80"/>
          <ac:picMkLst>
            <pc:docMk/>
            <pc:sldMk cId="897552558" sldId="328"/>
            <ac:picMk id="13" creationId="{80524004-DDE2-4CB7-8510-591E62F9B255}"/>
          </ac:picMkLst>
        </pc:picChg>
      </pc:sldChg>
      <pc:sldChg chg="modSp">
        <pc:chgData name="Aschari  Eric" userId="S::ascharie@ethz.ch::f3cdf30d-ba72-471a-b3e9-4ec89a7b6fed" providerId="AD" clId="Web-{A0C42D58-84A7-4DE5-A23C-53E1235E6DD9}" dt="2022-03-03T21:42:48.086" v="152" actId="20577"/>
        <pc:sldMkLst>
          <pc:docMk/>
          <pc:sldMk cId="1406978824" sldId="335"/>
        </pc:sldMkLst>
        <pc:graphicFrameChg chg="modGraphic">
          <ac:chgData name="Aschari  Eric" userId="S::ascharie@ethz.ch::f3cdf30d-ba72-471a-b3e9-4ec89a7b6fed" providerId="AD" clId="Web-{A0C42D58-84A7-4DE5-A23C-53E1235E6DD9}" dt="2022-03-03T21:42:48.086" v="152" actId="20577"/>
          <ac:graphicFrameMkLst>
            <pc:docMk/>
            <pc:sldMk cId="1406978824" sldId="335"/>
            <ac:graphicFrameMk id="11" creationId="{38A59F0E-8628-4123-9379-606DB04F7E92}"/>
          </ac:graphicFrameMkLst>
        </pc:graphicFrameChg>
      </pc:sldChg>
      <pc:sldChg chg="addSp delSp modSp new mod modClrScheme chgLayout">
        <pc:chgData name="Aschari  Eric" userId="S::ascharie@ethz.ch::f3cdf30d-ba72-471a-b3e9-4ec89a7b6fed" providerId="AD" clId="Web-{A0C42D58-84A7-4DE5-A23C-53E1235E6DD9}" dt="2022-03-03T21:35:52.798" v="104" actId="20577"/>
        <pc:sldMkLst>
          <pc:docMk/>
          <pc:sldMk cId="1755127462" sldId="336"/>
        </pc:sldMkLst>
        <pc:spChg chg="mod">
          <ac:chgData name="Aschari  Eric" userId="S::ascharie@ethz.ch::f3cdf30d-ba72-471a-b3e9-4ec89a7b6fed" providerId="AD" clId="Web-{A0C42D58-84A7-4DE5-A23C-53E1235E6DD9}" dt="2022-03-03T21:35:52.798" v="104" actId="20577"/>
          <ac:spMkLst>
            <pc:docMk/>
            <pc:sldMk cId="1755127462" sldId="336"/>
            <ac:spMk id="2" creationId="{FE44136C-0B0D-410C-BE05-6F6BCA1D1B71}"/>
          </ac:spMkLst>
        </pc:spChg>
        <pc:spChg chg="del">
          <ac:chgData name="Aschari  Eric" userId="S::ascharie@ethz.ch::f3cdf30d-ba72-471a-b3e9-4ec89a7b6fed" providerId="AD" clId="Web-{A0C42D58-84A7-4DE5-A23C-53E1235E6DD9}" dt="2022-03-03T21:18:34.417" v="29"/>
          <ac:spMkLst>
            <pc:docMk/>
            <pc:sldMk cId="1755127462" sldId="336"/>
            <ac:spMk id="3" creationId="{A8DCD845-D35C-40D5-B88D-FA987BF46FA5}"/>
          </ac:spMkLst>
        </pc:spChg>
        <pc:spChg chg="mod">
          <ac:chgData name="Aschari  Eric" userId="S::ascharie@ethz.ch::f3cdf30d-ba72-471a-b3e9-4ec89a7b6fed" providerId="AD" clId="Web-{A0C42D58-84A7-4DE5-A23C-53E1235E6DD9}" dt="2022-03-03T21:18:41.870" v="33"/>
          <ac:spMkLst>
            <pc:docMk/>
            <pc:sldMk cId="1755127462" sldId="336"/>
            <ac:spMk id="4" creationId="{8557CC8C-4C7E-45C6-9E78-F3B2090748EE}"/>
          </ac:spMkLst>
        </pc:spChg>
        <pc:spChg chg="mod">
          <ac:chgData name="Aschari  Eric" userId="S::ascharie@ethz.ch::f3cdf30d-ba72-471a-b3e9-4ec89a7b6fed" providerId="AD" clId="Web-{A0C42D58-84A7-4DE5-A23C-53E1235E6DD9}" dt="2022-03-03T21:18:41.870" v="33"/>
          <ac:spMkLst>
            <pc:docMk/>
            <pc:sldMk cId="1755127462" sldId="336"/>
            <ac:spMk id="5" creationId="{7C642BAF-4851-4B9D-BEA8-B1F6FB2EC39B}"/>
          </ac:spMkLst>
        </pc:spChg>
        <pc:picChg chg="add mod ord">
          <ac:chgData name="Aschari  Eric" userId="S::ascharie@ethz.ch::f3cdf30d-ba72-471a-b3e9-4ec89a7b6fed" providerId="AD" clId="Web-{A0C42D58-84A7-4DE5-A23C-53E1235E6DD9}" dt="2022-03-03T21:18:41.870" v="33"/>
          <ac:picMkLst>
            <pc:docMk/>
            <pc:sldMk cId="1755127462" sldId="336"/>
            <ac:picMk id="6" creationId="{2DA4B7E2-00E3-4231-B495-D506E42650AB}"/>
          </ac:picMkLst>
        </pc:picChg>
      </pc:sldChg>
      <pc:sldChg chg="add del">
        <pc:chgData name="Aschari  Eric" userId="S::ascharie@ethz.ch::f3cdf30d-ba72-471a-b3e9-4ec89a7b6fed" providerId="AD" clId="Web-{A0C42D58-84A7-4DE5-A23C-53E1235E6DD9}" dt="2022-03-03T21:17:16.103" v="15"/>
        <pc:sldMkLst>
          <pc:docMk/>
          <pc:sldMk cId="3515081092" sldId="336"/>
        </pc:sldMkLst>
      </pc:sldChg>
      <pc:sldChg chg="addSp delSp modSp new mod modClrScheme chgLayout">
        <pc:chgData name="Aschari  Eric" userId="S::ascharie@ethz.ch::f3cdf30d-ba72-471a-b3e9-4ec89a7b6fed" providerId="AD" clId="Web-{A0C42D58-84A7-4DE5-A23C-53E1235E6DD9}" dt="2022-03-03T21:36:08.001" v="112" actId="20577"/>
        <pc:sldMkLst>
          <pc:docMk/>
          <pc:sldMk cId="1176035122" sldId="337"/>
        </pc:sldMkLst>
        <pc:spChg chg="mod">
          <ac:chgData name="Aschari  Eric" userId="S::ascharie@ethz.ch::f3cdf30d-ba72-471a-b3e9-4ec89a7b6fed" providerId="AD" clId="Web-{A0C42D58-84A7-4DE5-A23C-53E1235E6DD9}" dt="2022-03-03T21:36:08.001" v="112" actId="20577"/>
          <ac:spMkLst>
            <pc:docMk/>
            <pc:sldMk cId="1176035122" sldId="337"/>
            <ac:spMk id="2" creationId="{5C250C27-7B40-4D55-AA9F-02D57AA5C993}"/>
          </ac:spMkLst>
        </pc:spChg>
        <pc:spChg chg="add del">
          <ac:chgData name="Aschari  Eric" userId="S::ascharie@ethz.ch::f3cdf30d-ba72-471a-b3e9-4ec89a7b6fed" providerId="AD" clId="Web-{A0C42D58-84A7-4DE5-A23C-53E1235E6DD9}" dt="2022-03-03T21:19:33.246" v="37"/>
          <ac:spMkLst>
            <pc:docMk/>
            <pc:sldMk cId="1176035122" sldId="337"/>
            <ac:spMk id="3" creationId="{D6B78B1C-022D-4A12-929F-4EA4D9FDE2E5}"/>
          </ac:spMkLst>
        </pc:spChg>
        <pc:spChg chg="mod">
          <ac:chgData name="Aschari  Eric" userId="S::ascharie@ethz.ch::f3cdf30d-ba72-471a-b3e9-4ec89a7b6fed" providerId="AD" clId="Web-{A0C42D58-84A7-4DE5-A23C-53E1235E6DD9}" dt="2022-03-03T21:19:37.574" v="39"/>
          <ac:spMkLst>
            <pc:docMk/>
            <pc:sldMk cId="1176035122" sldId="337"/>
            <ac:spMk id="4" creationId="{101A1735-25BC-4F46-A5A0-B4BDD13896B4}"/>
          </ac:spMkLst>
        </pc:spChg>
        <pc:spChg chg="mod">
          <ac:chgData name="Aschari  Eric" userId="S::ascharie@ethz.ch::f3cdf30d-ba72-471a-b3e9-4ec89a7b6fed" providerId="AD" clId="Web-{A0C42D58-84A7-4DE5-A23C-53E1235E6DD9}" dt="2022-03-03T21:19:37.574" v="39"/>
          <ac:spMkLst>
            <pc:docMk/>
            <pc:sldMk cId="1176035122" sldId="337"/>
            <ac:spMk id="5" creationId="{B6F00F07-2AB8-4AB6-8206-2B0D22C99BE4}"/>
          </ac:spMkLst>
        </pc:spChg>
        <pc:picChg chg="add del mod ord">
          <ac:chgData name="Aschari  Eric" userId="S::ascharie@ethz.ch::f3cdf30d-ba72-471a-b3e9-4ec89a7b6fed" providerId="AD" clId="Web-{A0C42D58-84A7-4DE5-A23C-53E1235E6DD9}" dt="2022-03-03T21:19:01.167" v="35"/>
          <ac:picMkLst>
            <pc:docMk/>
            <pc:sldMk cId="1176035122" sldId="337"/>
            <ac:picMk id="6" creationId="{7C225A5B-ABD8-42F4-ABFF-6B8E24CDF11F}"/>
          </ac:picMkLst>
        </pc:picChg>
        <pc:picChg chg="add mod ord">
          <ac:chgData name="Aschari  Eric" userId="S::ascharie@ethz.ch::f3cdf30d-ba72-471a-b3e9-4ec89a7b6fed" providerId="AD" clId="Web-{A0C42D58-84A7-4DE5-A23C-53E1235E6DD9}" dt="2022-03-03T21:19:37.574" v="39"/>
          <ac:picMkLst>
            <pc:docMk/>
            <pc:sldMk cId="1176035122" sldId="337"/>
            <ac:picMk id="7" creationId="{0DA616E8-0A1C-4CA6-BDEF-7B214D842A42}"/>
          </ac:picMkLst>
        </pc:picChg>
      </pc:sldChg>
      <pc:sldChg chg="add del">
        <pc:chgData name="Aschari  Eric" userId="S::ascharie@ethz.ch::f3cdf30d-ba72-471a-b3e9-4ec89a7b6fed" providerId="AD" clId="Web-{A0C42D58-84A7-4DE5-A23C-53E1235E6DD9}" dt="2022-03-03T21:17:16.103" v="14"/>
        <pc:sldMkLst>
          <pc:docMk/>
          <pc:sldMk cId="2529154951" sldId="337"/>
        </pc:sldMkLst>
      </pc:sldChg>
      <pc:sldChg chg="addSp delSp modSp new">
        <pc:chgData name="Aschari  Eric" userId="S::ascharie@ethz.ch::f3cdf30d-ba72-471a-b3e9-4ec89a7b6fed" providerId="AD" clId="Web-{A0C42D58-84A7-4DE5-A23C-53E1235E6DD9}" dt="2022-03-03T21:36:17.798" v="114" actId="20577"/>
        <pc:sldMkLst>
          <pc:docMk/>
          <pc:sldMk cId="1322221738" sldId="338"/>
        </pc:sldMkLst>
        <pc:spChg chg="mod">
          <ac:chgData name="Aschari  Eric" userId="S::ascharie@ethz.ch::f3cdf30d-ba72-471a-b3e9-4ec89a7b6fed" providerId="AD" clId="Web-{A0C42D58-84A7-4DE5-A23C-53E1235E6DD9}" dt="2022-03-03T21:36:17.798" v="114" actId="20577"/>
          <ac:spMkLst>
            <pc:docMk/>
            <pc:sldMk cId="1322221738" sldId="338"/>
            <ac:spMk id="2" creationId="{10829AC4-82CA-4E89-B1C1-6CC2DC36CDBF}"/>
          </ac:spMkLst>
        </pc:spChg>
        <pc:spChg chg="add del">
          <ac:chgData name="Aschari  Eric" userId="S::ascharie@ethz.ch::f3cdf30d-ba72-471a-b3e9-4ec89a7b6fed" providerId="AD" clId="Web-{A0C42D58-84A7-4DE5-A23C-53E1235E6DD9}" dt="2022-03-03T21:21:18.045" v="52"/>
          <ac:spMkLst>
            <pc:docMk/>
            <pc:sldMk cId="1322221738" sldId="338"/>
            <ac:spMk id="3" creationId="{277FB8E9-F092-4C0F-A393-D01B04BA7500}"/>
          </ac:spMkLst>
        </pc:spChg>
        <pc:spChg chg="mod">
          <ac:chgData name="Aschari  Eric" userId="S::ascharie@ethz.ch::f3cdf30d-ba72-471a-b3e9-4ec89a7b6fed" providerId="AD" clId="Web-{A0C42D58-84A7-4DE5-A23C-53E1235E6DD9}" dt="2022-03-03T21:21:21.904" v="54"/>
          <ac:spMkLst>
            <pc:docMk/>
            <pc:sldMk cId="1322221738" sldId="338"/>
            <ac:spMk id="4" creationId="{94C9F479-4C9A-4E0B-815F-98965E3ED0D3}"/>
          </ac:spMkLst>
        </pc:spChg>
        <pc:spChg chg="mod">
          <ac:chgData name="Aschari  Eric" userId="S::ascharie@ethz.ch::f3cdf30d-ba72-471a-b3e9-4ec89a7b6fed" providerId="AD" clId="Web-{A0C42D58-84A7-4DE5-A23C-53E1235E6DD9}" dt="2022-03-03T21:21:21.904" v="54"/>
          <ac:spMkLst>
            <pc:docMk/>
            <pc:sldMk cId="1322221738" sldId="338"/>
            <ac:spMk id="5" creationId="{F9D3C4E3-CEEB-47E7-B111-E103EE4071C3}"/>
          </ac:spMkLst>
        </pc:spChg>
        <pc:picChg chg="add del mod ord">
          <ac:chgData name="Aschari  Eric" userId="S::ascharie@ethz.ch::f3cdf30d-ba72-471a-b3e9-4ec89a7b6fed" providerId="AD" clId="Web-{A0C42D58-84A7-4DE5-A23C-53E1235E6DD9}" dt="2022-03-03T21:21:02.794" v="50"/>
          <ac:picMkLst>
            <pc:docMk/>
            <pc:sldMk cId="1322221738" sldId="338"/>
            <ac:picMk id="6" creationId="{36DB2F1D-6A16-465B-8096-422A50DB0150}"/>
          </ac:picMkLst>
        </pc:picChg>
        <pc:picChg chg="add mod ord">
          <ac:chgData name="Aschari  Eric" userId="S::ascharie@ethz.ch::f3cdf30d-ba72-471a-b3e9-4ec89a7b6fed" providerId="AD" clId="Web-{A0C42D58-84A7-4DE5-A23C-53E1235E6DD9}" dt="2022-03-03T21:21:21.904" v="54"/>
          <ac:picMkLst>
            <pc:docMk/>
            <pc:sldMk cId="1322221738" sldId="338"/>
            <ac:picMk id="7" creationId="{95D232C8-B1FC-4515-9EED-1272DDCD0556}"/>
          </ac:picMkLst>
        </pc:picChg>
      </pc:sldChg>
      <pc:sldChg chg="add del">
        <pc:chgData name="Aschari  Eric" userId="S::ascharie@ethz.ch::f3cdf30d-ba72-471a-b3e9-4ec89a7b6fed" providerId="AD" clId="Web-{A0C42D58-84A7-4DE5-A23C-53E1235E6DD9}" dt="2022-03-03T21:17:16.103" v="13"/>
        <pc:sldMkLst>
          <pc:docMk/>
          <pc:sldMk cId="2072106127" sldId="338"/>
        </pc:sldMkLst>
      </pc:sldChg>
      <pc:sldChg chg="addSp delSp modSp new mod ord modClrScheme chgLayout">
        <pc:chgData name="Aschari  Eric" userId="S::ascharie@ethz.ch::f3cdf30d-ba72-471a-b3e9-4ec89a7b6fed" providerId="AD" clId="Web-{A0C42D58-84A7-4DE5-A23C-53E1235E6DD9}" dt="2022-03-03T21:20:39.841" v="48"/>
        <pc:sldMkLst>
          <pc:docMk/>
          <pc:sldMk cId="2773984080" sldId="339"/>
        </pc:sldMkLst>
        <pc:spChg chg="mod">
          <ac:chgData name="Aschari  Eric" userId="S::ascharie@ethz.ch::f3cdf30d-ba72-471a-b3e9-4ec89a7b6fed" providerId="AD" clId="Web-{A0C42D58-84A7-4DE5-A23C-53E1235E6DD9}" dt="2022-03-03T21:20:35.325" v="47"/>
          <ac:spMkLst>
            <pc:docMk/>
            <pc:sldMk cId="2773984080" sldId="339"/>
            <ac:spMk id="2" creationId="{A897DA57-B038-4671-97AA-B465E7D1F34A}"/>
          </ac:spMkLst>
        </pc:spChg>
        <pc:spChg chg="del">
          <ac:chgData name="Aschari  Eric" userId="S::ascharie@ethz.ch::f3cdf30d-ba72-471a-b3e9-4ec89a7b6fed" providerId="AD" clId="Web-{A0C42D58-84A7-4DE5-A23C-53E1235E6DD9}" dt="2022-03-03T21:20:15.966" v="43"/>
          <ac:spMkLst>
            <pc:docMk/>
            <pc:sldMk cId="2773984080" sldId="339"/>
            <ac:spMk id="3" creationId="{1268DE95-1409-478E-841D-84A37A95E7CF}"/>
          </ac:spMkLst>
        </pc:spChg>
        <pc:spChg chg="mod">
          <ac:chgData name="Aschari  Eric" userId="S::ascharie@ethz.ch::f3cdf30d-ba72-471a-b3e9-4ec89a7b6fed" providerId="AD" clId="Web-{A0C42D58-84A7-4DE5-A23C-53E1235E6DD9}" dt="2022-03-03T21:20:35.325" v="47"/>
          <ac:spMkLst>
            <pc:docMk/>
            <pc:sldMk cId="2773984080" sldId="339"/>
            <ac:spMk id="4" creationId="{C39439C1-ADF1-4DD3-BA18-A4E5BADE6D2A}"/>
          </ac:spMkLst>
        </pc:spChg>
        <pc:spChg chg="mod">
          <ac:chgData name="Aschari  Eric" userId="S::ascharie@ethz.ch::f3cdf30d-ba72-471a-b3e9-4ec89a7b6fed" providerId="AD" clId="Web-{A0C42D58-84A7-4DE5-A23C-53E1235E6DD9}" dt="2022-03-03T21:20:35.325" v="47"/>
          <ac:spMkLst>
            <pc:docMk/>
            <pc:sldMk cId="2773984080" sldId="339"/>
            <ac:spMk id="5" creationId="{A8EC23A0-867B-4A52-96E6-6A27A75C8003}"/>
          </ac:spMkLst>
        </pc:spChg>
        <pc:spChg chg="add del mod">
          <ac:chgData name="Aschari  Eric" userId="S::ascharie@ethz.ch::f3cdf30d-ba72-471a-b3e9-4ec89a7b6fed" providerId="AD" clId="Web-{A0C42D58-84A7-4DE5-A23C-53E1235E6DD9}" dt="2022-03-03T21:20:39.841" v="48"/>
          <ac:spMkLst>
            <pc:docMk/>
            <pc:sldMk cId="2773984080" sldId="339"/>
            <ac:spMk id="11" creationId="{20BA8DD7-FA70-4150-9B65-18086755483A}"/>
          </ac:spMkLst>
        </pc:spChg>
        <pc:picChg chg="add mod ord">
          <ac:chgData name="Aschari  Eric" userId="S::ascharie@ethz.ch::f3cdf30d-ba72-471a-b3e9-4ec89a7b6fed" providerId="AD" clId="Web-{A0C42D58-84A7-4DE5-A23C-53E1235E6DD9}" dt="2022-03-03T21:20:35.325" v="47"/>
          <ac:picMkLst>
            <pc:docMk/>
            <pc:sldMk cId="2773984080" sldId="339"/>
            <ac:picMk id="6" creationId="{66F04878-A44E-499D-9CC2-8AAF073A87AD}"/>
          </ac:picMkLst>
        </pc:picChg>
      </pc:sldChg>
      <pc:sldChg chg="add del">
        <pc:chgData name="Aschari  Eric" userId="S::ascharie@ethz.ch::f3cdf30d-ba72-471a-b3e9-4ec89a7b6fed" providerId="AD" clId="Web-{A0C42D58-84A7-4DE5-A23C-53E1235E6DD9}" dt="2022-03-03T21:17:16.103" v="12"/>
        <pc:sldMkLst>
          <pc:docMk/>
          <pc:sldMk cId="3947857097" sldId="339"/>
        </pc:sldMkLst>
      </pc:sldChg>
      <pc:sldChg chg="addSp delSp modSp new mod modClrScheme chgLayout">
        <pc:chgData name="Aschari  Eric" userId="S::ascharie@ethz.ch::f3cdf30d-ba72-471a-b3e9-4ec89a7b6fed" providerId="AD" clId="Web-{A0C42D58-84A7-4DE5-A23C-53E1235E6DD9}" dt="2022-03-03T21:36:26.299" v="119" actId="20577"/>
        <pc:sldMkLst>
          <pc:docMk/>
          <pc:sldMk cId="52509442" sldId="340"/>
        </pc:sldMkLst>
        <pc:spChg chg="mod">
          <ac:chgData name="Aschari  Eric" userId="S::ascharie@ethz.ch::f3cdf30d-ba72-471a-b3e9-4ec89a7b6fed" providerId="AD" clId="Web-{A0C42D58-84A7-4DE5-A23C-53E1235E6DD9}" dt="2022-03-03T21:36:26.299" v="119" actId="20577"/>
          <ac:spMkLst>
            <pc:docMk/>
            <pc:sldMk cId="52509442" sldId="340"/>
            <ac:spMk id="2" creationId="{F3D16DC0-3733-4705-B27F-BBFB79336F50}"/>
          </ac:spMkLst>
        </pc:spChg>
        <pc:spChg chg="del">
          <ac:chgData name="Aschari  Eric" userId="S::ascharie@ethz.ch::f3cdf30d-ba72-471a-b3e9-4ec89a7b6fed" providerId="AD" clId="Web-{A0C42D58-84A7-4DE5-A23C-53E1235E6DD9}" dt="2022-03-03T21:21:53.483" v="57"/>
          <ac:spMkLst>
            <pc:docMk/>
            <pc:sldMk cId="52509442" sldId="340"/>
            <ac:spMk id="3" creationId="{E00EE691-866B-4375-8909-08DE8F51969C}"/>
          </ac:spMkLst>
        </pc:spChg>
        <pc:spChg chg="mod">
          <ac:chgData name="Aschari  Eric" userId="S::ascharie@ethz.ch::f3cdf30d-ba72-471a-b3e9-4ec89a7b6fed" providerId="AD" clId="Web-{A0C42D58-84A7-4DE5-A23C-53E1235E6DD9}" dt="2022-03-03T21:22:03.561" v="59"/>
          <ac:spMkLst>
            <pc:docMk/>
            <pc:sldMk cId="52509442" sldId="340"/>
            <ac:spMk id="4" creationId="{8C15F0A3-0898-4DBB-A7BA-BE34D94E4208}"/>
          </ac:spMkLst>
        </pc:spChg>
        <pc:spChg chg="mod">
          <ac:chgData name="Aschari  Eric" userId="S::ascharie@ethz.ch::f3cdf30d-ba72-471a-b3e9-4ec89a7b6fed" providerId="AD" clId="Web-{A0C42D58-84A7-4DE5-A23C-53E1235E6DD9}" dt="2022-03-03T21:22:03.561" v="59"/>
          <ac:spMkLst>
            <pc:docMk/>
            <pc:sldMk cId="52509442" sldId="340"/>
            <ac:spMk id="5" creationId="{888B159D-222C-48A7-A8E5-BAAC802B008B}"/>
          </ac:spMkLst>
        </pc:spChg>
        <pc:picChg chg="add mod ord">
          <ac:chgData name="Aschari  Eric" userId="S::ascharie@ethz.ch::f3cdf30d-ba72-471a-b3e9-4ec89a7b6fed" providerId="AD" clId="Web-{A0C42D58-84A7-4DE5-A23C-53E1235E6DD9}" dt="2022-03-03T21:22:03.561" v="59"/>
          <ac:picMkLst>
            <pc:docMk/>
            <pc:sldMk cId="52509442" sldId="340"/>
            <ac:picMk id="6" creationId="{E442550F-DCC9-4E9A-B40F-34A540DFA001}"/>
          </ac:picMkLst>
        </pc:picChg>
      </pc:sldChg>
      <pc:sldChg chg="add del">
        <pc:chgData name="Aschari  Eric" userId="S::ascharie@ethz.ch::f3cdf30d-ba72-471a-b3e9-4ec89a7b6fed" providerId="AD" clId="Web-{A0C42D58-84A7-4DE5-A23C-53E1235E6DD9}" dt="2022-03-03T21:17:16.103" v="11"/>
        <pc:sldMkLst>
          <pc:docMk/>
          <pc:sldMk cId="4184553193" sldId="340"/>
        </pc:sldMkLst>
      </pc:sldChg>
      <pc:sldChg chg="add del">
        <pc:chgData name="Aschari  Eric" userId="S::ascharie@ethz.ch::f3cdf30d-ba72-471a-b3e9-4ec89a7b6fed" providerId="AD" clId="Web-{A0C42D58-84A7-4DE5-A23C-53E1235E6DD9}" dt="2022-03-03T21:17:16.103" v="10"/>
        <pc:sldMkLst>
          <pc:docMk/>
          <pc:sldMk cId="2609188967" sldId="341"/>
        </pc:sldMkLst>
      </pc:sldChg>
      <pc:sldChg chg="add del">
        <pc:chgData name="Aschari  Eric" userId="S::ascharie@ethz.ch::f3cdf30d-ba72-471a-b3e9-4ec89a7b6fed" providerId="AD" clId="Web-{A0C42D58-84A7-4DE5-A23C-53E1235E6DD9}" dt="2022-03-03T21:17:16.088" v="9"/>
        <pc:sldMkLst>
          <pc:docMk/>
          <pc:sldMk cId="503878228" sldId="342"/>
        </pc:sldMkLst>
      </pc:sldChg>
      <pc:sldChg chg="add del">
        <pc:chgData name="Aschari  Eric" userId="S::ascharie@ethz.ch::f3cdf30d-ba72-471a-b3e9-4ec89a7b6fed" providerId="AD" clId="Web-{A0C42D58-84A7-4DE5-A23C-53E1235E6DD9}" dt="2022-03-03T21:17:16.088" v="8"/>
        <pc:sldMkLst>
          <pc:docMk/>
          <pc:sldMk cId="116901435" sldId="343"/>
        </pc:sldMkLst>
      </pc:sldChg>
    </pc:docChg>
  </pc:docChgLst>
  <pc:docChgLst>
    <pc:chgData name="Flurin Solèr" userId="ee80f6ed-b0d5-431f-a028-83f163a767c0" providerId="ADAL" clId="{AB6DAE59-0F5B-9242-B12C-DFEDF29CCF3D}"/>
    <pc:docChg chg="undo custSel addSld delSld modSld">
      <pc:chgData name="Flurin Solèr" userId="ee80f6ed-b0d5-431f-a028-83f163a767c0" providerId="ADAL" clId="{AB6DAE59-0F5B-9242-B12C-DFEDF29CCF3D}" dt="2022-06-01T07:29:00.423" v="314" actId="20577"/>
      <pc:docMkLst>
        <pc:docMk/>
      </pc:docMkLst>
      <pc:sldChg chg="modSp mod">
        <pc:chgData name="Flurin Solèr" userId="ee80f6ed-b0d5-431f-a028-83f163a767c0" providerId="ADAL" clId="{AB6DAE59-0F5B-9242-B12C-DFEDF29CCF3D}" dt="2022-05-31T06:42:24.581" v="76" actId="12788"/>
        <pc:sldMkLst>
          <pc:docMk/>
          <pc:sldMk cId="1066943484" sldId="415"/>
        </pc:sldMkLst>
        <pc:picChg chg="mod">
          <ac:chgData name="Flurin Solèr" userId="ee80f6ed-b0d5-431f-a028-83f163a767c0" providerId="ADAL" clId="{AB6DAE59-0F5B-9242-B12C-DFEDF29CCF3D}" dt="2022-05-31T06:42:24.581" v="76" actId="12788"/>
          <ac:picMkLst>
            <pc:docMk/>
            <pc:sldMk cId="1066943484" sldId="415"/>
            <ac:picMk id="15" creationId="{175BED84-700F-045F-3C2B-7BB958207388}"/>
          </ac:picMkLst>
        </pc:picChg>
        <pc:picChg chg="mod">
          <ac:chgData name="Flurin Solèr" userId="ee80f6ed-b0d5-431f-a028-83f163a767c0" providerId="ADAL" clId="{AB6DAE59-0F5B-9242-B12C-DFEDF29CCF3D}" dt="2022-05-31T06:42:15.939" v="74" actId="12788"/>
          <ac:picMkLst>
            <pc:docMk/>
            <pc:sldMk cId="1066943484" sldId="415"/>
            <ac:picMk id="19" creationId="{CB9CCDD7-EF4C-05FF-076A-0F391287F748}"/>
          </ac:picMkLst>
        </pc:picChg>
        <pc:picChg chg="mod">
          <ac:chgData name="Flurin Solèr" userId="ee80f6ed-b0d5-431f-a028-83f163a767c0" providerId="ADAL" clId="{AB6DAE59-0F5B-9242-B12C-DFEDF29CCF3D}" dt="2022-05-31T06:42:15.939" v="74" actId="12788"/>
          <ac:picMkLst>
            <pc:docMk/>
            <pc:sldMk cId="1066943484" sldId="415"/>
            <ac:picMk id="27" creationId="{0FD20FF7-756C-08FB-90CE-6BCAF8811435}"/>
          </ac:picMkLst>
        </pc:picChg>
      </pc:sldChg>
      <pc:sldChg chg="modSp mod modAnim">
        <pc:chgData name="Flurin Solèr" userId="ee80f6ed-b0d5-431f-a028-83f163a767c0" providerId="ADAL" clId="{AB6DAE59-0F5B-9242-B12C-DFEDF29CCF3D}" dt="2022-05-31T06:45:26.707" v="165" actId="1076"/>
        <pc:sldMkLst>
          <pc:docMk/>
          <pc:sldMk cId="3375866112" sldId="481"/>
        </pc:sldMkLst>
        <pc:spChg chg="mod">
          <ac:chgData name="Flurin Solèr" userId="ee80f6ed-b0d5-431f-a028-83f163a767c0" providerId="ADAL" clId="{AB6DAE59-0F5B-9242-B12C-DFEDF29CCF3D}" dt="2022-05-31T06:45:26.707" v="165" actId="1076"/>
          <ac:spMkLst>
            <pc:docMk/>
            <pc:sldMk cId="3375866112" sldId="481"/>
            <ac:spMk id="10" creationId="{A1338CF8-A2F8-AD55-A501-EB9EAFAE4161}"/>
          </ac:spMkLst>
        </pc:spChg>
      </pc:sldChg>
      <pc:sldChg chg="del">
        <pc:chgData name="Flurin Solèr" userId="ee80f6ed-b0d5-431f-a028-83f163a767c0" providerId="ADAL" clId="{AB6DAE59-0F5B-9242-B12C-DFEDF29CCF3D}" dt="2022-05-31T06:40:05.383" v="21" actId="2696"/>
        <pc:sldMkLst>
          <pc:docMk/>
          <pc:sldMk cId="3812275434" sldId="491"/>
        </pc:sldMkLst>
      </pc:sldChg>
      <pc:sldChg chg="mod modShow">
        <pc:chgData name="Flurin Solèr" userId="ee80f6ed-b0d5-431f-a028-83f163a767c0" providerId="ADAL" clId="{AB6DAE59-0F5B-9242-B12C-DFEDF29CCF3D}" dt="2022-05-31T06:36:22.697" v="2" actId="729"/>
        <pc:sldMkLst>
          <pc:docMk/>
          <pc:sldMk cId="2979496760" sldId="499"/>
        </pc:sldMkLst>
      </pc:sldChg>
      <pc:sldChg chg="del">
        <pc:chgData name="Flurin Solèr" userId="ee80f6ed-b0d5-431f-a028-83f163a767c0" providerId="ADAL" clId="{AB6DAE59-0F5B-9242-B12C-DFEDF29CCF3D}" dt="2022-05-31T06:40:05.383" v="21" actId="2696"/>
        <pc:sldMkLst>
          <pc:docMk/>
          <pc:sldMk cId="188136863" sldId="515"/>
        </pc:sldMkLst>
      </pc:sldChg>
      <pc:sldChg chg="del mod modAnim modShow">
        <pc:chgData name="Flurin Solèr" userId="ee80f6ed-b0d5-431f-a028-83f163a767c0" providerId="ADAL" clId="{AB6DAE59-0F5B-9242-B12C-DFEDF29CCF3D}" dt="2022-05-31T06:40:05.383" v="21" actId="2696"/>
        <pc:sldMkLst>
          <pc:docMk/>
          <pc:sldMk cId="1436957014" sldId="516"/>
        </pc:sldMkLst>
      </pc:sldChg>
      <pc:sldChg chg="del mod modShow">
        <pc:chgData name="Flurin Solèr" userId="ee80f6ed-b0d5-431f-a028-83f163a767c0" providerId="ADAL" clId="{AB6DAE59-0F5B-9242-B12C-DFEDF29CCF3D}" dt="2022-05-31T06:39:47.419" v="20" actId="2696"/>
        <pc:sldMkLst>
          <pc:docMk/>
          <pc:sldMk cId="2790265590" sldId="517"/>
        </pc:sldMkLst>
      </pc:sldChg>
      <pc:sldChg chg="modNotesTx">
        <pc:chgData name="Flurin Solèr" userId="ee80f6ed-b0d5-431f-a028-83f163a767c0" providerId="ADAL" clId="{AB6DAE59-0F5B-9242-B12C-DFEDF29CCF3D}" dt="2022-06-01T07:29:00.423" v="314" actId="20577"/>
        <pc:sldMkLst>
          <pc:docMk/>
          <pc:sldMk cId="1283499672" sldId="582"/>
        </pc:sldMkLst>
      </pc:sldChg>
      <pc:sldChg chg="delSp modSp add mod delAnim">
        <pc:chgData name="Flurin Solèr" userId="ee80f6ed-b0d5-431f-a028-83f163a767c0" providerId="ADAL" clId="{AB6DAE59-0F5B-9242-B12C-DFEDF29CCF3D}" dt="2022-05-31T06:45:56.689" v="180" actId="255"/>
        <pc:sldMkLst>
          <pc:docMk/>
          <pc:sldMk cId="803780633" sldId="643"/>
        </pc:sldMkLst>
        <pc:spChg chg="mod">
          <ac:chgData name="Flurin Solèr" userId="ee80f6ed-b0d5-431f-a028-83f163a767c0" providerId="ADAL" clId="{AB6DAE59-0F5B-9242-B12C-DFEDF29CCF3D}" dt="2022-05-31T06:45:40.066" v="169" actId="20577"/>
          <ac:spMkLst>
            <pc:docMk/>
            <pc:sldMk cId="803780633" sldId="643"/>
            <ac:spMk id="12" creationId="{4896B00B-5CC5-BF19-8304-D3CAB996E52A}"/>
          </ac:spMkLst>
        </pc:spChg>
        <pc:spChg chg="mod">
          <ac:chgData name="Flurin Solèr" userId="ee80f6ed-b0d5-431f-a028-83f163a767c0" providerId="ADAL" clId="{AB6DAE59-0F5B-9242-B12C-DFEDF29CCF3D}" dt="2022-05-31T06:45:43.972" v="173" actId="20577"/>
          <ac:spMkLst>
            <pc:docMk/>
            <pc:sldMk cId="803780633" sldId="643"/>
            <ac:spMk id="49" creationId="{11B236D8-50C6-64E9-0571-D43365D3129E}"/>
          </ac:spMkLst>
        </pc:spChg>
        <pc:spChg chg="mod">
          <ac:chgData name="Flurin Solèr" userId="ee80f6ed-b0d5-431f-a028-83f163a767c0" providerId="ADAL" clId="{AB6DAE59-0F5B-9242-B12C-DFEDF29CCF3D}" dt="2022-05-31T06:45:56.689" v="180" actId="255"/>
          <ac:spMkLst>
            <pc:docMk/>
            <pc:sldMk cId="803780633" sldId="643"/>
            <ac:spMk id="51" creationId="{5F356A92-2020-0FFE-53D6-6A637B665CDC}"/>
          </ac:spMkLst>
        </pc:spChg>
        <pc:spChg chg="del">
          <ac:chgData name="Flurin Solèr" userId="ee80f6ed-b0d5-431f-a028-83f163a767c0" providerId="ADAL" clId="{AB6DAE59-0F5B-9242-B12C-DFEDF29CCF3D}" dt="2022-05-31T06:36:53.503" v="4" actId="478"/>
          <ac:spMkLst>
            <pc:docMk/>
            <pc:sldMk cId="803780633" sldId="643"/>
            <ac:spMk id="67" creationId="{392863B5-AF0E-D411-07DE-120A45FF858A}"/>
          </ac:spMkLst>
        </pc:spChg>
        <pc:cxnChg chg="del mod">
          <ac:chgData name="Flurin Solèr" userId="ee80f6ed-b0d5-431f-a028-83f163a767c0" providerId="ADAL" clId="{AB6DAE59-0F5B-9242-B12C-DFEDF29CCF3D}" dt="2022-05-31T06:36:56.180" v="5" actId="478"/>
          <ac:cxnSpMkLst>
            <pc:docMk/>
            <pc:sldMk cId="803780633" sldId="643"/>
            <ac:cxnSpMk id="56" creationId="{D2FF4960-DA73-CD61-FFA9-88074AAE3FF5}"/>
          </ac:cxnSpMkLst>
        </pc:cxnChg>
      </pc:sldChg>
      <pc:sldChg chg="addSp delSp modSp new mod modAnim">
        <pc:chgData name="Flurin Solèr" userId="ee80f6ed-b0d5-431f-a028-83f163a767c0" providerId="ADAL" clId="{AB6DAE59-0F5B-9242-B12C-DFEDF29CCF3D}" dt="2022-05-31T07:40:23.009" v="221" actId="1076"/>
        <pc:sldMkLst>
          <pc:docMk/>
          <pc:sldMk cId="738523084" sldId="644"/>
        </pc:sldMkLst>
        <pc:spChg chg="mod">
          <ac:chgData name="Flurin Solèr" userId="ee80f6ed-b0d5-431f-a028-83f163a767c0" providerId="ADAL" clId="{AB6DAE59-0F5B-9242-B12C-DFEDF29CCF3D}" dt="2022-05-31T06:38:26.127" v="19" actId="20577"/>
          <ac:spMkLst>
            <pc:docMk/>
            <pc:sldMk cId="738523084" sldId="644"/>
            <ac:spMk id="2" creationId="{6D4F7EE6-D331-D3FF-14C0-2C3E91F25A2B}"/>
          </ac:spMkLst>
        </pc:spChg>
        <pc:spChg chg="del">
          <ac:chgData name="Flurin Solèr" userId="ee80f6ed-b0d5-431f-a028-83f163a767c0" providerId="ADAL" clId="{AB6DAE59-0F5B-9242-B12C-DFEDF29CCF3D}" dt="2022-05-31T07:22:37.836" v="181"/>
          <ac:spMkLst>
            <pc:docMk/>
            <pc:sldMk cId="738523084" sldId="644"/>
            <ac:spMk id="3" creationId="{9A589A08-6D23-2C9E-F9AE-84022D84CF89}"/>
          </ac:spMkLst>
        </pc:spChg>
        <pc:spChg chg="add mod">
          <ac:chgData name="Flurin Solèr" userId="ee80f6ed-b0d5-431f-a028-83f163a767c0" providerId="ADAL" clId="{AB6DAE59-0F5B-9242-B12C-DFEDF29CCF3D}" dt="2022-05-31T07:39:58.822" v="217" actId="164"/>
          <ac:spMkLst>
            <pc:docMk/>
            <pc:sldMk cId="738523084" sldId="644"/>
            <ac:spMk id="11" creationId="{79487E09-63C6-8805-901B-95A55F6DBF25}"/>
          </ac:spMkLst>
        </pc:spChg>
        <pc:grpChg chg="add mod">
          <ac:chgData name="Flurin Solèr" userId="ee80f6ed-b0d5-431f-a028-83f163a767c0" providerId="ADAL" clId="{AB6DAE59-0F5B-9242-B12C-DFEDF29CCF3D}" dt="2022-05-31T07:40:03.489" v="220" actId="1076"/>
          <ac:grpSpMkLst>
            <pc:docMk/>
            <pc:sldMk cId="738523084" sldId="644"/>
            <ac:grpSpMk id="12" creationId="{4D80C60E-6F94-D0C7-5979-47EF27EF34DF}"/>
          </ac:grpSpMkLst>
        </pc:grpChg>
        <pc:picChg chg="add mod modCrop">
          <ac:chgData name="Flurin Solèr" userId="ee80f6ed-b0d5-431f-a028-83f163a767c0" providerId="ADAL" clId="{AB6DAE59-0F5B-9242-B12C-DFEDF29CCF3D}" dt="2022-05-31T07:40:23.009" v="221" actId="1076"/>
          <ac:picMkLst>
            <pc:docMk/>
            <pc:sldMk cId="738523084" sldId="644"/>
            <ac:picMk id="7" creationId="{88C2AD10-EDB9-6A77-1058-197AE5AFB0A3}"/>
          </ac:picMkLst>
        </pc:picChg>
        <pc:picChg chg="add mod modCrop">
          <ac:chgData name="Flurin Solèr" userId="ee80f6ed-b0d5-431f-a028-83f163a767c0" providerId="ADAL" clId="{AB6DAE59-0F5B-9242-B12C-DFEDF29CCF3D}" dt="2022-05-31T07:38:04.062" v="201" actId="1076"/>
          <ac:picMkLst>
            <pc:docMk/>
            <pc:sldMk cId="738523084" sldId="644"/>
            <ac:picMk id="9" creationId="{A0FCC64E-8B02-AEC7-4C91-A62F6DDBE76D}"/>
          </ac:picMkLst>
        </pc:picChg>
        <pc:picChg chg="add mod">
          <ac:chgData name="Flurin Solèr" userId="ee80f6ed-b0d5-431f-a028-83f163a767c0" providerId="ADAL" clId="{AB6DAE59-0F5B-9242-B12C-DFEDF29CCF3D}" dt="2022-05-31T07:39:58.822" v="217" actId="164"/>
          <ac:picMkLst>
            <pc:docMk/>
            <pc:sldMk cId="738523084" sldId="644"/>
            <ac:picMk id="10" creationId="{06887DFB-02C0-0734-F890-6E3B63E3C4B8}"/>
          </ac:picMkLst>
        </pc:picChg>
      </pc:sldChg>
    </pc:docChg>
  </pc:docChgLst>
  <pc:docChgLst>
    <pc:chgData name="Aschari  Eric" userId="S::ascharie@ethz.ch::f3cdf30d-ba72-471a-b3e9-4ec89a7b6fed" providerId="AD" clId="Web-{3A7F2012-0E6F-4D0C-B517-526529C10FAF}"/>
    <pc:docChg chg="modSld">
      <pc:chgData name="Aschari  Eric" userId="S::ascharie@ethz.ch::f3cdf30d-ba72-471a-b3e9-4ec89a7b6fed" providerId="AD" clId="Web-{3A7F2012-0E6F-4D0C-B517-526529C10FAF}" dt="2022-03-07T08:29:37.980" v="15"/>
      <pc:docMkLst>
        <pc:docMk/>
      </pc:docMkLst>
      <pc:sldChg chg="modSp">
        <pc:chgData name="Aschari  Eric" userId="S::ascharie@ethz.ch::f3cdf30d-ba72-471a-b3e9-4ec89a7b6fed" providerId="AD" clId="Web-{3A7F2012-0E6F-4D0C-B517-526529C10FAF}" dt="2022-03-07T07:09:44.656" v="13" actId="20577"/>
        <pc:sldMkLst>
          <pc:docMk/>
          <pc:sldMk cId="80577194" sldId="319"/>
        </pc:sldMkLst>
        <pc:spChg chg="mod">
          <ac:chgData name="Aschari  Eric" userId="S::ascharie@ethz.ch::f3cdf30d-ba72-471a-b3e9-4ec89a7b6fed" providerId="AD" clId="Web-{3A7F2012-0E6F-4D0C-B517-526529C10FAF}" dt="2022-03-07T07:09:44.656" v="13" actId="20577"/>
          <ac:spMkLst>
            <pc:docMk/>
            <pc:sldMk cId="80577194" sldId="319"/>
            <ac:spMk id="3" creationId="{172DE403-EFFC-7344-800B-66B494B50EC8}"/>
          </ac:spMkLst>
        </pc:spChg>
      </pc:sldChg>
      <pc:sldChg chg="addSp delSp">
        <pc:chgData name="Aschari  Eric" userId="S::ascharie@ethz.ch::f3cdf30d-ba72-471a-b3e9-4ec89a7b6fed" providerId="AD" clId="Web-{3A7F2012-0E6F-4D0C-B517-526529C10FAF}" dt="2022-03-07T08:29:37.980" v="15"/>
        <pc:sldMkLst>
          <pc:docMk/>
          <pc:sldMk cId="897552558" sldId="328"/>
        </pc:sldMkLst>
        <pc:spChg chg="add del">
          <ac:chgData name="Aschari  Eric" userId="S::ascharie@ethz.ch::f3cdf30d-ba72-471a-b3e9-4ec89a7b6fed" providerId="AD" clId="Web-{3A7F2012-0E6F-4D0C-B517-526529C10FAF}" dt="2022-03-07T08:29:37.980" v="15"/>
          <ac:spMkLst>
            <pc:docMk/>
            <pc:sldMk cId="897552558" sldId="328"/>
            <ac:spMk id="3" creationId="{883ABEB2-1D74-4F22-AC54-7483A6EB8437}"/>
          </ac:spMkLst>
        </pc:spChg>
      </pc:sldChg>
    </pc:docChg>
  </pc:docChgLst>
  <pc:docChgLst>
    <pc:chgData name="Aschari  Eric" userId="S::ascharie@ethz.ch::f3cdf30d-ba72-471a-b3e9-4ec89a7b6fed" providerId="AD" clId="Web-{D673366A-85D2-4B6A-ACC4-2C8DED4A8F70}"/>
    <pc:docChg chg="modSld">
      <pc:chgData name="Aschari  Eric" userId="S::ascharie@ethz.ch::f3cdf30d-ba72-471a-b3e9-4ec89a7b6fed" providerId="AD" clId="Web-{D673366A-85D2-4B6A-ACC4-2C8DED4A8F70}" dt="2022-03-08T12:02:19.114" v="1"/>
      <pc:docMkLst>
        <pc:docMk/>
      </pc:docMkLst>
      <pc:sldChg chg="delSp">
        <pc:chgData name="Aschari  Eric" userId="S::ascharie@ethz.ch::f3cdf30d-ba72-471a-b3e9-4ec89a7b6fed" providerId="AD" clId="Web-{D673366A-85D2-4B6A-ACC4-2C8DED4A8F70}" dt="2022-03-08T12:02:19.114" v="1"/>
        <pc:sldMkLst>
          <pc:docMk/>
          <pc:sldMk cId="2644699097" sldId="380"/>
        </pc:sldMkLst>
        <pc:spChg chg="del">
          <ac:chgData name="Aschari  Eric" userId="S::ascharie@ethz.ch::f3cdf30d-ba72-471a-b3e9-4ec89a7b6fed" providerId="AD" clId="Web-{D673366A-85D2-4B6A-ACC4-2C8DED4A8F70}" dt="2022-03-08T12:02:15.536" v="0"/>
          <ac:spMkLst>
            <pc:docMk/>
            <pc:sldMk cId="2644699097" sldId="380"/>
            <ac:spMk id="24" creationId="{1E882A53-20AD-40E0-B71D-D2205D0E9A21}"/>
          </ac:spMkLst>
        </pc:spChg>
        <pc:spChg chg="del">
          <ac:chgData name="Aschari  Eric" userId="S::ascharie@ethz.ch::f3cdf30d-ba72-471a-b3e9-4ec89a7b6fed" providerId="AD" clId="Web-{D673366A-85D2-4B6A-ACC4-2C8DED4A8F70}" dt="2022-03-08T12:02:19.114" v="1"/>
          <ac:spMkLst>
            <pc:docMk/>
            <pc:sldMk cId="2644699097" sldId="380"/>
            <ac:spMk id="25" creationId="{42A35440-7B13-4CC1-834D-E04C1F2FE195}"/>
          </ac:spMkLst>
        </pc:spChg>
      </pc:sldChg>
    </pc:docChg>
  </pc:docChgLst>
  <pc:docChgLst>
    <pc:chgData name="Aschari  Eric" userId="S::ascharie@ethz.ch::f3cdf30d-ba72-471a-b3e9-4ec89a7b6fed" providerId="AD" clId="Web-{C0367A9E-FAF0-43C0-B6CD-F39BB17320EE}"/>
    <pc:docChg chg="modSld">
      <pc:chgData name="Aschari  Eric" userId="S::ascharie@ethz.ch::f3cdf30d-ba72-471a-b3e9-4ec89a7b6fed" providerId="AD" clId="Web-{C0367A9E-FAF0-43C0-B6CD-F39BB17320EE}" dt="2022-03-08T13:45:41.327" v="4" actId="20577"/>
      <pc:docMkLst>
        <pc:docMk/>
      </pc:docMkLst>
      <pc:sldChg chg="modSp">
        <pc:chgData name="Aschari  Eric" userId="S::ascharie@ethz.ch::f3cdf30d-ba72-471a-b3e9-4ec89a7b6fed" providerId="AD" clId="Web-{C0367A9E-FAF0-43C0-B6CD-F39BB17320EE}" dt="2022-03-08T13:45:41.327" v="4" actId="20577"/>
        <pc:sldMkLst>
          <pc:docMk/>
          <pc:sldMk cId="659014628" sldId="387"/>
        </pc:sldMkLst>
        <pc:spChg chg="mod">
          <ac:chgData name="Aschari  Eric" userId="S::ascharie@ethz.ch::f3cdf30d-ba72-471a-b3e9-4ec89a7b6fed" providerId="AD" clId="Web-{C0367A9E-FAF0-43C0-B6CD-F39BB17320EE}" dt="2022-03-08T13:45:41.327" v="4" actId="20577"/>
          <ac:spMkLst>
            <pc:docMk/>
            <pc:sldMk cId="659014628" sldId="387"/>
            <ac:spMk id="6" creationId="{AF1E814D-7D54-40FA-9F07-469E1CB6CA39}"/>
          </ac:spMkLst>
        </pc:spChg>
      </pc:sldChg>
    </pc:docChg>
  </pc:docChgLst>
  <pc:docChgLst>
    <pc:chgData name="Loggia  Serena" userId="S::sloggia@ethz.ch::e1d797a7-22fe-4a25-901a-9a04d4c2f2e8" providerId="AD" clId="Web-{0986C814-26B0-4658-86C0-E05B95967EE0}"/>
    <pc:docChg chg="modSld">
      <pc:chgData name="Loggia  Serena" userId="S::sloggia@ethz.ch::e1d797a7-22fe-4a25-901a-9a04d4c2f2e8" providerId="AD" clId="Web-{0986C814-26B0-4658-86C0-E05B95967EE0}" dt="2021-11-25T11:01:27.645" v="16" actId="20577"/>
      <pc:docMkLst>
        <pc:docMk/>
      </pc:docMkLst>
      <pc:sldChg chg="modSp">
        <pc:chgData name="Loggia  Serena" userId="S::sloggia@ethz.ch::e1d797a7-22fe-4a25-901a-9a04d4c2f2e8" providerId="AD" clId="Web-{0986C814-26B0-4658-86C0-E05B95967EE0}" dt="2021-11-25T11:01:27.645" v="16" actId="20577"/>
        <pc:sldMkLst>
          <pc:docMk/>
          <pc:sldMk cId="303093001" sldId="300"/>
        </pc:sldMkLst>
        <pc:spChg chg="mod">
          <ac:chgData name="Loggia  Serena" userId="S::sloggia@ethz.ch::e1d797a7-22fe-4a25-901a-9a04d4c2f2e8" providerId="AD" clId="Web-{0986C814-26B0-4658-86C0-E05B95967EE0}" dt="2021-11-25T11:01:27.645" v="16" actId="20577"/>
          <ac:spMkLst>
            <pc:docMk/>
            <pc:sldMk cId="303093001" sldId="300"/>
            <ac:spMk id="6" creationId="{C45834C6-18E4-4763-AFD8-5B05FB37200C}"/>
          </ac:spMkLst>
        </pc:spChg>
      </pc:sldChg>
    </pc:docChg>
  </pc:docChgLst>
  <pc:docChgLst>
    <pc:chgData name="Meier  Dana" userId="S::danameie@ethz.ch::83c5db5c-748f-44c8-ad49-a5e332b6d8d8" providerId="AD" clId="Web-{FF989E13-1481-4776-8D2D-10B9709F22E2}"/>
    <pc:docChg chg="modSld">
      <pc:chgData name="Meier  Dana" userId="S::danameie@ethz.ch::83c5db5c-748f-44c8-ad49-a5e332b6d8d8" providerId="AD" clId="Web-{FF989E13-1481-4776-8D2D-10B9709F22E2}" dt="2022-05-26T12:31:46.994" v="27" actId="20577"/>
      <pc:docMkLst>
        <pc:docMk/>
      </pc:docMkLst>
      <pc:sldChg chg="modSp">
        <pc:chgData name="Meier  Dana" userId="S::danameie@ethz.ch::83c5db5c-748f-44c8-ad49-a5e332b6d8d8" providerId="AD" clId="Web-{FF989E13-1481-4776-8D2D-10B9709F22E2}" dt="2022-05-26T12:31:46.994" v="27" actId="20577"/>
        <pc:sldMkLst>
          <pc:docMk/>
          <pc:sldMk cId="3916381134" sldId="494"/>
        </pc:sldMkLst>
        <pc:spChg chg="mod">
          <ac:chgData name="Meier  Dana" userId="S::danameie@ethz.ch::83c5db5c-748f-44c8-ad49-a5e332b6d8d8" providerId="AD" clId="Web-{FF989E13-1481-4776-8D2D-10B9709F22E2}" dt="2022-05-26T12:31:46.994" v="27" actId="20577"/>
          <ac:spMkLst>
            <pc:docMk/>
            <pc:sldMk cId="3916381134" sldId="494"/>
            <ac:spMk id="8" creationId="{BAE559BA-25D4-947B-D97F-13E2283339E6}"/>
          </ac:spMkLst>
        </pc:spChg>
      </pc:sldChg>
    </pc:docChg>
  </pc:docChgLst>
  <pc:docChgLst>
    <pc:chgData name="Aschari  Eric" userId="S::ascharie@ethz.ch::f3cdf30d-ba72-471a-b3e9-4ec89a7b6fed" providerId="AD" clId="Web-{4726432D-ABA7-4056-BDAB-100E7516673D}"/>
    <pc:docChg chg="modSld">
      <pc:chgData name="Aschari  Eric" userId="S::ascharie@ethz.ch::f3cdf30d-ba72-471a-b3e9-4ec89a7b6fed" providerId="AD" clId="Web-{4726432D-ABA7-4056-BDAB-100E7516673D}" dt="2022-03-03T16:37:13.806" v="16"/>
      <pc:docMkLst>
        <pc:docMk/>
      </pc:docMkLst>
      <pc:sldChg chg="addSp delSp modSp">
        <pc:chgData name="Aschari  Eric" userId="S::ascharie@ethz.ch::f3cdf30d-ba72-471a-b3e9-4ec89a7b6fed" providerId="AD" clId="Web-{4726432D-ABA7-4056-BDAB-100E7516673D}" dt="2022-03-03T16:37:13.806" v="16"/>
        <pc:sldMkLst>
          <pc:docMk/>
          <pc:sldMk cId="453548674" sldId="303"/>
        </pc:sldMkLst>
        <pc:spChg chg="add del mod">
          <ac:chgData name="Aschari  Eric" userId="S::ascharie@ethz.ch::f3cdf30d-ba72-471a-b3e9-4ec89a7b6fed" providerId="AD" clId="Web-{4726432D-ABA7-4056-BDAB-100E7516673D}" dt="2022-03-03T16:36:53.165" v="4"/>
          <ac:spMkLst>
            <pc:docMk/>
            <pc:sldMk cId="453548674" sldId="303"/>
            <ac:spMk id="3" creationId="{5F627F91-56A3-441A-8A84-4A0C7F5E0894}"/>
          </ac:spMkLst>
        </pc:spChg>
        <pc:spChg chg="add mod">
          <ac:chgData name="Aschari  Eric" userId="S::ascharie@ethz.ch::f3cdf30d-ba72-471a-b3e9-4ec89a7b6fed" providerId="AD" clId="Web-{4726432D-ABA7-4056-BDAB-100E7516673D}" dt="2022-03-03T16:37:13.806" v="16"/>
          <ac:spMkLst>
            <pc:docMk/>
            <pc:sldMk cId="453548674" sldId="303"/>
            <ac:spMk id="9" creationId="{14C35FEC-C5E0-4891-A6B1-858BA64372BD}"/>
          </ac:spMkLst>
        </pc:spChg>
      </pc:sldChg>
    </pc:docChg>
  </pc:docChgLst>
  <pc:docChgLst>
    <pc:chgData name="Aschari  Eric" userId="f3cdf30d-ba72-471a-b3e9-4ec89a7b6fed" providerId="ADAL" clId="{284D3135-B86D-435A-9E43-96A3564A8085}"/>
    <pc:docChg chg="undo custSel addSld modSld sldOrd">
      <pc:chgData name="Aschari  Eric" userId="f3cdf30d-ba72-471a-b3e9-4ec89a7b6fed" providerId="ADAL" clId="{284D3135-B86D-435A-9E43-96A3564A8085}" dt="2022-05-27T20:57:58.958" v="2457"/>
      <pc:docMkLst>
        <pc:docMk/>
      </pc:docMkLst>
      <pc:sldChg chg="modSp mod">
        <pc:chgData name="Aschari  Eric" userId="f3cdf30d-ba72-471a-b3e9-4ec89a7b6fed" providerId="ADAL" clId="{284D3135-B86D-435A-9E43-96A3564A8085}" dt="2022-05-27T14:11:40.195" v="139" actId="20577"/>
        <pc:sldMkLst>
          <pc:docMk/>
          <pc:sldMk cId="3058242049" sldId="404"/>
        </pc:sldMkLst>
        <pc:spChg chg="mod">
          <ac:chgData name="Aschari  Eric" userId="f3cdf30d-ba72-471a-b3e9-4ec89a7b6fed" providerId="ADAL" clId="{284D3135-B86D-435A-9E43-96A3564A8085}" dt="2022-05-27T14:11:40.195" v="139" actId="20577"/>
          <ac:spMkLst>
            <pc:docMk/>
            <pc:sldMk cId="3058242049" sldId="404"/>
            <ac:spMk id="3" creationId="{518BC7A4-C03C-2401-E294-0E997B95744C}"/>
          </ac:spMkLst>
        </pc:spChg>
      </pc:sldChg>
      <pc:sldChg chg="addCm modCm">
        <pc:chgData name="Aschari  Eric" userId="f3cdf30d-ba72-471a-b3e9-4ec89a7b6fed" providerId="ADAL" clId="{284D3135-B86D-435A-9E43-96A3564A8085}" dt="2022-05-27T14:03:05.836" v="45"/>
        <pc:sldMkLst>
          <pc:docMk/>
          <pc:sldMk cId="1066943484" sldId="415"/>
        </pc:sldMkLst>
      </pc:sldChg>
      <pc:sldChg chg="modSp mod modAnim delCm">
        <pc:chgData name="Aschari  Eric" userId="f3cdf30d-ba72-471a-b3e9-4ec89a7b6fed" providerId="ADAL" clId="{284D3135-B86D-435A-9E43-96A3564A8085}" dt="2022-05-27T17:04:26.694" v="1870" actId="1076"/>
        <pc:sldMkLst>
          <pc:docMk/>
          <pc:sldMk cId="2583922521" sldId="428"/>
        </pc:sldMkLst>
        <pc:spChg chg="mod">
          <ac:chgData name="Aschari  Eric" userId="f3cdf30d-ba72-471a-b3e9-4ec89a7b6fed" providerId="ADAL" clId="{284D3135-B86D-435A-9E43-96A3564A8085}" dt="2022-05-27T17:03:13.878" v="1859" actId="20577"/>
          <ac:spMkLst>
            <pc:docMk/>
            <pc:sldMk cId="2583922521" sldId="428"/>
            <ac:spMk id="8" creationId="{C19A1D91-24DC-FC55-7114-7B76624D0DAB}"/>
          </ac:spMkLst>
        </pc:spChg>
        <pc:grpChg chg="mod">
          <ac:chgData name="Aschari  Eric" userId="f3cdf30d-ba72-471a-b3e9-4ec89a7b6fed" providerId="ADAL" clId="{284D3135-B86D-435A-9E43-96A3564A8085}" dt="2022-05-27T17:04:26.694" v="1870" actId="1076"/>
          <ac:grpSpMkLst>
            <pc:docMk/>
            <pc:sldMk cId="2583922521" sldId="428"/>
            <ac:grpSpMk id="32" creationId="{FABC82CF-5AE6-B8CD-D1F7-1731179B337B}"/>
          </ac:grpSpMkLst>
        </pc:grpChg>
        <pc:grpChg chg="mod">
          <ac:chgData name="Aschari  Eric" userId="f3cdf30d-ba72-471a-b3e9-4ec89a7b6fed" providerId="ADAL" clId="{284D3135-B86D-435A-9E43-96A3564A8085}" dt="2022-05-27T17:04:26.694" v="1870" actId="1076"/>
          <ac:grpSpMkLst>
            <pc:docMk/>
            <pc:sldMk cId="2583922521" sldId="428"/>
            <ac:grpSpMk id="50" creationId="{3ED42E15-E694-7B21-64FC-AC5B02DC1E1C}"/>
          </ac:grpSpMkLst>
        </pc:grpChg>
        <pc:grpChg chg="mod">
          <ac:chgData name="Aschari  Eric" userId="f3cdf30d-ba72-471a-b3e9-4ec89a7b6fed" providerId="ADAL" clId="{284D3135-B86D-435A-9E43-96A3564A8085}" dt="2022-05-27T17:04:26.694" v="1870" actId="1076"/>
          <ac:grpSpMkLst>
            <pc:docMk/>
            <pc:sldMk cId="2583922521" sldId="428"/>
            <ac:grpSpMk id="61" creationId="{CFC6E39E-4C6A-5EC1-E76F-D7D20A9FE6AA}"/>
          </ac:grpSpMkLst>
        </pc:grpChg>
        <pc:grpChg chg="mod">
          <ac:chgData name="Aschari  Eric" userId="f3cdf30d-ba72-471a-b3e9-4ec89a7b6fed" providerId="ADAL" clId="{284D3135-B86D-435A-9E43-96A3564A8085}" dt="2022-05-27T17:04:26.694" v="1870" actId="1076"/>
          <ac:grpSpMkLst>
            <pc:docMk/>
            <pc:sldMk cId="2583922521" sldId="428"/>
            <ac:grpSpMk id="62" creationId="{D0407695-E828-7E02-8C81-ECB5381309A9}"/>
          </ac:grpSpMkLst>
        </pc:grpChg>
        <pc:grpChg chg="mod">
          <ac:chgData name="Aschari  Eric" userId="f3cdf30d-ba72-471a-b3e9-4ec89a7b6fed" providerId="ADAL" clId="{284D3135-B86D-435A-9E43-96A3564A8085}" dt="2022-05-27T17:04:26.694" v="1870" actId="1076"/>
          <ac:grpSpMkLst>
            <pc:docMk/>
            <pc:sldMk cId="2583922521" sldId="428"/>
            <ac:grpSpMk id="67" creationId="{0F7EBD18-8C92-D8C1-5914-B23FACA07016}"/>
          </ac:grpSpMkLst>
        </pc:grpChg>
        <pc:picChg chg="mod">
          <ac:chgData name="Aschari  Eric" userId="f3cdf30d-ba72-471a-b3e9-4ec89a7b6fed" providerId="ADAL" clId="{284D3135-B86D-435A-9E43-96A3564A8085}" dt="2022-05-27T17:04:26.694" v="1870" actId="1076"/>
          <ac:picMkLst>
            <pc:docMk/>
            <pc:sldMk cId="2583922521" sldId="428"/>
            <ac:picMk id="7" creationId="{621C3AFB-D0B1-7740-F01B-B5F26090A6F8}"/>
          </ac:picMkLst>
        </pc:picChg>
      </pc:sldChg>
      <pc:sldChg chg="addCm modCm">
        <pc:chgData name="Aschari  Eric" userId="f3cdf30d-ba72-471a-b3e9-4ec89a7b6fed" providerId="ADAL" clId="{284D3135-B86D-435A-9E43-96A3564A8085}" dt="2022-05-27T13:34:22.682" v="17"/>
        <pc:sldMkLst>
          <pc:docMk/>
          <pc:sldMk cId="1119032196" sldId="468"/>
        </pc:sldMkLst>
      </pc:sldChg>
      <pc:sldChg chg="modSp mod">
        <pc:chgData name="Aschari  Eric" userId="f3cdf30d-ba72-471a-b3e9-4ec89a7b6fed" providerId="ADAL" clId="{284D3135-B86D-435A-9E43-96A3564A8085}" dt="2022-05-27T14:10:19.956" v="136" actId="20577"/>
        <pc:sldMkLst>
          <pc:docMk/>
          <pc:sldMk cId="3237866009" sldId="472"/>
        </pc:sldMkLst>
        <pc:spChg chg="mod">
          <ac:chgData name="Aschari  Eric" userId="f3cdf30d-ba72-471a-b3e9-4ec89a7b6fed" providerId="ADAL" clId="{284D3135-B86D-435A-9E43-96A3564A8085}" dt="2022-05-27T14:10:19.956" v="136" actId="20577"/>
          <ac:spMkLst>
            <pc:docMk/>
            <pc:sldMk cId="3237866009" sldId="472"/>
            <ac:spMk id="3" creationId="{8B117488-C073-4EF0-8013-6E3CB59E961E}"/>
          </ac:spMkLst>
        </pc:spChg>
      </pc:sldChg>
      <pc:sldChg chg="addCm modCm">
        <pc:chgData name="Aschari  Eric" userId="f3cdf30d-ba72-471a-b3e9-4ec89a7b6fed" providerId="ADAL" clId="{284D3135-B86D-435A-9E43-96A3564A8085}" dt="2022-05-27T14:02:14.117" v="43"/>
        <pc:sldMkLst>
          <pc:docMk/>
          <pc:sldMk cId="258260801" sldId="474"/>
        </pc:sldMkLst>
      </pc:sldChg>
      <pc:sldChg chg="addCm modCm">
        <pc:chgData name="Aschari  Eric" userId="f3cdf30d-ba72-471a-b3e9-4ec89a7b6fed" providerId="ADAL" clId="{284D3135-B86D-435A-9E43-96A3564A8085}" dt="2022-05-27T14:04:00.612" v="47"/>
        <pc:sldMkLst>
          <pc:docMk/>
          <pc:sldMk cId="3375866112" sldId="481"/>
        </pc:sldMkLst>
      </pc:sldChg>
      <pc:sldChg chg="addCm modCm">
        <pc:chgData name="Aschari  Eric" userId="f3cdf30d-ba72-471a-b3e9-4ec89a7b6fed" providerId="ADAL" clId="{284D3135-B86D-435A-9E43-96A3564A8085}" dt="2022-05-27T13:24:06.760" v="1"/>
        <pc:sldMkLst>
          <pc:docMk/>
          <pc:sldMk cId="2957600891" sldId="532"/>
        </pc:sldMkLst>
      </pc:sldChg>
      <pc:sldChg chg="modSp mod">
        <pc:chgData name="Aschari  Eric" userId="f3cdf30d-ba72-471a-b3e9-4ec89a7b6fed" providerId="ADAL" clId="{284D3135-B86D-435A-9E43-96A3564A8085}" dt="2022-05-27T13:42:42.625" v="25" actId="1036"/>
        <pc:sldMkLst>
          <pc:docMk/>
          <pc:sldMk cId="2858875167" sldId="540"/>
        </pc:sldMkLst>
        <pc:spChg chg="mod">
          <ac:chgData name="Aschari  Eric" userId="f3cdf30d-ba72-471a-b3e9-4ec89a7b6fed" providerId="ADAL" clId="{284D3135-B86D-435A-9E43-96A3564A8085}" dt="2022-05-27T13:42:30.315" v="23" actId="20577"/>
          <ac:spMkLst>
            <pc:docMk/>
            <pc:sldMk cId="2858875167" sldId="540"/>
            <ac:spMk id="3" creationId="{82CFA0CB-5386-4991-825A-F25BDB936B4F}"/>
          </ac:spMkLst>
        </pc:spChg>
        <pc:spChg chg="mod">
          <ac:chgData name="Aschari  Eric" userId="f3cdf30d-ba72-471a-b3e9-4ec89a7b6fed" providerId="ADAL" clId="{284D3135-B86D-435A-9E43-96A3564A8085}" dt="2022-05-27T13:42:42.625" v="25" actId="1036"/>
          <ac:spMkLst>
            <pc:docMk/>
            <pc:sldMk cId="2858875167" sldId="540"/>
            <ac:spMk id="27" creationId="{56723996-5858-5FCE-83D6-2584AAADA926}"/>
          </ac:spMkLst>
        </pc:spChg>
      </pc:sldChg>
      <pc:sldChg chg="modSp mod">
        <pc:chgData name="Aschari  Eric" userId="f3cdf30d-ba72-471a-b3e9-4ec89a7b6fed" providerId="ADAL" clId="{284D3135-B86D-435A-9E43-96A3564A8085}" dt="2022-05-27T14:07:53.739" v="81" actId="14100"/>
        <pc:sldMkLst>
          <pc:docMk/>
          <pc:sldMk cId="3726494873" sldId="555"/>
        </pc:sldMkLst>
        <pc:spChg chg="mod">
          <ac:chgData name="Aschari  Eric" userId="f3cdf30d-ba72-471a-b3e9-4ec89a7b6fed" providerId="ADAL" clId="{284D3135-B86D-435A-9E43-96A3564A8085}" dt="2022-05-27T14:07:53.739" v="81" actId="14100"/>
          <ac:spMkLst>
            <pc:docMk/>
            <pc:sldMk cId="3726494873" sldId="555"/>
            <ac:spMk id="13" creationId="{EB4C288B-18F4-CC26-2046-9B02D2AAE7B2}"/>
          </ac:spMkLst>
        </pc:spChg>
      </pc:sldChg>
      <pc:sldChg chg="modSp mod">
        <pc:chgData name="Aschari  Eric" userId="f3cdf30d-ba72-471a-b3e9-4ec89a7b6fed" providerId="ADAL" clId="{284D3135-B86D-435A-9E43-96A3564A8085}" dt="2022-05-27T14:07:34.785" v="79" actId="790"/>
        <pc:sldMkLst>
          <pc:docMk/>
          <pc:sldMk cId="779890095" sldId="556"/>
        </pc:sldMkLst>
        <pc:spChg chg="mod">
          <ac:chgData name="Aschari  Eric" userId="f3cdf30d-ba72-471a-b3e9-4ec89a7b6fed" providerId="ADAL" clId="{284D3135-B86D-435A-9E43-96A3564A8085}" dt="2022-05-27T14:07:34.785" v="79" actId="790"/>
          <ac:spMkLst>
            <pc:docMk/>
            <pc:sldMk cId="779890095" sldId="556"/>
            <ac:spMk id="11" creationId="{3D0E152E-F211-F15E-D2C8-ACFCCCA6AD6C}"/>
          </ac:spMkLst>
        </pc:spChg>
      </pc:sldChg>
      <pc:sldChg chg="modSp mod addCm modCm">
        <pc:chgData name="Aschari  Eric" userId="f3cdf30d-ba72-471a-b3e9-4ec89a7b6fed" providerId="ADAL" clId="{284D3135-B86D-435A-9E43-96A3564A8085}" dt="2022-05-27T14:09:38.868" v="122"/>
        <pc:sldMkLst>
          <pc:docMk/>
          <pc:sldMk cId="1641520068" sldId="557"/>
        </pc:sldMkLst>
        <pc:spChg chg="mod">
          <ac:chgData name="Aschari  Eric" userId="f3cdf30d-ba72-471a-b3e9-4ec89a7b6fed" providerId="ADAL" clId="{284D3135-B86D-435A-9E43-96A3564A8085}" dt="2022-05-27T14:08:42.457" v="119" actId="14100"/>
          <ac:spMkLst>
            <pc:docMk/>
            <pc:sldMk cId="1641520068" sldId="557"/>
            <ac:spMk id="10" creationId="{974DC016-9D86-D225-CA67-A5C289A674D3}"/>
          </ac:spMkLst>
        </pc:spChg>
      </pc:sldChg>
      <pc:sldChg chg="addSp delSp modSp mod delAnim modAnim delCm">
        <pc:chgData name="Aschari  Eric" userId="f3cdf30d-ba72-471a-b3e9-4ec89a7b6fed" providerId="ADAL" clId="{284D3135-B86D-435A-9E43-96A3564A8085}" dt="2022-05-27T16:51:02.373" v="1596" actId="1592"/>
        <pc:sldMkLst>
          <pc:docMk/>
          <pc:sldMk cId="1089344566" sldId="566"/>
        </pc:sldMkLst>
        <pc:spChg chg="mod">
          <ac:chgData name="Aschari  Eric" userId="f3cdf30d-ba72-471a-b3e9-4ec89a7b6fed" providerId="ADAL" clId="{284D3135-B86D-435A-9E43-96A3564A8085}" dt="2022-05-27T16:50:34.835" v="1594" actId="20577"/>
          <ac:spMkLst>
            <pc:docMk/>
            <pc:sldMk cId="1089344566" sldId="566"/>
            <ac:spMk id="6" creationId="{CC347956-7713-462E-8338-8894D88DA047}"/>
          </ac:spMkLst>
        </pc:spChg>
        <pc:spChg chg="mod topLvl">
          <ac:chgData name="Aschari  Eric" userId="f3cdf30d-ba72-471a-b3e9-4ec89a7b6fed" providerId="ADAL" clId="{284D3135-B86D-435A-9E43-96A3564A8085}" dt="2022-05-27T16:34:22.776" v="1549" actId="164"/>
          <ac:spMkLst>
            <pc:docMk/>
            <pc:sldMk cId="1089344566" sldId="566"/>
            <ac:spMk id="8" creationId="{E0F622BA-7C53-4DEE-8BA1-A4F2BF25DA55}"/>
          </ac:spMkLst>
        </pc:spChg>
        <pc:spChg chg="mod">
          <ac:chgData name="Aschari  Eric" userId="f3cdf30d-ba72-471a-b3e9-4ec89a7b6fed" providerId="ADAL" clId="{284D3135-B86D-435A-9E43-96A3564A8085}" dt="2022-05-27T16:33:30.333" v="1546" actId="165"/>
          <ac:spMkLst>
            <pc:docMk/>
            <pc:sldMk cId="1089344566" sldId="566"/>
            <ac:spMk id="10" creationId="{7E1316FA-B7A6-4622-AF95-542707C578DF}"/>
          </ac:spMkLst>
        </pc:spChg>
        <pc:spChg chg="mod topLvl">
          <ac:chgData name="Aschari  Eric" userId="f3cdf30d-ba72-471a-b3e9-4ec89a7b6fed" providerId="ADAL" clId="{284D3135-B86D-435A-9E43-96A3564A8085}" dt="2022-05-27T16:34:22.776" v="1549" actId="164"/>
          <ac:spMkLst>
            <pc:docMk/>
            <pc:sldMk cId="1089344566" sldId="566"/>
            <ac:spMk id="14" creationId="{77B9E7E5-CED9-4ED4-8F9A-C3CA57C70B6C}"/>
          </ac:spMkLst>
        </pc:spChg>
        <pc:spChg chg="mod topLvl">
          <ac:chgData name="Aschari  Eric" userId="f3cdf30d-ba72-471a-b3e9-4ec89a7b6fed" providerId="ADAL" clId="{284D3135-B86D-435A-9E43-96A3564A8085}" dt="2022-05-27T16:34:22.776" v="1549" actId="164"/>
          <ac:spMkLst>
            <pc:docMk/>
            <pc:sldMk cId="1089344566" sldId="566"/>
            <ac:spMk id="15" creationId="{7A83CC83-4DF3-40F6-A9BA-8EC34A709ACB}"/>
          </ac:spMkLst>
        </pc:spChg>
        <pc:spChg chg="mod topLvl">
          <ac:chgData name="Aschari  Eric" userId="f3cdf30d-ba72-471a-b3e9-4ec89a7b6fed" providerId="ADAL" clId="{284D3135-B86D-435A-9E43-96A3564A8085}" dt="2022-05-27T16:34:22.776" v="1549" actId="164"/>
          <ac:spMkLst>
            <pc:docMk/>
            <pc:sldMk cId="1089344566" sldId="566"/>
            <ac:spMk id="16" creationId="{3B137836-B629-4511-BE5F-35D2D94BAF07}"/>
          </ac:spMkLst>
        </pc:spChg>
        <pc:spChg chg="mod topLvl">
          <ac:chgData name="Aschari  Eric" userId="f3cdf30d-ba72-471a-b3e9-4ec89a7b6fed" providerId="ADAL" clId="{284D3135-B86D-435A-9E43-96A3564A8085}" dt="2022-05-27T16:34:22.776" v="1549" actId="164"/>
          <ac:spMkLst>
            <pc:docMk/>
            <pc:sldMk cId="1089344566" sldId="566"/>
            <ac:spMk id="18" creationId="{8AC08FEF-A0F2-40DC-8658-5F2D1C802242}"/>
          </ac:spMkLst>
        </pc:spChg>
        <pc:spChg chg="mod topLvl">
          <ac:chgData name="Aschari  Eric" userId="f3cdf30d-ba72-471a-b3e9-4ec89a7b6fed" providerId="ADAL" clId="{284D3135-B86D-435A-9E43-96A3564A8085}" dt="2022-05-27T16:34:22.776" v="1549" actId="164"/>
          <ac:spMkLst>
            <pc:docMk/>
            <pc:sldMk cId="1089344566" sldId="566"/>
            <ac:spMk id="23" creationId="{E3924D1A-4938-4787-A0D2-446F32C5C0BE}"/>
          </ac:spMkLst>
        </pc:spChg>
        <pc:spChg chg="mod topLvl">
          <ac:chgData name="Aschari  Eric" userId="f3cdf30d-ba72-471a-b3e9-4ec89a7b6fed" providerId="ADAL" clId="{284D3135-B86D-435A-9E43-96A3564A8085}" dt="2022-05-27T16:34:22.776" v="1549" actId="164"/>
          <ac:spMkLst>
            <pc:docMk/>
            <pc:sldMk cId="1089344566" sldId="566"/>
            <ac:spMk id="25" creationId="{21D6CE74-7169-4FBA-B193-84D258FF17BF}"/>
          </ac:spMkLst>
        </pc:spChg>
        <pc:spChg chg="mod topLvl">
          <ac:chgData name="Aschari  Eric" userId="f3cdf30d-ba72-471a-b3e9-4ec89a7b6fed" providerId="ADAL" clId="{284D3135-B86D-435A-9E43-96A3564A8085}" dt="2022-05-27T16:34:22.776" v="1549" actId="164"/>
          <ac:spMkLst>
            <pc:docMk/>
            <pc:sldMk cId="1089344566" sldId="566"/>
            <ac:spMk id="26" creationId="{1C940591-6E22-4E8D-AF93-9A1BDB528204}"/>
          </ac:spMkLst>
        </pc:spChg>
        <pc:spChg chg="mod topLvl">
          <ac:chgData name="Aschari  Eric" userId="f3cdf30d-ba72-471a-b3e9-4ec89a7b6fed" providerId="ADAL" clId="{284D3135-B86D-435A-9E43-96A3564A8085}" dt="2022-05-27T14:23:38.944" v="198" actId="164"/>
          <ac:spMkLst>
            <pc:docMk/>
            <pc:sldMk cId="1089344566" sldId="566"/>
            <ac:spMk id="31" creationId="{E75CF1BD-1F8B-4C24-878C-F5D707139DC9}"/>
          </ac:spMkLst>
        </pc:spChg>
        <pc:spChg chg="mod">
          <ac:chgData name="Aschari  Eric" userId="f3cdf30d-ba72-471a-b3e9-4ec89a7b6fed" providerId="ADAL" clId="{284D3135-B86D-435A-9E43-96A3564A8085}" dt="2022-05-27T14:19:05.586" v="150"/>
          <ac:spMkLst>
            <pc:docMk/>
            <pc:sldMk cId="1089344566" sldId="566"/>
            <ac:spMk id="32" creationId="{E1CF6397-6E94-AAEC-B259-7D3A2C21E910}"/>
          </ac:spMkLst>
        </pc:spChg>
        <pc:spChg chg="mod">
          <ac:chgData name="Aschari  Eric" userId="f3cdf30d-ba72-471a-b3e9-4ec89a7b6fed" providerId="ADAL" clId="{284D3135-B86D-435A-9E43-96A3564A8085}" dt="2022-05-27T14:19:05.586" v="150"/>
          <ac:spMkLst>
            <pc:docMk/>
            <pc:sldMk cId="1089344566" sldId="566"/>
            <ac:spMk id="33" creationId="{F98DFBE9-9FD6-7960-7D14-97ED24B6810A}"/>
          </ac:spMkLst>
        </pc:spChg>
        <pc:spChg chg="mod">
          <ac:chgData name="Aschari  Eric" userId="f3cdf30d-ba72-471a-b3e9-4ec89a7b6fed" providerId="ADAL" clId="{284D3135-B86D-435A-9E43-96A3564A8085}" dt="2022-05-27T14:19:05.586" v="150"/>
          <ac:spMkLst>
            <pc:docMk/>
            <pc:sldMk cId="1089344566" sldId="566"/>
            <ac:spMk id="34" creationId="{F525F2B7-73D8-3D15-8F69-F52B67DF304D}"/>
          </ac:spMkLst>
        </pc:spChg>
        <pc:spChg chg="mod">
          <ac:chgData name="Aschari  Eric" userId="f3cdf30d-ba72-471a-b3e9-4ec89a7b6fed" providerId="ADAL" clId="{284D3135-B86D-435A-9E43-96A3564A8085}" dt="2022-05-27T14:19:05.586" v="150"/>
          <ac:spMkLst>
            <pc:docMk/>
            <pc:sldMk cId="1089344566" sldId="566"/>
            <ac:spMk id="35" creationId="{DA80BDD0-8686-F04C-AA0C-3B3D6EEA02A7}"/>
          </ac:spMkLst>
        </pc:spChg>
        <pc:spChg chg="mod topLvl">
          <ac:chgData name="Aschari  Eric" userId="f3cdf30d-ba72-471a-b3e9-4ec89a7b6fed" providerId="ADAL" clId="{284D3135-B86D-435A-9E43-96A3564A8085}" dt="2022-05-27T16:34:41.074" v="1550" actId="164"/>
          <ac:spMkLst>
            <pc:docMk/>
            <pc:sldMk cId="1089344566" sldId="566"/>
            <ac:spMk id="42" creationId="{32F61703-B463-BD28-045B-31CDF8FAEB59}"/>
          </ac:spMkLst>
        </pc:spChg>
        <pc:spChg chg="del mod topLvl">
          <ac:chgData name="Aschari  Eric" userId="f3cdf30d-ba72-471a-b3e9-4ec89a7b6fed" providerId="ADAL" clId="{284D3135-B86D-435A-9E43-96A3564A8085}" dt="2022-05-27T14:30:26.237" v="232" actId="478"/>
          <ac:spMkLst>
            <pc:docMk/>
            <pc:sldMk cId="1089344566" sldId="566"/>
            <ac:spMk id="43" creationId="{4BA2D517-4989-1ED3-AD1D-C7906D5F50CF}"/>
          </ac:spMkLst>
        </pc:spChg>
        <pc:spChg chg="mod topLvl">
          <ac:chgData name="Aschari  Eric" userId="f3cdf30d-ba72-471a-b3e9-4ec89a7b6fed" providerId="ADAL" clId="{284D3135-B86D-435A-9E43-96A3564A8085}" dt="2022-05-27T16:34:41.074" v="1550" actId="164"/>
          <ac:spMkLst>
            <pc:docMk/>
            <pc:sldMk cId="1089344566" sldId="566"/>
            <ac:spMk id="44" creationId="{60BE8E69-E215-3091-A4EE-B8E646A7E407}"/>
          </ac:spMkLst>
        </pc:spChg>
        <pc:spChg chg="del mod topLvl">
          <ac:chgData name="Aschari  Eric" userId="f3cdf30d-ba72-471a-b3e9-4ec89a7b6fed" providerId="ADAL" clId="{284D3135-B86D-435A-9E43-96A3564A8085}" dt="2022-05-27T14:30:27.148" v="233" actId="478"/>
          <ac:spMkLst>
            <pc:docMk/>
            <pc:sldMk cId="1089344566" sldId="566"/>
            <ac:spMk id="45" creationId="{90503701-C533-E832-7660-06EAFECD962C}"/>
          </ac:spMkLst>
        </pc:spChg>
        <pc:spChg chg="mod">
          <ac:chgData name="Aschari  Eric" userId="f3cdf30d-ba72-471a-b3e9-4ec89a7b6fed" providerId="ADAL" clId="{284D3135-B86D-435A-9E43-96A3564A8085}" dt="2022-05-27T16:33:30.333" v="1546" actId="165"/>
          <ac:spMkLst>
            <pc:docMk/>
            <pc:sldMk cId="1089344566" sldId="566"/>
            <ac:spMk id="47" creationId="{CA5352DA-FB51-3459-59A1-25ED449585CA}"/>
          </ac:spMkLst>
        </pc:spChg>
        <pc:spChg chg="mod">
          <ac:chgData name="Aschari  Eric" userId="f3cdf30d-ba72-471a-b3e9-4ec89a7b6fed" providerId="ADAL" clId="{284D3135-B86D-435A-9E43-96A3564A8085}" dt="2022-05-27T16:33:30.333" v="1546" actId="165"/>
          <ac:spMkLst>
            <pc:docMk/>
            <pc:sldMk cId="1089344566" sldId="566"/>
            <ac:spMk id="48" creationId="{687566C9-7C66-684D-9501-93089FF8CD6B}"/>
          </ac:spMkLst>
        </pc:spChg>
        <pc:spChg chg="mod">
          <ac:chgData name="Aschari  Eric" userId="f3cdf30d-ba72-471a-b3e9-4ec89a7b6fed" providerId="ADAL" clId="{284D3135-B86D-435A-9E43-96A3564A8085}" dt="2022-05-27T16:33:30.333" v="1546" actId="165"/>
          <ac:spMkLst>
            <pc:docMk/>
            <pc:sldMk cId="1089344566" sldId="566"/>
            <ac:spMk id="50" creationId="{2FD91D6B-286B-25FD-559E-9A0A5A162F28}"/>
          </ac:spMkLst>
        </pc:spChg>
        <pc:spChg chg="mod">
          <ac:chgData name="Aschari  Eric" userId="f3cdf30d-ba72-471a-b3e9-4ec89a7b6fed" providerId="ADAL" clId="{284D3135-B86D-435A-9E43-96A3564A8085}" dt="2022-05-27T16:33:30.333" v="1546" actId="165"/>
          <ac:spMkLst>
            <pc:docMk/>
            <pc:sldMk cId="1089344566" sldId="566"/>
            <ac:spMk id="51" creationId="{7D3E32B5-AC78-5B07-B47B-C91C10DBFD32}"/>
          </ac:spMkLst>
        </pc:spChg>
        <pc:spChg chg="mod">
          <ac:chgData name="Aschari  Eric" userId="f3cdf30d-ba72-471a-b3e9-4ec89a7b6fed" providerId="ADAL" clId="{284D3135-B86D-435A-9E43-96A3564A8085}" dt="2022-05-27T16:29:29.826" v="1529"/>
          <ac:spMkLst>
            <pc:docMk/>
            <pc:sldMk cId="1089344566" sldId="566"/>
            <ac:spMk id="55" creationId="{4AE93F1C-52A0-90D5-9296-8CB7B3E90A24}"/>
          </ac:spMkLst>
        </pc:spChg>
        <pc:spChg chg="mod">
          <ac:chgData name="Aschari  Eric" userId="f3cdf30d-ba72-471a-b3e9-4ec89a7b6fed" providerId="ADAL" clId="{284D3135-B86D-435A-9E43-96A3564A8085}" dt="2022-05-27T16:29:29.826" v="1529"/>
          <ac:spMkLst>
            <pc:docMk/>
            <pc:sldMk cId="1089344566" sldId="566"/>
            <ac:spMk id="56" creationId="{B6468D7D-C2C1-71E3-B7A7-691DD5E2D907}"/>
          </ac:spMkLst>
        </pc:spChg>
        <pc:spChg chg="mod">
          <ac:chgData name="Aschari  Eric" userId="f3cdf30d-ba72-471a-b3e9-4ec89a7b6fed" providerId="ADAL" clId="{284D3135-B86D-435A-9E43-96A3564A8085}" dt="2022-05-27T16:29:29.826" v="1529"/>
          <ac:spMkLst>
            <pc:docMk/>
            <pc:sldMk cId="1089344566" sldId="566"/>
            <ac:spMk id="57" creationId="{07ED0433-29AF-769E-D7EF-C1FC565F109F}"/>
          </ac:spMkLst>
        </pc:spChg>
        <pc:spChg chg="mod">
          <ac:chgData name="Aschari  Eric" userId="f3cdf30d-ba72-471a-b3e9-4ec89a7b6fed" providerId="ADAL" clId="{284D3135-B86D-435A-9E43-96A3564A8085}" dt="2022-05-27T16:29:29.826" v="1529"/>
          <ac:spMkLst>
            <pc:docMk/>
            <pc:sldMk cId="1089344566" sldId="566"/>
            <ac:spMk id="58" creationId="{E1D32D02-F875-4039-60E6-5C155F6A0A98}"/>
          </ac:spMkLst>
        </pc:spChg>
        <pc:spChg chg="mod">
          <ac:chgData name="Aschari  Eric" userId="f3cdf30d-ba72-471a-b3e9-4ec89a7b6fed" providerId="ADAL" clId="{284D3135-B86D-435A-9E43-96A3564A8085}" dt="2022-05-27T16:29:29.826" v="1529"/>
          <ac:spMkLst>
            <pc:docMk/>
            <pc:sldMk cId="1089344566" sldId="566"/>
            <ac:spMk id="59" creationId="{9444DF31-6061-ECBD-1C14-9704E502CA36}"/>
          </ac:spMkLst>
        </pc:spChg>
        <pc:spChg chg="mod">
          <ac:chgData name="Aschari  Eric" userId="f3cdf30d-ba72-471a-b3e9-4ec89a7b6fed" providerId="ADAL" clId="{284D3135-B86D-435A-9E43-96A3564A8085}" dt="2022-05-27T16:29:29.826" v="1529"/>
          <ac:spMkLst>
            <pc:docMk/>
            <pc:sldMk cId="1089344566" sldId="566"/>
            <ac:spMk id="77" creationId="{B2743AE5-BC36-8595-2F6F-8388C387B6FC}"/>
          </ac:spMkLst>
        </pc:spChg>
        <pc:spChg chg="mod">
          <ac:chgData name="Aschari  Eric" userId="f3cdf30d-ba72-471a-b3e9-4ec89a7b6fed" providerId="ADAL" clId="{284D3135-B86D-435A-9E43-96A3564A8085}" dt="2022-05-27T16:29:29.826" v="1529"/>
          <ac:spMkLst>
            <pc:docMk/>
            <pc:sldMk cId="1089344566" sldId="566"/>
            <ac:spMk id="79" creationId="{0F16D08F-BDB2-0E4C-0AD6-B24A25DFDB26}"/>
          </ac:spMkLst>
        </pc:spChg>
        <pc:spChg chg="mod">
          <ac:chgData name="Aschari  Eric" userId="f3cdf30d-ba72-471a-b3e9-4ec89a7b6fed" providerId="ADAL" clId="{284D3135-B86D-435A-9E43-96A3564A8085}" dt="2022-05-27T16:29:29.826" v="1529"/>
          <ac:spMkLst>
            <pc:docMk/>
            <pc:sldMk cId="1089344566" sldId="566"/>
            <ac:spMk id="105" creationId="{C506F491-0A4C-0BF4-4D0D-226B39BCF17E}"/>
          </ac:spMkLst>
        </pc:spChg>
        <pc:spChg chg="mod">
          <ac:chgData name="Aschari  Eric" userId="f3cdf30d-ba72-471a-b3e9-4ec89a7b6fed" providerId="ADAL" clId="{284D3135-B86D-435A-9E43-96A3564A8085}" dt="2022-05-27T16:29:29.826" v="1529"/>
          <ac:spMkLst>
            <pc:docMk/>
            <pc:sldMk cId="1089344566" sldId="566"/>
            <ac:spMk id="106" creationId="{FB3AB61E-F833-6B7C-9D1F-14070A3F795A}"/>
          </ac:spMkLst>
        </pc:spChg>
        <pc:spChg chg="mod">
          <ac:chgData name="Aschari  Eric" userId="f3cdf30d-ba72-471a-b3e9-4ec89a7b6fed" providerId="ADAL" clId="{284D3135-B86D-435A-9E43-96A3564A8085}" dt="2022-05-27T16:29:29.826" v="1529"/>
          <ac:spMkLst>
            <pc:docMk/>
            <pc:sldMk cId="1089344566" sldId="566"/>
            <ac:spMk id="107" creationId="{2928F0FC-FCDF-0FC6-9F54-57BC9A33694F}"/>
          </ac:spMkLst>
        </pc:spChg>
        <pc:spChg chg="mod">
          <ac:chgData name="Aschari  Eric" userId="f3cdf30d-ba72-471a-b3e9-4ec89a7b6fed" providerId="ADAL" clId="{284D3135-B86D-435A-9E43-96A3564A8085}" dt="2022-05-27T16:29:29.826" v="1529"/>
          <ac:spMkLst>
            <pc:docMk/>
            <pc:sldMk cId="1089344566" sldId="566"/>
            <ac:spMk id="108" creationId="{AACCE51F-E32D-B4A4-4E5F-B7504D278B60}"/>
          </ac:spMkLst>
        </pc:spChg>
        <pc:spChg chg="mod">
          <ac:chgData name="Aschari  Eric" userId="f3cdf30d-ba72-471a-b3e9-4ec89a7b6fed" providerId="ADAL" clId="{284D3135-B86D-435A-9E43-96A3564A8085}" dt="2022-05-27T16:29:29.826" v="1529"/>
          <ac:spMkLst>
            <pc:docMk/>
            <pc:sldMk cId="1089344566" sldId="566"/>
            <ac:spMk id="109" creationId="{84AB75C1-99CE-66AA-10CD-EFFC6BE50F7F}"/>
          </ac:spMkLst>
        </pc:spChg>
        <pc:spChg chg="mod">
          <ac:chgData name="Aschari  Eric" userId="f3cdf30d-ba72-471a-b3e9-4ec89a7b6fed" providerId="ADAL" clId="{284D3135-B86D-435A-9E43-96A3564A8085}" dt="2022-05-27T16:29:29.826" v="1529"/>
          <ac:spMkLst>
            <pc:docMk/>
            <pc:sldMk cId="1089344566" sldId="566"/>
            <ac:spMk id="114" creationId="{BAE01082-6A57-945F-5F91-A0787C45617E}"/>
          </ac:spMkLst>
        </pc:spChg>
        <pc:spChg chg="mod">
          <ac:chgData name="Aschari  Eric" userId="f3cdf30d-ba72-471a-b3e9-4ec89a7b6fed" providerId="ADAL" clId="{284D3135-B86D-435A-9E43-96A3564A8085}" dt="2022-05-27T16:29:29.826" v="1529"/>
          <ac:spMkLst>
            <pc:docMk/>
            <pc:sldMk cId="1089344566" sldId="566"/>
            <ac:spMk id="115" creationId="{CA24FAA5-F0BC-8E41-E046-4CE1DAD5CCD7}"/>
          </ac:spMkLst>
        </pc:spChg>
        <pc:spChg chg="mod">
          <ac:chgData name="Aschari  Eric" userId="f3cdf30d-ba72-471a-b3e9-4ec89a7b6fed" providerId="ADAL" clId="{284D3135-B86D-435A-9E43-96A3564A8085}" dt="2022-05-27T16:29:29.826" v="1529"/>
          <ac:spMkLst>
            <pc:docMk/>
            <pc:sldMk cId="1089344566" sldId="566"/>
            <ac:spMk id="116" creationId="{CAFE78A8-A64A-9FDC-498C-4D8E6F79502B}"/>
          </ac:spMkLst>
        </pc:spChg>
        <pc:spChg chg="mod">
          <ac:chgData name="Aschari  Eric" userId="f3cdf30d-ba72-471a-b3e9-4ec89a7b6fed" providerId="ADAL" clId="{284D3135-B86D-435A-9E43-96A3564A8085}" dt="2022-05-27T16:29:29.826" v="1529"/>
          <ac:spMkLst>
            <pc:docMk/>
            <pc:sldMk cId="1089344566" sldId="566"/>
            <ac:spMk id="117" creationId="{5825BC53-B246-E738-4FD3-E27054E138C4}"/>
          </ac:spMkLst>
        </pc:spChg>
        <pc:spChg chg="mod">
          <ac:chgData name="Aschari  Eric" userId="f3cdf30d-ba72-471a-b3e9-4ec89a7b6fed" providerId="ADAL" clId="{284D3135-B86D-435A-9E43-96A3564A8085}" dt="2022-05-27T16:29:29.826" v="1529"/>
          <ac:spMkLst>
            <pc:docMk/>
            <pc:sldMk cId="1089344566" sldId="566"/>
            <ac:spMk id="118" creationId="{B64183CA-E76C-7772-51F4-A42536DAD911}"/>
          </ac:spMkLst>
        </pc:spChg>
        <pc:spChg chg="mod">
          <ac:chgData name="Aschari  Eric" userId="f3cdf30d-ba72-471a-b3e9-4ec89a7b6fed" providerId="ADAL" clId="{284D3135-B86D-435A-9E43-96A3564A8085}" dt="2022-05-27T16:29:29.826" v="1529"/>
          <ac:spMkLst>
            <pc:docMk/>
            <pc:sldMk cId="1089344566" sldId="566"/>
            <ac:spMk id="119" creationId="{EE276C2E-8834-52E6-7DD0-08848A78074E}"/>
          </ac:spMkLst>
        </pc:spChg>
        <pc:spChg chg="mod">
          <ac:chgData name="Aschari  Eric" userId="f3cdf30d-ba72-471a-b3e9-4ec89a7b6fed" providerId="ADAL" clId="{284D3135-B86D-435A-9E43-96A3564A8085}" dt="2022-05-27T16:29:29.826" v="1529"/>
          <ac:spMkLst>
            <pc:docMk/>
            <pc:sldMk cId="1089344566" sldId="566"/>
            <ac:spMk id="120" creationId="{512D8003-FD21-1080-57C5-0B0319DD4960}"/>
          </ac:spMkLst>
        </pc:spChg>
        <pc:spChg chg="mod">
          <ac:chgData name="Aschari  Eric" userId="f3cdf30d-ba72-471a-b3e9-4ec89a7b6fed" providerId="ADAL" clId="{284D3135-B86D-435A-9E43-96A3564A8085}" dt="2022-05-27T16:29:29.826" v="1529"/>
          <ac:spMkLst>
            <pc:docMk/>
            <pc:sldMk cId="1089344566" sldId="566"/>
            <ac:spMk id="121" creationId="{4FFDB515-9DB6-DEF2-5B99-DF0117B2B74A}"/>
          </ac:spMkLst>
        </pc:spChg>
        <pc:spChg chg="mod">
          <ac:chgData name="Aschari  Eric" userId="f3cdf30d-ba72-471a-b3e9-4ec89a7b6fed" providerId="ADAL" clId="{284D3135-B86D-435A-9E43-96A3564A8085}" dt="2022-05-27T16:29:29.826" v="1529"/>
          <ac:spMkLst>
            <pc:docMk/>
            <pc:sldMk cId="1089344566" sldId="566"/>
            <ac:spMk id="122" creationId="{59BCBC90-5497-5F37-6E57-39C49A84379B}"/>
          </ac:spMkLst>
        </pc:spChg>
        <pc:spChg chg="mod">
          <ac:chgData name="Aschari  Eric" userId="f3cdf30d-ba72-471a-b3e9-4ec89a7b6fed" providerId="ADAL" clId="{284D3135-B86D-435A-9E43-96A3564A8085}" dt="2022-05-27T16:29:29.826" v="1529"/>
          <ac:spMkLst>
            <pc:docMk/>
            <pc:sldMk cId="1089344566" sldId="566"/>
            <ac:spMk id="123" creationId="{A69B5FC8-28F9-AE38-5D60-84780E3D4D4C}"/>
          </ac:spMkLst>
        </pc:spChg>
        <pc:spChg chg="mod">
          <ac:chgData name="Aschari  Eric" userId="f3cdf30d-ba72-471a-b3e9-4ec89a7b6fed" providerId="ADAL" clId="{284D3135-B86D-435A-9E43-96A3564A8085}" dt="2022-05-27T16:29:29.826" v="1529"/>
          <ac:spMkLst>
            <pc:docMk/>
            <pc:sldMk cId="1089344566" sldId="566"/>
            <ac:spMk id="124" creationId="{6E70CF00-6EB2-5D8A-92A5-36A18A46FD6E}"/>
          </ac:spMkLst>
        </pc:spChg>
        <pc:spChg chg="mod">
          <ac:chgData name="Aschari  Eric" userId="f3cdf30d-ba72-471a-b3e9-4ec89a7b6fed" providerId="ADAL" clId="{284D3135-B86D-435A-9E43-96A3564A8085}" dt="2022-05-27T16:29:29.826" v="1529"/>
          <ac:spMkLst>
            <pc:docMk/>
            <pc:sldMk cId="1089344566" sldId="566"/>
            <ac:spMk id="125" creationId="{E77EE8EE-1D5A-3744-7A40-EA2F9856C913}"/>
          </ac:spMkLst>
        </pc:spChg>
        <pc:spChg chg="mod">
          <ac:chgData name="Aschari  Eric" userId="f3cdf30d-ba72-471a-b3e9-4ec89a7b6fed" providerId="ADAL" clId="{284D3135-B86D-435A-9E43-96A3564A8085}" dt="2022-05-27T16:29:29.826" v="1529"/>
          <ac:spMkLst>
            <pc:docMk/>
            <pc:sldMk cId="1089344566" sldId="566"/>
            <ac:spMk id="126" creationId="{316F781D-270B-CCF2-BD9D-4132940C9DE1}"/>
          </ac:spMkLst>
        </pc:spChg>
        <pc:spChg chg="mod">
          <ac:chgData name="Aschari  Eric" userId="f3cdf30d-ba72-471a-b3e9-4ec89a7b6fed" providerId="ADAL" clId="{284D3135-B86D-435A-9E43-96A3564A8085}" dt="2022-05-27T16:29:29.826" v="1529"/>
          <ac:spMkLst>
            <pc:docMk/>
            <pc:sldMk cId="1089344566" sldId="566"/>
            <ac:spMk id="127" creationId="{CE5EBDE8-8AD7-24D7-3ABB-59CC9297B587}"/>
          </ac:spMkLst>
        </pc:spChg>
        <pc:spChg chg="mod">
          <ac:chgData name="Aschari  Eric" userId="f3cdf30d-ba72-471a-b3e9-4ec89a7b6fed" providerId="ADAL" clId="{284D3135-B86D-435A-9E43-96A3564A8085}" dt="2022-05-27T16:29:29.826" v="1529"/>
          <ac:spMkLst>
            <pc:docMk/>
            <pc:sldMk cId="1089344566" sldId="566"/>
            <ac:spMk id="128" creationId="{771C5C70-BACD-2ED4-E9F4-E43BD82D30D8}"/>
          </ac:spMkLst>
        </pc:spChg>
        <pc:spChg chg="mod">
          <ac:chgData name="Aschari  Eric" userId="f3cdf30d-ba72-471a-b3e9-4ec89a7b6fed" providerId="ADAL" clId="{284D3135-B86D-435A-9E43-96A3564A8085}" dt="2022-05-27T16:29:29.826" v="1529"/>
          <ac:spMkLst>
            <pc:docMk/>
            <pc:sldMk cId="1089344566" sldId="566"/>
            <ac:spMk id="129" creationId="{D51335C2-5279-8D16-6DC2-2C3539A660E2}"/>
          </ac:spMkLst>
        </pc:spChg>
        <pc:spChg chg="mod">
          <ac:chgData name="Aschari  Eric" userId="f3cdf30d-ba72-471a-b3e9-4ec89a7b6fed" providerId="ADAL" clId="{284D3135-B86D-435A-9E43-96A3564A8085}" dt="2022-05-27T16:29:29.826" v="1529"/>
          <ac:spMkLst>
            <pc:docMk/>
            <pc:sldMk cId="1089344566" sldId="566"/>
            <ac:spMk id="130" creationId="{73F15863-57A1-B70C-186C-8361FBBD0EB5}"/>
          </ac:spMkLst>
        </pc:spChg>
        <pc:spChg chg="mod">
          <ac:chgData name="Aschari  Eric" userId="f3cdf30d-ba72-471a-b3e9-4ec89a7b6fed" providerId="ADAL" clId="{284D3135-B86D-435A-9E43-96A3564A8085}" dt="2022-05-27T16:29:29.826" v="1529"/>
          <ac:spMkLst>
            <pc:docMk/>
            <pc:sldMk cId="1089344566" sldId="566"/>
            <ac:spMk id="134" creationId="{D8037749-A136-C87A-796F-42C19DB9AC7A}"/>
          </ac:spMkLst>
        </pc:spChg>
        <pc:spChg chg="mod">
          <ac:chgData name="Aschari  Eric" userId="f3cdf30d-ba72-471a-b3e9-4ec89a7b6fed" providerId="ADAL" clId="{284D3135-B86D-435A-9E43-96A3564A8085}" dt="2022-05-27T16:29:29.826" v="1529"/>
          <ac:spMkLst>
            <pc:docMk/>
            <pc:sldMk cId="1089344566" sldId="566"/>
            <ac:spMk id="135" creationId="{BF443AB8-1580-41F7-C9D4-51C46582C2CE}"/>
          </ac:spMkLst>
        </pc:spChg>
        <pc:spChg chg="mod">
          <ac:chgData name="Aschari  Eric" userId="f3cdf30d-ba72-471a-b3e9-4ec89a7b6fed" providerId="ADAL" clId="{284D3135-B86D-435A-9E43-96A3564A8085}" dt="2022-05-27T16:29:29.826" v="1529"/>
          <ac:spMkLst>
            <pc:docMk/>
            <pc:sldMk cId="1089344566" sldId="566"/>
            <ac:spMk id="136" creationId="{7E8B4313-CFD7-A964-90C2-C28CDABA531B}"/>
          </ac:spMkLst>
        </pc:spChg>
        <pc:spChg chg="mod">
          <ac:chgData name="Aschari  Eric" userId="f3cdf30d-ba72-471a-b3e9-4ec89a7b6fed" providerId="ADAL" clId="{284D3135-B86D-435A-9E43-96A3564A8085}" dt="2022-05-27T16:29:29.826" v="1529"/>
          <ac:spMkLst>
            <pc:docMk/>
            <pc:sldMk cId="1089344566" sldId="566"/>
            <ac:spMk id="137" creationId="{3B0C48CD-7965-7EA1-D126-AE831E428741}"/>
          </ac:spMkLst>
        </pc:spChg>
        <pc:spChg chg="mod">
          <ac:chgData name="Aschari  Eric" userId="f3cdf30d-ba72-471a-b3e9-4ec89a7b6fed" providerId="ADAL" clId="{284D3135-B86D-435A-9E43-96A3564A8085}" dt="2022-05-27T16:30:35.727" v="1534"/>
          <ac:spMkLst>
            <pc:docMk/>
            <pc:sldMk cId="1089344566" sldId="566"/>
            <ac:spMk id="141" creationId="{D1937069-5ACD-2893-426D-E11F2B89DDE8}"/>
          </ac:spMkLst>
        </pc:spChg>
        <pc:spChg chg="mod">
          <ac:chgData name="Aschari  Eric" userId="f3cdf30d-ba72-471a-b3e9-4ec89a7b6fed" providerId="ADAL" clId="{284D3135-B86D-435A-9E43-96A3564A8085}" dt="2022-05-27T16:30:35.727" v="1534"/>
          <ac:spMkLst>
            <pc:docMk/>
            <pc:sldMk cId="1089344566" sldId="566"/>
            <ac:spMk id="142" creationId="{6211ABE4-19B3-1972-F8FD-30367B6BB1F6}"/>
          </ac:spMkLst>
        </pc:spChg>
        <pc:spChg chg="mod">
          <ac:chgData name="Aschari  Eric" userId="f3cdf30d-ba72-471a-b3e9-4ec89a7b6fed" providerId="ADAL" clId="{284D3135-B86D-435A-9E43-96A3564A8085}" dt="2022-05-27T16:30:35.727" v="1534"/>
          <ac:spMkLst>
            <pc:docMk/>
            <pc:sldMk cId="1089344566" sldId="566"/>
            <ac:spMk id="143" creationId="{AB92EEB2-3600-CF8C-BEB0-76DEB9938E6C}"/>
          </ac:spMkLst>
        </pc:spChg>
        <pc:spChg chg="mod">
          <ac:chgData name="Aschari  Eric" userId="f3cdf30d-ba72-471a-b3e9-4ec89a7b6fed" providerId="ADAL" clId="{284D3135-B86D-435A-9E43-96A3564A8085}" dt="2022-05-27T16:30:35.727" v="1534"/>
          <ac:spMkLst>
            <pc:docMk/>
            <pc:sldMk cId="1089344566" sldId="566"/>
            <ac:spMk id="144" creationId="{23331401-067C-5D38-CE29-32375AD1557B}"/>
          </ac:spMkLst>
        </pc:spChg>
        <pc:spChg chg="mod">
          <ac:chgData name="Aschari  Eric" userId="f3cdf30d-ba72-471a-b3e9-4ec89a7b6fed" providerId="ADAL" clId="{284D3135-B86D-435A-9E43-96A3564A8085}" dt="2022-05-27T16:30:35.727" v="1534"/>
          <ac:spMkLst>
            <pc:docMk/>
            <pc:sldMk cId="1089344566" sldId="566"/>
            <ac:spMk id="145" creationId="{962FB655-E2A8-DFE3-2353-943249B968E4}"/>
          </ac:spMkLst>
        </pc:spChg>
        <pc:spChg chg="mod">
          <ac:chgData name="Aschari  Eric" userId="f3cdf30d-ba72-471a-b3e9-4ec89a7b6fed" providerId="ADAL" clId="{284D3135-B86D-435A-9E43-96A3564A8085}" dt="2022-05-27T16:30:35.727" v="1534"/>
          <ac:spMkLst>
            <pc:docMk/>
            <pc:sldMk cId="1089344566" sldId="566"/>
            <ac:spMk id="163" creationId="{9F61F7D5-3301-B465-FFBC-8AE233E3B034}"/>
          </ac:spMkLst>
        </pc:spChg>
        <pc:spChg chg="mod">
          <ac:chgData name="Aschari  Eric" userId="f3cdf30d-ba72-471a-b3e9-4ec89a7b6fed" providerId="ADAL" clId="{284D3135-B86D-435A-9E43-96A3564A8085}" dt="2022-05-27T16:30:35.727" v="1534"/>
          <ac:spMkLst>
            <pc:docMk/>
            <pc:sldMk cId="1089344566" sldId="566"/>
            <ac:spMk id="165" creationId="{5581225E-3A6C-B332-5CEC-1C247E98CB88}"/>
          </ac:spMkLst>
        </pc:spChg>
        <pc:spChg chg="mod">
          <ac:chgData name="Aschari  Eric" userId="f3cdf30d-ba72-471a-b3e9-4ec89a7b6fed" providerId="ADAL" clId="{284D3135-B86D-435A-9E43-96A3564A8085}" dt="2022-05-27T16:30:35.727" v="1534"/>
          <ac:spMkLst>
            <pc:docMk/>
            <pc:sldMk cId="1089344566" sldId="566"/>
            <ac:spMk id="191" creationId="{2D60ABD6-E6CC-ADE7-A4D4-336A0B39A5DE}"/>
          </ac:spMkLst>
        </pc:spChg>
        <pc:spChg chg="mod">
          <ac:chgData name="Aschari  Eric" userId="f3cdf30d-ba72-471a-b3e9-4ec89a7b6fed" providerId="ADAL" clId="{284D3135-B86D-435A-9E43-96A3564A8085}" dt="2022-05-27T16:30:35.727" v="1534"/>
          <ac:spMkLst>
            <pc:docMk/>
            <pc:sldMk cId="1089344566" sldId="566"/>
            <ac:spMk id="192" creationId="{FAB4B684-F86F-FC3B-C035-494434DD02F2}"/>
          </ac:spMkLst>
        </pc:spChg>
        <pc:spChg chg="mod">
          <ac:chgData name="Aschari  Eric" userId="f3cdf30d-ba72-471a-b3e9-4ec89a7b6fed" providerId="ADAL" clId="{284D3135-B86D-435A-9E43-96A3564A8085}" dt="2022-05-27T16:30:35.727" v="1534"/>
          <ac:spMkLst>
            <pc:docMk/>
            <pc:sldMk cId="1089344566" sldId="566"/>
            <ac:spMk id="193" creationId="{3D866EC7-6840-1370-9791-587D7186AF4A}"/>
          </ac:spMkLst>
        </pc:spChg>
        <pc:spChg chg="mod">
          <ac:chgData name="Aschari  Eric" userId="f3cdf30d-ba72-471a-b3e9-4ec89a7b6fed" providerId="ADAL" clId="{284D3135-B86D-435A-9E43-96A3564A8085}" dt="2022-05-27T16:30:35.727" v="1534"/>
          <ac:spMkLst>
            <pc:docMk/>
            <pc:sldMk cId="1089344566" sldId="566"/>
            <ac:spMk id="194" creationId="{C7DD7E69-9BDE-5415-453B-21898B74A638}"/>
          </ac:spMkLst>
        </pc:spChg>
        <pc:spChg chg="mod">
          <ac:chgData name="Aschari  Eric" userId="f3cdf30d-ba72-471a-b3e9-4ec89a7b6fed" providerId="ADAL" clId="{284D3135-B86D-435A-9E43-96A3564A8085}" dt="2022-05-27T16:30:35.727" v="1534"/>
          <ac:spMkLst>
            <pc:docMk/>
            <pc:sldMk cId="1089344566" sldId="566"/>
            <ac:spMk id="195" creationId="{DFBFB69B-3B99-4640-B2F9-FF340CBEE749}"/>
          </ac:spMkLst>
        </pc:spChg>
        <pc:spChg chg="mod">
          <ac:chgData name="Aschari  Eric" userId="f3cdf30d-ba72-471a-b3e9-4ec89a7b6fed" providerId="ADAL" clId="{284D3135-B86D-435A-9E43-96A3564A8085}" dt="2022-05-27T16:30:35.727" v="1534"/>
          <ac:spMkLst>
            <pc:docMk/>
            <pc:sldMk cId="1089344566" sldId="566"/>
            <ac:spMk id="200" creationId="{8AACDD7D-E636-7D1E-EADA-F04360E9A38A}"/>
          </ac:spMkLst>
        </pc:spChg>
        <pc:spChg chg="mod">
          <ac:chgData name="Aschari  Eric" userId="f3cdf30d-ba72-471a-b3e9-4ec89a7b6fed" providerId="ADAL" clId="{284D3135-B86D-435A-9E43-96A3564A8085}" dt="2022-05-27T16:30:35.727" v="1534"/>
          <ac:spMkLst>
            <pc:docMk/>
            <pc:sldMk cId="1089344566" sldId="566"/>
            <ac:spMk id="201" creationId="{FE05079D-E4A4-E338-1BD4-F93082FEC806}"/>
          </ac:spMkLst>
        </pc:spChg>
        <pc:spChg chg="mod">
          <ac:chgData name="Aschari  Eric" userId="f3cdf30d-ba72-471a-b3e9-4ec89a7b6fed" providerId="ADAL" clId="{284D3135-B86D-435A-9E43-96A3564A8085}" dt="2022-05-27T16:30:35.727" v="1534"/>
          <ac:spMkLst>
            <pc:docMk/>
            <pc:sldMk cId="1089344566" sldId="566"/>
            <ac:spMk id="202" creationId="{6C8EE7B1-6E74-551F-8164-AB1F42B92ED0}"/>
          </ac:spMkLst>
        </pc:spChg>
        <pc:spChg chg="mod">
          <ac:chgData name="Aschari  Eric" userId="f3cdf30d-ba72-471a-b3e9-4ec89a7b6fed" providerId="ADAL" clId="{284D3135-B86D-435A-9E43-96A3564A8085}" dt="2022-05-27T16:30:35.727" v="1534"/>
          <ac:spMkLst>
            <pc:docMk/>
            <pc:sldMk cId="1089344566" sldId="566"/>
            <ac:spMk id="203" creationId="{8543F496-75E0-520C-F78C-E4DC03488D8B}"/>
          </ac:spMkLst>
        </pc:spChg>
        <pc:spChg chg="mod">
          <ac:chgData name="Aschari  Eric" userId="f3cdf30d-ba72-471a-b3e9-4ec89a7b6fed" providerId="ADAL" clId="{284D3135-B86D-435A-9E43-96A3564A8085}" dt="2022-05-27T16:30:35.727" v="1534"/>
          <ac:spMkLst>
            <pc:docMk/>
            <pc:sldMk cId="1089344566" sldId="566"/>
            <ac:spMk id="204" creationId="{F0EB906D-8D81-D8F9-3CCB-E143F075B103}"/>
          </ac:spMkLst>
        </pc:spChg>
        <pc:spChg chg="mod">
          <ac:chgData name="Aschari  Eric" userId="f3cdf30d-ba72-471a-b3e9-4ec89a7b6fed" providerId="ADAL" clId="{284D3135-B86D-435A-9E43-96A3564A8085}" dt="2022-05-27T16:30:35.727" v="1534"/>
          <ac:spMkLst>
            <pc:docMk/>
            <pc:sldMk cId="1089344566" sldId="566"/>
            <ac:spMk id="205" creationId="{AE021167-036E-DC1E-4B8F-1B0B979BE908}"/>
          </ac:spMkLst>
        </pc:spChg>
        <pc:spChg chg="mod">
          <ac:chgData name="Aschari  Eric" userId="f3cdf30d-ba72-471a-b3e9-4ec89a7b6fed" providerId="ADAL" clId="{284D3135-B86D-435A-9E43-96A3564A8085}" dt="2022-05-27T16:30:35.727" v="1534"/>
          <ac:spMkLst>
            <pc:docMk/>
            <pc:sldMk cId="1089344566" sldId="566"/>
            <ac:spMk id="206" creationId="{08495580-163D-4DD3-45A7-70F4BD5BFE99}"/>
          </ac:spMkLst>
        </pc:spChg>
        <pc:spChg chg="mod">
          <ac:chgData name="Aschari  Eric" userId="f3cdf30d-ba72-471a-b3e9-4ec89a7b6fed" providerId="ADAL" clId="{284D3135-B86D-435A-9E43-96A3564A8085}" dt="2022-05-27T16:30:35.727" v="1534"/>
          <ac:spMkLst>
            <pc:docMk/>
            <pc:sldMk cId="1089344566" sldId="566"/>
            <ac:spMk id="207" creationId="{A9B5BBBD-69FB-97E3-AA9E-463BB928C8F6}"/>
          </ac:spMkLst>
        </pc:spChg>
        <pc:spChg chg="mod">
          <ac:chgData name="Aschari  Eric" userId="f3cdf30d-ba72-471a-b3e9-4ec89a7b6fed" providerId="ADAL" clId="{284D3135-B86D-435A-9E43-96A3564A8085}" dt="2022-05-27T16:30:35.727" v="1534"/>
          <ac:spMkLst>
            <pc:docMk/>
            <pc:sldMk cId="1089344566" sldId="566"/>
            <ac:spMk id="208" creationId="{96B5FD7A-694D-3B1F-3819-6D3A665FBB0E}"/>
          </ac:spMkLst>
        </pc:spChg>
        <pc:spChg chg="mod">
          <ac:chgData name="Aschari  Eric" userId="f3cdf30d-ba72-471a-b3e9-4ec89a7b6fed" providerId="ADAL" clId="{284D3135-B86D-435A-9E43-96A3564A8085}" dt="2022-05-27T16:30:35.727" v="1534"/>
          <ac:spMkLst>
            <pc:docMk/>
            <pc:sldMk cId="1089344566" sldId="566"/>
            <ac:spMk id="209" creationId="{B093A13F-3470-6405-7266-E7278E5F155A}"/>
          </ac:spMkLst>
        </pc:spChg>
        <pc:spChg chg="mod">
          <ac:chgData name="Aschari  Eric" userId="f3cdf30d-ba72-471a-b3e9-4ec89a7b6fed" providerId="ADAL" clId="{284D3135-B86D-435A-9E43-96A3564A8085}" dt="2022-05-27T16:30:35.727" v="1534"/>
          <ac:spMkLst>
            <pc:docMk/>
            <pc:sldMk cId="1089344566" sldId="566"/>
            <ac:spMk id="210" creationId="{11E859B6-D8CD-9DAC-DFC7-5D87A13BF22D}"/>
          </ac:spMkLst>
        </pc:spChg>
        <pc:spChg chg="mod">
          <ac:chgData name="Aschari  Eric" userId="f3cdf30d-ba72-471a-b3e9-4ec89a7b6fed" providerId="ADAL" clId="{284D3135-B86D-435A-9E43-96A3564A8085}" dt="2022-05-27T16:30:35.727" v="1534"/>
          <ac:spMkLst>
            <pc:docMk/>
            <pc:sldMk cId="1089344566" sldId="566"/>
            <ac:spMk id="211" creationId="{D53097CB-A4F0-83A1-A726-D85BFAC2D267}"/>
          </ac:spMkLst>
        </pc:spChg>
        <pc:spChg chg="mod">
          <ac:chgData name="Aschari  Eric" userId="f3cdf30d-ba72-471a-b3e9-4ec89a7b6fed" providerId="ADAL" clId="{284D3135-B86D-435A-9E43-96A3564A8085}" dt="2022-05-27T16:30:35.727" v="1534"/>
          <ac:spMkLst>
            <pc:docMk/>
            <pc:sldMk cId="1089344566" sldId="566"/>
            <ac:spMk id="212" creationId="{C21343C7-0206-AAAE-0CA7-54DC6B5FD52D}"/>
          </ac:spMkLst>
        </pc:spChg>
        <pc:spChg chg="mod">
          <ac:chgData name="Aschari  Eric" userId="f3cdf30d-ba72-471a-b3e9-4ec89a7b6fed" providerId="ADAL" clId="{284D3135-B86D-435A-9E43-96A3564A8085}" dt="2022-05-27T16:30:35.727" v="1534"/>
          <ac:spMkLst>
            <pc:docMk/>
            <pc:sldMk cId="1089344566" sldId="566"/>
            <ac:spMk id="213" creationId="{64FA1405-7CE2-35CC-BD32-4375CF4688A7}"/>
          </ac:spMkLst>
        </pc:spChg>
        <pc:spChg chg="mod">
          <ac:chgData name="Aschari  Eric" userId="f3cdf30d-ba72-471a-b3e9-4ec89a7b6fed" providerId="ADAL" clId="{284D3135-B86D-435A-9E43-96A3564A8085}" dt="2022-05-27T16:30:35.727" v="1534"/>
          <ac:spMkLst>
            <pc:docMk/>
            <pc:sldMk cId="1089344566" sldId="566"/>
            <ac:spMk id="214" creationId="{56EDCB82-E5A3-B035-3F28-BF2D6D9F90D7}"/>
          </ac:spMkLst>
        </pc:spChg>
        <pc:spChg chg="mod">
          <ac:chgData name="Aschari  Eric" userId="f3cdf30d-ba72-471a-b3e9-4ec89a7b6fed" providerId="ADAL" clId="{284D3135-B86D-435A-9E43-96A3564A8085}" dt="2022-05-27T16:30:35.727" v="1534"/>
          <ac:spMkLst>
            <pc:docMk/>
            <pc:sldMk cId="1089344566" sldId="566"/>
            <ac:spMk id="215" creationId="{8BAAE6CA-50D9-03B9-1B4A-27CF6ABBB1A0}"/>
          </ac:spMkLst>
        </pc:spChg>
        <pc:spChg chg="mod">
          <ac:chgData name="Aschari  Eric" userId="f3cdf30d-ba72-471a-b3e9-4ec89a7b6fed" providerId="ADAL" clId="{284D3135-B86D-435A-9E43-96A3564A8085}" dt="2022-05-27T16:30:35.727" v="1534"/>
          <ac:spMkLst>
            <pc:docMk/>
            <pc:sldMk cId="1089344566" sldId="566"/>
            <ac:spMk id="216" creationId="{44A5D7AC-2622-72FF-5384-0F7CEFD9898B}"/>
          </ac:spMkLst>
        </pc:spChg>
        <pc:spChg chg="mod">
          <ac:chgData name="Aschari  Eric" userId="f3cdf30d-ba72-471a-b3e9-4ec89a7b6fed" providerId="ADAL" clId="{284D3135-B86D-435A-9E43-96A3564A8085}" dt="2022-05-27T16:30:35.727" v="1534"/>
          <ac:spMkLst>
            <pc:docMk/>
            <pc:sldMk cId="1089344566" sldId="566"/>
            <ac:spMk id="220" creationId="{2A3010DB-E621-3BD6-6B97-0B150544A36A}"/>
          </ac:spMkLst>
        </pc:spChg>
        <pc:spChg chg="mod">
          <ac:chgData name="Aschari  Eric" userId="f3cdf30d-ba72-471a-b3e9-4ec89a7b6fed" providerId="ADAL" clId="{284D3135-B86D-435A-9E43-96A3564A8085}" dt="2022-05-27T16:30:35.727" v="1534"/>
          <ac:spMkLst>
            <pc:docMk/>
            <pc:sldMk cId="1089344566" sldId="566"/>
            <ac:spMk id="221" creationId="{757049DC-8A61-4B9D-F450-B4AE8815D4B8}"/>
          </ac:spMkLst>
        </pc:spChg>
        <pc:spChg chg="mod">
          <ac:chgData name="Aschari  Eric" userId="f3cdf30d-ba72-471a-b3e9-4ec89a7b6fed" providerId="ADAL" clId="{284D3135-B86D-435A-9E43-96A3564A8085}" dt="2022-05-27T16:30:35.727" v="1534"/>
          <ac:spMkLst>
            <pc:docMk/>
            <pc:sldMk cId="1089344566" sldId="566"/>
            <ac:spMk id="222" creationId="{CDD62762-CA07-FE20-55D1-6A20EBC9AAE4}"/>
          </ac:spMkLst>
        </pc:spChg>
        <pc:spChg chg="mod">
          <ac:chgData name="Aschari  Eric" userId="f3cdf30d-ba72-471a-b3e9-4ec89a7b6fed" providerId="ADAL" clId="{284D3135-B86D-435A-9E43-96A3564A8085}" dt="2022-05-27T16:30:35.727" v="1534"/>
          <ac:spMkLst>
            <pc:docMk/>
            <pc:sldMk cId="1089344566" sldId="566"/>
            <ac:spMk id="223" creationId="{5825C94C-5044-A3AD-8492-BED681E50325}"/>
          </ac:spMkLst>
        </pc:spChg>
        <pc:spChg chg="mod">
          <ac:chgData name="Aschari  Eric" userId="f3cdf30d-ba72-471a-b3e9-4ec89a7b6fed" providerId="ADAL" clId="{284D3135-B86D-435A-9E43-96A3564A8085}" dt="2022-05-27T16:30:47.941" v="1536"/>
          <ac:spMkLst>
            <pc:docMk/>
            <pc:sldMk cId="1089344566" sldId="566"/>
            <ac:spMk id="226" creationId="{DB6E3073-BDAB-3169-92FE-79D536A4F09B}"/>
          </ac:spMkLst>
        </pc:spChg>
        <pc:spChg chg="mod">
          <ac:chgData name="Aschari  Eric" userId="f3cdf30d-ba72-471a-b3e9-4ec89a7b6fed" providerId="ADAL" clId="{284D3135-B86D-435A-9E43-96A3564A8085}" dt="2022-05-27T16:30:47.941" v="1536"/>
          <ac:spMkLst>
            <pc:docMk/>
            <pc:sldMk cId="1089344566" sldId="566"/>
            <ac:spMk id="227" creationId="{CCA468E3-7B5C-93C7-BD9B-B95639D26F5E}"/>
          </ac:spMkLst>
        </pc:spChg>
        <pc:spChg chg="mod">
          <ac:chgData name="Aschari  Eric" userId="f3cdf30d-ba72-471a-b3e9-4ec89a7b6fed" providerId="ADAL" clId="{284D3135-B86D-435A-9E43-96A3564A8085}" dt="2022-05-27T16:30:47.941" v="1536"/>
          <ac:spMkLst>
            <pc:docMk/>
            <pc:sldMk cId="1089344566" sldId="566"/>
            <ac:spMk id="228" creationId="{A1D37B02-F2FD-170B-D2FA-5A16CDA23C5C}"/>
          </ac:spMkLst>
        </pc:spChg>
        <pc:spChg chg="mod">
          <ac:chgData name="Aschari  Eric" userId="f3cdf30d-ba72-471a-b3e9-4ec89a7b6fed" providerId="ADAL" clId="{284D3135-B86D-435A-9E43-96A3564A8085}" dt="2022-05-27T16:30:47.941" v="1536"/>
          <ac:spMkLst>
            <pc:docMk/>
            <pc:sldMk cId="1089344566" sldId="566"/>
            <ac:spMk id="229" creationId="{00A74CC5-490C-2133-583E-9134B6F98552}"/>
          </ac:spMkLst>
        </pc:spChg>
        <pc:spChg chg="mod">
          <ac:chgData name="Aschari  Eric" userId="f3cdf30d-ba72-471a-b3e9-4ec89a7b6fed" providerId="ADAL" clId="{284D3135-B86D-435A-9E43-96A3564A8085}" dt="2022-05-27T16:30:47.941" v="1536"/>
          <ac:spMkLst>
            <pc:docMk/>
            <pc:sldMk cId="1089344566" sldId="566"/>
            <ac:spMk id="230" creationId="{A52A7E41-3CAF-3823-391B-26A0DAEC3C0F}"/>
          </ac:spMkLst>
        </pc:spChg>
        <pc:spChg chg="mod">
          <ac:chgData name="Aschari  Eric" userId="f3cdf30d-ba72-471a-b3e9-4ec89a7b6fed" providerId="ADAL" clId="{284D3135-B86D-435A-9E43-96A3564A8085}" dt="2022-05-27T16:30:47.941" v="1536"/>
          <ac:spMkLst>
            <pc:docMk/>
            <pc:sldMk cId="1089344566" sldId="566"/>
            <ac:spMk id="248" creationId="{B30A4419-53D0-998E-30D2-2D264CEBEE57}"/>
          </ac:spMkLst>
        </pc:spChg>
        <pc:spChg chg="mod">
          <ac:chgData name="Aschari  Eric" userId="f3cdf30d-ba72-471a-b3e9-4ec89a7b6fed" providerId="ADAL" clId="{284D3135-B86D-435A-9E43-96A3564A8085}" dt="2022-05-27T16:30:47.941" v="1536"/>
          <ac:spMkLst>
            <pc:docMk/>
            <pc:sldMk cId="1089344566" sldId="566"/>
            <ac:spMk id="250" creationId="{73C3A368-6EF2-EF54-1F56-6E87DA7898B1}"/>
          </ac:spMkLst>
        </pc:spChg>
        <pc:spChg chg="mod">
          <ac:chgData name="Aschari  Eric" userId="f3cdf30d-ba72-471a-b3e9-4ec89a7b6fed" providerId="ADAL" clId="{284D3135-B86D-435A-9E43-96A3564A8085}" dt="2022-05-27T16:30:47.941" v="1536"/>
          <ac:spMkLst>
            <pc:docMk/>
            <pc:sldMk cId="1089344566" sldId="566"/>
            <ac:spMk id="276" creationId="{34E8FB0C-EB59-6E59-5CA8-40F979DF5556}"/>
          </ac:spMkLst>
        </pc:spChg>
        <pc:spChg chg="mod">
          <ac:chgData name="Aschari  Eric" userId="f3cdf30d-ba72-471a-b3e9-4ec89a7b6fed" providerId="ADAL" clId="{284D3135-B86D-435A-9E43-96A3564A8085}" dt="2022-05-27T16:30:47.941" v="1536"/>
          <ac:spMkLst>
            <pc:docMk/>
            <pc:sldMk cId="1089344566" sldId="566"/>
            <ac:spMk id="277" creationId="{47A303F8-AD40-BBC2-926D-354B852BA970}"/>
          </ac:spMkLst>
        </pc:spChg>
        <pc:spChg chg="mod">
          <ac:chgData name="Aschari  Eric" userId="f3cdf30d-ba72-471a-b3e9-4ec89a7b6fed" providerId="ADAL" clId="{284D3135-B86D-435A-9E43-96A3564A8085}" dt="2022-05-27T16:30:47.941" v="1536"/>
          <ac:spMkLst>
            <pc:docMk/>
            <pc:sldMk cId="1089344566" sldId="566"/>
            <ac:spMk id="278" creationId="{3246D0A1-00F3-6EA3-679A-7683644B17BF}"/>
          </ac:spMkLst>
        </pc:spChg>
        <pc:spChg chg="mod">
          <ac:chgData name="Aschari  Eric" userId="f3cdf30d-ba72-471a-b3e9-4ec89a7b6fed" providerId="ADAL" clId="{284D3135-B86D-435A-9E43-96A3564A8085}" dt="2022-05-27T16:30:47.941" v="1536"/>
          <ac:spMkLst>
            <pc:docMk/>
            <pc:sldMk cId="1089344566" sldId="566"/>
            <ac:spMk id="279" creationId="{826E568D-24A2-451B-A0C5-E704265DE687}"/>
          </ac:spMkLst>
        </pc:spChg>
        <pc:spChg chg="mod">
          <ac:chgData name="Aschari  Eric" userId="f3cdf30d-ba72-471a-b3e9-4ec89a7b6fed" providerId="ADAL" clId="{284D3135-B86D-435A-9E43-96A3564A8085}" dt="2022-05-27T16:30:47.941" v="1536"/>
          <ac:spMkLst>
            <pc:docMk/>
            <pc:sldMk cId="1089344566" sldId="566"/>
            <ac:spMk id="280" creationId="{9FAA5DA1-C9AE-4110-0678-6CE453F78032}"/>
          </ac:spMkLst>
        </pc:spChg>
        <pc:spChg chg="mod">
          <ac:chgData name="Aschari  Eric" userId="f3cdf30d-ba72-471a-b3e9-4ec89a7b6fed" providerId="ADAL" clId="{284D3135-B86D-435A-9E43-96A3564A8085}" dt="2022-05-27T16:30:47.941" v="1536"/>
          <ac:spMkLst>
            <pc:docMk/>
            <pc:sldMk cId="1089344566" sldId="566"/>
            <ac:spMk id="285" creationId="{0968B324-3679-FF42-5CBA-E9016B92B7B0}"/>
          </ac:spMkLst>
        </pc:spChg>
        <pc:spChg chg="mod">
          <ac:chgData name="Aschari  Eric" userId="f3cdf30d-ba72-471a-b3e9-4ec89a7b6fed" providerId="ADAL" clId="{284D3135-B86D-435A-9E43-96A3564A8085}" dt="2022-05-27T16:30:47.941" v="1536"/>
          <ac:spMkLst>
            <pc:docMk/>
            <pc:sldMk cId="1089344566" sldId="566"/>
            <ac:spMk id="286" creationId="{C79DE833-A01A-3629-26DE-9FED0A519162}"/>
          </ac:spMkLst>
        </pc:spChg>
        <pc:spChg chg="mod">
          <ac:chgData name="Aschari  Eric" userId="f3cdf30d-ba72-471a-b3e9-4ec89a7b6fed" providerId="ADAL" clId="{284D3135-B86D-435A-9E43-96A3564A8085}" dt="2022-05-27T16:30:47.941" v="1536"/>
          <ac:spMkLst>
            <pc:docMk/>
            <pc:sldMk cId="1089344566" sldId="566"/>
            <ac:spMk id="287" creationId="{FF1B1E7E-FBD6-C144-FD12-D7B374BE7446}"/>
          </ac:spMkLst>
        </pc:spChg>
        <pc:spChg chg="mod">
          <ac:chgData name="Aschari  Eric" userId="f3cdf30d-ba72-471a-b3e9-4ec89a7b6fed" providerId="ADAL" clId="{284D3135-B86D-435A-9E43-96A3564A8085}" dt="2022-05-27T16:30:47.941" v="1536"/>
          <ac:spMkLst>
            <pc:docMk/>
            <pc:sldMk cId="1089344566" sldId="566"/>
            <ac:spMk id="288" creationId="{9AAEE309-31B8-9BE5-861A-C4596B57EAB9}"/>
          </ac:spMkLst>
        </pc:spChg>
        <pc:spChg chg="mod">
          <ac:chgData name="Aschari  Eric" userId="f3cdf30d-ba72-471a-b3e9-4ec89a7b6fed" providerId="ADAL" clId="{284D3135-B86D-435A-9E43-96A3564A8085}" dt="2022-05-27T16:30:47.941" v="1536"/>
          <ac:spMkLst>
            <pc:docMk/>
            <pc:sldMk cId="1089344566" sldId="566"/>
            <ac:spMk id="289" creationId="{7A1DD735-E572-454B-33EF-2B52F3C746D0}"/>
          </ac:spMkLst>
        </pc:spChg>
        <pc:spChg chg="mod">
          <ac:chgData name="Aschari  Eric" userId="f3cdf30d-ba72-471a-b3e9-4ec89a7b6fed" providerId="ADAL" clId="{284D3135-B86D-435A-9E43-96A3564A8085}" dt="2022-05-27T16:30:47.941" v="1536"/>
          <ac:spMkLst>
            <pc:docMk/>
            <pc:sldMk cId="1089344566" sldId="566"/>
            <ac:spMk id="290" creationId="{90182A2F-2E17-8C6A-47CD-8CC2508E3C7E}"/>
          </ac:spMkLst>
        </pc:spChg>
        <pc:spChg chg="mod">
          <ac:chgData name="Aschari  Eric" userId="f3cdf30d-ba72-471a-b3e9-4ec89a7b6fed" providerId="ADAL" clId="{284D3135-B86D-435A-9E43-96A3564A8085}" dt="2022-05-27T16:30:47.941" v="1536"/>
          <ac:spMkLst>
            <pc:docMk/>
            <pc:sldMk cId="1089344566" sldId="566"/>
            <ac:spMk id="291" creationId="{52FB514E-EA3F-80BC-520A-3821FA5A8596}"/>
          </ac:spMkLst>
        </pc:spChg>
        <pc:spChg chg="mod">
          <ac:chgData name="Aschari  Eric" userId="f3cdf30d-ba72-471a-b3e9-4ec89a7b6fed" providerId="ADAL" clId="{284D3135-B86D-435A-9E43-96A3564A8085}" dt="2022-05-27T16:30:47.941" v="1536"/>
          <ac:spMkLst>
            <pc:docMk/>
            <pc:sldMk cId="1089344566" sldId="566"/>
            <ac:spMk id="292" creationId="{77BD5E64-1614-DD34-31D9-1B0DA5D64425}"/>
          </ac:spMkLst>
        </pc:spChg>
        <pc:spChg chg="mod">
          <ac:chgData name="Aschari  Eric" userId="f3cdf30d-ba72-471a-b3e9-4ec89a7b6fed" providerId="ADAL" clId="{284D3135-B86D-435A-9E43-96A3564A8085}" dt="2022-05-27T16:30:47.941" v="1536"/>
          <ac:spMkLst>
            <pc:docMk/>
            <pc:sldMk cId="1089344566" sldId="566"/>
            <ac:spMk id="293" creationId="{8DE9A102-A512-208A-AC2C-D82A1722423A}"/>
          </ac:spMkLst>
        </pc:spChg>
        <pc:spChg chg="mod">
          <ac:chgData name="Aschari  Eric" userId="f3cdf30d-ba72-471a-b3e9-4ec89a7b6fed" providerId="ADAL" clId="{284D3135-B86D-435A-9E43-96A3564A8085}" dt="2022-05-27T16:30:47.941" v="1536"/>
          <ac:spMkLst>
            <pc:docMk/>
            <pc:sldMk cId="1089344566" sldId="566"/>
            <ac:spMk id="294" creationId="{20321A7E-C5AC-2434-9A1F-9F803CBE90A3}"/>
          </ac:spMkLst>
        </pc:spChg>
        <pc:spChg chg="mod">
          <ac:chgData name="Aschari  Eric" userId="f3cdf30d-ba72-471a-b3e9-4ec89a7b6fed" providerId="ADAL" clId="{284D3135-B86D-435A-9E43-96A3564A8085}" dt="2022-05-27T16:30:47.941" v="1536"/>
          <ac:spMkLst>
            <pc:docMk/>
            <pc:sldMk cId="1089344566" sldId="566"/>
            <ac:spMk id="295" creationId="{7D9AEAE0-325A-781A-13D7-A1C37443E144}"/>
          </ac:spMkLst>
        </pc:spChg>
        <pc:spChg chg="mod">
          <ac:chgData name="Aschari  Eric" userId="f3cdf30d-ba72-471a-b3e9-4ec89a7b6fed" providerId="ADAL" clId="{284D3135-B86D-435A-9E43-96A3564A8085}" dt="2022-05-27T16:30:47.941" v="1536"/>
          <ac:spMkLst>
            <pc:docMk/>
            <pc:sldMk cId="1089344566" sldId="566"/>
            <ac:spMk id="296" creationId="{64D47508-F990-547C-0300-E437CC9FEE4C}"/>
          </ac:spMkLst>
        </pc:spChg>
        <pc:spChg chg="mod">
          <ac:chgData name="Aschari  Eric" userId="f3cdf30d-ba72-471a-b3e9-4ec89a7b6fed" providerId="ADAL" clId="{284D3135-B86D-435A-9E43-96A3564A8085}" dt="2022-05-27T16:30:47.941" v="1536"/>
          <ac:spMkLst>
            <pc:docMk/>
            <pc:sldMk cId="1089344566" sldId="566"/>
            <ac:spMk id="297" creationId="{EC7D12E5-2765-23C5-11CD-BD7D6E3BCC35}"/>
          </ac:spMkLst>
        </pc:spChg>
        <pc:spChg chg="mod">
          <ac:chgData name="Aschari  Eric" userId="f3cdf30d-ba72-471a-b3e9-4ec89a7b6fed" providerId="ADAL" clId="{284D3135-B86D-435A-9E43-96A3564A8085}" dt="2022-05-27T16:30:47.941" v="1536"/>
          <ac:spMkLst>
            <pc:docMk/>
            <pc:sldMk cId="1089344566" sldId="566"/>
            <ac:spMk id="298" creationId="{8AA39686-2BC2-6FDD-B0B7-CA9370797A6B}"/>
          </ac:spMkLst>
        </pc:spChg>
        <pc:spChg chg="mod">
          <ac:chgData name="Aschari  Eric" userId="f3cdf30d-ba72-471a-b3e9-4ec89a7b6fed" providerId="ADAL" clId="{284D3135-B86D-435A-9E43-96A3564A8085}" dt="2022-05-27T16:30:47.941" v="1536"/>
          <ac:spMkLst>
            <pc:docMk/>
            <pc:sldMk cId="1089344566" sldId="566"/>
            <ac:spMk id="299" creationId="{2BFC68FB-705D-D3F4-80AB-45CE87E9A873}"/>
          </ac:spMkLst>
        </pc:spChg>
        <pc:spChg chg="mod">
          <ac:chgData name="Aschari  Eric" userId="f3cdf30d-ba72-471a-b3e9-4ec89a7b6fed" providerId="ADAL" clId="{284D3135-B86D-435A-9E43-96A3564A8085}" dt="2022-05-27T16:30:47.941" v="1536"/>
          <ac:spMkLst>
            <pc:docMk/>
            <pc:sldMk cId="1089344566" sldId="566"/>
            <ac:spMk id="300" creationId="{A59BC883-77A2-13DC-BC48-DC17202D3C4A}"/>
          </ac:spMkLst>
        </pc:spChg>
        <pc:spChg chg="mod">
          <ac:chgData name="Aschari  Eric" userId="f3cdf30d-ba72-471a-b3e9-4ec89a7b6fed" providerId="ADAL" clId="{284D3135-B86D-435A-9E43-96A3564A8085}" dt="2022-05-27T16:30:47.941" v="1536"/>
          <ac:spMkLst>
            <pc:docMk/>
            <pc:sldMk cId="1089344566" sldId="566"/>
            <ac:spMk id="301" creationId="{F747CA49-C507-EBEF-C172-1E79D452404D}"/>
          </ac:spMkLst>
        </pc:spChg>
        <pc:spChg chg="mod">
          <ac:chgData name="Aschari  Eric" userId="f3cdf30d-ba72-471a-b3e9-4ec89a7b6fed" providerId="ADAL" clId="{284D3135-B86D-435A-9E43-96A3564A8085}" dt="2022-05-27T16:30:47.941" v="1536"/>
          <ac:spMkLst>
            <pc:docMk/>
            <pc:sldMk cId="1089344566" sldId="566"/>
            <ac:spMk id="305" creationId="{6788D07B-F258-6F45-EF46-894D0669352C}"/>
          </ac:spMkLst>
        </pc:spChg>
        <pc:spChg chg="mod">
          <ac:chgData name="Aschari  Eric" userId="f3cdf30d-ba72-471a-b3e9-4ec89a7b6fed" providerId="ADAL" clId="{284D3135-B86D-435A-9E43-96A3564A8085}" dt="2022-05-27T16:30:47.941" v="1536"/>
          <ac:spMkLst>
            <pc:docMk/>
            <pc:sldMk cId="1089344566" sldId="566"/>
            <ac:spMk id="306" creationId="{00EA04C6-E32B-A9ED-1DCB-A79F777F27BB}"/>
          </ac:spMkLst>
        </pc:spChg>
        <pc:spChg chg="mod">
          <ac:chgData name="Aschari  Eric" userId="f3cdf30d-ba72-471a-b3e9-4ec89a7b6fed" providerId="ADAL" clId="{284D3135-B86D-435A-9E43-96A3564A8085}" dt="2022-05-27T16:30:47.941" v="1536"/>
          <ac:spMkLst>
            <pc:docMk/>
            <pc:sldMk cId="1089344566" sldId="566"/>
            <ac:spMk id="307" creationId="{C8CD39DB-4F9A-FC7B-ECF0-CAB64D9A5947}"/>
          </ac:spMkLst>
        </pc:spChg>
        <pc:spChg chg="mod">
          <ac:chgData name="Aschari  Eric" userId="f3cdf30d-ba72-471a-b3e9-4ec89a7b6fed" providerId="ADAL" clId="{284D3135-B86D-435A-9E43-96A3564A8085}" dt="2022-05-27T16:30:47.941" v="1536"/>
          <ac:spMkLst>
            <pc:docMk/>
            <pc:sldMk cId="1089344566" sldId="566"/>
            <ac:spMk id="308" creationId="{AB0B8A76-E4D6-489C-2451-BB90E6BA506E}"/>
          </ac:spMkLst>
        </pc:spChg>
        <pc:spChg chg="mod">
          <ac:chgData name="Aschari  Eric" userId="f3cdf30d-ba72-471a-b3e9-4ec89a7b6fed" providerId="ADAL" clId="{284D3135-B86D-435A-9E43-96A3564A8085}" dt="2022-05-27T16:41:08.487" v="1571"/>
          <ac:spMkLst>
            <pc:docMk/>
            <pc:sldMk cId="1089344566" sldId="566"/>
            <ac:spMk id="313" creationId="{38B5CFEC-A449-7C79-8611-2EB0FAE7332F}"/>
          </ac:spMkLst>
        </pc:spChg>
        <pc:spChg chg="mod">
          <ac:chgData name="Aschari  Eric" userId="f3cdf30d-ba72-471a-b3e9-4ec89a7b6fed" providerId="ADAL" clId="{284D3135-B86D-435A-9E43-96A3564A8085}" dt="2022-05-27T16:41:08.487" v="1571"/>
          <ac:spMkLst>
            <pc:docMk/>
            <pc:sldMk cId="1089344566" sldId="566"/>
            <ac:spMk id="314" creationId="{3328AD04-ACCA-9DAF-0288-637206B75297}"/>
          </ac:spMkLst>
        </pc:spChg>
        <pc:spChg chg="mod">
          <ac:chgData name="Aschari  Eric" userId="f3cdf30d-ba72-471a-b3e9-4ec89a7b6fed" providerId="ADAL" clId="{284D3135-B86D-435A-9E43-96A3564A8085}" dt="2022-05-27T16:41:08.487" v="1571"/>
          <ac:spMkLst>
            <pc:docMk/>
            <pc:sldMk cId="1089344566" sldId="566"/>
            <ac:spMk id="315" creationId="{07CB2B0F-CBB1-C9F6-3120-52F82789A619}"/>
          </ac:spMkLst>
        </pc:spChg>
        <pc:spChg chg="mod">
          <ac:chgData name="Aschari  Eric" userId="f3cdf30d-ba72-471a-b3e9-4ec89a7b6fed" providerId="ADAL" clId="{284D3135-B86D-435A-9E43-96A3564A8085}" dt="2022-05-27T16:41:08.487" v="1571"/>
          <ac:spMkLst>
            <pc:docMk/>
            <pc:sldMk cId="1089344566" sldId="566"/>
            <ac:spMk id="316" creationId="{5012A001-C8B7-3F98-16E0-7256473734AA}"/>
          </ac:spMkLst>
        </pc:spChg>
        <pc:spChg chg="mod">
          <ac:chgData name="Aschari  Eric" userId="f3cdf30d-ba72-471a-b3e9-4ec89a7b6fed" providerId="ADAL" clId="{284D3135-B86D-435A-9E43-96A3564A8085}" dt="2022-05-27T16:41:08.487" v="1571"/>
          <ac:spMkLst>
            <pc:docMk/>
            <pc:sldMk cId="1089344566" sldId="566"/>
            <ac:spMk id="330" creationId="{4D1CFAE1-F1EE-44B2-1E98-BC278CC1C355}"/>
          </ac:spMkLst>
        </pc:spChg>
        <pc:spChg chg="mod">
          <ac:chgData name="Aschari  Eric" userId="f3cdf30d-ba72-471a-b3e9-4ec89a7b6fed" providerId="ADAL" clId="{284D3135-B86D-435A-9E43-96A3564A8085}" dt="2022-05-27T16:41:08.487" v="1571"/>
          <ac:spMkLst>
            <pc:docMk/>
            <pc:sldMk cId="1089344566" sldId="566"/>
            <ac:spMk id="332" creationId="{79008242-2F34-D7E2-48C9-DF1EF87EC03C}"/>
          </ac:spMkLst>
        </pc:spChg>
        <pc:spChg chg="mod">
          <ac:chgData name="Aschari  Eric" userId="f3cdf30d-ba72-471a-b3e9-4ec89a7b6fed" providerId="ADAL" clId="{284D3135-B86D-435A-9E43-96A3564A8085}" dt="2022-05-27T16:41:08.487" v="1571"/>
          <ac:spMkLst>
            <pc:docMk/>
            <pc:sldMk cId="1089344566" sldId="566"/>
            <ac:spMk id="348" creationId="{E7EB57C4-1D4C-53B9-21CC-0DD17B31A41B}"/>
          </ac:spMkLst>
        </pc:spChg>
        <pc:spChg chg="mod">
          <ac:chgData name="Aschari  Eric" userId="f3cdf30d-ba72-471a-b3e9-4ec89a7b6fed" providerId="ADAL" clId="{284D3135-B86D-435A-9E43-96A3564A8085}" dt="2022-05-27T16:41:08.487" v="1571"/>
          <ac:spMkLst>
            <pc:docMk/>
            <pc:sldMk cId="1089344566" sldId="566"/>
            <ac:spMk id="349" creationId="{FC35828E-4993-2B9A-F31B-D7C9F973DFEF}"/>
          </ac:spMkLst>
        </pc:spChg>
        <pc:spChg chg="mod">
          <ac:chgData name="Aschari  Eric" userId="f3cdf30d-ba72-471a-b3e9-4ec89a7b6fed" providerId="ADAL" clId="{284D3135-B86D-435A-9E43-96A3564A8085}" dt="2022-05-27T16:41:08.487" v="1571"/>
          <ac:spMkLst>
            <pc:docMk/>
            <pc:sldMk cId="1089344566" sldId="566"/>
            <ac:spMk id="350" creationId="{07E65B02-62D6-9487-2ADA-BEBF89AAF1F6}"/>
          </ac:spMkLst>
        </pc:spChg>
        <pc:spChg chg="mod">
          <ac:chgData name="Aschari  Eric" userId="f3cdf30d-ba72-471a-b3e9-4ec89a7b6fed" providerId="ADAL" clId="{284D3135-B86D-435A-9E43-96A3564A8085}" dt="2022-05-27T16:41:08.487" v="1571"/>
          <ac:spMkLst>
            <pc:docMk/>
            <pc:sldMk cId="1089344566" sldId="566"/>
            <ac:spMk id="351" creationId="{44A40897-7A9A-F681-1F2E-8FCF9CEEC67F}"/>
          </ac:spMkLst>
        </pc:spChg>
        <pc:spChg chg="mod">
          <ac:chgData name="Aschari  Eric" userId="f3cdf30d-ba72-471a-b3e9-4ec89a7b6fed" providerId="ADAL" clId="{284D3135-B86D-435A-9E43-96A3564A8085}" dt="2022-05-27T16:41:08.487" v="1571"/>
          <ac:spMkLst>
            <pc:docMk/>
            <pc:sldMk cId="1089344566" sldId="566"/>
            <ac:spMk id="352" creationId="{1810A1E0-7602-9A89-BF02-5324BB8CEAE4}"/>
          </ac:spMkLst>
        </pc:spChg>
        <pc:spChg chg="mod">
          <ac:chgData name="Aschari  Eric" userId="f3cdf30d-ba72-471a-b3e9-4ec89a7b6fed" providerId="ADAL" clId="{284D3135-B86D-435A-9E43-96A3564A8085}" dt="2022-05-27T16:41:08.487" v="1571"/>
          <ac:spMkLst>
            <pc:docMk/>
            <pc:sldMk cId="1089344566" sldId="566"/>
            <ac:spMk id="354" creationId="{3A588E19-CFEB-699F-3E05-05C2B3728819}"/>
          </ac:spMkLst>
        </pc:spChg>
        <pc:spChg chg="mod">
          <ac:chgData name="Aschari  Eric" userId="f3cdf30d-ba72-471a-b3e9-4ec89a7b6fed" providerId="ADAL" clId="{284D3135-B86D-435A-9E43-96A3564A8085}" dt="2022-05-27T16:41:08.487" v="1571"/>
          <ac:spMkLst>
            <pc:docMk/>
            <pc:sldMk cId="1089344566" sldId="566"/>
            <ac:spMk id="355" creationId="{4AA7F5F5-2438-A636-1FC5-CB3D7A59180D}"/>
          </ac:spMkLst>
        </pc:spChg>
        <pc:spChg chg="mod">
          <ac:chgData name="Aschari  Eric" userId="f3cdf30d-ba72-471a-b3e9-4ec89a7b6fed" providerId="ADAL" clId="{284D3135-B86D-435A-9E43-96A3564A8085}" dt="2022-05-27T16:41:08.487" v="1571"/>
          <ac:spMkLst>
            <pc:docMk/>
            <pc:sldMk cId="1089344566" sldId="566"/>
            <ac:spMk id="356" creationId="{AED56538-0135-977C-841A-7B053C2C6740}"/>
          </ac:spMkLst>
        </pc:spChg>
        <pc:spChg chg="mod">
          <ac:chgData name="Aschari  Eric" userId="f3cdf30d-ba72-471a-b3e9-4ec89a7b6fed" providerId="ADAL" clId="{284D3135-B86D-435A-9E43-96A3564A8085}" dt="2022-05-27T16:41:08.487" v="1571"/>
          <ac:spMkLst>
            <pc:docMk/>
            <pc:sldMk cId="1089344566" sldId="566"/>
            <ac:spMk id="357" creationId="{D5D528F6-A334-0614-2F50-6F5B5D9036A6}"/>
          </ac:spMkLst>
        </pc:spChg>
        <pc:spChg chg="mod">
          <ac:chgData name="Aschari  Eric" userId="f3cdf30d-ba72-471a-b3e9-4ec89a7b6fed" providerId="ADAL" clId="{284D3135-B86D-435A-9E43-96A3564A8085}" dt="2022-05-27T16:41:08.487" v="1571"/>
          <ac:spMkLst>
            <pc:docMk/>
            <pc:sldMk cId="1089344566" sldId="566"/>
            <ac:spMk id="358" creationId="{163ABBFC-F67F-E03C-5818-8B8510660E48}"/>
          </ac:spMkLst>
        </pc:spChg>
        <pc:spChg chg="mod">
          <ac:chgData name="Aschari  Eric" userId="f3cdf30d-ba72-471a-b3e9-4ec89a7b6fed" providerId="ADAL" clId="{284D3135-B86D-435A-9E43-96A3564A8085}" dt="2022-05-27T16:41:08.487" v="1571"/>
          <ac:spMkLst>
            <pc:docMk/>
            <pc:sldMk cId="1089344566" sldId="566"/>
            <ac:spMk id="359" creationId="{404A0FB0-9465-7B1E-BFDC-5D35D214C9CC}"/>
          </ac:spMkLst>
        </pc:spChg>
        <pc:spChg chg="mod">
          <ac:chgData name="Aschari  Eric" userId="f3cdf30d-ba72-471a-b3e9-4ec89a7b6fed" providerId="ADAL" clId="{284D3135-B86D-435A-9E43-96A3564A8085}" dt="2022-05-27T16:41:08.487" v="1571"/>
          <ac:spMkLst>
            <pc:docMk/>
            <pc:sldMk cId="1089344566" sldId="566"/>
            <ac:spMk id="360" creationId="{06D84E25-58C9-BC83-1916-753B72B6A867}"/>
          </ac:spMkLst>
        </pc:spChg>
        <pc:spChg chg="mod">
          <ac:chgData name="Aschari  Eric" userId="f3cdf30d-ba72-471a-b3e9-4ec89a7b6fed" providerId="ADAL" clId="{284D3135-B86D-435A-9E43-96A3564A8085}" dt="2022-05-27T16:41:08.487" v="1571"/>
          <ac:spMkLst>
            <pc:docMk/>
            <pc:sldMk cId="1089344566" sldId="566"/>
            <ac:spMk id="361" creationId="{BA2EEB1F-337B-4C93-C81E-98F5C23F243A}"/>
          </ac:spMkLst>
        </pc:spChg>
        <pc:spChg chg="mod">
          <ac:chgData name="Aschari  Eric" userId="f3cdf30d-ba72-471a-b3e9-4ec89a7b6fed" providerId="ADAL" clId="{284D3135-B86D-435A-9E43-96A3564A8085}" dt="2022-05-27T16:41:08.487" v="1571"/>
          <ac:spMkLst>
            <pc:docMk/>
            <pc:sldMk cId="1089344566" sldId="566"/>
            <ac:spMk id="362" creationId="{38B91409-2A13-9F58-4513-1B46F24482EA}"/>
          </ac:spMkLst>
        </pc:spChg>
        <pc:spChg chg="mod">
          <ac:chgData name="Aschari  Eric" userId="f3cdf30d-ba72-471a-b3e9-4ec89a7b6fed" providerId="ADAL" clId="{284D3135-B86D-435A-9E43-96A3564A8085}" dt="2022-05-27T16:41:08.487" v="1571"/>
          <ac:spMkLst>
            <pc:docMk/>
            <pc:sldMk cId="1089344566" sldId="566"/>
            <ac:spMk id="363" creationId="{9E93F86D-2A1E-5AFA-8E84-3FA27107D43A}"/>
          </ac:spMkLst>
        </pc:spChg>
        <pc:spChg chg="mod">
          <ac:chgData name="Aschari  Eric" userId="f3cdf30d-ba72-471a-b3e9-4ec89a7b6fed" providerId="ADAL" clId="{284D3135-B86D-435A-9E43-96A3564A8085}" dt="2022-05-27T16:41:08.487" v="1571"/>
          <ac:spMkLst>
            <pc:docMk/>
            <pc:sldMk cId="1089344566" sldId="566"/>
            <ac:spMk id="364" creationId="{F6C19FFA-7476-98C7-2126-A43314DD4B12}"/>
          </ac:spMkLst>
        </pc:spChg>
        <pc:spChg chg="mod">
          <ac:chgData name="Aschari  Eric" userId="f3cdf30d-ba72-471a-b3e9-4ec89a7b6fed" providerId="ADAL" clId="{284D3135-B86D-435A-9E43-96A3564A8085}" dt="2022-05-27T16:41:08.487" v="1571"/>
          <ac:spMkLst>
            <pc:docMk/>
            <pc:sldMk cId="1089344566" sldId="566"/>
            <ac:spMk id="365" creationId="{4B6C6F20-0463-3196-DBE2-BE16CA65C5B0}"/>
          </ac:spMkLst>
        </pc:spChg>
        <pc:spChg chg="mod">
          <ac:chgData name="Aschari  Eric" userId="f3cdf30d-ba72-471a-b3e9-4ec89a7b6fed" providerId="ADAL" clId="{284D3135-B86D-435A-9E43-96A3564A8085}" dt="2022-05-27T16:41:08.487" v="1571"/>
          <ac:spMkLst>
            <pc:docMk/>
            <pc:sldMk cId="1089344566" sldId="566"/>
            <ac:spMk id="366" creationId="{72FB961D-CEFE-95BE-98D6-8C9EAFD4F325}"/>
          </ac:spMkLst>
        </pc:spChg>
        <pc:spChg chg="mod">
          <ac:chgData name="Aschari  Eric" userId="f3cdf30d-ba72-471a-b3e9-4ec89a7b6fed" providerId="ADAL" clId="{284D3135-B86D-435A-9E43-96A3564A8085}" dt="2022-05-27T16:41:08.487" v="1571"/>
          <ac:spMkLst>
            <pc:docMk/>
            <pc:sldMk cId="1089344566" sldId="566"/>
            <ac:spMk id="367" creationId="{A0B572AF-C7F3-6788-C0AD-882A112F8CB5}"/>
          </ac:spMkLst>
        </pc:spChg>
        <pc:spChg chg="mod">
          <ac:chgData name="Aschari  Eric" userId="f3cdf30d-ba72-471a-b3e9-4ec89a7b6fed" providerId="ADAL" clId="{284D3135-B86D-435A-9E43-96A3564A8085}" dt="2022-05-27T16:41:08.487" v="1571"/>
          <ac:spMkLst>
            <pc:docMk/>
            <pc:sldMk cId="1089344566" sldId="566"/>
            <ac:spMk id="368" creationId="{66C39E3C-8901-51AF-28CD-6092805E3349}"/>
          </ac:spMkLst>
        </pc:spChg>
        <pc:spChg chg="mod">
          <ac:chgData name="Aschari  Eric" userId="f3cdf30d-ba72-471a-b3e9-4ec89a7b6fed" providerId="ADAL" clId="{284D3135-B86D-435A-9E43-96A3564A8085}" dt="2022-05-27T16:41:08.487" v="1571"/>
          <ac:spMkLst>
            <pc:docMk/>
            <pc:sldMk cId="1089344566" sldId="566"/>
            <ac:spMk id="369" creationId="{B49CD4D1-4B06-2C9A-AC09-EC9F3E55CD55}"/>
          </ac:spMkLst>
        </pc:spChg>
        <pc:spChg chg="mod">
          <ac:chgData name="Aschari  Eric" userId="f3cdf30d-ba72-471a-b3e9-4ec89a7b6fed" providerId="ADAL" clId="{284D3135-B86D-435A-9E43-96A3564A8085}" dt="2022-05-27T16:41:08.487" v="1571"/>
          <ac:spMkLst>
            <pc:docMk/>
            <pc:sldMk cId="1089344566" sldId="566"/>
            <ac:spMk id="370" creationId="{AEA2693B-597D-EB3A-86B3-2306A25C6EAD}"/>
          </ac:spMkLst>
        </pc:spChg>
        <pc:spChg chg="mod">
          <ac:chgData name="Aschari  Eric" userId="f3cdf30d-ba72-471a-b3e9-4ec89a7b6fed" providerId="ADAL" clId="{284D3135-B86D-435A-9E43-96A3564A8085}" dt="2022-05-27T16:41:08.487" v="1571"/>
          <ac:spMkLst>
            <pc:docMk/>
            <pc:sldMk cId="1089344566" sldId="566"/>
            <ac:spMk id="371" creationId="{99FEC2AE-C984-4BDA-DA79-6E4BBC5DD153}"/>
          </ac:spMkLst>
        </pc:spChg>
        <pc:spChg chg="mod">
          <ac:chgData name="Aschari  Eric" userId="f3cdf30d-ba72-471a-b3e9-4ec89a7b6fed" providerId="ADAL" clId="{284D3135-B86D-435A-9E43-96A3564A8085}" dt="2022-05-27T16:41:08.487" v="1571"/>
          <ac:spMkLst>
            <pc:docMk/>
            <pc:sldMk cId="1089344566" sldId="566"/>
            <ac:spMk id="372" creationId="{EB5870A6-D77C-8DCC-9EF5-88986F6FFECE}"/>
          </ac:spMkLst>
        </pc:spChg>
        <pc:spChg chg="mod">
          <ac:chgData name="Aschari  Eric" userId="f3cdf30d-ba72-471a-b3e9-4ec89a7b6fed" providerId="ADAL" clId="{284D3135-B86D-435A-9E43-96A3564A8085}" dt="2022-05-27T16:41:08.487" v="1571"/>
          <ac:spMkLst>
            <pc:docMk/>
            <pc:sldMk cId="1089344566" sldId="566"/>
            <ac:spMk id="373" creationId="{7FEF45C6-758C-EA7B-A157-8DE12601E3CF}"/>
          </ac:spMkLst>
        </pc:spChg>
        <pc:spChg chg="mod">
          <ac:chgData name="Aschari  Eric" userId="f3cdf30d-ba72-471a-b3e9-4ec89a7b6fed" providerId="ADAL" clId="{284D3135-B86D-435A-9E43-96A3564A8085}" dt="2022-05-27T16:41:08.487" v="1571"/>
          <ac:spMkLst>
            <pc:docMk/>
            <pc:sldMk cId="1089344566" sldId="566"/>
            <ac:spMk id="374" creationId="{13045954-17FB-501E-64FD-D2740A703DCB}"/>
          </ac:spMkLst>
        </pc:spChg>
        <pc:grpChg chg="add del mod">
          <ac:chgData name="Aschari  Eric" userId="f3cdf30d-ba72-471a-b3e9-4ec89a7b6fed" providerId="ADAL" clId="{284D3135-B86D-435A-9E43-96A3564A8085}" dt="2022-05-27T16:10:15.578" v="1057" actId="478"/>
          <ac:grpSpMkLst>
            <pc:docMk/>
            <pc:sldMk cId="1089344566" sldId="566"/>
            <ac:grpSpMk id="3" creationId="{393D8F96-2010-3885-A4E8-04047F14C6E2}"/>
          </ac:grpSpMkLst>
        </pc:grpChg>
        <pc:grpChg chg="mod topLvl">
          <ac:chgData name="Aschari  Eric" userId="f3cdf30d-ba72-471a-b3e9-4ec89a7b6fed" providerId="ADAL" clId="{284D3135-B86D-435A-9E43-96A3564A8085}" dt="2022-05-27T16:34:22.776" v="1549" actId="164"/>
          <ac:grpSpMkLst>
            <pc:docMk/>
            <pc:sldMk cId="1089344566" sldId="566"/>
            <ac:grpSpMk id="9" creationId="{4C03F81C-3A1B-4725-88E1-86241B7A3702}"/>
          </ac:grpSpMkLst>
        </pc:grpChg>
        <pc:grpChg chg="del">
          <ac:chgData name="Aschari  Eric" userId="f3cdf30d-ba72-471a-b3e9-4ec89a7b6fed" providerId="ADAL" clId="{284D3135-B86D-435A-9E43-96A3564A8085}" dt="2022-05-27T14:23:04.313" v="195" actId="165"/>
          <ac:grpSpMkLst>
            <pc:docMk/>
            <pc:sldMk cId="1089344566" sldId="566"/>
            <ac:grpSpMk id="28" creationId="{CCFF07A4-259F-47FF-97AC-B4336BBE8531}"/>
          </ac:grpSpMkLst>
        </pc:grpChg>
        <pc:grpChg chg="add del mod">
          <ac:chgData name="Aschari  Eric" userId="f3cdf30d-ba72-471a-b3e9-4ec89a7b6fed" providerId="ADAL" clId="{284D3135-B86D-435A-9E43-96A3564A8085}" dt="2022-05-27T14:21:54.083" v="162" actId="478"/>
          <ac:grpSpMkLst>
            <pc:docMk/>
            <pc:sldMk cId="1089344566" sldId="566"/>
            <ac:grpSpMk id="29" creationId="{C1D520CD-E030-65DB-6EE6-5853513D4A2D}"/>
          </ac:grpSpMkLst>
        </pc:grpChg>
        <pc:grpChg chg="add del mod">
          <ac:chgData name="Aschari  Eric" userId="f3cdf30d-ba72-471a-b3e9-4ec89a7b6fed" providerId="ADAL" clId="{284D3135-B86D-435A-9E43-96A3564A8085}" dt="2022-05-27T14:30:23.380" v="231" actId="165"/>
          <ac:grpSpMkLst>
            <pc:docMk/>
            <pc:sldMk cId="1089344566" sldId="566"/>
            <ac:grpSpMk id="41" creationId="{3A669786-288E-129A-5C1E-187EB13FBAA1}"/>
          </ac:grpSpMkLst>
        </pc:grpChg>
        <pc:grpChg chg="add mod topLvl">
          <ac:chgData name="Aschari  Eric" userId="f3cdf30d-ba72-471a-b3e9-4ec89a7b6fed" providerId="ADAL" clId="{284D3135-B86D-435A-9E43-96A3564A8085}" dt="2022-05-27T16:34:22.776" v="1549" actId="164"/>
          <ac:grpSpMkLst>
            <pc:docMk/>
            <pc:sldMk cId="1089344566" sldId="566"/>
            <ac:grpSpMk id="46" creationId="{1AD664A6-8B0C-B58A-8C15-5B9E02544665}"/>
          </ac:grpSpMkLst>
        </pc:grpChg>
        <pc:grpChg chg="add mod topLvl">
          <ac:chgData name="Aschari  Eric" userId="f3cdf30d-ba72-471a-b3e9-4ec89a7b6fed" providerId="ADAL" clId="{284D3135-B86D-435A-9E43-96A3564A8085}" dt="2022-05-27T16:34:22.776" v="1549" actId="164"/>
          <ac:grpSpMkLst>
            <pc:docMk/>
            <pc:sldMk cId="1089344566" sldId="566"/>
            <ac:grpSpMk id="49" creationId="{B91C87E5-ECC0-902B-9409-AC44783F43F9}"/>
          </ac:grpSpMkLst>
        </pc:grpChg>
        <pc:grpChg chg="add del mod">
          <ac:chgData name="Aschari  Eric" userId="f3cdf30d-ba72-471a-b3e9-4ec89a7b6fed" providerId="ADAL" clId="{284D3135-B86D-435A-9E43-96A3564A8085}" dt="2022-05-27T16:29:34.453" v="1530"/>
          <ac:grpSpMkLst>
            <pc:docMk/>
            <pc:sldMk cId="1089344566" sldId="566"/>
            <ac:grpSpMk id="53" creationId="{4AC405A6-A6D6-63EA-E8BB-73F8F4EA93A2}"/>
          </ac:grpSpMkLst>
        </pc:grpChg>
        <pc:grpChg chg="mod">
          <ac:chgData name="Aschari  Eric" userId="f3cdf30d-ba72-471a-b3e9-4ec89a7b6fed" providerId="ADAL" clId="{284D3135-B86D-435A-9E43-96A3564A8085}" dt="2022-05-27T16:29:29.826" v="1529"/>
          <ac:grpSpMkLst>
            <pc:docMk/>
            <pc:sldMk cId="1089344566" sldId="566"/>
            <ac:grpSpMk id="54" creationId="{CBD25B04-5403-33EF-0FE2-569B0039E164}"/>
          </ac:grpSpMkLst>
        </pc:grpChg>
        <pc:grpChg chg="mod">
          <ac:chgData name="Aschari  Eric" userId="f3cdf30d-ba72-471a-b3e9-4ec89a7b6fed" providerId="ADAL" clId="{284D3135-B86D-435A-9E43-96A3564A8085}" dt="2022-05-27T16:29:29.826" v="1529"/>
          <ac:grpSpMkLst>
            <pc:docMk/>
            <pc:sldMk cId="1089344566" sldId="566"/>
            <ac:grpSpMk id="81" creationId="{C46E1A56-3B1E-C1F1-B1D1-0A6D6B3C112C}"/>
          </ac:grpSpMkLst>
        </pc:grpChg>
        <pc:grpChg chg="mod">
          <ac:chgData name="Aschari  Eric" userId="f3cdf30d-ba72-471a-b3e9-4ec89a7b6fed" providerId="ADAL" clId="{284D3135-B86D-435A-9E43-96A3564A8085}" dt="2022-05-27T16:29:29.826" v="1529"/>
          <ac:grpSpMkLst>
            <pc:docMk/>
            <pc:sldMk cId="1089344566" sldId="566"/>
            <ac:grpSpMk id="82" creationId="{9C8085C7-B8BB-C364-B03B-E258CC7087ED}"/>
          </ac:grpSpMkLst>
        </pc:grpChg>
        <pc:grpChg chg="mod">
          <ac:chgData name="Aschari  Eric" userId="f3cdf30d-ba72-471a-b3e9-4ec89a7b6fed" providerId="ADAL" clId="{284D3135-B86D-435A-9E43-96A3564A8085}" dt="2022-05-27T16:29:29.826" v="1529"/>
          <ac:grpSpMkLst>
            <pc:docMk/>
            <pc:sldMk cId="1089344566" sldId="566"/>
            <ac:grpSpMk id="83" creationId="{81D9850E-777F-8ED1-8971-C07715813682}"/>
          </ac:grpSpMkLst>
        </pc:grpChg>
        <pc:grpChg chg="mod">
          <ac:chgData name="Aschari  Eric" userId="f3cdf30d-ba72-471a-b3e9-4ec89a7b6fed" providerId="ADAL" clId="{284D3135-B86D-435A-9E43-96A3564A8085}" dt="2022-05-27T16:29:29.826" v="1529"/>
          <ac:grpSpMkLst>
            <pc:docMk/>
            <pc:sldMk cId="1089344566" sldId="566"/>
            <ac:grpSpMk id="84" creationId="{6FF3C643-E014-89A6-8C3D-62575982FF4C}"/>
          </ac:grpSpMkLst>
        </pc:grpChg>
        <pc:grpChg chg="mod">
          <ac:chgData name="Aschari  Eric" userId="f3cdf30d-ba72-471a-b3e9-4ec89a7b6fed" providerId="ADAL" clId="{284D3135-B86D-435A-9E43-96A3564A8085}" dt="2022-05-27T16:29:29.826" v="1529"/>
          <ac:grpSpMkLst>
            <pc:docMk/>
            <pc:sldMk cId="1089344566" sldId="566"/>
            <ac:grpSpMk id="85" creationId="{E1BB0BDB-71C5-489D-D678-1059F21CAC5C}"/>
          </ac:grpSpMkLst>
        </pc:grpChg>
        <pc:grpChg chg="mod">
          <ac:chgData name="Aschari  Eric" userId="f3cdf30d-ba72-471a-b3e9-4ec89a7b6fed" providerId="ADAL" clId="{284D3135-B86D-435A-9E43-96A3564A8085}" dt="2022-05-27T16:29:29.826" v="1529"/>
          <ac:grpSpMkLst>
            <pc:docMk/>
            <pc:sldMk cId="1089344566" sldId="566"/>
            <ac:grpSpMk id="86" creationId="{C13CA9C3-A42A-0EC7-EDCE-58EF21F27337}"/>
          </ac:grpSpMkLst>
        </pc:grpChg>
        <pc:grpChg chg="mod">
          <ac:chgData name="Aschari  Eric" userId="f3cdf30d-ba72-471a-b3e9-4ec89a7b6fed" providerId="ADAL" clId="{284D3135-B86D-435A-9E43-96A3564A8085}" dt="2022-05-27T16:29:29.826" v="1529"/>
          <ac:grpSpMkLst>
            <pc:docMk/>
            <pc:sldMk cId="1089344566" sldId="566"/>
            <ac:grpSpMk id="87" creationId="{033B120E-5874-EBC2-FD5B-05B9B7623E20}"/>
          </ac:grpSpMkLst>
        </pc:grpChg>
        <pc:grpChg chg="mod">
          <ac:chgData name="Aschari  Eric" userId="f3cdf30d-ba72-471a-b3e9-4ec89a7b6fed" providerId="ADAL" clId="{284D3135-B86D-435A-9E43-96A3564A8085}" dt="2022-05-27T16:29:29.826" v="1529"/>
          <ac:grpSpMkLst>
            <pc:docMk/>
            <pc:sldMk cId="1089344566" sldId="566"/>
            <ac:grpSpMk id="88" creationId="{FD850595-F79F-04C9-CE65-4EA8F2251450}"/>
          </ac:grpSpMkLst>
        </pc:grpChg>
        <pc:grpChg chg="mod">
          <ac:chgData name="Aschari  Eric" userId="f3cdf30d-ba72-471a-b3e9-4ec89a7b6fed" providerId="ADAL" clId="{284D3135-B86D-435A-9E43-96A3564A8085}" dt="2022-05-27T16:29:29.826" v="1529"/>
          <ac:grpSpMkLst>
            <pc:docMk/>
            <pc:sldMk cId="1089344566" sldId="566"/>
            <ac:grpSpMk id="91" creationId="{15ED043D-46D9-9E42-526D-44ADBB0754E5}"/>
          </ac:grpSpMkLst>
        </pc:grpChg>
        <pc:grpChg chg="mod">
          <ac:chgData name="Aschari  Eric" userId="f3cdf30d-ba72-471a-b3e9-4ec89a7b6fed" providerId="ADAL" clId="{284D3135-B86D-435A-9E43-96A3564A8085}" dt="2022-05-27T16:29:29.826" v="1529"/>
          <ac:grpSpMkLst>
            <pc:docMk/>
            <pc:sldMk cId="1089344566" sldId="566"/>
            <ac:grpSpMk id="92" creationId="{3877C53F-7A5A-A623-13E8-5D8AF77A82BD}"/>
          </ac:grpSpMkLst>
        </pc:grpChg>
        <pc:grpChg chg="add del mod">
          <ac:chgData name="Aschari  Eric" userId="f3cdf30d-ba72-471a-b3e9-4ec89a7b6fed" providerId="ADAL" clId="{284D3135-B86D-435A-9E43-96A3564A8085}" dt="2022-05-27T16:29:34.453" v="1530"/>
          <ac:grpSpMkLst>
            <pc:docMk/>
            <pc:sldMk cId="1089344566" sldId="566"/>
            <ac:grpSpMk id="133" creationId="{2CC62132-466A-82E4-B5CC-212033AA2646}"/>
          </ac:grpSpMkLst>
        </pc:grpChg>
        <pc:grpChg chg="add del mod">
          <ac:chgData name="Aschari  Eric" userId="f3cdf30d-ba72-471a-b3e9-4ec89a7b6fed" providerId="ADAL" clId="{284D3135-B86D-435A-9E43-96A3564A8085}" dt="2022-05-27T16:33:30.333" v="1546" actId="165"/>
          <ac:grpSpMkLst>
            <pc:docMk/>
            <pc:sldMk cId="1089344566" sldId="566"/>
            <ac:grpSpMk id="138" creationId="{D5A7E17C-C242-8A53-7709-2ED990336FFE}"/>
          </ac:grpSpMkLst>
        </pc:grpChg>
        <pc:grpChg chg="add del mod">
          <ac:chgData name="Aschari  Eric" userId="f3cdf30d-ba72-471a-b3e9-4ec89a7b6fed" providerId="ADAL" clId="{284D3135-B86D-435A-9E43-96A3564A8085}" dt="2022-05-27T16:30:46.902" v="1535"/>
          <ac:grpSpMkLst>
            <pc:docMk/>
            <pc:sldMk cId="1089344566" sldId="566"/>
            <ac:grpSpMk id="139" creationId="{58BBBCFC-B9E7-D3E8-C19A-7B61FA31C19F}"/>
          </ac:grpSpMkLst>
        </pc:grpChg>
        <pc:grpChg chg="mod">
          <ac:chgData name="Aschari  Eric" userId="f3cdf30d-ba72-471a-b3e9-4ec89a7b6fed" providerId="ADAL" clId="{284D3135-B86D-435A-9E43-96A3564A8085}" dt="2022-05-27T16:30:35.727" v="1534"/>
          <ac:grpSpMkLst>
            <pc:docMk/>
            <pc:sldMk cId="1089344566" sldId="566"/>
            <ac:grpSpMk id="140" creationId="{06532966-15AD-5BAE-81DE-9C284B1C338B}"/>
          </ac:grpSpMkLst>
        </pc:grpChg>
        <pc:grpChg chg="mod">
          <ac:chgData name="Aschari  Eric" userId="f3cdf30d-ba72-471a-b3e9-4ec89a7b6fed" providerId="ADAL" clId="{284D3135-B86D-435A-9E43-96A3564A8085}" dt="2022-05-27T16:30:35.727" v="1534"/>
          <ac:grpSpMkLst>
            <pc:docMk/>
            <pc:sldMk cId="1089344566" sldId="566"/>
            <ac:grpSpMk id="167" creationId="{D7A6DA05-E61F-EE75-1B02-8385A699DB00}"/>
          </ac:grpSpMkLst>
        </pc:grpChg>
        <pc:grpChg chg="mod">
          <ac:chgData name="Aschari  Eric" userId="f3cdf30d-ba72-471a-b3e9-4ec89a7b6fed" providerId="ADAL" clId="{284D3135-B86D-435A-9E43-96A3564A8085}" dt="2022-05-27T16:30:35.727" v="1534"/>
          <ac:grpSpMkLst>
            <pc:docMk/>
            <pc:sldMk cId="1089344566" sldId="566"/>
            <ac:grpSpMk id="168" creationId="{D2115860-9FDA-FF80-5412-C08CEE868647}"/>
          </ac:grpSpMkLst>
        </pc:grpChg>
        <pc:grpChg chg="mod">
          <ac:chgData name="Aschari  Eric" userId="f3cdf30d-ba72-471a-b3e9-4ec89a7b6fed" providerId="ADAL" clId="{284D3135-B86D-435A-9E43-96A3564A8085}" dt="2022-05-27T16:30:35.727" v="1534"/>
          <ac:grpSpMkLst>
            <pc:docMk/>
            <pc:sldMk cId="1089344566" sldId="566"/>
            <ac:grpSpMk id="169" creationId="{E067B0F5-6A19-7253-9712-8EC2DEEBF38F}"/>
          </ac:grpSpMkLst>
        </pc:grpChg>
        <pc:grpChg chg="mod">
          <ac:chgData name="Aschari  Eric" userId="f3cdf30d-ba72-471a-b3e9-4ec89a7b6fed" providerId="ADAL" clId="{284D3135-B86D-435A-9E43-96A3564A8085}" dt="2022-05-27T16:30:35.727" v="1534"/>
          <ac:grpSpMkLst>
            <pc:docMk/>
            <pc:sldMk cId="1089344566" sldId="566"/>
            <ac:grpSpMk id="170" creationId="{FB632298-A8BE-6D9C-6D7E-74D9F77FA4ED}"/>
          </ac:grpSpMkLst>
        </pc:grpChg>
        <pc:grpChg chg="mod">
          <ac:chgData name="Aschari  Eric" userId="f3cdf30d-ba72-471a-b3e9-4ec89a7b6fed" providerId="ADAL" clId="{284D3135-B86D-435A-9E43-96A3564A8085}" dt="2022-05-27T16:30:35.727" v="1534"/>
          <ac:grpSpMkLst>
            <pc:docMk/>
            <pc:sldMk cId="1089344566" sldId="566"/>
            <ac:grpSpMk id="171" creationId="{578F8940-AB73-4AB0-245B-E84AE2A12F71}"/>
          </ac:grpSpMkLst>
        </pc:grpChg>
        <pc:grpChg chg="mod">
          <ac:chgData name="Aschari  Eric" userId="f3cdf30d-ba72-471a-b3e9-4ec89a7b6fed" providerId="ADAL" clId="{284D3135-B86D-435A-9E43-96A3564A8085}" dt="2022-05-27T16:30:35.727" v="1534"/>
          <ac:grpSpMkLst>
            <pc:docMk/>
            <pc:sldMk cId="1089344566" sldId="566"/>
            <ac:grpSpMk id="172" creationId="{4123DCC9-AA54-265E-4C65-E46C5AAEEA94}"/>
          </ac:grpSpMkLst>
        </pc:grpChg>
        <pc:grpChg chg="mod">
          <ac:chgData name="Aschari  Eric" userId="f3cdf30d-ba72-471a-b3e9-4ec89a7b6fed" providerId="ADAL" clId="{284D3135-B86D-435A-9E43-96A3564A8085}" dt="2022-05-27T16:30:35.727" v="1534"/>
          <ac:grpSpMkLst>
            <pc:docMk/>
            <pc:sldMk cId="1089344566" sldId="566"/>
            <ac:grpSpMk id="173" creationId="{22629EAE-298F-07BB-7928-2DCC0EE66E62}"/>
          </ac:grpSpMkLst>
        </pc:grpChg>
        <pc:grpChg chg="mod">
          <ac:chgData name="Aschari  Eric" userId="f3cdf30d-ba72-471a-b3e9-4ec89a7b6fed" providerId="ADAL" clId="{284D3135-B86D-435A-9E43-96A3564A8085}" dt="2022-05-27T16:30:35.727" v="1534"/>
          <ac:grpSpMkLst>
            <pc:docMk/>
            <pc:sldMk cId="1089344566" sldId="566"/>
            <ac:grpSpMk id="174" creationId="{9E965944-E186-2F48-494F-793C744EA848}"/>
          </ac:grpSpMkLst>
        </pc:grpChg>
        <pc:grpChg chg="mod">
          <ac:chgData name="Aschari  Eric" userId="f3cdf30d-ba72-471a-b3e9-4ec89a7b6fed" providerId="ADAL" clId="{284D3135-B86D-435A-9E43-96A3564A8085}" dt="2022-05-27T16:30:35.727" v="1534"/>
          <ac:grpSpMkLst>
            <pc:docMk/>
            <pc:sldMk cId="1089344566" sldId="566"/>
            <ac:grpSpMk id="177" creationId="{489DF6B3-B63F-83C6-CC2C-A6CF3572995E}"/>
          </ac:grpSpMkLst>
        </pc:grpChg>
        <pc:grpChg chg="mod">
          <ac:chgData name="Aschari  Eric" userId="f3cdf30d-ba72-471a-b3e9-4ec89a7b6fed" providerId="ADAL" clId="{284D3135-B86D-435A-9E43-96A3564A8085}" dt="2022-05-27T16:30:35.727" v="1534"/>
          <ac:grpSpMkLst>
            <pc:docMk/>
            <pc:sldMk cId="1089344566" sldId="566"/>
            <ac:grpSpMk id="178" creationId="{0FAE356E-A471-F2C5-30EE-EC4417673F71}"/>
          </ac:grpSpMkLst>
        </pc:grpChg>
        <pc:grpChg chg="add del mod">
          <ac:chgData name="Aschari  Eric" userId="f3cdf30d-ba72-471a-b3e9-4ec89a7b6fed" providerId="ADAL" clId="{284D3135-B86D-435A-9E43-96A3564A8085}" dt="2022-05-27T16:30:46.902" v="1535"/>
          <ac:grpSpMkLst>
            <pc:docMk/>
            <pc:sldMk cId="1089344566" sldId="566"/>
            <ac:grpSpMk id="219" creationId="{FC3DD046-6EC8-EB4C-6BEB-6F331E55C06B}"/>
          </ac:grpSpMkLst>
        </pc:grpChg>
        <pc:grpChg chg="add del mod">
          <ac:chgData name="Aschari  Eric" userId="f3cdf30d-ba72-471a-b3e9-4ec89a7b6fed" providerId="ADAL" clId="{284D3135-B86D-435A-9E43-96A3564A8085}" dt="2022-05-27T16:33:18.644" v="1545"/>
          <ac:grpSpMkLst>
            <pc:docMk/>
            <pc:sldMk cId="1089344566" sldId="566"/>
            <ac:grpSpMk id="224" creationId="{96A1032B-A548-8835-5EC0-EB9A6E20938B}"/>
          </ac:grpSpMkLst>
        </pc:grpChg>
        <pc:grpChg chg="mod">
          <ac:chgData name="Aschari  Eric" userId="f3cdf30d-ba72-471a-b3e9-4ec89a7b6fed" providerId="ADAL" clId="{284D3135-B86D-435A-9E43-96A3564A8085}" dt="2022-05-27T16:30:47.941" v="1536"/>
          <ac:grpSpMkLst>
            <pc:docMk/>
            <pc:sldMk cId="1089344566" sldId="566"/>
            <ac:grpSpMk id="225" creationId="{2EB52DF4-CF4B-7001-6DAA-B52E531F5D1B}"/>
          </ac:grpSpMkLst>
        </pc:grpChg>
        <pc:grpChg chg="mod">
          <ac:chgData name="Aschari  Eric" userId="f3cdf30d-ba72-471a-b3e9-4ec89a7b6fed" providerId="ADAL" clId="{284D3135-B86D-435A-9E43-96A3564A8085}" dt="2022-05-27T16:30:47.941" v="1536"/>
          <ac:grpSpMkLst>
            <pc:docMk/>
            <pc:sldMk cId="1089344566" sldId="566"/>
            <ac:grpSpMk id="252" creationId="{26C7BEA1-4A55-56BA-B0B1-6B035D32CD93}"/>
          </ac:grpSpMkLst>
        </pc:grpChg>
        <pc:grpChg chg="mod">
          <ac:chgData name="Aschari  Eric" userId="f3cdf30d-ba72-471a-b3e9-4ec89a7b6fed" providerId="ADAL" clId="{284D3135-B86D-435A-9E43-96A3564A8085}" dt="2022-05-27T16:30:47.941" v="1536"/>
          <ac:grpSpMkLst>
            <pc:docMk/>
            <pc:sldMk cId="1089344566" sldId="566"/>
            <ac:grpSpMk id="253" creationId="{E349FE0D-EABF-FF37-636B-79E73CA58A6E}"/>
          </ac:grpSpMkLst>
        </pc:grpChg>
        <pc:grpChg chg="mod">
          <ac:chgData name="Aschari  Eric" userId="f3cdf30d-ba72-471a-b3e9-4ec89a7b6fed" providerId="ADAL" clId="{284D3135-B86D-435A-9E43-96A3564A8085}" dt="2022-05-27T16:30:47.941" v="1536"/>
          <ac:grpSpMkLst>
            <pc:docMk/>
            <pc:sldMk cId="1089344566" sldId="566"/>
            <ac:grpSpMk id="254" creationId="{A98E9864-BA32-7F07-0AC2-73EF7D3DBF41}"/>
          </ac:grpSpMkLst>
        </pc:grpChg>
        <pc:grpChg chg="mod">
          <ac:chgData name="Aschari  Eric" userId="f3cdf30d-ba72-471a-b3e9-4ec89a7b6fed" providerId="ADAL" clId="{284D3135-B86D-435A-9E43-96A3564A8085}" dt="2022-05-27T16:30:47.941" v="1536"/>
          <ac:grpSpMkLst>
            <pc:docMk/>
            <pc:sldMk cId="1089344566" sldId="566"/>
            <ac:grpSpMk id="255" creationId="{1666CA04-F7A1-1A21-A42F-57524C50E86C}"/>
          </ac:grpSpMkLst>
        </pc:grpChg>
        <pc:grpChg chg="mod">
          <ac:chgData name="Aschari  Eric" userId="f3cdf30d-ba72-471a-b3e9-4ec89a7b6fed" providerId="ADAL" clId="{284D3135-B86D-435A-9E43-96A3564A8085}" dt="2022-05-27T16:30:47.941" v="1536"/>
          <ac:grpSpMkLst>
            <pc:docMk/>
            <pc:sldMk cId="1089344566" sldId="566"/>
            <ac:grpSpMk id="256" creationId="{0E77B07B-9604-E3BD-4B8D-377B4870A57A}"/>
          </ac:grpSpMkLst>
        </pc:grpChg>
        <pc:grpChg chg="mod">
          <ac:chgData name="Aschari  Eric" userId="f3cdf30d-ba72-471a-b3e9-4ec89a7b6fed" providerId="ADAL" clId="{284D3135-B86D-435A-9E43-96A3564A8085}" dt="2022-05-27T16:30:47.941" v="1536"/>
          <ac:grpSpMkLst>
            <pc:docMk/>
            <pc:sldMk cId="1089344566" sldId="566"/>
            <ac:grpSpMk id="257" creationId="{C884B1A1-A6DC-6951-D285-D91034154192}"/>
          </ac:grpSpMkLst>
        </pc:grpChg>
        <pc:grpChg chg="mod">
          <ac:chgData name="Aschari  Eric" userId="f3cdf30d-ba72-471a-b3e9-4ec89a7b6fed" providerId="ADAL" clId="{284D3135-B86D-435A-9E43-96A3564A8085}" dt="2022-05-27T16:30:47.941" v="1536"/>
          <ac:grpSpMkLst>
            <pc:docMk/>
            <pc:sldMk cId="1089344566" sldId="566"/>
            <ac:grpSpMk id="258" creationId="{6E025EF0-CC85-B650-4219-1766CD139199}"/>
          </ac:grpSpMkLst>
        </pc:grpChg>
        <pc:grpChg chg="mod">
          <ac:chgData name="Aschari  Eric" userId="f3cdf30d-ba72-471a-b3e9-4ec89a7b6fed" providerId="ADAL" clId="{284D3135-B86D-435A-9E43-96A3564A8085}" dt="2022-05-27T16:30:47.941" v="1536"/>
          <ac:grpSpMkLst>
            <pc:docMk/>
            <pc:sldMk cId="1089344566" sldId="566"/>
            <ac:grpSpMk id="259" creationId="{3ABD2B1F-D8A3-8BA6-914F-329233630A16}"/>
          </ac:grpSpMkLst>
        </pc:grpChg>
        <pc:grpChg chg="mod">
          <ac:chgData name="Aschari  Eric" userId="f3cdf30d-ba72-471a-b3e9-4ec89a7b6fed" providerId="ADAL" clId="{284D3135-B86D-435A-9E43-96A3564A8085}" dt="2022-05-27T16:30:47.941" v="1536"/>
          <ac:grpSpMkLst>
            <pc:docMk/>
            <pc:sldMk cId="1089344566" sldId="566"/>
            <ac:grpSpMk id="262" creationId="{9FAB2A97-3FF2-5BC5-FE28-C22F9E0D7498}"/>
          </ac:grpSpMkLst>
        </pc:grpChg>
        <pc:grpChg chg="mod">
          <ac:chgData name="Aschari  Eric" userId="f3cdf30d-ba72-471a-b3e9-4ec89a7b6fed" providerId="ADAL" clId="{284D3135-B86D-435A-9E43-96A3564A8085}" dt="2022-05-27T16:30:47.941" v="1536"/>
          <ac:grpSpMkLst>
            <pc:docMk/>
            <pc:sldMk cId="1089344566" sldId="566"/>
            <ac:grpSpMk id="263" creationId="{C4BB2DC9-6A59-4143-BF22-35FC9965B4F1}"/>
          </ac:grpSpMkLst>
        </pc:grpChg>
        <pc:grpChg chg="add del mod">
          <ac:chgData name="Aschari  Eric" userId="f3cdf30d-ba72-471a-b3e9-4ec89a7b6fed" providerId="ADAL" clId="{284D3135-B86D-435A-9E43-96A3564A8085}" dt="2022-05-27T16:33:18.644" v="1545"/>
          <ac:grpSpMkLst>
            <pc:docMk/>
            <pc:sldMk cId="1089344566" sldId="566"/>
            <ac:grpSpMk id="304" creationId="{9C9AFC85-F2D7-F50B-040F-638FCB975777}"/>
          </ac:grpSpMkLst>
        </pc:grpChg>
        <pc:grpChg chg="add mod">
          <ac:chgData name="Aschari  Eric" userId="f3cdf30d-ba72-471a-b3e9-4ec89a7b6fed" providerId="ADAL" clId="{284D3135-B86D-435A-9E43-96A3564A8085}" dt="2022-05-27T16:34:22.776" v="1549" actId="164"/>
          <ac:grpSpMkLst>
            <pc:docMk/>
            <pc:sldMk cId="1089344566" sldId="566"/>
            <ac:grpSpMk id="309" creationId="{EC8C0C07-C15B-DE95-0D9A-11AB65396ECD}"/>
          </ac:grpSpMkLst>
        </pc:grpChg>
        <pc:grpChg chg="add mod">
          <ac:chgData name="Aschari  Eric" userId="f3cdf30d-ba72-471a-b3e9-4ec89a7b6fed" providerId="ADAL" clId="{284D3135-B86D-435A-9E43-96A3564A8085}" dt="2022-05-27T16:34:41.074" v="1550" actId="164"/>
          <ac:grpSpMkLst>
            <pc:docMk/>
            <pc:sldMk cId="1089344566" sldId="566"/>
            <ac:grpSpMk id="310" creationId="{972DBEB8-C537-5322-FEC6-A70FD8E99AF7}"/>
          </ac:grpSpMkLst>
        </pc:grpChg>
        <pc:grpChg chg="add mod">
          <ac:chgData name="Aschari  Eric" userId="f3cdf30d-ba72-471a-b3e9-4ec89a7b6fed" providerId="ADAL" clId="{284D3135-B86D-435A-9E43-96A3564A8085}" dt="2022-05-27T16:41:08.487" v="1571"/>
          <ac:grpSpMkLst>
            <pc:docMk/>
            <pc:sldMk cId="1089344566" sldId="566"/>
            <ac:grpSpMk id="311" creationId="{592D7A9D-8873-CB47-B9A7-AB234C4F8E0B}"/>
          </ac:grpSpMkLst>
        </pc:grpChg>
        <pc:grpChg chg="mod">
          <ac:chgData name="Aschari  Eric" userId="f3cdf30d-ba72-471a-b3e9-4ec89a7b6fed" providerId="ADAL" clId="{284D3135-B86D-435A-9E43-96A3564A8085}" dt="2022-05-27T16:41:08.487" v="1571"/>
          <ac:grpSpMkLst>
            <pc:docMk/>
            <pc:sldMk cId="1089344566" sldId="566"/>
            <ac:grpSpMk id="312" creationId="{41D22F03-56A3-09B1-E828-178CB8642B1C}"/>
          </ac:grpSpMkLst>
        </pc:grpChg>
        <pc:grpChg chg="mod">
          <ac:chgData name="Aschari  Eric" userId="f3cdf30d-ba72-471a-b3e9-4ec89a7b6fed" providerId="ADAL" clId="{284D3135-B86D-435A-9E43-96A3564A8085}" dt="2022-05-27T16:41:08.487" v="1571"/>
          <ac:grpSpMkLst>
            <pc:docMk/>
            <pc:sldMk cId="1089344566" sldId="566"/>
            <ac:grpSpMk id="334" creationId="{C3B11884-0D0A-DC02-A632-69463BBC70E9}"/>
          </ac:grpSpMkLst>
        </pc:grpChg>
        <pc:grpChg chg="mod">
          <ac:chgData name="Aschari  Eric" userId="f3cdf30d-ba72-471a-b3e9-4ec89a7b6fed" providerId="ADAL" clId="{284D3135-B86D-435A-9E43-96A3564A8085}" dt="2022-05-27T16:41:08.487" v="1571"/>
          <ac:grpSpMkLst>
            <pc:docMk/>
            <pc:sldMk cId="1089344566" sldId="566"/>
            <ac:grpSpMk id="335" creationId="{E6431198-720D-9952-281F-2BB5ACFC5C03}"/>
          </ac:grpSpMkLst>
        </pc:grpChg>
        <pc:grpChg chg="mod">
          <ac:chgData name="Aschari  Eric" userId="f3cdf30d-ba72-471a-b3e9-4ec89a7b6fed" providerId="ADAL" clId="{284D3135-B86D-435A-9E43-96A3564A8085}" dt="2022-05-27T16:41:08.487" v="1571"/>
          <ac:grpSpMkLst>
            <pc:docMk/>
            <pc:sldMk cId="1089344566" sldId="566"/>
            <ac:grpSpMk id="336" creationId="{395E2742-BF7F-F184-484B-DE636AA1C1BD}"/>
          </ac:grpSpMkLst>
        </pc:grpChg>
        <pc:grpChg chg="mod">
          <ac:chgData name="Aschari  Eric" userId="f3cdf30d-ba72-471a-b3e9-4ec89a7b6fed" providerId="ADAL" clId="{284D3135-B86D-435A-9E43-96A3564A8085}" dt="2022-05-27T16:41:08.487" v="1571"/>
          <ac:grpSpMkLst>
            <pc:docMk/>
            <pc:sldMk cId="1089344566" sldId="566"/>
            <ac:grpSpMk id="337" creationId="{BAABF6BA-BAC0-FE41-58CE-14AABE0C25CA}"/>
          </ac:grpSpMkLst>
        </pc:grpChg>
        <pc:grpChg chg="mod">
          <ac:chgData name="Aschari  Eric" userId="f3cdf30d-ba72-471a-b3e9-4ec89a7b6fed" providerId="ADAL" clId="{284D3135-B86D-435A-9E43-96A3564A8085}" dt="2022-05-27T16:41:08.487" v="1571"/>
          <ac:grpSpMkLst>
            <pc:docMk/>
            <pc:sldMk cId="1089344566" sldId="566"/>
            <ac:grpSpMk id="338" creationId="{3BB561D5-B3C2-A4AE-27D7-0BC3D58723A8}"/>
          </ac:grpSpMkLst>
        </pc:grpChg>
        <pc:grpChg chg="mod">
          <ac:chgData name="Aschari  Eric" userId="f3cdf30d-ba72-471a-b3e9-4ec89a7b6fed" providerId="ADAL" clId="{284D3135-B86D-435A-9E43-96A3564A8085}" dt="2022-05-27T16:41:08.487" v="1571"/>
          <ac:grpSpMkLst>
            <pc:docMk/>
            <pc:sldMk cId="1089344566" sldId="566"/>
            <ac:grpSpMk id="339" creationId="{78C8EEC3-A610-EC19-0518-0A8EE2E27C0B}"/>
          </ac:grpSpMkLst>
        </pc:grpChg>
        <pc:grpChg chg="mod">
          <ac:chgData name="Aschari  Eric" userId="f3cdf30d-ba72-471a-b3e9-4ec89a7b6fed" providerId="ADAL" clId="{284D3135-B86D-435A-9E43-96A3564A8085}" dt="2022-05-27T16:41:08.487" v="1571"/>
          <ac:grpSpMkLst>
            <pc:docMk/>
            <pc:sldMk cId="1089344566" sldId="566"/>
            <ac:grpSpMk id="340" creationId="{46712A94-B427-C55B-C52B-E69B442224D4}"/>
          </ac:grpSpMkLst>
        </pc:grpChg>
        <pc:grpChg chg="mod">
          <ac:chgData name="Aschari  Eric" userId="f3cdf30d-ba72-471a-b3e9-4ec89a7b6fed" providerId="ADAL" clId="{284D3135-B86D-435A-9E43-96A3564A8085}" dt="2022-05-27T16:41:08.487" v="1571"/>
          <ac:grpSpMkLst>
            <pc:docMk/>
            <pc:sldMk cId="1089344566" sldId="566"/>
            <ac:grpSpMk id="341" creationId="{4225CBD7-5D97-E85A-0335-1D94D507CAFD}"/>
          </ac:grpSpMkLst>
        </pc:grpChg>
        <pc:grpChg chg="mod">
          <ac:chgData name="Aschari  Eric" userId="f3cdf30d-ba72-471a-b3e9-4ec89a7b6fed" providerId="ADAL" clId="{284D3135-B86D-435A-9E43-96A3564A8085}" dt="2022-05-27T16:41:08.487" v="1571"/>
          <ac:grpSpMkLst>
            <pc:docMk/>
            <pc:sldMk cId="1089344566" sldId="566"/>
            <ac:grpSpMk id="353" creationId="{0C89D344-3115-82F5-A2CC-2FE0D8C9E226}"/>
          </ac:grpSpMkLst>
        </pc:grpChg>
        <pc:grpChg chg="add mod">
          <ac:chgData name="Aschari  Eric" userId="f3cdf30d-ba72-471a-b3e9-4ec89a7b6fed" providerId="ADAL" clId="{284D3135-B86D-435A-9E43-96A3564A8085}" dt="2022-05-27T16:47:07.812" v="1581"/>
          <ac:grpSpMkLst>
            <pc:docMk/>
            <pc:sldMk cId="1089344566" sldId="566"/>
            <ac:grpSpMk id="377" creationId="{F0502D34-E96A-07B7-CEB4-5F84189474AA}"/>
          </ac:grpSpMkLst>
        </pc:grpChg>
        <pc:grpChg chg="mod">
          <ac:chgData name="Aschari  Eric" userId="f3cdf30d-ba72-471a-b3e9-4ec89a7b6fed" providerId="ADAL" clId="{284D3135-B86D-435A-9E43-96A3564A8085}" dt="2022-05-27T16:47:07.812" v="1581"/>
          <ac:grpSpMkLst>
            <pc:docMk/>
            <pc:sldMk cId="1089344566" sldId="566"/>
            <ac:grpSpMk id="380" creationId="{2A822AC0-37D7-B668-A519-2936CAFFA755}"/>
          </ac:grpSpMkLst>
        </pc:grpChg>
        <pc:grpChg chg="mod">
          <ac:chgData name="Aschari  Eric" userId="f3cdf30d-ba72-471a-b3e9-4ec89a7b6fed" providerId="ADAL" clId="{284D3135-B86D-435A-9E43-96A3564A8085}" dt="2022-05-27T16:47:07.812" v="1581"/>
          <ac:grpSpMkLst>
            <pc:docMk/>
            <pc:sldMk cId="1089344566" sldId="566"/>
            <ac:grpSpMk id="381" creationId="{6D041161-DBD0-F5BC-1477-6EA5956F10E0}"/>
          </ac:grpSpMkLst>
        </pc:grpChg>
        <pc:cxnChg chg="mod">
          <ac:chgData name="Aschari  Eric" userId="f3cdf30d-ba72-471a-b3e9-4ec89a7b6fed" providerId="ADAL" clId="{284D3135-B86D-435A-9E43-96A3564A8085}" dt="2022-05-27T16:33:30.333" v="1546" actId="165"/>
          <ac:cxnSpMkLst>
            <pc:docMk/>
            <pc:sldMk cId="1089344566" sldId="566"/>
            <ac:cxnSpMk id="11" creationId="{3A99D10D-7B91-4F41-818A-B6B7E534AD9D}"/>
          </ac:cxnSpMkLst>
        </pc:cxnChg>
        <pc:cxnChg chg="mod">
          <ac:chgData name="Aschari  Eric" userId="f3cdf30d-ba72-471a-b3e9-4ec89a7b6fed" providerId="ADAL" clId="{284D3135-B86D-435A-9E43-96A3564A8085}" dt="2022-05-27T16:33:30.333" v="1546" actId="165"/>
          <ac:cxnSpMkLst>
            <pc:docMk/>
            <pc:sldMk cId="1089344566" sldId="566"/>
            <ac:cxnSpMk id="12" creationId="{17EDB7E1-2643-43DD-B0D6-75C11A959892}"/>
          </ac:cxnSpMkLst>
        </pc:cxnChg>
        <pc:cxnChg chg="mod topLvl">
          <ac:chgData name="Aschari  Eric" userId="f3cdf30d-ba72-471a-b3e9-4ec89a7b6fed" providerId="ADAL" clId="{284D3135-B86D-435A-9E43-96A3564A8085}" dt="2022-05-27T16:34:22.776" v="1549" actId="164"/>
          <ac:cxnSpMkLst>
            <pc:docMk/>
            <pc:sldMk cId="1089344566" sldId="566"/>
            <ac:cxnSpMk id="13" creationId="{32CDA36C-FC21-4C4A-A14E-B9CFC4B10BD4}"/>
          </ac:cxnSpMkLst>
        </pc:cxnChg>
        <pc:cxnChg chg="add del">
          <ac:chgData name="Aschari  Eric" userId="f3cdf30d-ba72-471a-b3e9-4ec89a7b6fed" providerId="ADAL" clId="{284D3135-B86D-435A-9E43-96A3564A8085}" dt="2022-05-27T14:27:32.131" v="215" actId="478"/>
          <ac:cxnSpMkLst>
            <pc:docMk/>
            <pc:sldMk cId="1089344566" sldId="566"/>
            <ac:cxnSpMk id="19" creationId="{C2CC37AC-B320-BAD3-5478-33894BDBC374}"/>
          </ac:cxnSpMkLst>
        </pc:cxnChg>
        <pc:cxnChg chg="mod topLvl">
          <ac:chgData name="Aschari  Eric" userId="f3cdf30d-ba72-471a-b3e9-4ec89a7b6fed" providerId="ADAL" clId="{284D3135-B86D-435A-9E43-96A3564A8085}" dt="2022-05-27T16:34:22.776" v="1549" actId="164"/>
          <ac:cxnSpMkLst>
            <pc:docMk/>
            <pc:sldMk cId="1089344566" sldId="566"/>
            <ac:cxnSpMk id="20" creationId="{3E7E4002-1E70-4BE4-A069-BF7855E6E70A}"/>
          </ac:cxnSpMkLst>
        </pc:cxnChg>
        <pc:cxnChg chg="mod topLvl">
          <ac:chgData name="Aschari  Eric" userId="f3cdf30d-ba72-471a-b3e9-4ec89a7b6fed" providerId="ADAL" clId="{284D3135-B86D-435A-9E43-96A3564A8085}" dt="2022-05-27T16:34:22.776" v="1549" actId="164"/>
          <ac:cxnSpMkLst>
            <pc:docMk/>
            <pc:sldMk cId="1089344566" sldId="566"/>
            <ac:cxnSpMk id="24" creationId="{78EAED0D-3ABB-4374-8568-8D2B55623E73}"/>
          </ac:cxnSpMkLst>
        </pc:cxnChg>
        <pc:cxnChg chg="mod topLvl">
          <ac:chgData name="Aschari  Eric" userId="f3cdf30d-ba72-471a-b3e9-4ec89a7b6fed" providerId="ADAL" clId="{284D3135-B86D-435A-9E43-96A3564A8085}" dt="2022-05-27T16:34:22.776" v="1549" actId="164"/>
          <ac:cxnSpMkLst>
            <pc:docMk/>
            <pc:sldMk cId="1089344566" sldId="566"/>
            <ac:cxnSpMk id="27" creationId="{A5E44F30-EE59-4E59-9BCC-22ACB5FA88AD}"/>
          </ac:cxnSpMkLst>
        </pc:cxnChg>
        <pc:cxnChg chg="mod topLvl">
          <ac:chgData name="Aschari  Eric" userId="f3cdf30d-ba72-471a-b3e9-4ec89a7b6fed" providerId="ADAL" clId="{284D3135-B86D-435A-9E43-96A3564A8085}" dt="2022-05-27T14:23:38.944" v="198" actId="164"/>
          <ac:cxnSpMkLst>
            <pc:docMk/>
            <pc:sldMk cId="1089344566" sldId="566"/>
            <ac:cxnSpMk id="30" creationId="{167BFD3F-46A1-4CB6-99F4-7BCB5BE8C04F}"/>
          </ac:cxnSpMkLst>
        </pc:cxnChg>
        <pc:cxnChg chg="add del mod">
          <ac:chgData name="Aschari  Eric" userId="f3cdf30d-ba72-471a-b3e9-4ec89a7b6fed" providerId="ADAL" clId="{284D3135-B86D-435A-9E43-96A3564A8085}" dt="2022-05-27T14:27:10.620" v="213" actId="478"/>
          <ac:cxnSpMkLst>
            <pc:docMk/>
            <pc:sldMk cId="1089344566" sldId="566"/>
            <ac:cxnSpMk id="36" creationId="{73293CC8-ABA5-1430-89CB-218A0AFFC185}"/>
          </ac:cxnSpMkLst>
        </pc:cxnChg>
        <pc:cxnChg chg="add mod topLvl">
          <ac:chgData name="Aschari  Eric" userId="f3cdf30d-ba72-471a-b3e9-4ec89a7b6fed" providerId="ADAL" clId="{284D3135-B86D-435A-9E43-96A3564A8085}" dt="2022-05-27T16:34:41.074" v="1550" actId="164"/>
          <ac:cxnSpMkLst>
            <pc:docMk/>
            <pc:sldMk cId="1089344566" sldId="566"/>
            <ac:cxnSpMk id="37" creationId="{8A6942B5-8D60-75CB-4A77-6440991E8977}"/>
          </ac:cxnSpMkLst>
        </pc:cxnChg>
        <pc:cxnChg chg="add mod topLvl">
          <ac:chgData name="Aschari  Eric" userId="f3cdf30d-ba72-471a-b3e9-4ec89a7b6fed" providerId="ADAL" clId="{284D3135-B86D-435A-9E43-96A3564A8085}" dt="2022-05-27T16:34:41.074" v="1550" actId="164"/>
          <ac:cxnSpMkLst>
            <pc:docMk/>
            <pc:sldMk cId="1089344566" sldId="566"/>
            <ac:cxnSpMk id="38" creationId="{5F7F2C6C-A3E7-03CC-B08B-78439DAB61FE}"/>
          </ac:cxnSpMkLst>
        </pc:cxnChg>
        <pc:cxnChg chg="add mod topLvl">
          <ac:chgData name="Aschari  Eric" userId="f3cdf30d-ba72-471a-b3e9-4ec89a7b6fed" providerId="ADAL" clId="{284D3135-B86D-435A-9E43-96A3564A8085}" dt="2022-05-27T16:34:41.074" v="1550" actId="164"/>
          <ac:cxnSpMkLst>
            <pc:docMk/>
            <pc:sldMk cId="1089344566" sldId="566"/>
            <ac:cxnSpMk id="39" creationId="{8DD17513-E759-2DE9-40A0-75AC05EADA4D}"/>
          </ac:cxnSpMkLst>
        </pc:cxnChg>
        <pc:cxnChg chg="add mod topLvl">
          <ac:chgData name="Aschari  Eric" userId="f3cdf30d-ba72-471a-b3e9-4ec89a7b6fed" providerId="ADAL" clId="{284D3135-B86D-435A-9E43-96A3564A8085}" dt="2022-05-27T16:34:41.074" v="1550" actId="164"/>
          <ac:cxnSpMkLst>
            <pc:docMk/>
            <pc:sldMk cId="1089344566" sldId="566"/>
            <ac:cxnSpMk id="40" creationId="{62EFCA08-1EB8-7CCA-13F5-0566FB22E905}"/>
          </ac:cxnSpMkLst>
        </pc:cxnChg>
        <pc:cxnChg chg="add mod topLvl">
          <ac:chgData name="Aschari  Eric" userId="f3cdf30d-ba72-471a-b3e9-4ec89a7b6fed" providerId="ADAL" clId="{284D3135-B86D-435A-9E43-96A3564A8085}" dt="2022-05-27T16:34:22.776" v="1549" actId="164"/>
          <ac:cxnSpMkLst>
            <pc:docMk/>
            <pc:sldMk cId="1089344566" sldId="566"/>
            <ac:cxnSpMk id="52" creationId="{B450D438-8A0F-9062-1F6D-AA86E479E420}"/>
          </ac:cxnSpMkLst>
        </pc:cxnChg>
        <pc:cxnChg chg="mod">
          <ac:chgData name="Aschari  Eric" userId="f3cdf30d-ba72-471a-b3e9-4ec89a7b6fed" providerId="ADAL" clId="{284D3135-B86D-435A-9E43-96A3564A8085}" dt="2022-05-27T16:29:29.826" v="1529"/>
          <ac:cxnSpMkLst>
            <pc:docMk/>
            <pc:sldMk cId="1089344566" sldId="566"/>
            <ac:cxnSpMk id="60" creationId="{CF4B43B4-C3C5-23A1-FFB2-346AC3483A4C}"/>
          </ac:cxnSpMkLst>
        </pc:cxnChg>
        <pc:cxnChg chg="mod">
          <ac:chgData name="Aschari  Eric" userId="f3cdf30d-ba72-471a-b3e9-4ec89a7b6fed" providerId="ADAL" clId="{284D3135-B86D-435A-9E43-96A3564A8085}" dt="2022-05-27T16:29:29.826" v="1529"/>
          <ac:cxnSpMkLst>
            <pc:docMk/>
            <pc:sldMk cId="1089344566" sldId="566"/>
            <ac:cxnSpMk id="61" creationId="{CA75C934-F162-4393-1DAD-0613702EB302}"/>
          </ac:cxnSpMkLst>
        </pc:cxnChg>
        <pc:cxnChg chg="mod">
          <ac:chgData name="Aschari  Eric" userId="f3cdf30d-ba72-471a-b3e9-4ec89a7b6fed" providerId="ADAL" clId="{284D3135-B86D-435A-9E43-96A3564A8085}" dt="2022-05-27T16:29:29.826" v="1529"/>
          <ac:cxnSpMkLst>
            <pc:docMk/>
            <pc:sldMk cId="1089344566" sldId="566"/>
            <ac:cxnSpMk id="62" creationId="{777337B0-851C-3852-08E7-C52C9AB920C2}"/>
          </ac:cxnSpMkLst>
        </pc:cxnChg>
        <pc:cxnChg chg="mod">
          <ac:chgData name="Aschari  Eric" userId="f3cdf30d-ba72-471a-b3e9-4ec89a7b6fed" providerId="ADAL" clId="{284D3135-B86D-435A-9E43-96A3564A8085}" dt="2022-05-27T16:29:29.826" v="1529"/>
          <ac:cxnSpMkLst>
            <pc:docMk/>
            <pc:sldMk cId="1089344566" sldId="566"/>
            <ac:cxnSpMk id="63" creationId="{D783146F-B7A1-60BA-063F-0F9F70C3E7C7}"/>
          </ac:cxnSpMkLst>
        </pc:cxnChg>
        <pc:cxnChg chg="mod">
          <ac:chgData name="Aschari  Eric" userId="f3cdf30d-ba72-471a-b3e9-4ec89a7b6fed" providerId="ADAL" clId="{284D3135-B86D-435A-9E43-96A3564A8085}" dt="2022-05-27T16:29:29.826" v="1529"/>
          <ac:cxnSpMkLst>
            <pc:docMk/>
            <pc:sldMk cId="1089344566" sldId="566"/>
            <ac:cxnSpMk id="64" creationId="{D1EF7119-8365-32D8-2780-1DD8EB495ABA}"/>
          </ac:cxnSpMkLst>
        </pc:cxnChg>
        <pc:cxnChg chg="mod">
          <ac:chgData name="Aschari  Eric" userId="f3cdf30d-ba72-471a-b3e9-4ec89a7b6fed" providerId="ADAL" clId="{284D3135-B86D-435A-9E43-96A3564A8085}" dt="2022-05-27T16:29:29.826" v="1529"/>
          <ac:cxnSpMkLst>
            <pc:docMk/>
            <pc:sldMk cId="1089344566" sldId="566"/>
            <ac:cxnSpMk id="65" creationId="{A27DAD01-894A-56D6-A98F-3E7F3405E4BA}"/>
          </ac:cxnSpMkLst>
        </pc:cxnChg>
        <pc:cxnChg chg="mod">
          <ac:chgData name="Aschari  Eric" userId="f3cdf30d-ba72-471a-b3e9-4ec89a7b6fed" providerId="ADAL" clId="{284D3135-B86D-435A-9E43-96A3564A8085}" dt="2022-05-27T16:29:29.826" v="1529"/>
          <ac:cxnSpMkLst>
            <pc:docMk/>
            <pc:sldMk cId="1089344566" sldId="566"/>
            <ac:cxnSpMk id="66" creationId="{9EC6F048-A437-E000-0411-1D2D5B4BFA84}"/>
          </ac:cxnSpMkLst>
        </pc:cxnChg>
        <pc:cxnChg chg="mod">
          <ac:chgData name="Aschari  Eric" userId="f3cdf30d-ba72-471a-b3e9-4ec89a7b6fed" providerId="ADAL" clId="{284D3135-B86D-435A-9E43-96A3564A8085}" dt="2022-05-27T16:29:29.826" v="1529"/>
          <ac:cxnSpMkLst>
            <pc:docMk/>
            <pc:sldMk cId="1089344566" sldId="566"/>
            <ac:cxnSpMk id="67" creationId="{C3E76883-3478-74EE-BCE5-96761E5A79E7}"/>
          </ac:cxnSpMkLst>
        </pc:cxnChg>
        <pc:cxnChg chg="mod">
          <ac:chgData name="Aschari  Eric" userId="f3cdf30d-ba72-471a-b3e9-4ec89a7b6fed" providerId="ADAL" clId="{284D3135-B86D-435A-9E43-96A3564A8085}" dt="2022-05-27T16:29:29.826" v="1529"/>
          <ac:cxnSpMkLst>
            <pc:docMk/>
            <pc:sldMk cId="1089344566" sldId="566"/>
            <ac:cxnSpMk id="68" creationId="{612223D3-FF8B-6DDC-D9B2-931147F4DC6D}"/>
          </ac:cxnSpMkLst>
        </pc:cxnChg>
        <pc:cxnChg chg="mod">
          <ac:chgData name="Aschari  Eric" userId="f3cdf30d-ba72-471a-b3e9-4ec89a7b6fed" providerId="ADAL" clId="{284D3135-B86D-435A-9E43-96A3564A8085}" dt="2022-05-27T16:29:29.826" v="1529"/>
          <ac:cxnSpMkLst>
            <pc:docMk/>
            <pc:sldMk cId="1089344566" sldId="566"/>
            <ac:cxnSpMk id="69" creationId="{898754B0-4412-555E-46DD-CB751988789A}"/>
          </ac:cxnSpMkLst>
        </pc:cxnChg>
        <pc:cxnChg chg="mod">
          <ac:chgData name="Aschari  Eric" userId="f3cdf30d-ba72-471a-b3e9-4ec89a7b6fed" providerId="ADAL" clId="{284D3135-B86D-435A-9E43-96A3564A8085}" dt="2022-05-27T16:29:29.826" v="1529"/>
          <ac:cxnSpMkLst>
            <pc:docMk/>
            <pc:sldMk cId="1089344566" sldId="566"/>
            <ac:cxnSpMk id="70" creationId="{EDC6EF23-9B58-362D-3A78-F4146089AA30}"/>
          </ac:cxnSpMkLst>
        </pc:cxnChg>
        <pc:cxnChg chg="mod">
          <ac:chgData name="Aschari  Eric" userId="f3cdf30d-ba72-471a-b3e9-4ec89a7b6fed" providerId="ADAL" clId="{284D3135-B86D-435A-9E43-96A3564A8085}" dt="2022-05-27T16:29:29.826" v="1529"/>
          <ac:cxnSpMkLst>
            <pc:docMk/>
            <pc:sldMk cId="1089344566" sldId="566"/>
            <ac:cxnSpMk id="71" creationId="{B6AC062E-08F0-6E94-7FDA-8B42B4121240}"/>
          </ac:cxnSpMkLst>
        </pc:cxnChg>
        <pc:cxnChg chg="mod">
          <ac:chgData name="Aschari  Eric" userId="f3cdf30d-ba72-471a-b3e9-4ec89a7b6fed" providerId="ADAL" clId="{284D3135-B86D-435A-9E43-96A3564A8085}" dt="2022-05-27T16:29:29.826" v="1529"/>
          <ac:cxnSpMkLst>
            <pc:docMk/>
            <pc:sldMk cId="1089344566" sldId="566"/>
            <ac:cxnSpMk id="72" creationId="{3A1FC621-B2C0-9D7C-4345-06A5C173FADB}"/>
          </ac:cxnSpMkLst>
        </pc:cxnChg>
        <pc:cxnChg chg="mod">
          <ac:chgData name="Aschari  Eric" userId="f3cdf30d-ba72-471a-b3e9-4ec89a7b6fed" providerId="ADAL" clId="{284D3135-B86D-435A-9E43-96A3564A8085}" dt="2022-05-27T16:29:29.826" v="1529"/>
          <ac:cxnSpMkLst>
            <pc:docMk/>
            <pc:sldMk cId="1089344566" sldId="566"/>
            <ac:cxnSpMk id="73" creationId="{1921FBAC-05B7-8E33-67BC-5746113B33F8}"/>
          </ac:cxnSpMkLst>
        </pc:cxnChg>
        <pc:cxnChg chg="mod">
          <ac:chgData name="Aschari  Eric" userId="f3cdf30d-ba72-471a-b3e9-4ec89a7b6fed" providerId="ADAL" clId="{284D3135-B86D-435A-9E43-96A3564A8085}" dt="2022-05-27T16:29:29.826" v="1529"/>
          <ac:cxnSpMkLst>
            <pc:docMk/>
            <pc:sldMk cId="1089344566" sldId="566"/>
            <ac:cxnSpMk id="74" creationId="{D39D119A-06DC-E09D-019D-508731DB0B3D}"/>
          </ac:cxnSpMkLst>
        </pc:cxnChg>
        <pc:cxnChg chg="mod">
          <ac:chgData name="Aschari  Eric" userId="f3cdf30d-ba72-471a-b3e9-4ec89a7b6fed" providerId="ADAL" clId="{284D3135-B86D-435A-9E43-96A3564A8085}" dt="2022-05-27T16:29:29.826" v="1529"/>
          <ac:cxnSpMkLst>
            <pc:docMk/>
            <pc:sldMk cId="1089344566" sldId="566"/>
            <ac:cxnSpMk id="75" creationId="{C17FA7D6-24E9-EDC9-60EB-368818603E25}"/>
          </ac:cxnSpMkLst>
        </pc:cxnChg>
        <pc:cxnChg chg="mod">
          <ac:chgData name="Aschari  Eric" userId="f3cdf30d-ba72-471a-b3e9-4ec89a7b6fed" providerId="ADAL" clId="{284D3135-B86D-435A-9E43-96A3564A8085}" dt="2022-05-27T16:29:29.826" v="1529"/>
          <ac:cxnSpMkLst>
            <pc:docMk/>
            <pc:sldMk cId="1089344566" sldId="566"/>
            <ac:cxnSpMk id="76" creationId="{B57F3249-699B-330A-F605-75AE2EB53C65}"/>
          </ac:cxnSpMkLst>
        </pc:cxnChg>
        <pc:cxnChg chg="mod">
          <ac:chgData name="Aschari  Eric" userId="f3cdf30d-ba72-471a-b3e9-4ec89a7b6fed" providerId="ADAL" clId="{284D3135-B86D-435A-9E43-96A3564A8085}" dt="2022-05-27T16:29:29.826" v="1529"/>
          <ac:cxnSpMkLst>
            <pc:docMk/>
            <pc:sldMk cId="1089344566" sldId="566"/>
            <ac:cxnSpMk id="78" creationId="{7F9E929F-C1EB-288C-4D0C-954F1667EE40}"/>
          </ac:cxnSpMkLst>
        </pc:cxnChg>
        <pc:cxnChg chg="mod">
          <ac:chgData name="Aschari  Eric" userId="f3cdf30d-ba72-471a-b3e9-4ec89a7b6fed" providerId="ADAL" clId="{284D3135-B86D-435A-9E43-96A3564A8085}" dt="2022-05-27T16:29:29.826" v="1529"/>
          <ac:cxnSpMkLst>
            <pc:docMk/>
            <pc:sldMk cId="1089344566" sldId="566"/>
            <ac:cxnSpMk id="80" creationId="{769D94E6-4C0B-68D5-E466-6226D796625A}"/>
          </ac:cxnSpMkLst>
        </pc:cxnChg>
        <pc:cxnChg chg="mod">
          <ac:chgData name="Aschari  Eric" userId="f3cdf30d-ba72-471a-b3e9-4ec89a7b6fed" providerId="ADAL" clId="{284D3135-B86D-435A-9E43-96A3564A8085}" dt="2022-05-27T16:29:29.826" v="1529"/>
          <ac:cxnSpMkLst>
            <pc:docMk/>
            <pc:sldMk cId="1089344566" sldId="566"/>
            <ac:cxnSpMk id="89" creationId="{D15DBE24-E5CF-A2AA-E17D-B3FE9C0577A9}"/>
          </ac:cxnSpMkLst>
        </pc:cxnChg>
        <pc:cxnChg chg="mod">
          <ac:chgData name="Aschari  Eric" userId="f3cdf30d-ba72-471a-b3e9-4ec89a7b6fed" providerId="ADAL" clId="{284D3135-B86D-435A-9E43-96A3564A8085}" dt="2022-05-27T16:29:29.826" v="1529"/>
          <ac:cxnSpMkLst>
            <pc:docMk/>
            <pc:sldMk cId="1089344566" sldId="566"/>
            <ac:cxnSpMk id="90" creationId="{1B44E6E2-CCD5-357B-DAF6-B067C1F43663}"/>
          </ac:cxnSpMkLst>
        </pc:cxnChg>
        <pc:cxnChg chg="mod">
          <ac:chgData name="Aschari  Eric" userId="f3cdf30d-ba72-471a-b3e9-4ec89a7b6fed" providerId="ADAL" clId="{284D3135-B86D-435A-9E43-96A3564A8085}" dt="2022-05-27T16:29:29.826" v="1529"/>
          <ac:cxnSpMkLst>
            <pc:docMk/>
            <pc:sldMk cId="1089344566" sldId="566"/>
            <ac:cxnSpMk id="93" creationId="{CC25199D-EC99-6CF2-6B97-95D9E8D547CA}"/>
          </ac:cxnSpMkLst>
        </pc:cxnChg>
        <pc:cxnChg chg="mod">
          <ac:chgData name="Aschari  Eric" userId="f3cdf30d-ba72-471a-b3e9-4ec89a7b6fed" providerId="ADAL" clId="{284D3135-B86D-435A-9E43-96A3564A8085}" dt="2022-05-27T16:29:29.826" v="1529"/>
          <ac:cxnSpMkLst>
            <pc:docMk/>
            <pc:sldMk cId="1089344566" sldId="566"/>
            <ac:cxnSpMk id="94" creationId="{1EEF5F14-38E9-8FC8-66C7-D5D080EAE30F}"/>
          </ac:cxnSpMkLst>
        </pc:cxnChg>
        <pc:cxnChg chg="mod">
          <ac:chgData name="Aschari  Eric" userId="f3cdf30d-ba72-471a-b3e9-4ec89a7b6fed" providerId="ADAL" clId="{284D3135-B86D-435A-9E43-96A3564A8085}" dt="2022-05-27T16:29:29.826" v="1529"/>
          <ac:cxnSpMkLst>
            <pc:docMk/>
            <pc:sldMk cId="1089344566" sldId="566"/>
            <ac:cxnSpMk id="95" creationId="{F015F12A-B892-2DB4-2AEA-F1F571DB65F8}"/>
          </ac:cxnSpMkLst>
        </pc:cxnChg>
        <pc:cxnChg chg="mod">
          <ac:chgData name="Aschari  Eric" userId="f3cdf30d-ba72-471a-b3e9-4ec89a7b6fed" providerId="ADAL" clId="{284D3135-B86D-435A-9E43-96A3564A8085}" dt="2022-05-27T16:29:29.826" v="1529"/>
          <ac:cxnSpMkLst>
            <pc:docMk/>
            <pc:sldMk cId="1089344566" sldId="566"/>
            <ac:cxnSpMk id="96" creationId="{0C8F2209-5395-4F42-3D48-38EF4852AE03}"/>
          </ac:cxnSpMkLst>
        </pc:cxnChg>
        <pc:cxnChg chg="mod">
          <ac:chgData name="Aschari  Eric" userId="f3cdf30d-ba72-471a-b3e9-4ec89a7b6fed" providerId="ADAL" clId="{284D3135-B86D-435A-9E43-96A3564A8085}" dt="2022-05-27T16:29:29.826" v="1529"/>
          <ac:cxnSpMkLst>
            <pc:docMk/>
            <pc:sldMk cId="1089344566" sldId="566"/>
            <ac:cxnSpMk id="97" creationId="{E1D14DFD-D2EB-E5DB-966D-F8569DFAE9B0}"/>
          </ac:cxnSpMkLst>
        </pc:cxnChg>
        <pc:cxnChg chg="mod">
          <ac:chgData name="Aschari  Eric" userId="f3cdf30d-ba72-471a-b3e9-4ec89a7b6fed" providerId="ADAL" clId="{284D3135-B86D-435A-9E43-96A3564A8085}" dt="2022-05-27T16:29:29.826" v="1529"/>
          <ac:cxnSpMkLst>
            <pc:docMk/>
            <pc:sldMk cId="1089344566" sldId="566"/>
            <ac:cxnSpMk id="98" creationId="{8E1A8266-AA7F-B219-1AD5-FFCB05E6A424}"/>
          </ac:cxnSpMkLst>
        </pc:cxnChg>
        <pc:cxnChg chg="mod">
          <ac:chgData name="Aschari  Eric" userId="f3cdf30d-ba72-471a-b3e9-4ec89a7b6fed" providerId="ADAL" clId="{284D3135-B86D-435A-9E43-96A3564A8085}" dt="2022-05-27T16:29:29.826" v="1529"/>
          <ac:cxnSpMkLst>
            <pc:docMk/>
            <pc:sldMk cId="1089344566" sldId="566"/>
            <ac:cxnSpMk id="99" creationId="{0C3C8F72-82B3-89C2-7E1E-919FDD77F22D}"/>
          </ac:cxnSpMkLst>
        </pc:cxnChg>
        <pc:cxnChg chg="mod">
          <ac:chgData name="Aschari  Eric" userId="f3cdf30d-ba72-471a-b3e9-4ec89a7b6fed" providerId="ADAL" clId="{284D3135-B86D-435A-9E43-96A3564A8085}" dt="2022-05-27T16:29:29.826" v="1529"/>
          <ac:cxnSpMkLst>
            <pc:docMk/>
            <pc:sldMk cId="1089344566" sldId="566"/>
            <ac:cxnSpMk id="100" creationId="{6B75E60F-C25E-AD3E-9E09-A97FF24C9693}"/>
          </ac:cxnSpMkLst>
        </pc:cxnChg>
        <pc:cxnChg chg="mod">
          <ac:chgData name="Aschari  Eric" userId="f3cdf30d-ba72-471a-b3e9-4ec89a7b6fed" providerId="ADAL" clId="{284D3135-B86D-435A-9E43-96A3564A8085}" dt="2022-05-27T16:29:29.826" v="1529"/>
          <ac:cxnSpMkLst>
            <pc:docMk/>
            <pc:sldMk cId="1089344566" sldId="566"/>
            <ac:cxnSpMk id="101" creationId="{1F24CAB5-DA24-53F2-D33E-E04953A5E063}"/>
          </ac:cxnSpMkLst>
        </pc:cxnChg>
        <pc:cxnChg chg="mod">
          <ac:chgData name="Aschari  Eric" userId="f3cdf30d-ba72-471a-b3e9-4ec89a7b6fed" providerId="ADAL" clId="{284D3135-B86D-435A-9E43-96A3564A8085}" dt="2022-05-27T16:29:29.826" v="1529"/>
          <ac:cxnSpMkLst>
            <pc:docMk/>
            <pc:sldMk cId="1089344566" sldId="566"/>
            <ac:cxnSpMk id="102" creationId="{E28851F9-0075-B470-ED1C-7D713B50D265}"/>
          </ac:cxnSpMkLst>
        </pc:cxnChg>
        <pc:cxnChg chg="mod">
          <ac:chgData name="Aschari  Eric" userId="f3cdf30d-ba72-471a-b3e9-4ec89a7b6fed" providerId="ADAL" clId="{284D3135-B86D-435A-9E43-96A3564A8085}" dt="2022-05-27T16:29:29.826" v="1529"/>
          <ac:cxnSpMkLst>
            <pc:docMk/>
            <pc:sldMk cId="1089344566" sldId="566"/>
            <ac:cxnSpMk id="103" creationId="{42A561A6-8831-0221-DCD9-E45647C7E7A5}"/>
          </ac:cxnSpMkLst>
        </pc:cxnChg>
        <pc:cxnChg chg="mod">
          <ac:chgData name="Aschari  Eric" userId="f3cdf30d-ba72-471a-b3e9-4ec89a7b6fed" providerId="ADAL" clId="{284D3135-B86D-435A-9E43-96A3564A8085}" dt="2022-05-27T16:29:29.826" v="1529"/>
          <ac:cxnSpMkLst>
            <pc:docMk/>
            <pc:sldMk cId="1089344566" sldId="566"/>
            <ac:cxnSpMk id="104" creationId="{B9420812-330F-9BF3-8E6C-6A9DC3AABBED}"/>
          </ac:cxnSpMkLst>
        </pc:cxnChg>
        <pc:cxnChg chg="mod">
          <ac:chgData name="Aschari  Eric" userId="f3cdf30d-ba72-471a-b3e9-4ec89a7b6fed" providerId="ADAL" clId="{284D3135-B86D-435A-9E43-96A3564A8085}" dt="2022-05-27T16:29:29.826" v="1529"/>
          <ac:cxnSpMkLst>
            <pc:docMk/>
            <pc:sldMk cId="1089344566" sldId="566"/>
            <ac:cxnSpMk id="110" creationId="{4F7F07F3-7E71-7279-CB36-3D15413FFC4C}"/>
          </ac:cxnSpMkLst>
        </pc:cxnChg>
        <pc:cxnChg chg="mod">
          <ac:chgData name="Aschari  Eric" userId="f3cdf30d-ba72-471a-b3e9-4ec89a7b6fed" providerId="ADAL" clId="{284D3135-B86D-435A-9E43-96A3564A8085}" dt="2022-05-27T16:29:29.826" v="1529"/>
          <ac:cxnSpMkLst>
            <pc:docMk/>
            <pc:sldMk cId="1089344566" sldId="566"/>
            <ac:cxnSpMk id="111" creationId="{F951A3B0-8535-59A1-F326-B3D43DE276C6}"/>
          </ac:cxnSpMkLst>
        </pc:cxnChg>
        <pc:cxnChg chg="mod">
          <ac:chgData name="Aschari  Eric" userId="f3cdf30d-ba72-471a-b3e9-4ec89a7b6fed" providerId="ADAL" clId="{284D3135-B86D-435A-9E43-96A3564A8085}" dt="2022-05-27T16:29:29.826" v="1529"/>
          <ac:cxnSpMkLst>
            <pc:docMk/>
            <pc:sldMk cId="1089344566" sldId="566"/>
            <ac:cxnSpMk id="112" creationId="{7E041270-4252-70C6-9BF0-6E367784AC16}"/>
          </ac:cxnSpMkLst>
        </pc:cxnChg>
        <pc:cxnChg chg="mod">
          <ac:chgData name="Aschari  Eric" userId="f3cdf30d-ba72-471a-b3e9-4ec89a7b6fed" providerId="ADAL" clId="{284D3135-B86D-435A-9E43-96A3564A8085}" dt="2022-05-27T16:29:29.826" v="1529"/>
          <ac:cxnSpMkLst>
            <pc:docMk/>
            <pc:sldMk cId="1089344566" sldId="566"/>
            <ac:cxnSpMk id="113" creationId="{B25D9AA2-1E9D-7535-2EB5-0267BE42457B}"/>
          </ac:cxnSpMkLst>
        </pc:cxnChg>
        <pc:cxnChg chg="mod">
          <ac:chgData name="Aschari  Eric" userId="f3cdf30d-ba72-471a-b3e9-4ec89a7b6fed" providerId="ADAL" clId="{284D3135-B86D-435A-9E43-96A3564A8085}" dt="2022-05-27T16:29:29.826" v="1529"/>
          <ac:cxnSpMkLst>
            <pc:docMk/>
            <pc:sldMk cId="1089344566" sldId="566"/>
            <ac:cxnSpMk id="131" creationId="{B0158F79-FC41-0130-97B7-AD08BFBF7F14}"/>
          </ac:cxnSpMkLst>
        </pc:cxnChg>
        <pc:cxnChg chg="mod">
          <ac:chgData name="Aschari  Eric" userId="f3cdf30d-ba72-471a-b3e9-4ec89a7b6fed" providerId="ADAL" clId="{284D3135-B86D-435A-9E43-96A3564A8085}" dt="2022-05-27T16:29:29.826" v="1529"/>
          <ac:cxnSpMkLst>
            <pc:docMk/>
            <pc:sldMk cId="1089344566" sldId="566"/>
            <ac:cxnSpMk id="132" creationId="{A6FB9C16-E149-A7E2-F954-946B0C862E90}"/>
          </ac:cxnSpMkLst>
        </pc:cxnChg>
        <pc:cxnChg chg="mod">
          <ac:chgData name="Aschari  Eric" userId="f3cdf30d-ba72-471a-b3e9-4ec89a7b6fed" providerId="ADAL" clId="{284D3135-B86D-435A-9E43-96A3564A8085}" dt="2022-05-27T16:30:35.727" v="1534"/>
          <ac:cxnSpMkLst>
            <pc:docMk/>
            <pc:sldMk cId="1089344566" sldId="566"/>
            <ac:cxnSpMk id="146" creationId="{3E10E4D8-59A3-DF14-7C7E-BE54489BD96F}"/>
          </ac:cxnSpMkLst>
        </pc:cxnChg>
        <pc:cxnChg chg="mod">
          <ac:chgData name="Aschari  Eric" userId="f3cdf30d-ba72-471a-b3e9-4ec89a7b6fed" providerId="ADAL" clId="{284D3135-B86D-435A-9E43-96A3564A8085}" dt="2022-05-27T16:30:35.727" v="1534"/>
          <ac:cxnSpMkLst>
            <pc:docMk/>
            <pc:sldMk cId="1089344566" sldId="566"/>
            <ac:cxnSpMk id="147" creationId="{BE74044B-8E28-298F-3D30-B602B0EAA6E2}"/>
          </ac:cxnSpMkLst>
        </pc:cxnChg>
        <pc:cxnChg chg="mod">
          <ac:chgData name="Aschari  Eric" userId="f3cdf30d-ba72-471a-b3e9-4ec89a7b6fed" providerId="ADAL" clId="{284D3135-B86D-435A-9E43-96A3564A8085}" dt="2022-05-27T16:30:35.727" v="1534"/>
          <ac:cxnSpMkLst>
            <pc:docMk/>
            <pc:sldMk cId="1089344566" sldId="566"/>
            <ac:cxnSpMk id="148" creationId="{73BB5306-51E2-B517-88FA-23A672D7BA38}"/>
          </ac:cxnSpMkLst>
        </pc:cxnChg>
        <pc:cxnChg chg="mod">
          <ac:chgData name="Aschari  Eric" userId="f3cdf30d-ba72-471a-b3e9-4ec89a7b6fed" providerId="ADAL" clId="{284D3135-B86D-435A-9E43-96A3564A8085}" dt="2022-05-27T16:30:35.727" v="1534"/>
          <ac:cxnSpMkLst>
            <pc:docMk/>
            <pc:sldMk cId="1089344566" sldId="566"/>
            <ac:cxnSpMk id="149" creationId="{081EADF6-8B64-F712-0F01-175CA5FD1EE9}"/>
          </ac:cxnSpMkLst>
        </pc:cxnChg>
        <pc:cxnChg chg="mod">
          <ac:chgData name="Aschari  Eric" userId="f3cdf30d-ba72-471a-b3e9-4ec89a7b6fed" providerId="ADAL" clId="{284D3135-B86D-435A-9E43-96A3564A8085}" dt="2022-05-27T16:30:35.727" v="1534"/>
          <ac:cxnSpMkLst>
            <pc:docMk/>
            <pc:sldMk cId="1089344566" sldId="566"/>
            <ac:cxnSpMk id="150" creationId="{1BE9780C-3F0A-065C-4DC7-7230CD09B5B4}"/>
          </ac:cxnSpMkLst>
        </pc:cxnChg>
        <pc:cxnChg chg="mod">
          <ac:chgData name="Aschari  Eric" userId="f3cdf30d-ba72-471a-b3e9-4ec89a7b6fed" providerId="ADAL" clId="{284D3135-B86D-435A-9E43-96A3564A8085}" dt="2022-05-27T16:30:35.727" v="1534"/>
          <ac:cxnSpMkLst>
            <pc:docMk/>
            <pc:sldMk cId="1089344566" sldId="566"/>
            <ac:cxnSpMk id="151" creationId="{35A12D78-9B36-4610-6350-FB2DFCA22D91}"/>
          </ac:cxnSpMkLst>
        </pc:cxnChg>
        <pc:cxnChg chg="mod">
          <ac:chgData name="Aschari  Eric" userId="f3cdf30d-ba72-471a-b3e9-4ec89a7b6fed" providerId="ADAL" clId="{284D3135-B86D-435A-9E43-96A3564A8085}" dt="2022-05-27T16:30:35.727" v="1534"/>
          <ac:cxnSpMkLst>
            <pc:docMk/>
            <pc:sldMk cId="1089344566" sldId="566"/>
            <ac:cxnSpMk id="152" creationId="{37D208EB-D272-0666-FD30-8DCB888C847C}"/>
          </ac:cxnSpMkLst>
        </pc:cxnChg>
        <pc:cxnChg chg="mod">
          <ac:chgData name="Aschari  Eric" userId="f3cdf30d-ba72-471a-b3e9-4ec89a7b6fed" providerId="ADAL" clId="{284D3135-B86D-435A-9E43-96A3564A8085}" dt="2022-05-27T16:30:35.727" v="1534"/>
          <ac:cxnSpMkLst>
            <pc:docMk/>
            <pc:sldMk cId="1089344566" sldId="566"/>
            <ac:cxnSpMk id="153" creationId="{1B7BEF34-26C3-8138-B877-3B3753E036A1}"/>
          </ac:cxnSpMkLst>
        </pc:cxnChg>
        <pc:cxnChg chg="mod">
          <ac:chgData name="Aschari  Eric" userId="f3cdf30d-ba72-471a-b3e9-4ec89a7b6fed" providerId="ADAL" clId="{284D3135-B86D-435A-9E43-96A3564A8085}" dt="2022-05-27T16:30:35.727" v="1534"/>
          <ac:cxnSpMkLst>
            <pc:docMk/>
            <pc:sldMk cId="1089344566" sldId="566"/>
            <ac:cxnSpMk id="154" creationId="{4DEEAAF8-7C7C-E473-B549-8BEE20EC6838}"/>
          </ac:cxnSpMkLst>
        </pc:cxnChg>
        <pc:cxnChg chg="mod">
          <ac:chgData name="Aschari  Eric" userId="f3cdf30d-ba72-471a-b3e9-4ec89a7b6fed" providerId="ADAL" clId="{284D3135-B86D-435A-9E43-96A3564A8085}" dt="2022-05-27T16:30:35.727" v="1534"/>
          <ac:cxnSpMkLst>
            <pc:docMk/>
            <pc:sldMk cId="1089344566" sldId="566"/>
            <ac:cxnSpMk id="155" creationId="{C5C4CC15-7BAD-A3F5-9481-CE690CD475A3}"/>
          </ac:cxnSpMkLst>
        </pc:cxnChg>
        <pc:cxnChg chg="mod">
          <ac:chgData name="Aschari  Eric" userId="f3cdf30d-ba72-471a-b3e9-4ec89a7b6fed" providerId="ADAL" clId="{284D3135-B86D-435A-9E43-96A3564A8085}" dt="2022-05-27T16:30:35.727" v="1534"/>
          <ac:cxnSpMkLst>
            <pc:docMk/>
            <pc:sldMk cId="1089344566" sldId="566"/>
            <ac:cxnSpMk id="156" creationId="{93BB946B-1123-6271-142C-A78CED1239F7}"/>
          </ac:cxnSpMkLst>
        </pc:cxnChg>
        <pc:cxnChg chg="mod">
          <ac:chgData name="Aschari  Eric" userId="f3cdf30d-ba72-471a-b3e9-4ec89a7b6fed" providerId="ADAL" clId="{284D3135-B86D-435A-9E43-96A3564A8085}" dt="2022-05-27T16:30:35.727" v="1534"/>
          <ac:cxnSpMkLst>
            <pc:docMk/>
            <pc:sldMk cId="1089344566" sldId="566"/>
            <ac:cxnSpMk id="157" creationId="{BA3F4B9F-D3B3-2109-B537-B1EAC50A3907}"/>
          </ac:cxnSpMkLst>
        </pc:cxnChg>
        <pc:cxnChg chg="mod">
          <ac:chgData name="Aschari  Eric" userId="f3cdf30d-ba72-471a-b3e9-4ec89a7b6fed" providerId="ADAL" clId="{284D3135-B86D-435A-9E43-96A3564A8085}" dt="2022-05-27T16:30:35.727" v="1534"/>
          <ac:cxnSpMkLst>
            <pc:docMk/>
            <pc:sldMk cId="1089344566" sldId="566"/>
            <ac:cxnSpMk id="158" creationId="{0DBC58DA-95AD-A2AD-517C-098DE6F4DDDA}"/>
          </ac:cxnSpMkLst>
        </pc:cxnChg>
        <pc:cxnChg chg="mod">
          <ac:chgData name="Aschari  Eric" userId="f3cdf30d-ba72-471a-b3e9-4ec89a7b6fed" providerId="ADAL" clId="{284D3135-B86D-435A-9E43-96A3564A8085}" dt="2022-05-27T16:30:35.727" v="1534"/>
          <ac:cxnSpMkLst>
            <pc:docMk/>
            <pc:sldMk cId="1089344566" sldId="566"/>
            <ac:cxnSpMk id="159" creationId="{7494FAE4-D975-1CD8-ED64-14FB3ED4BE41}"/>
          </ac:cxnSpMkLst>
        </pc:cxnChg>
        <pc:cxnChg chg="mod">
          <ac:chgData name="Aschari  Eric" userId="f3cdf30d-ba72-471a-b3e9-4ec89a7b6fed" providerId="ADAL" clId="{284D3135-B86D-435A-9E43-96A3564A8085}" dt="2022-05-27T16:30:35.727" v="1534"/>
          <ac:cxnSpMkLst>
            <pc:docMk/>
            <pc:sldMk cId="1089344566" sldId="566"/>
            <ac:cxnSpMk id="160" creationId="{31CB7F49-3926-1F6F-C27B-76FB30766416}"/>
          </ac:cxnSpMkLst>
        </pc:cxnChg>
        <pc:cxnChg chg="mod">
          <ac:chgData name="Aschari  Eric" userId="f3cdf30d-ba72-471a-b3e9-4ec89a7b6fed" providerId="ADAL" clId="{284D3135-B86D-435A-9E43-96A3564A8085}" dt="2022-05-27T16:30:35.727" v="1534"/>
          <ac:cxnSpMkLst>
            <pc:docMk/>
            <pc:sldMk cId="1089344566" sldId="566"/>
            <ac:cxnSpMk id="161" creationId="{ACD4A9E1-7320-2AE5-F88E-B390B95D9623}"/>
          </ac:cxnSpMkLst>
        </pc:cxnChg>
        <pc:cxnChg chg="mod">
          <ac:chgData name="Aschari  Eric" userId="f3cdf30d-ba72-471a-b3e9-4ec89a7b6fed" providerId="ADAL" clId="{284D3135-B86D-435A-9E43-96A3564A8085}" dt="2022-05-27T16:30:35.727" v="1534"/>
          <ac:cxnSpMkLst>
            <pc:docMk/>
            <pc:sldMk cId="1089344566" sldId="566"/>
            <ac:cxnSpMk id="162" creationId="{3C629813-0541-168F-63A7-D1E83FAAC401}"/>
          </ac:cxnSpMkLst>
        </pc:cxnChg>
        <pc:cxnChg chg="mod">
          <ac:chgData name="Aschari  Eric" userId="f3cdf30d-ba72-471a-b3e9-4ec89a7b6fed" providerId="ADAL" clId="{284D3135-B86D-435A-9E43-96A3564A8085}" dt="2022-05-27T16:30:35.727" v="1534"/>
          <ac:cxnSpMkLst>
            <pc:docMk/>
            <pc:sldMk cId="1089344566" sldId="566"/>
            <ac:cxnSpMk id="164" creationId="{E44D1CD6-8FAA-6655-6B7D-B844E8E9D4F9}"/>
          </ac:cxnSpMkLst>
        </pc:cxnChg>
        <pc:cxnChg chg="mod">
          <ac:chgData name="Aschari  Eric" userId="f3cdf30d-ba72-471a-b3e9-4ec89a7b6fed" providerId="ADAL" clId="{284D3135-B86D-435A-9E43-96A3564A8085}" dt="2022-05-27T16:30:35.727" v="1534"/>
          <ac:cxnSpMkLst>
            <pc:docMk/>
            <pc:sldMk cId="1089344566" sldId="566"/>
            <ac:cxnSpMk id="166" creationId="{2FE9C336-C05F-D658-C171-7FEFD230C6D0}"/>
          </ac:cxnSpMkLst>
        </pc:cxnChg>
        <pc:cxnChg chg="mod">
          <ac:chgData name="Aschari  Eric" userId="f3cdf30d-ba72-471a-b3e9-4ec89a7b6fed" providerId="ADAL" clId="{284D3135-B86D-435A-9E43-96A3564A8085}" dt="2022-05-27T16:30:35.727" v="1534"/>
          <ac:cxnSpMkLst>
            <pc:docMk/>
            <pc:sldMk cId="1089344566" sldId="566"/>
            <ac:cxnSpMk id="175" creationId="{005350E6-CAF1-A20A-797D-B85CEC6CCA5F}"/>
          </ac:cxnSpMkLst>
        </pc:cxnChg>
        <pc:cxnChg chg="mod">
          <ac:chgData name="Aschari  Eric" userId="f3cdf30d-ba72-471a-b3e9-4ec89a7b6fed" providerId="ADAL" clId="{284D3135-B86D-435A-9E43-96A3564A8085}" dt="2022-05-27T16:30:35.727" v="1534"/>
          <ac:cxnSpMkLst>
            <pc:docMk/>
            <pc:sldMk cId="1089344566" sldId="566"/>
            <ac:cxnSpMk id="176" creationId="{835601B8-6D21-FD9C-B5F8-DF29EDA89F68}"/>
          </ac:cxnSpMkLst>
        </pc:cxnChg>
        <pc:cxnChg chg="mod">
          <ac:chgData name="Aschari  Eric" userId="f3cdf30d-ba72-471a-b3e9-4ec89a7b6fed" providerId="ADAL" clId="{284D3135-B86D-435A-9E43-96A3564A8085}" dt="2022-05-27T16:30:35.727" v="1534"/>
          <ac:cxnSpMkLst>
            <pc:docMk/>
            <pc:sldMk cId="1089344566" sldId="566"/>
            <ac:cxnSpMk id="179" creationId="{FE7D5117-A641-2C84-87B0-0E5EEFC47482}"/>
          </ac:cxnSpMkLst>
        </pc:cxnChg>
        <pc:cxnChg chg="mod">
          <ac:chgData name="Aschari  Eric" userId="f3cdf30d-ba72-471a-b3e9-4ec89a7b6fed" providerId="ADAL" clId="{284D3135-B86D-435A-9E43-96A3564A8085}" dt="2022-05-27T16:30:35.727" v="1534"/>
          <ac:cxnSpMkLst>
            <pc:docMk/>
            <pc:sldMk cId="1089344566" sldId="566"/>
            <ac:cxnSpMk id="180" creationId="{E0CE87FC-BC0C-26C0-47A7-4A409CAB56AD}"/>
          </ac:cxnSpMkLst>
        </pc:cxnChg>
        <pc:cxnChg chg="mod">
          <ac:chgData name="Aschari  Eric" userId="f3cdf30d-ba72-471a-b3e9-4ec89a7b6fed" providerId="ADAL" clId="{284D3135-B86D-435A-9E43-96A3564A8085}" dt="2022-05-27T16:30:35.727" v="1534"/>
          <ac:cxnSpMkLst>
            <pc:docMk/>
            <pc:sldMk cId="1089344566" sldId="566"/>
            <ac:cxnSpMk id="181" creationId="{31582231-9F47-6989-3312-4B7322B4C2DF}"/>
          </ac:cxnSpMkLst>
        </pc:cxnChg>
        <pc:cxnChg chg="mod">
          <ac:chgData name="Aschari  Eric" userId="f3cdf30d-ba72-471a-b3e9-4ec89a7b6fed" providerId="ADAL" clId="{284D3135-B86D-435A-9E43-96A3564A8085}" dt="2022-05-27T16:30:35.727" v="1534"/>
          <ac:cxnSpMkLst>
            <pc:docMk/>
            <pc:sldMk cId="1089344566" sldId="566"/>
            <ac:cxnSpMk id="182" creationId="{72D0CAD7-DB91-99BD-B2E0-63B017CD9662}"/>
          </ac:cxnSpMkLst>
        </pc:cxnChg>
        <pc:cxnChg chg="mod">
          <ac:chgData name="Aschari  Eric" userId="f3cdf30d-ba72-471a-b3e9-4ec89a7b6fed" providerId="ADAL" clId="{284D3135-B86D-435A-9E43-96A3564A8085}" dt="2022-05-27T16:30:35.727" v="1534"/>
          <ac:cxnSpMkLst>
            <pc:docMk/>
            <pc:sldMk cId="1089344566" sldId="566"/>
            <ac:cxnSpMk id="183" creationId="{A4941289-6D17-73AF-2C91-F1ABEC6E1322}"/>
          </ac:cxnSpMkLst>
        </pc:cxnChg>
        <pc:cxnChg chg="mod">
          <ac:chgData name="Aschari  Eric" userId="f3cdf30d-ba72-471a-b3e9-4ec89a7b6fed" providerId="ADAL" clId="{284D3135-B86D-435A-9E43-96A3564A8085}" dt="2022-05-27T16:30:35.727" v="1534"/>
          <ac:cxnSpMkLst>
            <pc:docMk/>
            <pc:sldMk cId="1089344566" sldId="566"/>
            <ac:cxnSpMk id="184" creationId="{8427D7B4-3006-E33E-AC6C-FF635E2177ED}"/>
          </ac:cxnSpMkLst>
        </pc:cxnChg>
        <pc:cxnChg chg="mod">
          <ac:chgData name="Aschari  Eric" userId="f3cdf30d-ba72-471a-b3e9-4ec89a7b6fed" providerId="ADAL" clId="{284D3135-B86D-435A-9E43-96A3564A8085}" dt="2022-05-27T16:30:35.727" v="1534"/>
          <ac:cxnSpMkLst>
            <pc:docMk/>
            <pc:sldMk cId="1089344566" sldId="566"/>
            <ac:cxnSpMk id="185" creationId="{3C70DF64-DEF7-5E42-081F-3CFDD9692BE1}"/>
          </ac:cxnSpMkLst>
        </pc:cxnChg>
        <pc:cxnChg chg="mod">
          <ac:chgData name="Aschari  Eric" userId="f3cdf30d-ba72-471a-b3e9-4ec89a7b6fed" providerId="ADAL" clId="{284D3135-B86D-435A-9E43-96A3564A8085}" dt="2022-05-27T16:30:35.727" v="1534"/>
          <ac:cxnSpMkLst>
            <pc:docMk/>
            <pc:sldMk cId="1089344566" sldId="566"/>
            <ac:cxnSpMk id="186" creationId="{FF9C5F23-886E-1404-841C-2EC5D74529A6}"/>
          </ac:cxnSpMkLst>
        </pc:cxnChg>
        <pc:cxnChg chg="mod">
          <ac:chgData name="Aschari  Eric" userId="f3cdf30d-ba72-471a-b3e9-4ec89a7b6fed" providerId="ADAL" clId="{284D3135-B86D-435A-9E43-96A3564A8085}" dt="2022-05-27T16:30:35.727" v="1534"/>
          <ac:cxnSpMkLst>
            <pc:docMk/>
            <pc:sldMk cId="1089344566" sldId="566"/>
            <ac:cxnSpMk id="187" creationId="{C658C1C2-B646-5800-DA9B-F1173EBB729A}"/>
          </ac:cxnSpMkLst>
        </pc:cxnChg>
        <pc:cxnChg chg="mod">
          <ac:chgData name="Aschari  Eric" userId="f3cdf30d-ba72-471a-b3e9-4ec89a7b6fed" providerId="ADAL" clId="{284D3135-B86D-435A-9E43-96A3564A8085}" dt="2022-05-27T16:30:35.727" v="1534"/>
          <ac:cxnSpMkLst>
            <pc:docMk/>
            <pc:sldMk cId="1089344566" sldId="566"/>
            <ac:cxnSpMk id="188" creationId="{03022FDB-21E2-47D2-82C7-5625B25792B7}"/>
          </ac:cxnSpMkLst>
        </pc:cxnChg>
        <pc:cxnChg chg="mod">
          <ac:chgData name="Aschari  Eric" userId="f3cdf30d-ba72-471a-b3e9-4ec89a7b6fed" providerId="ADAL" clId="{284D3135-B86D-435A-9E43-96A3564A8085}" dt="2022-05-27T16:30:35.727" v="1534"/>
          <ac:cxnSpMkLst>
            <pc:docMk/>
            <pc:sldMk cId="1089344566" sldId="566"/>
            <ac:cxnSpMk id="189" creationId="{0C4DFD5B-A9F4-AEC3-5524-7BFC93F05197}"/>
          </ac:cxnSpMkLst>
        </pc:cxnChg>
        <pc:cxnChg chg="mod">
          <ac:chgData name="Aschari  Eric" userId="f3cdf30d-ba72-471a-b3e9-4ec89a7b6fed" providerId="ADAL" clId="{284D3135-B86D-435A-9E43-96A3564A8085}" dt="2022-05-27T16:30:35.727" v="1534"/>
          <ac:cxnSpMkLst>
            <pc:docMk/>
            <pc:sldMk cId="1089344566" sldId="566"/>
            <ac:cxnSpMk id="190" creationId="{427F0D02-49FF-C058-D62D-3B1E5CCFFD89}"/>
          </ac:cxnSpMkLst>
        </pc:cxnChg>
        <pc:cxnChg chg="mod">
          <ac:chgData name="Aschari  Eric" userId="f3cdf30d-ba72-471a-b3e9-4ec89a7b6fed" providerId="ADAL" clId="{284D3135-B86D-435A-9E43-96A3564A8085}" dt="2022-05-27T16:30:35.727" v="1534"/>
          <ac:cxnSpMkLst>
            <pc:docMk/>
            <pc:sldMk cId="1089344566" sldId="566"/>
            <ac:cxnSpMk id="196" creationId="{26E19046-0E10-CDCE-DC03-E0FFAACED824}"/>
          </ac:cxnSpMkLst>
        </pc:cxnChg>
        <pc:cxnChg chg="mod">
          <ac:chgData name="Aschari  Eric" userId="f3cdf30d-ba72-471a-b3e9-4ec89a7b6fed" providerId="ADAL" clId="{284D3135-B86D-435A-9E43-96A3564A8085}" dt="2022-05-27T16:30:35.727" v="1534"/>
          <ac:cxnSpMkLst>
            <pc:docMk/>
            <pc:sldMk cId="1089344566" sldId="566"/>
            <ac:cxnSpMk id="197" creationId="{F52F0B66-46A3-EECB-F2A0-44BBBC40F657}"/>
          </ac:cxnSpMkLst>
        </pc:cxnChg>
        <pc:cxnChg chg="mod">
          <ac:chgData name="Aschari  Eric" userId="f3cdf30d-ba72-471a-b3e9-4ec89a7b6fed" providerId="ADAL" clId="{284D3135-B86D-435A-9E43-96A3564A8085}" dt="2022-05-27T16:30:35.727" v="1534"/>
          <ac:cxnSpMkLst>
            <pc:docMk/>
            <pc:sldMk cId="1089344566" sldId="566"/>
            <ac:cxnSpMk id="198" creationId="{8C953862-8309-2C3F-C95F-7420D744278B}"/>
          </ac:cxnSpMkLst>
        </pc:cxnChg>
        <pc:cxnChg chg="mod">
          <ac:chgData name="Aschari  Eric" userId="f3cdf30d-ba72-471a-b3e9-4ec89a7b6fed" providerId="ADAL" clId="{284D3135-B86D-435A-9E43-96A3564A8085}" dt="2022-05-27T16:30:35.727" v="1534"/>
          <ac:cxnSpMkLst>
            <pc:docMk/>
            <pc:sldMk cId="1089344566" sldId="566"/>
            <ac:cxnSpMk id="199" creationId="{C46AD4DE-BD4D-557A-BBA1-4154C1E00D88}"/>
          </ac:cxnSpMkLst>
        </pc:cxnChg>
        <pc:cxnChg chg="mod">
          <ac:chgData name="Aschari  Eric" userId="f3cdf30d-ba72-471a-b3e9-4ec89a7b6fed" providerId="ADAL" clId="{284D3135-B86D-435A-9E43-96A3564A8085}" dt="2022-05-27T16:30:35.727" v="1534"/>
          <ac:cxnSpMkLst>
            <pc:docMk/>
            <pc:sldMk cId="1089344566" sldId="566"/>
            <ac:cxnSpMk id="217" creationId="{578D9F01-7937-4433-2BFE-B9B5DEAD141C}"/>
          </ac:cxnSpMkLst>
        </pc:cxnChg>
        <pc:cxnChg chg="mod">
          <ac:chgData name="Aschari  Eric" userId="f3cdf30d-ba72-471a-b3e9-4ec89a7b6fed" providerId="ADAL" clId="{284D3135-B86D-435A-9E43-96A3564A8085}" dt="2022-05-27T16:30:35.727" v="1534"/>
          <ac:cxnSpMkLst>
            <pc:docMk/>
            <pc:sldMk cId="1089344566" sldId="566"/>
            <ac:cxnSpMk id="218" creationId="{A0EB6ED0-98E8-2352-F6AD-F735FD33FBEA}"/>
          </ac:cxnSpMkLst>
        </pc:cxnChg>
        <pc:cxnChg chg="mod">
          <ac:chgData name="Aschari  Eric" userId="f3cdf30d-ba72-471a-b3e9-4ec89a7b6fed" providerId="ADAL" clId="{284D3135-B86D-435A-9E43-96A3564A8085}" dt="2022-05-27T16:30:47.941" v="1536"/>
          <ac:cxnSpMkLst>
            <pc:docMk/>
            <pc:sldMk cId="1089344566" sldId="566"/>
            <ac:cxnSpMk id="231" creationId="{FF72FC24-6242-7E75-5B46-6FE423422F65}"/>
          </ac:cxnSpMkLst>
        </pc:cxnChg>
        <pc:cxnChg chg="mod">
          <ac:chgData name="Aschari  Eric" userId="f3cdf30d-ba72-471a-b3e9-4ec89a7b6fed" providerId="ADAL" clId="{284D3135-B86D-435A-9E43-96A3564A8085}" dt="2022-05-27T16:30:47.941" v="1536"/>
          <ac:cxnSpMkLst>
            <pc:docMk/>
            <pc:sldMk cId="1089344566" sldId="566"/>
            <ac:cxnSpMk id="232" creationId="{BBB0934C-C57A-DE38-D0B8-ADF703BD6F24}"/>
          </ac:cxnSpMkLst>
        </pc:cxnChg>
        <pc:cxnChg chg="mod">
          <ac:chgData name="Aschari  Eric" userId="f3cdf30d-ba72-471a-b3e9-4ec89a7b6fed" providerId="ADAL" clId="{284D3135-B86D-435A-9E43-96A3564A8085}" dt="2022-05-27T16:30:47.941" v="1536"/>
          <ac:cxnSpMkLst>
            <pc:docMk/>
            <pc:sldMk cId="1089344566" sldId="566"/>
            <ac:cxnSpMk id="233" creationId="{C8794424-2288-368D-39EF-857F26399C3A}"/>
          </ac:cxnSpMkLst>
        </pc:cxnChg>
        <pc:cxnChg chg="mod">
          <ac:chgData name="Aschari  Eric" userId="f3cdf30d-ba72-471a-b3e9-4ec89a7b6fed" providerId="ADAL" clId="{284D3135-B86D-435A-9E43-96A3564A8085}" dt="2022-05-27T16:30:47.941" v="1536"/>
          <ac:cxnSpMkLst>
            <pc:docMk/>
            <pc:sldMk cId="1089344566" sldId="566"/>
            <ac:cxnSpMk id="234" creationId="{5C532AA6-17E8-14EF-8072-2A1500FEE584}"/>
          </ac:cxnSpMkLst>
        </pc:cxnChg>
        <pc:cxnChg chg="mod">
          <ac:chgData name="Aschari  Eric" userId="f3cdf30d-ba72-471a-b3e9-4ec89a7b6fed" providerId="ADAL" clId="{284D3135-B86D-435A-9E43-96A3564A8085}" dt="2022-05-27T16:30:47.941" v="1536"/>
          <ac:cxnSpMkLst>
            <pc:docMk/>
            <pc:sldMk cId="1089344566" sldId="566"/>
            <ac:cxnSpMk id="235" creationId="{B9038FFA-8982-41D2-CEAA-0959792E8009}"/>
          </ac:cxnSpMkLst>
        </pc:cxnChg>
        <pc:cxnChg chg="mod">
          <ac:chgData name="Aschari  Eric" userId="f3cdf30d-ba72-471a-b3e9-4ec89a7b6fed" providerId="ADAL" clId="{284D3135-B86D-435A-9E43-96A3564A8085}" dt="2022-05-27T16:30:47.941" v="1536"/>
          <ac:cxnSpMkLst>
            <pc:docMk/>
            <pc:sldMk cId="1089344566" sldId="566"/>
            <ac:cxnSpMk id="236" creationId="{B22E96F4-4063-EBFD-756F-EB9495F70C57}"/>
          </ac:cxnSpMkLst>
        </pc:cxnChg>
        <pc:cxnChg chg="mod">
          <ac:chgData name="Aschari  Eric" userId="f3cdf30d-ba72-471a-b3e9-4ec89a7b6fed" providerId="ADAL" clId="{284D3135-B86D-435A-9E43-96A3564A8085}" dt="2022-05-27T16:30:47.941" v="1536"/>
          <ac:cxnSpMkLst>
            <pc:docMk/>
            <pc:sldMk cId="1089344566" sldId="566"/>
            <ac:cxnSpMk id="237" creationId="{EEFB30EC-88D8-135D-7EAD-CF3A9589BAC6}"/>
          </ac:cxnSpMkLst>
        </pc:cxnChg>
        <pc:cxnChg chg="mod">
          <ac:chgData name="Aschari  Eric" userId="f3cdf30d-ba72-471a-b3e9-4ec89a7b6fed" providerId="ADAL" clId="{284D3135-B86D-435A-9E43-96A3564A8085}" dt="2022-05-27T16:30:47.941" v="1536"/>
          <ac:cxnSpMkLst>
            <pc:docMk/>
            <pc:sldMk cId="1089344566" sldId="566"/>
            <ac:cxnSpMk id="238" creationId="{C94375B1-F79A-E99C-8A49-B91DFFDCE7F9}"/>
          </ac:cxnSpMkLst>
        </pc:cxnChg>
        <pc:cxnChg chg="mod">
          <ac:chgData name="Aschari  Eric" userId="f3cdf30d-ba72-471a-b3e9-4ec89a7b6fed" providerId="ADAL" clId="{284D3135-B86D-435A-9E43-96A3564A8085}" dt="2022-05-27T16:30:47.941" v="1536"/>
          <ac:cxnSpMkLst>
            <pc:docMk/>
            <pc:sldMk cId="1089344566" sldId="566"/>
            <ac:cxnSpMk id="239" creationId="{CF52FA04-5F9C-031D-24FA-080F5541233F}"/>
          </ac:cxnSpMkLst>
        </pc:cxnChg>
        <pc:cxnChg chg="mod">
          <ac:chgData name="Aschari  Eric" userId="f3cdf30d-ba72-471a-b3e9-4ec89a7b6fed" providerId="ADAL" clId="{284D3135-B86D-435A-9E43-96A3564A8085}" dt="2022-05-27T16:30:47.941" v="1536"/>
          <ac:cxnSpMkLst>
            <pc:docMk/>
            <pc:sldMk cId="1089344566" sldId="566"/>
            <ac:cxnSpMk id="240" creationId="{325C6C4C-3D8D-E621-2355-D79A3861C028}"/>
          </ac:cxnSpMkLst>
        </pc:cxnChg>
        <pc:cxnChg chg="mod">
          <ac:chgData name="Aschari  Eric" userId="f3cdf30d-ba72-471a-b3e9-4ec89a7b6fed" providerId="ADAL" clId="{284D3135-B86D-435A-9E43-96A3564A8085}" dt="2022-05-27T16:30:47.941" v="1536"/>
          <ac:cxnSpMkLst>
            <pc:docMk/>
            <pc:sldMk cId="1089344566" sldId="566"/>
            <ac:cxnSpMk id="241" creationId="{307116AC-DDB0-43F9-D724-8E7B16DACDB4}"/>
          </ac:cxnSpMkLst>
        </pc:cxnChg>
        <pc:cxnChg chg="mod">
          <ac:chgData name="Aschari  Eric" userId="f3cdf30d-ba72-471a-b3e9-4ec89a7b6fed" providerId="ADAL" clId="{284D3135-B86D-435A-9E43-96A3564A8085}" dt="2022-05-27T16:30:47.941" v="1536"/>
          <ac:cxnSpMkLst>
            <pc:docMk/>
            <pc:sldMk cId="1089344566" sldId="566"/>
            <ac:cxnSpMk id="242" creationId="{FBAA94E3-4427-A97A-0F6E-A87EED5EB30E}"/>
          </ac:cxnSpMkLst>
        </pc:cxnChg>
        <pc:cxnChg chg="mod">
          <ac:chgData name="Aschari  Eric" userId="f3cdf30d-ba72-471a-b3e9-4ec89a7b6fed" providerId="ADAL" clId="{284D3135-B86D-435A-9E43-96A3564A8085}" dt="2022-05-27T16:30:47.941" v="1536"/>
          <ac:cxnSpMkLst>
            <pc:docMk/>
            <pc:sldMk cId="1089344566" sldId="566"/>
            <ac:cxnSpMk id="243" creationId="{7EE7F67E-FA41-1165-36A8-7EF3AD5302BE}"/>
          </ac:cxnSpMkLst>
        </pc:cxnChg>
        <pc:cxnChg chg="mod">
          <ac:chgData name="Aschari  Eric" userId="f3cdf30d-ba72-471a-b3e9-4ec89a7b6fed" providerId="ADAL" clId="{284D3135-B86D-435A-9E43-96A3564A8085}" dt="2022-05-27T16:30:47.941" v="1536"/>
          <ac:cxnSpMkLst>
            <pc:docMk/>
            <pc:sldMk cId="1089344566" sldId="566"/>
            <ac:cxnSpMk id="244" creationId="{64743146-8728-E83F-2123-7A580ED375E8}"/>
          </ac:cxnSpMkLst>
        </pc:cxnChg>
        <pc:cxnChg chg="mod">
          <ac:chgData name="Aschari  Eric" userId="f3cdf30d-ba72-471a-b3e9-4ec89a7b6fed" providerId="ADAL" clId="{284D3135-B86D-435A-9E43-96A3564A8085}" dt="2022-05-27T16:30:47.941" v="1536"/>
          <ac:cxnSpMkLst>
            <pc:docMk/>
            <pc:sldMk cId="1089344566" sldId="566"/>
            <ac:cxnSpMk id="245" creationId="{B1BFC01F-35A9-1B87-448B-34C3AC05900A}"/>
          </ac:cxnSpMkLst>
        </pc:cxnChg>
        <pc:cxnChg chg="mod">
          <ac:chgData name="Aschari  Eric" userId="f3cdf30d-ba72-471a-b3e9-4ec89a7b6fed" providerId="ADAL" clId="{284D3135-B86D-435A-9E43-96A3564A8085}" dt="2022-05-27T16:30:47.941" v="1536"/>
          <ac:cxnSpMkLst>
            <pc:docMk/>
            <pc:sldMk cId="1089344566" sldId="566"/>
            <ac:cxnSpMk id="246" creationId="{FADD7095-AD9A-5430-7FAF-B91B1F9CEDD0}"/>
          </ac:cxnSpMkLst>
        </pc:cxnChg>
        <pc:cxnChg chg="mod">
          <ac:chgData name="Aschari  Eric" userId="f3cdf30d-ba72-471a-b3e9-4ec89a7b6fed" providerId="ADAL" clId="{284D3135-B86D-435A-9E43-96A3564A8085}" dt="2022-05-27T16:30:47.941" v="1536"/>
          <ac:cxnSpMkLst>
            <pc:docMk/>
            <pc:sldMk cId="1089344566" sldId="566"/>
            <ac:cxnSpMk id="247" creationId="{DEE34834-4D6C-BB4C-F1BA-E27DD8814E8E}"/>
          </ac:cxnSpMkLst>
        </pc:cxnChg>
        <pc:cxnChg chg="mod">
          <ac:chgData name="Aschari  Eric" userId="f3cdf30d-ba72-471a-b3e9-4ec89a7b6fed" providerId="ADAL" clId="{284D3135-B86D-435A-9E43-96A3564A8085}" dt="2022-05-27T16:30:47.941" v="1536"/>
          <ac:cxnSpMkLst>
            <pc:docMk/>
            <pc:sldMk cId="1089344566" sldId="566"/>
            <ac:cxnSpMk id="249" creationId="{DFF388D7-E9C3-DCE6-ACF1-6778BC5E11E0}"/>
          </ac:cxnSpMkLst>
        </pc:cxnChg>
        <pc:cxnChg chg="mod">
          <ac:chgData name="Aschari  Eric" userId="f3cdf30d-ba72-471a-b3e9-4ec89a7b6fed" providerId="ADAL" clId="{284D3135-B86D-435A-9E43-96A3564A8085}" dt="2022-05-27T16:30:47.941" v="1536"/>
          <ac:cxnSpMkLst>
            <pc:docMk/>
            <pc:sldMk cId="1089344566" sldId="566"/>
            <ac:cxnSpMk id="251" creationId="{13A736BF-F630-520A-F1A1-18F7ED57AAA0}"/>
          </ac:cxnSpMkLst>
        </pc:cxnChg>
        <pc:cxnChg chg="mod">
          <ac:chgData name="Aschari  Eric" userId="f3cdf30d-ba72-471a-b3e9-4ec89a7b6fed" providerId="ADAL" clId="{284D3135-B86D-435A-9E43-96A3564A8085}" dt="2022-05-27T16:30:47.941" v="1536"/>
          <ac:cxnSpMkLst>
            <pc:docMk/>
            <pc:sldMk cId="1089344566" sldId="566"/>
            <ac:cxnSpMk id="260" creationId="{835576D9-12D7-985B-C2DB-73215338D7B2}"/>
          </ac:cxnSpMkLst>
        </pc:cxnChg>
        <pc:cxnChg chg="mod">
          <ac:chgData name="Aschari  Eric" userId="f3cdf30d-ba72-471a-b3e9-4ec89a7b6fed" providerId="ADAL" clId="{284D3135-B86D-435A-9E43-96A3564A8085}" dt="2022-05-27T16:30:47.941" v="1536"/>
          <ac:cxnSpMkLst>
            <pc:docMk/>
            <pc:sldMk cId="1089344566" sldId="566"/>
            <ac:cxnSpMk id="261" creationId="{1D517EBF-8A67-DD93-18AB-107A4D503AD2}"/>
          </ac:cxnSpMkLst>
        </pc:cxnChg>
        <pc:cxnChg chg="mod">
          <ac:chgData name="Aschari  Eric" userId="f3cdf30d-ba72-471a-b3e9-4ec89a7b6fed" providerId="ADAL" clId="{284D3135-B86D-435A-9E43-96A3564A8085}" dt="2022-05-27T16:30:47.941" v="1536"/>
          <ac:cxnSpMkLst>
            <pc:docMk/>
            <pc:sldMk cId="1089344566" sldId="566"/>
            <ac:cxnSpMk id="264" creationId="{4098487B-3A3E-4FD4-8BC1-A28B510F5300}"/>
          </ac:cxnSpMkLst>
        </pc:cxnChg>
        <pc:cxnChg chg="mod">
          <ac:chgData name="Aschari  Eric" userId="f3cdf30d-ba72-471a-b3e9-4ec89a7b6fed" providerId="ADAL" clId="{284D3135-B86D-435A-9E43-96A3564A8085}" dt="2022-05-27T16:30:47.941" v="1536"/>
          <ac:cxnSpMkLst>
            <pc:docMk/>
            <pc:sldMk cId="1089344566" sldId="566"/>
            <ac:cxnSpMk id="265" creationId="{DF5225A5-5EB9-295D-DC1E-E2A435513575}"/>
          </ac:cxnSpMkLst>
        </pc:cxnChg>
        <pc:cxnChg chg="mod">
          <ac:chgData name="Aschari  Eric" userId="f3cdf30d-ba72-471a-b3e9-4ec89a7b6fed" providerId="ADAL" clId="{284D3135-B86D-435A-9E43-96A3564A8085}" dt="2022-05-27T16:30:47.941" v="1536"/>
          <ac:cxnSpMkLst>
            <pc:docMk/>
            <pc:sldMk cId="1089344566" sldId="566"/>
            <ac:cxnSpMk id="266" creationId="{3126DFC3-BB39-B1C2-ED2B-7C769527C56A}"/>
          </ac:cxnSpMkLst>
        </pc:cxnChg>
        <pc:cxnChg chg="mod">
          <ac:chgData name="Aschari  Eric" userId="f3cdf30d-ba72-471a-b3e9-4ec89a7b6fed" providerId="ADAL" clId="{284D3135-B86D-435A-9E43-96A3564A8085}" dt="2022-05-27T16:30:47.941" v="1536"/>
          <ac:cxnSpMkLst>
            <pc:docMk/>
            <pc:sldMk cId="1089344566" sldId="566"/>
            <ac:cxnSpMk id="267" creationId="{2AC4674F-3469-7445-275C-5F493FD3C23B}"/>
          </ac:cxnSpMkLst>
        </pc:cxnChg>
        <pc:cxnChg chg="mod">
          <ac:chgData name="Aschari  Eric" userId="f3cdf30d-ba72-471a-b3e9-4ec89a7b6fed" providerId="ADAL" clId="{284D3135-B86D-435A-9E43-96A3564A8085}" dt="2022-05-27T16:30:47.941" v="1536"/>
          <ac:cxnSpMkLst>
            <pc:docMk/>
            <pc:sldMk cId="1089344566" sldId="566"/>
            <ac:cxnSpMk id="268" creationId="{7420C202-11AD-91B6-1865-FB3E744ABF73}"/>
          </ac:cxnSpMkLst>
        </pc:cxnChg>
        <pc:cxnChg chg="mod">
          <ac:chgData name="Aschari  Eric" userId="f3cdf30d-ba72-471a-b3e9-4ec89a7b6fed" providerId="ADAL" clId="{284D3135-B86D-435A-9E43-96A3564A8085}" dt="2022-05-27T16:30:47.941" v="1536"/>
          <ac:cxnSpMkLst>
            <pc:docMk/>
            <pc:sldMk cId="1089344566" sldId="566"/>
            <ac:cxnSpMk id="269" creationId="{516B66B4-F66E-0AE3-7450-CE9F158196C3}"/>
          </ac:cxnSpMkLst>
        </pc:cxnChg>
        <pc:cxnChg chg="mod">
          <ac:chgData name="Aschari  Eric" userId="f3cdf30d-ba72-471a-b3e9-4ec89a7b6fed" providerId="ADAL" clId="{284D3135-B86D-435A-9E43-96A3564A8085}" dt="2022-05-27T16:30:47.941" v="1536"/>
          <ac:cxnSpMkLst>
            <pc:docMk/>
            <pc:sldMk cId="1089344566" sldId="566"/>
            <ac:cxnSpMk id="270" creationId="{A133F1B3-F76A-72DB-CE78-C9A3544597D2}"/>
          </ac:cxnSpMkLst>
        </pc:cxnChg>
        <pc:cxnChg chg="mod">
          <ac:chgData name="Aschari  Eric" userId="f3cdf30d-ba72-471a-b3e9-4ec89a7b6fed" providerId="ADAL" clId="{284D3135-B86D-435A-9E43-96A3564A8085}" dt="2022-05-27T16:30:47.941" v="1536"/>
          <ac:cxnSpMkLst>
            <pc:docMk/>
            <pc:sldMk cId="1089344566" sldId="566"/>
            <ac:cxnSpMk id="271" creationId="{D78B9866-D478-08AC-A347-D61551048C48}"/>
          </ac:cxnSpMkLst>
        </pc:cxnChg>
        <pc:cxnChg chg="mod">
          <ac:chgData name="Aschari  Eric" userId="f3cdf30d-ba72-471a-b3e9-4ec89a7b6fed" providerId="ADAL" clId="{284D3135-B86D-435A-9E43-96A3564A8085}" dt="2022-05-27T16:30:47.941" v="1536"/>
          <ac:cxnSpMkLst>
            <pc:docMk/>
            <pc:sldMk cId="1089344566" sldId="566"/>
            <ac:cxnSpMk id="272" creationId="{919F7873-5267-E28A-E3D4-83CF918D022E}"/>
          </ac:cxnSpMkLst>
        </pc:cxnChg>
        <pc:cxnChg chg="mod">
          <ac:chgData name="Aschari  Eric" userId="f3cdf30d-ba72-471a-b3e9-4ec89a7b6fed" providerId="ADAL" clId="{284D3135-B86D-435A-9E43-96A3564A8085}" dt="2022-05-27T16:30:47.941" v="1536"/>
          <ac:cxnSpMkLst>
            <pc:docMk/>
            <pc:sldMk cId="1089344566" sldId="566"/>
            <ac:cxnSpMk id="273" creationId="{9FE6CBC0-545A-D349-23D6-70794686A0F7}"/>
          </ac:cxnSpMkLst>
        </pc:cxnChg>
        <pc:cxnChg chg="mod">
          <ac:chgData name="Aschari  Eric" userId="f3cdf30d-ba72-471a-b3e9-4ec89a7b6fed" providerId="ADAL" clId="{284D3135-B86D-435A-9E43-96A3564A8085}" dt="2022-05-27T16:30:47.941" v="1536"/>
          <ac:cxnSpMkLst>
            <pc:docMk/>
            <pc:sldMk cId="1089344566" sldId="566"/>
            <ac:cxnSpMk id="274" creationId="{3039F976-9710-1ABE-6EBA-FF31E90518AF}"/>
          </ac:cxnSpMkLst>
        </pc:cxnChg>
        <pc:cxnChg chg="mod">
          <ac:chgData name="Aschari  Eric" userId="f3cdf30d-ba72-471a-b3e9-4ec89a7b6fed" providerId="ADAL" clId="{284D3135-B86D-435A-9E43-96A3564A8085}" dt="2022-05-27T16:30:47.941" v="1536"/>
          <ac:cxnSpMkLst>
            <pc:docMk/>
            <pc:sldMk cId="1089344566" sldId="566"/>
            <ac:cxnSpMk id="275" creationId="{3AF0E00A-B900-022D-20E1-8E610AB49998}"/>
          </ac:cxnSpMkLst>
        </pc:cxnChg>
        <pc:cxnChg chg="mod">
          <ac:chgData name="Aschari  Eric" userId="f3cdf30d-ba72-471a-b3e9-4ec89a7b6fed" providerId="ADAL" clId="{284D3135-B86D-435A-9E43-96A3564A8085}" dt="2022-05-27T16:30:47.941" v="1536"/>
          <ac:cxnSpMkLst>
            <pc:docMk/>
            <pc:sldMk cId="1089344566" sldId="566"/>
            <ac:cxnSpMk id="281" creationId="{AA0C13BD-7B30-8C40-E3A8-810F461148A6}"/>
          </ac:cxnSpMkLst>
        </pc:cxnChg>
        <pc:cxnChg chg="mod">
          <ac:chgData name="Aschari  Eric" userId="f3cdf30d-ba72-471a-b3e9-4ec89a7b6fed" providerId="ADAL" clId="{284D3135-B86D-435A-9E43-96A3564A8085}" dt="2022-05-27T16:30:47.941" v="1536"/>
          <ac:cxnSpMkLst>
            <pc:docMk/>
            <pc:sldMk cId="1089344566" sldId="566"/>
            <ac:cxnSpMk id="282" creationId="{5114C80A-E1AE-6049-ED00-4116C4A8F647}"/>
          </ac:cxnSpMkLst>
        </pc:cxnChg>
        <pc:cxnChg chg="mod">
          <ac:chgData name="Aschari  Eric" userId="f3cdf30d-ba72-471a-b3e9-4ec89a7b6fed" providerId="ADAL" clId="{284D3135-B86D-435A-9E43-96A3564A8085}" dt="2022-05-27T16:30:47.941" v="1536"/>
          <ac:cxnSpMkLst>
            <pc:docMk/>
            <pc:sldMk cId="1089344566" sldId="566"/>
            <ac:cxnSpMk id="283" creationId="{E870A33F-026B-D58F-00C8-FDA7B20E9392}"/>
          </ac:cxnSpMkLst>
        </pc:cxnChg>
        <pc:cxnChg chg="mod">
          <ac:chgData name="Aschari  Eric" userId="f3cdf30d-ba72-471a-b3e9-4ec89a7b6fed" providerId="ADAL" clId="{284D3135-B86D-435A-9E43-96A3564A8085}" dt="2022-05-27T16:30:47.941" v="1536"/>
          <ac:cxnSpMkLst>
            <pc:docMk/>
            <pc:sldMk cId="1089344566" sldId="566"/>
            <ac:cxnSpMk id="284" creationId="{D0CD9E2A-AD90-082A-1AC0-7D44E790D018}"/>
          </ac:cxnSpMkLst>
        </pc:cxnChg>
        <pc:cxnChg chg="mod">
          <ac:chgData name="Aschari  Eric" userId="f3cdf30d-ba72-471a-b3e9-4ec89a7b6fed" providerId="ADAL" clId="{284D3135-B86D-435A-9E43-96A3564A8085}" dt="2022-05-27T16:30:47.941" v="1536"/>
          <ac:cxnSpMkLst>
            <pc:docMk/>
            <pc:sldMk cId="1089344566" sldId="566"/>
            <ac:cxnSpMk id="302" creationId="{4137272A-64EA-BA55-ADAE-761CFB3CCAC9}"/>
          </ac:cxnSpMkLst>
        </pc:cxnChg>
        <pc:cxnChg chg="mod">
          <ac:chgData name="Aschari  Eric" userId="f3cdf30d-ba72-471a-b3e9-4ec89a7b6fed" providerId="ADAL" clId="{284D3135-B86D-435A-9E43-96A3564A8085}" dt="2022-05-27T16:30:47.941" v="1536"/>
          <ac:cxnSpMkLst>
            <pc:docMk/>
            <pc:sldMk cId="1089344566" sldId="566"/>
            <ac:cxnSpMk id="303" creationId="{0C9D03EB-12CF-7CB8-AADB-5DA8B00EDCBF}"/>
          </ac:cxnSpMkLst>
        </pc:cxnChg>
        <pc:cxnChg chg="mod">
          <ac:chgData name="Aschari  Eric" userId="f3cdf30d-ba72-471a-b3e9-4ec89a7b6fed" providerId="ADAL" clId="{284D3135-B86D-435A-9E43-96A3564A8085}" dt="2022-05-27T16:41:08.487" v="1571"/>
          <ac:cxnSpMkLst>
            <pc:docMk/>
            <pc:sldMk cId="1089344566" sldId="566"/>
            <ac:cxnSpMk id="317" creationId="{BD798E2A-260B-1C4A-435F-0053B6C1E8DE}"/>
          </ac:cxnSpMkLst>
        </pc:cxnChg>
        <pc:cxnChg chg="mod">
          <ac:chgData name="Aschari  Eric" userId="f3cdf30d-ba72-471a-b3e9-4ec89a7b6fed" providerId="ADAL" clId="{284D3135-B86D-435A-9E43-96A3564A8085}" dt="2022-05-27T16:41:08.487" v="1571"/>
          <ac:cxnSpMkLst>
            <pc:docMk/>
            <pc:sldMk cId="1089344566" sldId="566"/>
            <ac:cxnSpMk id="318" creationId="{320C69B3-9334-B523-B2AA-1C91968FA6A1}"/>
          </ac:cxnSpMkLst>
        </pc:cxnChg>
        <pc:cxnChg chg="mod">
          <ac:chgData name="Aschari  Eric" userId="f3cdf30d-ba72-471a-b3e9-4ec89a7b6fed" providerId="ADAL" clId="{284D3135-B86D-435A-9E43-96A3564A8085}" dt="2022-05-27T16:41:08.487" v="1571"/>
          <ac:cxnSpMkLst>
            <pc:docMk/>
            <pc:sldMk cId="1089344566" sldId="566"/>
            <ac:cxnSpMk id="319" creationId="{45342887-01AB-1901-6CEB-57748D13F0EA}"/>
          </ac:cxnSpMkLst>
        </pc:cxnChg>
        <pc:cxnChg chg="mod">
          <ac:chgData name="Aschari  Eric" userId="f3cdf30d-ba72-471a-b3e9-4ec89a7b6fed" providerId="ADAL" clId="{284D3135-B86D-435A-9E43-96A3564A8085}" dt="2022-05-27T16:41:08.487" v="1571"/>
          <ac:cxnSpMkLst>
            <pc:docMk/>
            <pc:sldMk cId="1089344566" sldId="566"/>
            <ac:cxnSpMk id="320" creationId="{B42A9562-0F1A-7520-F4B3-D6A23E43997E}"/>
          </ac:cxnSpMkLst>
        </pc:cxnChg>
        <pc:cxnChg chg="mod">
          <ac:chgData name="Aschari  Eric" userId="f3cdf30d-ba72-471a-b3e9-4ec89a7b6fed" providerId="ADAL" clId="{284D3135-B86D-435A-9E43-96A3564A8085}" dt="2022-05-27T16:41:08.487" v="1571"/>
          <ac:cxnSpMkLst>
            <pc:docMk/>
            <pc:sldMk cId="1089344566" sldId="566"/>
            <ac:cxnSpMk id="321" creationId="{C565E47B-41E3-ADA5-815A-B1C6C72625D5}"/>
          </ac:cxnSpMkLst>
        </pc:cxnChg>
        <pc:cxnChg chg="mod">
          <ac:chgData name="Aschari  Eric" userId="f3cdf30d-ba72-471a-b3e9-4ec89a7b6fed" providerId="ADAL" clId="{284D3135-B86D-435A-9E43-96A3564A8085}" dt="2022-05-27T16:41:08.487" v="1571"/>
          <ac:cxnSpMkLst>
            <pc:docMk/>
            <pc:sldMk cId="1089344566" sldId="566"/>
            <ac:cxnSpMk id="322" creationId="{6ED48D36-D219-83D0-2B4C-81F0E4814E5D}"/>
          </ac:cxnSpMkLst>
        </pc:cxnChg>
        <pc:cxnChg chg="mod">
          <ac:chgData name="Aschari  Eric" userId="f3cdf30d-ba72-471a-b3e9-4ec89a7b6fed" providerId="ADAL" clId="{284D3135-B86D-435A-9E43-96A3564A8085}" dt="2022-05-27T16:41:08.487" v="1571"/>
          <ac:cxnSpMkLst>
            <pc:docMk/>
            <pc:sldMk cId="1089344566" sldId="566"/>
            <ac:cxnSpMk id="323" creationId="{F5F2B64A-022A-8C94-CB43-C3FAF84A4D02}"/>
          </ac:cxnSpMkLst>
        </pc:cxnChg>
        <pc:cxnChg chg="mod">
          <ac:chgData name="Aschari  Eric" userId="f3cdf30d-ba72-471a-b3e9-4ec89a7b6fed" providerId="ADAL" clId="{284D3135-B86D-435A-9E43-96A3564A8085}" dt="2022-05-27T16:41:08.487" v="1571"/>
          <ac:cxnSpMkLst>
            <pc:docMk/>
            <pc:sldMk cId="1089344566" sldId="566"/>
            <ac:cxnSpMk id="324" creationId="{5CB6625F-23FA-A439-1A4D-A4A1451EF75F}"/>
          </ac:cxnSpMkLst>
        </pc:cxnChg>
        <pc:cxnChg chg="mod">
          <ac:chgData name="Aschari  Eric" userId="f3cdf30d-ba72-471a-b3e9-4ec89a7b6fed" providerId="ADAL" clId="{284D3135-B86D-435A-9E43-96A3564A8085}" dt="2022-05-27T16:41:08.487" v="1571"/>
          <ac:cxnSpMkLst>
            <pc:docMk/>
            <pc:sldMk cId="1089344566" sldId="566"/>
            <ac:cxnSpMk id="325" creationId="{5557D39A-B078-D1F3-DBD6-DBBD7A8844BE}"/>
          </ac:cxnSpMkLst>
        </pc:cxnChg>
        <pc:cxnChg chg="mod">
          <ac:chgData name="Aschari  Eric" userId="f3cdf30d-ba72-471a-b3e9-4ec89a7b6fed" providerId="ADAL" clId="{284D3135-B86D-435A-9E43-96A3564A8085}" dt="2022-05-27T16:41:08.487" v="1571"/>
          <ac:cxnSpMkLst>
            <pc:docMk/>
            <pc:sldMk cId="1089344566" sldId="566"/>
            <ac:cxnSpMk id="326" creationId="{CE4843AC-B6D1-C720-51E3-A0DF23B8CCAA}"/>
          </ac:cxnSpMkLst>
        </pc:cxnChg>
        <pc:cxnChg chg="mod">
          <ac:chgData name="Aschari  Eric" userId="f3cdf30d-ba72-471a-b3e9-4ec89a7b6fed" providerId="ADAL" clId="{284D3135-B86D-435A-9E43-96A3564A8085}" dt="2022-05-27T16:41:08.487" v="1571"/>
          <ac:cxnSpMkLst>
            <pc:docMk/>
            <pc:sldMk cId="1089344566" sldId="566"/>
            <ac:cxnSpMk id="327" creationId="{99C2285D-DBAF-7BD8-CD99-DFD3E16FBDAC}"/>
          </ac:cxnSpMkLst>
        </pc:cxnChg>
        <pc:cxnChg chg="mod">
          <ac:chgData name="Aschari  Eric" userId="f3cdf30d-ba72-471a-b3e9-4ec89a7b6fed" providerId="ADAL" clId="{284D3135-B86D-435A-9E43-96A3564A8085}" dt="2022-05-27T16:41:08.487" v="1571"/>
          <ac:cxnSpMkLst>
            <pc:docMk/>
            <pc:sldMk cId="1089344566" sldId="566"/>
            <ac:cxnSpMk id="328" creationId="{0E52FB33-5EC5-C6FF-2966-381D526FD203}"/>
          </ac:cxnSpMkLst>
        </pc:cxnChg>
        <pc:cxnChg chg="mod">
          <ac:chgData name="Aschari  Eric" userId="f3cdf30d-ba72-471a-b3e9-4ec89a7b6fed" providerId="ADAL" clId="{284D3135-B86D-435A-9E43-96A3564A8085}" dt="2022-05-27T16:41:08.487" v="1571"/>
          <ac:cxnSpMkLst>
            <pc:docMk/>
            <pc:sldMk cId="1089344566" sldId="566"/>
            <ac:cxnSpMk id="329" creationId="{8E917082-6D5A-3469-51DA-73006208223C}"/>
          </ac:cxnSpMkLst>
        </pc:cxnChg>
        <pc:cxnChg chg="mod">
          <ac:chgData name="Aschari  Eric" userId="f3cdf30d-ba72-471a-b3e9-4ec89a7b6fed" providerId="ADAL" clId="{284D3135-B86D-435A-9E43-96A3564A8085}" dt="2022-05-27T16:41:08.487" v="1571"/>
          <ac:cxnSpMkLst>
            <pc:docMk/>
            <pc:sldMk cId="1089344566" sldId="566"/>
            <ac:cxnSpMk id="331" creationId="{3F9AB6B2-6D9B-2DA7-C996-CC6322BCB595}"/>
          </ac:cxnSpMkLst>
        </pc:cxnChg>
        <pc:cxnChg chg="mod">
          <ac:chgData name="Aschari  Eric" userId="f3cdf30d-ba72-471a-b3e9-4ec89a7b6fed" providerId="ADAL" clId="{284D3135-B86D-435A-9E43-96A3564A8085}" dt="2022-05-27T16:41:08.487" v="1571"/>
          <ac:cxnSpMkLst>
            <pc:docMk/>
            <pc:sldMk cId="1089344566" sldId="566"/>
            <ac:cxnSpMk id="333" creationId="{3FA332E2-2029-64DB-6B3D-F52C20FC0BB8}"/>
          </ac:cxnSpMkLst>
        </pc:cxnChg>
        <pc:cxnChg chg="mod">
          <ac:chgData name="Aschari  Eric" userId="f3cdf30d-ba72-471a-b3e9-4ec89a7b6fed" providerId="ADAL" clId="{284D3135-B86D-435A-9E43-96A3564A8085}" dt="2022-05-27T16:41:08.487" v="1571"/>
          <ac:cxnSpMkLst>
            <pc:docMk/>
            <pc:sldMk cId="1089344566" sldId="566"/>
            <ac:cxnSpMk id="342" creationId="{41163382-4FCD-7F59-257D-CD3CCCBD4771}"/>
          </ac:cxnSpMkLst>
        </pc:cxnChg>
        <pc:cxnChg chg="mod">
          <ac:chgData name="Aschari  Eric" userId="f3cdf30d-ba72-471a-b3e9-4ec89a7b6fed" providerId="ADAL" clId="{284D3135-B86D-435A-9E43-96A3564A8085}" dt="2022-05-27T16:41:08.487" v="1571"/>
          <ac:cxnSpMkLst>
            <pc:docMk/>
            <pc:sldMk cId="1089344566" sldId="566"/>
            <ac:cxnSpMk id="343" creationId="{0E01DDFB-0C9F-5FAF-78B5-7E798A623FFB}"/>
          </ac:cxnSpMkLst>
        </pc:cxnChg>
        <pc:cxnChg chg="mod">
          <ac:chgData name="Aschari  Eric" userId="f3cdf30d-ba72-471a-b3e9-4ec89a7b6fed" providerId="ADAL" clId="{284D3135-B86D-435A-9E43-96A3564A8085}" dt="2022-05-27T16:41:08.487" v="1571"/>
          <ac:cxnSpMkLst>
            <pc:docMk/>
            <pc:sldMk cId="1089344566" sldId="566"/>
            <ac:cxnSpMk id="344" creationId="{224BEFFE-79D5-B07E-C28E-7F7D199197DD}"/>
          </ac:cxnSpMkLst>
        </pc:cxnChg>
        <pc:cxnChg chg="mod">
          <ac:chgData name="Aschari  Eric" userId="f3cdf30d-ba72-471a-b3e9-4ec89a7b6fed" providerId="ADAL" clId="{284D3135-B86D-435A-9E43-96A3564A8085}" dt="2022-05-27T16:41:08.487" v="1571"/>
          <ac:cxnSpMkLst>
            <pc:docMk/>
            <pc:sldMk cId="1089344566" sldId="566"/>
            <ac:cxnSpMk id="345" creationId="{76837513-F10E-7FF3-71ED-F0591C17A95C}"/>
          </ac:cxnSpMkLst>
        </pc:cxnChg>
        <pc:cxnChg chg="mod">
          <ac:chgData name="Aschari  Eric" userId="f3cdf30d-ba72-471a-b3e9-4ec89a7b6fed" providerId="ADAL" clId="{284D3135-B86D-435A-9E43-96A3564A8085}" dt="2022-05-27T16:41:08.487" v="1571"/>
          <ac:cxnSpMkLst>
            <pc:docMk/>
            <pc:sldMk cId="1089344566" sldId="566"/>
            <ac:cxnSpMk id="346" creationId="{67CB19B9-CA65-09A1-28CE-F9FE472C62FF}"/>
          </ac:cxnSpMkLst>
        </pc:cxnChg>
        <pc:cxnChg chg="mod">
          <ac:chgData name="Aschari  Eric" userId="f3cdf30d-ba72-471a-b3e9-4ec89a7b6fed" providerId="ADAL" clId="{284D3135-B86D-435A-9E43-96A3564A8085}" dt="2022-05-27T16:41:08.487" v="1571"/>
          <ac:cxnSpMkLst>
            <pc:docMk/>
            <pc:sldMk cId="1089344566" sldId="566"/>
            <ac:cxnSpMk id="347" creationId="{4718D93C-826B-617D-51FF-2BCAD355F7DE}"/>
          </ac:cxnSpMkLst>
        </pc:cxnChg>
        <pc:cxnChg chg="mod">
          <ac:chgData name="Aschari  Eric" userId="f3cdf30d-ba72-471a-b3e9-4ec89a7b6fed" providerId="ADAL" clId="{284D3135-B86D-435A-9E43-96A3564A8085}" dt="2022-05-27T16:41:08.487" v="1571"/>
          <ac:cxnSpMkLst>
            <pc:docMk/>
            <pc:sldMk cId="1089344566" sldId="566"/>
            <ac:cxnSpMk id="375" creationId="{2EDA6FB1-340F-CE65-2407-F27BD45F9E96}"/>
          </ac:cxnSpMkLst>
        </pc:cxnChg>
        <pc:cxnChg chg="mod">
          <ac:chgData name="Aschari  Eric" userId="f3cdf30d-ba72-471a-b3e9-4ec89a7b6fed" providerId="ADAL" clId="{284D3135-B86D-435A-9E43-96A3564A8085}" dt="2022-05-27T16:41:08.487" v="1571"/>
          <ac:cxnSpMkLst>
            <pc:docMk/>
            <pc:sldMk cId="1089344566" sldId="566"/>
            <ac:cxnSpMk id="376" creationId="{24D1601E-0660-8B4F-7E54-0293CB2BC8FF}"/>
          </ac:cxnSpMkLst>
        </pc:cxnChg>
        <pc:cxnChg chg="mod">
          <ac:chgData name="Aschari  Eric" userId="f3cdf30d-ba72-471a-b3e9-4ec89a7b6fed" providerId="ADAL" clId="{284D3135-B86D-435A-9E43-96A3564A8085}" dt="2022-05-27T16:47:07.812" v="1581"/>
          <ac:cxnSpMkLst>
            <pc:docMk/>
            <pc:sldMk cId="1089344566" sldId="566"/>
            <ac:cxnSpMk id="378" creationId="{5944C4BB-62D7-D825-CAD6-96B63C8EB117}"/>
          </ac:cxnSpMkLst>
        </pc:cxnChg>
        <pc:cxnChg chg="mod">
          <ac:chgData name="Aschari  Eric" userId="f3cdf30d-ba72-471a-b3e9-4ec89a7b6fed" providerId="ADAL" clId="{284D3135-B86D-435A-9E43-96A3564A8085}" dt="2022-05-27T16:47:07.812" v="1581"/>
          <ac:cxnSpMkLst>
            <pc:docMk/>
            <pc:sldMk cId="1089344566" sldId="566"/>
            <ac:cxnSpMk id="379" creationId="{ECC6705A-06BC-2839-3911-82EED9F32769}"/>
          </ac:cxnSpMkLst>
        </pc:cxnChg>
        <pc:cxnChg chg="mod">
          <ac:chgData name="Aschari  Eric" userId="f3cdf30d-ba72-471a-b3e9-4ec89a7b6fed" providerId="ADAL" clId="{284D3135-B86D-435A-9E43-96A3564A8085}" dt="2022-05-27T16:47:07.812" v="1581"/>
          <ac:cxnSpMkLst>
            <pc:docMk/>
            <pc:sldMk cId="1089344566" sldId="566"/>
            <ac:cxnSpMk id="382" creationId="{FA8D5FE5-87B5-474F-2315-E049DB832553}"/>
          </ac:cxnSpMkLst>
        </pc:cxnChg>
        <pc:cxnChg chg="mod">
          <ac:chgData name="Aschari  Eric" userId="f3cdf30d-ba72-471a-b3e9-4ec89a7b6fed" providerId="ADAL" clId="{284D3135-B86D-435A-9E43-96A3564A8085}" dt="2022-05-27T16:47:07.812" v="1581"/>
          <ac:cxnSpMkLst>
            <pc:docMk/>
            <pc:sldMk cId="1089344566" sldId="566"/>
            <ac:cxnSpMk id="383" creationId="{B2B48DDA-8D53-B6C7-31DD-AD505D076B61}"/>
          </ac:cxnSpMkLst>
        </pc:cxnChg>
        <pc:cxnChg chg="mod">
          <ac:chgData name="Aschari  Eric" userId="f3cdf30d-ba72-471a-b3e9-4ec89a7b6fed" providerId="ADAL" clId="{284D3135-B86D-435A-9E43-96A3564A8085}" dt="2022-05-27T16:47:07.812" v="1581"/>
          <ac:cxnSpMkLst>
            <pc:docMk/>
            <pc:sldMk cId="1089344566" sldId="566"/>
            <ac:cxnSpMk id="384" creationId="{A471EC2D-B50F-C6AC-E2A9-EAF451844629}"/>
          </ac:cxnSpMkLst>
        </pc:cxnChg>
        <pc:cxnChg chg="mod">
          <ac:chgData name="Aschari  Eric" userId="f3cdf30d-ba72-471a-b3e9-4ec89a7b6fed" providerId="ADAL" clId="{284D3135-B86D-435A-9E43-96A3564A8085}" dt="2022-05-27T16:47:07.812" v="1581"/>
          <ac:cxnSpMkLst>
            <pc:docMk/>
            <pc:sldMk cId="1089344566" sldId="566"/>
            <ac:cxnSpMk id="385" creationId="{28324789-F690-8EBE-194A-7D5B5E844E29}"/>
          </ac:cxnSpMkLst>
        </pc:cxnChg>
        <pc:cxnChg chg="mod">
          <ac:chgData name="Aschari  Eric" userId="f3cdf30d-ba72-471a-b3e9-4ec89a7b6fed" providerId="ADAL" clId="{284D3135-B86D-435A-9E43-96A3564A8085}" dt="2022-05-27T16:47:07.812" v="1581"/>
          <ac:cxnSpMkLst>
            <pc:docMk/>
            <pc:sldMk cId="1089344566" sldId="566"/>
            <ac:cxnSpMk id="386" creationId="{2CE74308-846B-2FE1-3A48-A2859BC97B38}"/>
          </ac:cxnSpMkLst>
        </pc:cxnChg>
        <pc:cxnChg chg="mod">
          <ac:chgData name="Aschari  Eric" userId="f3cdf30d-ba72-471a-b3e9-4ec89a7b6fed" providerId="ADAL" clId="{284D3135-B86D-435A-9E43-96A3564A8085}" dt="2022-05-27T16:47:07.812" v="1581"/>
          <ac:cxnSpMkLst>
            <pc:docMk/>
            <pc:sldMk cId="1089344566" sldId="566"/>
            <ac:cxnSpMk id="387" creationId="{8689D539-A42C-CAB2-8035-987E6DC4123F}"/>
          </ac:cxnSpMkLst>
        </pc:cxnChg>
        <pc:cxnChg chg="mod">
          <ac:chgData name="Aschari  Eric" userId="f3cdf30d-ba72-471a-b3e9-4ec89a7b6fed" providerId="ADAL" clId="{284D3135-B86D-435A-9E43-96A3564A8085}" dt="2022-05-27T16:47:07.812" v="1581"/>
          <ac:cxnSpMkLst>
            <pc:docMk/>
            <pc:sldMk cId="1089344566" sldId="566"/>
            <ac:cxnSpMk id="388" creationId="{68E76565-7160-789F-D5EE-B874C1C69220}"/>
          </ac:cxnSpMkLst>
        </pc:cxnChg>
        <pc:cxnChg chg="mod">
          <ac:chgData name="Aschari  Eric" userId="f3cdf30d-ba72-471a-b3e9-4ec89a7b6fed" providerId="ADAL" clId="{284D3135-B86D-435A-9E43-96A3564A8085}" dt="2022-05-27T16:47:07.812" v="1581"/>
          <ac:cxnSpMkLst>
            <pc:docMk/>
            <pc:sldMk cId="1089344566" sldId="566"/>
            <ac:cxnSpMk id="389" creationId="{B1D3AFA3-625C-C883-729B-7BF01A87ED41}"/>
          </ac:cxnSpMkLst>
        </pc:cxnChg>
        <pc:cxnChg chg="mod">
          <ac:chgData name="Aschari  Eric" userId="f3cdf30d-ba72-471a-b3e9-4ec89a7b6fed" providerId="ADAL" clId="{284D3135-B86D-435A-9E43-96A3564A8085}" dt="2022-05-27T16:47:07.812" v="1581"/>
          <ac:cxnSpMkLst>
            <pc:docMk/>
            <pc:sldMk cId="1089344566" sldId="566"/>
            <ac:cxnSpMk id="390" creationId="{E9C99E57-EBD0-62FF-F991-D786D178E85E}"/>
          </ac:cxnSpMkLst>
        </pc:cxnChg>
        <pc:cxnChg chg="mod">
          <ac:chgData name="Aschari  Eric" userId="f3cdf30d-ba72-471a-b3e9-4ec89a7b6fed" providerId="ADAL" clId="{284D3135-B86D-435A-9E43-96A3564A8085}" dt="2022-05-27T16:47:07.812" v="1581"/>
          <ac:cxnSpMkLst>
            <pc:docMk/>
            <pc:sldMk cId="1089344566" sldId="566"/>
            <ac:cxnSpMk id="391" creationId="{EA4187CB-96C9-C9F8-C0C9-7752557F5B3A}"/>
          </ac:cxnSpMkLst>
        </pc:cxnChg>
      </pc:sldChg>
      <pc:sldChg chg="modSp mod addCm delCm modCm">
        <pc:chgData name="Aschari  Eric" userId="f3cdf30d-ba72-471a-b3e9-4ec89a7b6fed" providerId="ADAL" clId="{284D3135-B86D-435A-9E43-96A3564A8085}" dt="2022-05-27T13:31:38.314" v="15"/>
        <pc:sldMkLst>
          <pc:docMk/>
          <pc:sldMk cId="1692493031" sldId="567"/>
        </pc:sldMkLst>
        <pc:spChg chg="mod">
          <ac:chgData name="Aschari  Eric" userId="f3cdf30d-ba72-471a-b3e9-4ec89a7b6fed" providerId="ADAL" clId="{284D3135-B86D-435A-9E43-96A3564A8085}" dt="2022-05-27T13:28:28.504" v="6" actId="20577"/>
          <ac:spMkLst>
            <pc:docMk/>
            <pc:sldMk cId="1692493031" sldId="567"/>
            <ac:spMk id="3" creationId="{0AB2AB7B-3159-467A-85D3-3474C01671D0}"/>
          </ac:spMkLst>
        </pc:spChg>
      </pc:sldChg>
      <pc:sldChg chg="addCm modCm">
        <pc:chgData name="Aschari  Eric" userId="f3cdf30d-ba72-471a-b3e9-4ec89a7b6fed" providerId="ADAL" clId="{284D3135-B86D-435A-9E43-96A3564A8085}" dt="2022-05-27T14:13:39.334" v="143"/>
        <pc:sldMkLst>
          <pc:docMk/>
          <pc:sldMk cId="113832277" sldId="569"/>
        </pc:sldMkLst>
      </pc:sldChg>
      <pc:sldChg chg="addCm modCm">
        <pc:chgData name="Aschari  Eric" userId="f3cdf30d-ba72-471a-b3e9-4ec89a7b6fed" providerId="ADAL" clId="{284D3135-B86D-435A-9E43-96A3564A8085}" dt="2022-05-27T14:13:53.974" v="145"/>
        <pc:sldMkLst>
          <pc:docMk/>
          <pc:sldMk cId="3108847255" sldId="570"/>
        </pc:sldMkLst>
      </pc:sldChg>
      <pc:sldChg chg="addCm modCm">
        <pc:chgData name="Aschari  Eric" userId="f3cdf30d-ba72-471a-b3e9-4ec89a7b6fed" providerId="ADAL" clId="{284D3135-B86D-435A-9E43-96A3564A8085}" dt="2022-05-27T13:49:15.900" v="33"/>
        <pc:sldMkLst>
          <pc:docMk/>
          <pc:sldMk cId="1979551255" sldId="576"/>
        </pc:sldMkLst>
      </pc:sldChg>
      <pc:sldChg chg="modSp mod modShow">
        <pc:chgData name="Aschari  Eric" userId="f3cdf30d-ba72-471a-b3e9-4ec89a7b6fed" providerId="ADAL" clId="{284D3135-B86D-435A-9E43-96A3564A8085}" dt="2022-05-27T17:12:44.173" v="1873" actId="729"/>
        <pc:sldMkLst>
          <pc:docMk/>
          <pc:sldMk cId="4025381832" sldId="577"/>
        </pc:sldMkLst>
        <pc:spChg chg="mod">
          <ac:chgData name="Aschari  Eric" userId="f3cdf30d-ba72-471a-b3e9-4ec89a7b6fed" providerId="ADAL" clId="{284D3135-B86D-435A-9E43-96A3564A8085}" dt="2022-05-27T17:12:31.855" v="1871" actId="20577"/>
          <ac:spMkLst>
            <pc:docMk/>
            <pc:sldMk cId="4025381832" sldId="577"/>
            <ac:spMk id="3" creationId="{D917B2A4-F721-4145-868C-7F46D9F91522}"/>
          </ac:spMkLst>
        </pc:spChg>
      </pc:sldChg>
      <pc:sldChg chg="addCm modCm">
        <pc:chgData name="Aschari  Eric" userId="f3cdf30d-ba72-471a-b3e9-4ec89a7b6fed" providerId="ADAL" clId="{284D3135-B86D-435A-9E43-96A3564A8085}" dt="2022-05-27T13:40:03.317" v="21"/>
        <pc:sldMkLst>
          <pc:docMk/>
          <pc:sldMk cId="932992373" sldId="578"/>
        </pc:sldMkLst>
      </pc:sldChg>
      <pc:sldChg chg="addCm modCm">
        <pc:chgData name="Aschari  Eric" userId="f3cdf30d-ba72-471a-b3e9-4ec89a7b6fed" providerId="ADAL" clId="{284D3135-B86D-435A-9E43-96A3564A8085}" dt="2022-05-27T14:16:40.637" v="149"/>
        <pc:sldMkLst>
          <pc:docMk/>
          <pc:sldMk cId="3422879562" sldId="581"/>
        </pc:sldMkLst>
      </pc:sldChg>
      <pc:sldChg chg="addCm modCm">
        <pc:chgData name="Aschari  Eric" userId="f3cdf30d-ba72-471a-b3e9-4ec89a7b6fed" providerId="ADAL" clId="{284D3135-B86D-435A-9E43-96A3564A8085}" dt="2022-05-27T14:16:03.948" v="147"/>
        <pc:sldMkLst>
          <pc:docMk/>
          <pc:sldMk cId="1283499672" sldId="582"/>
        </pc:sldMkLst>
      </pc:sldChg>
      <pc:sldChg chg="addCm modCm">
        <pc:chgData name="Aschari  Eric" userId="f3cdf30d-ba72-471a-b3e9-4ec89a7b6fed" providerId="ADAL" clId="{284D3135-B86D-435A-9E43-96A3564A8085}" dt="2022-05-27T14:13:14.732" v="141"/>
        <pc:sldMkLst>
          <pc:docMk/>
          <pc:sldMk cId="761830786" sldId="584"/>
        </pc:sldMkLst>
      </pc:sldChg>
      <pc:sldChg chg="addCm modCm">
        <pc:chgData name="Aschari  Eric" userId="f3cdf30d-ba72-471a-b3e9-4ec89a7b6fed" providerId="ADAL" clId="{284D3135-B86D-435A-9E43-96A3564A8085}" dt="2022-05-27T13:38:53.405" v="19"/>
        <pc:sldMkLst>
          <pc:docMk/>
          <pc:sldMk cId="1973823798" sldId="590"/>
        </pc:sldMkLst>
      </pc:sldChg>
      <pc:sldChg chg="addSp delSp modSp add mod">
        <pc:chgData name="Aschari  Eric" userId="f3cdf30d-ba72-471a-b3e9-4ec89a7b6fed" providerId="ADAL" clId="{284D3135-B86D-435A-9E43-96A3564A8085}" dt="2022-05-27T15:20:28.062" v="651" actId="14100"/>
        <pc:sldMkLst>
          <pc:docMk/>
          <pc:sldMk cId="2463708962" sldId="591"/>
        </pc:sldMkLst>
        <pc:spChg chg="mod">
          <ac:chgData name="Aschari  Eric" userId="f3cdf30d-ba72-471a-b3e9-4ec89a7b6fed" providerId="ADAL" clId="{284D3135-B86D-435A-9E43-96A3564A8085}" dt="2022-05-27T14:54:48.816" v="645" actId="1038"/>
          <ac:spMkLst>
            <pc:docMk/>
            <pc:sldMk cId="2463708962" sldId="591"/>
            <ac:spMk id="16" creationId="{3B137836-B629-4511-BE5F-35D2D94BAF07}"/>
          </ac:spMkLst>
        </pc:spChg>
        <pc:spChg chg="mod">
          <ac:chgData name="Aschari  Eric" userId="f3cdf30d-ba72-471a-b3e9-4ec89a7b6fed" providerId="ADAL" clId="{284D3135-B86D-435A-9E43-96A3564A8085}" dt="2022-05-27T14:54:52.206" v="646" actId="1038"/>
          <ac:spMkLst>
            <pc:docMk/>
            <pc:sldMk cId="2463708962" sldId="591"/>
            <ac:spMk id="18" creationId="{8AC08FEF-A0F2-40DC-8658-5F2D1C802242}"/>
          </ac:spMkLst>
        </pc:spChg>
        <pc:spChg chg="mod">
          <ac:chgData name="Aschari  Eric" userId="f3cdf30d-ba72-471a-b3e9-4ec89a7b6fed" providerId="ADAL" clId="{284D3135-B86D-435A-9E43-96A3564A8085}" dt="2022-05-27T14:54:08.541" v="547" actId="1037"/>
          <ac:spMkLst>
            <pc:docMk/>
            <pc:sldMk cId="2463708962" sldId="591"/>
            <ac:spMk id="23" creationId="{E3924D1A-4938-4787-A0D2-446F32C5C0BE}"/>
          </ac:spMkLst>
        </pc:spChg>
        <pc:spChg chg="mod">
          <ac:chgData name="Aschari  Eric" userId="f3cdf30d-ba72-471a-b3e9-4ec89a7b6fed" providerId="ADAL" clId="{284D3135-B86D-435A-9E43-96A3564A8085}" dt="2022-05-27T14:54:31.269" v="630" actId="1038"/>
          <ac:spMkLst>
            <pc:docMk/>
            <pc:sldMk cId="2463708962" sldId="591"/>
            <ac:spMk id="26" creationId="{1C940591-6E22-4E8D-AF93-9A1BDB528204}"/>
          </ac:spMkLst>
        </pc:spChg>
        <pc:cxnChg chg="del">
          <ac:chgData name="Aschari  Eric" userId="f3cdf30d-ba72-471a-b3e9-4ec89a7b6fed" providerId="ADAL" clId="{284D3135-B86D-435A-9E43-96A3564A8085}" dt="2022-05-27T14:51:57.652" v="437" actId="478"/>
          <ac:cxnSpMkLst>
            <pc:docMk/>
            <pc:sldMk cId="2463708962" sldId="591"/>
            <ac:cxnSpMk id="13" creationId="{32CDA36C-FC21-4C4A-A14E-B9CFC4B10BD4}"/>
          </ac:cxnSpMkLst>
        </pc:cxnChg>
        <pc:cxnChg chg="add mod">
          <ac:chgData name="Aschari  Eric" userId="f3cdf30d-ba72-471a-b3e9-4ec89a7b6fed" providerId="ADAL" clId="{284D3135-B86D-435A-9E43-96A3564A8085}" dt="2022-05-27T15:20:28.062" v="651" actId="14100"/>
          <ac:cxnSpMkLst>
            <pc:docMk/>
            <pc:sldMk cId="2463708962" sldId="591"/>
            <ac:cxnSpMk id="17" creationId="{01D8509A-C3E1-EF6B-2F97-C2B9753BAC4F}"/>
          </ac:cxnSpMkLst>
        </pc:cxnChg>
        <pc:cxnChg chg="del">
          <ac:chgData name="Aschari  Eric" userId="f3cdf30d-ba72-471a-b3e9-4ec89a7b6fed" providerId="ADAL" clId="{284D3135-B86D-435A-9E43-96A3564A8085}" dt="2022-05-27T14:52:15.445" v="468" actId="478"/>
          <ac:cxnSpMkLst>
            <pc:docMk/>
            <pc:sldMk cId="2463708962" sldId="591"/>
            <ac:cxnSpMk id="20" creationId="{3E7E4002-1E70-4BE4-A069-BF7855E6E70A}"/>
          </ac:cxnSpMkLst>
        </pc:cxnChg>
        <pc:cxnChg chg="del">
          <ac:chgData name="Aschari  Eric" userId="f3cdf30d-ba72-471a-b3e9-4ec89a7b6fed" providerId="ADAL" clId="{284D3135-B86D-435A-9E43-96A3564A8085}" dt="2022-05-27T14:52:49.212" v="474" actId="478"/>
          <ac:cxnSpMkLst>
            <pc:docMk/>
            <pc:sldMk cId="2463708962" sldId="591"/>
            <ac:cxnSpMk id="24" creationId="{78EAED0D-3ABB-4374-8568-8D2B55623E73}"/>
          </ac:cxnSpMkLst>
        </pc:cxnChg>
        <pc:cxnChg chg="del">
          <ac:chgData name="Aschari  Eric" userId="f3cdf30d-ba72-471a-b3e9-4ec89a7b6fed" providerId="ADAL" clId="{284D3135-B86D-435A-9E43-96A3564A8085}" dt="2022-05-27T14:53:16.733" v="512" actId="478"/>
          <ac:cxnSpMkLst>
            <pc:docMk/>
            <pc:sldMk cId="2463708962" sldId="591"/>
            <ac:cxnSpMk id="27" creationId="{A5E44F30-EE59-4E59-9BCC-22ACB5FA88AD}"/>
          </ac:cxnSpMkLst>
        </pc:cxnChg>
        <pc:cxnChg chg="add del">
          <ac:chgData name="Aschari  Eric" userId="f3cdf30d-ba72-471a-b3e9-4ec89a7b6fed" providerId="ADAL" clId="{284D3135-B86D-435A-9E43-96A3564A8085}" dt="2022-05-27T14:55:40.989" v="648" actId="478"/>
          <ac:cxnSpMkLst>
            <pc:docMk/>
            <pc:sldMk cId="2463708962" sldId="591"/>
            <ac:cxnSpMk id="33" creationId="{EA65BF27-495D-6C0A-08AA-8F6850770FA5}"/>
          </ac:cxnSpMkLst>
        </pc:cxnChg>
        <pc:cxnChg chg="add mod">
          <ac:chgData name="Aschari  Eric" userId="f3cdf30d-ba72-471a-b3e9-4ec89a7b6fed" providerId="ADAL" clId="{284D3135-B86D-435A-9E43-96A3564A8085}" dt="2022-05-27T14:52:22.527" v="469" actId="1076"/>
          <ac:cxnSpMkLst>
            <pc:docMk/>
            <pc:sldMk cId="2463708962" sldId="591"/>
            <ac:cxnSpMk id="41" creationId="{BA78C9AD-682E-6A79-BB94-7A82650717DE}"/>
          </ac:cxnSpMkLst>
        </pc:cxnChg>
        <pc:cxnChg chg="add del mod">
          <ac:chgData name="Aschari  Eric" userId="f3cdf30d-ba72-471a-b3e9-4ec89a7b6fed" providerId="ADAL" clId="{284D3135-B86D-435A-9E43-96A3564A8085}" dt="2022-05-27T14:53:13.933" v="511" actId="478"/>
          <ac:cxnSpMkLst>
            <pc:docMk/>
            <pc:sldMk cId="2463708962" sldId="591"/>
            <ac:cxnSpMk id="43" creationId="{D3C846C2-B9D6-5819-8DB5-CFF41B414749}"/>
          </ac:cxnSpMkLst>
        </pc:cxnChg>
        <pc:cxnChg chg="add mod">
          <ac:chgData name="Aschari  Eric" userId="f3cdf30d-ba72-471a-b3e9-4ec89a7b6fed" providerId="ADAL" clId="{284D3135-B86D-435A-9E43-96A3564A8085}" dt="2022-05-27T14:52:58.125" v="510" actId="1035"/>
          <ac:cxnSpMkLst>
            <pc:docMk/>
            <pc:sldMk cId="2463708962" sldId="591"/>
            <ac:cxnSpMk id="45" creationId="{01C018A2-23FF-E587-0470-8A1A4D50111D}"/>
          </ac:cxnSpMkLst>
        </pc:cxnChg>
        <pc:cxnChg chg="add mod">
          <ac:chgData name="Aschari  Eric" userId="f3cdf30d-ba72-471a-b3e9-4ec89a7b6fed" providerId="ADAL" clId="{284D3135-B86D-435A-9E43-96A3564A8085}" dt="2022-05-27T14:53:26.967" v="514" actId="1076"/>
          <ac:cxnSpMkLst>
            <pc:docMk/>
            <pc:sldMk cId="2463708962" sldId="591"/>
            <ac:cxnSpMk id="46" creationId="{B25B4D05-E56D-BA12-ECE8-30D8DA27FC62}"/>
          </ac:cxnSpMkLst>
        </pc:cxnChg>
        <pc:cxnChg chg="add mod">
          <ac:chgData name="Aschari  Eric" userId="f3cdf30d-ba72-471a-b3e9-4ec89a7b6fed" providerId="ADAL" clId="{284D3135-B86D-435A-9E43-96A3564A8085}" dt="2022-05-27T14:55:50.528" v="650" actId="14100"/>
          <ac:cxnSpMkLst>
            <pc:docMk/>
            <pc:sldMk cId="2463708962" sldId="591"/>
            <ac:cxnSpMk id="47" creationId="{1CE9F0FE-63FF-92D7-9E17-A558A9F3A4D4}"/>
          </ac:cxnSpMkLst>
        </pc:cxnChg>
      </pc:sldChg>
      <pc:sldChg chg="addSp delSp modSp mod delAnim modAnim modShow">
        <pc:chgData name="Aschari  Eric" userId="f3cdf30d-ba72-471a-b3e9-4ec89a7b6fed" providerId="ADAL" clId="{284D3135-B86D-435A-9E43-96A3564A8085}" dt="2022-05-27T16:47:01.889" v="1580" actId="164"/>
        <pc:sldMkLst>
          <pc:docMk/>
          <pc:sldMk cId="2463708962" sldId="592"/>
        </pc:sldMkLst>
        <pc:spChg chg="mod">
          <ac:chgData name="Aschari  Eric" userId="f3cdf30d-ba72-471a-b3e9-4ec89a7b6fed" providerId="ADAL" clId="{284D3135-B86D-435A-9E43-96A3564A8085}" dt="2022-05-27T16:44:53.788" v="1576" actId="14100"/>
          <ac:spMkLst>
            <pc:docMk/>
            <pc:sldMk cId="2463708962" sldId="592"/>
            <ac:spMk id="6" creationId="{CC347956-7713-462E-8338-8894D88DA047}"/>
          </ac:spMkLst>
        </pc:spChg>
        <pc:spChg chg="del">
          <ac:chgData name="Aschari  Eric" userId="f3cdf30d-ba72-471a-b3e9-4ec89a7b6fed" providerId="ADAL" clId="{284D3135-B86D-435A-9E43-96A3564A8085}" dt="2022-05-27T16:06:12.042" v="1027" actId="478"/>
          <ac:spMkLst>
            <pc:docMk/>
            <pc:sldMk cId="2463708962" sldId="592"/>
            <ac:spMk id="8" creationId="{E0F622BA-7C53-4DEE-8BA1-A4F2BF25DA55}"/>
          </ac:spMkLst>
        </pc:spChg>
        <pc:spChg chg="mod">
          <ac:chgData name="Aschari  Eric" userId="f3cdf30d-ba72-471a-b3e9-4ec89a7b6fed" providerId="ADAL" clId="{284D3135-B86D-435A-9E43-96A3564A8085}" dt="2022-05-27T16:37:44.611" v="1562" actId="165"/>
          <ac:spMkLst>
            <pc:docMk/>
            <pc:sldMk cId="2463708962" sldId="592"/>
            <ac:spMk id="10" creationId="{7E1316FA-B7A6-4622-AF95-542707C578DF}"/>
          </ac:spMkLst>
        </pc:spChg>
        <pc:spChg chg="mod topLvl">
          <ac:chgData name="Aschari  Eric" userId="f3cdf30d-ba72-471a-b3e9-4ec89a7b6fed" providerId="ADAL" clId="{284D3135-B86D-435A-9E43-96A3564A8085}" dt="2022-05-27T16:40:29.555" v="1565" actId="164"/>
          <ac:spMkLst>
            <pc:docMk/>
            <pc:sldMk cId="2463708962" sldId="592"/>
            <ac:spMk id="14" creationId="{77B9E7E5-CED9-4ED4-8F9A-C3CA57C70B6C}"/>
          </ac:spMkLst>
        </pc:spChg>
        <pc:spChg chg="mod topLvl">
          <ac:chgData name="Aschari  Eric" userId="f3cdf30d-ba72-471a-b3e9-4ec89a7b6fed" providerId="ADAL" clId="{284D3135-B86D-435A-9E43-96A3564A8085}" dt="2022-05-27T16:40:29.555" v="1565" actId="164"/>
          <ac:spMkLst>
            <pc:docMk/>
            <pc:sldMk cId="2463708962" sldId="592"/>
            <ac:spMk id="15" creationId="{7A83CC83-4DF3-40F6-A9BA-8EC34A709ACB}"/>
          </ac:spMkLst>
        </pc:spChg>
        <pc:spChg chg="mod topLvl">
          <ac:chgData name="Aschari  Eric" userId="f3cdf30d-ba72-471a-b3e9-4ec89a7b6fed" providerId="ADAL" clId="{284D3135-B86D-435A-9E43-96A3564A8085}" dt="2022-05-27T16:40:29.555" v="1565" actId="164"/>
          <ac:spMkLst>
            <pc:docMk/>
            <pc:sldMk cId="2463708962" sldId="592"/>
            <ac:spMk id="16" creationId="{3B137836-B629-4511-BE5F-35D2D94BAF07}"/>
          </ac:spMkLst>
        </pc:spChg>
        <pc:spChg chg="del mod">
          <ac:chgData name="Aschari  Eric" userId="f3cdf30d-ba72-471a-b3e9-4ec89a7b6fed" providerId="ADAL" clId="{284D3135-B86D-435A-9E43-96A3564A8085}" dt="2022-05-27T16:06:13.690" v="1029" actId="478"/>
          <ac:spMkLst>
            <pc:docMk/>
            <pc:sldMk cId="2463708962" sldId="592"/>
            <ac:spMk id="18" creationId="{8AC08FEF-A0F2-40DC-8658-5F2D1C802242}"/>
          </ac:spMkLst>
        </pc:spChg>
        <pc:spChg chg="mod topLvl">
          <ac:chgData name="Aschari  Eric" userId="f3cdf30d-ba72-471a-b3e9-4ec89a7b6fed" providerId="ADAL" clId="{284D3135-B86D-435A-9E43-96A3564A8085}" dt="2022-05-27T16:40:29.555" v="1565" actId="164"/>
          <ac:spMkLst>
            <pc:docMk/>
            <pc:sldMk cId="2463708962" sldId="592"/>
            <ac:spMk id="23" creationId="{E3924D1A-4938-4787-A0D2-446F32C5C0BE}"/>
          </ac:spMkLst>
        </pc:spChg>
        <pc:spChg chg="mod topLvl">
          <ac:chgData name="Aschari  Eric" userId="f3cdf30d-ba72-471a-b3e9-4ec89a7b6fed" providerId="ADAL" clId="{284D3135-B86D-435A-9E43-96A3564A8085}" dt="2022-05-27T16:37:44.611" v="1562" actId="165"/>
          <ac:spMkLst>
            <pc:docMk/>
            <pc:sldMk cId="2463708962" sldId="592"/>
            <ac:spMk id="25" creationId="{21D6CE74-7169-4FBA-B193-84D258FF17BF}"/>
          </ac:spMkLst>
        </pc:spChg>
        <pc:spChg chg="del">
          <ac:chgData name="Aschari  Eric" userId="f3cdf30d-ba72-471a-b3e9-4ec89a7b6fed" providerId="ADAL" clId="{284D3135-B86D-435A-9E43-96A3564A8085}" dt="2022-05-27T16:06:12.970" v="1028" actId="478"/>
          <ac:spMkLst>
            <pc:docMk/>
            <pc:sldMk cId="2463708962" sldId="592"/>
            <ac:spMk id="26" creationId="{1C940591-6E22-4E8D-AF93-9A1BDB528204}"/>
          </ac:spMkLst>
        </pc:spChg>
        <pc:spChg chg="mod">
          <ac:chgData name="Aschari  Eric" userId="f3cdf30d-ba72-471a-b3e9-4ec89a7b6fed" providerId="ADAL" clId="{284D3135-B86D-435A-9E43-96A3564A8085}" dt="2022-05-27T16:23:14.536" v="1517" actId="1037"/>
          <ac:spMkLst>
            <pc:docMk/>
            <pc:sldMk cId="2463708962" sldId="592"/>
            <ac:spMk id="42" creationId="{32F61703-B463-BD28-045B-31CDF8FAEB59}"/>
          </ac:spMkLst>
        </pc:spChg>
        <pc:spChg chg="mod">
          <ac:chgData name="Aschari  Eric" userId="f3cdf30d-ba72-471a-b3e9-4ec89a7b6fed" providerId="ADAL" clId="{284D3135-B86D-435A-9E43-96A3564A8085}" dt="2022-05-27T16:23:14.536" v="1517" actId="1037"/>
          <ac:spMkLst>
            <pc:docMk/>
            <pc:sldMk cId="2463708962" sldId="592"/>
            <ac:spMk id="44" creationId="{60BE8E69-E215-3091-A4EE-B8E646A7E407}"/>
          </ac:spMkLst>
        </pc:spChg>
        <pc:spChg chg="add mod topLvl">
          <ac:chgData name="Aschari  Eric" userId="f3cdf30d-ba72-471a-b3e9-4ec89a7b6fed" providerId="ADAL" clId="{284D3135-B86D-435A-9E43-96A3564A8085}" dt="2022-05-27T16:40:29.555" v="1565" actId="164"/>
          <ac:spMkLst>
            <pc:docMk/>
            <pc:sldMk cId="2463708962" sldId="592"/>
            <ac:spMk id="97" creationId="{C63045C9-8D40-250D-DDE4-AC55B1EBD829}"/>
          </ac:spMkLst>
        </pc:spChg>
        <pc:spChg chg="add mod topLvl">
          <ac:chgData name="Aschari  Eric" userId="f3cdf30d-ba72-471a-b3e9-4ec89a7b6fed" providerId="ADAL" clId="{284D3135-B86D-435A-9E43-96A3564A8085}" dt="2022-05-27T16:40:29.555" v="1565" actId="164"/>
          <ac:spMkLst>
            <pc:docMk/>
            <pc:sldMk cId="2463708962" sldId="592"/>
            <ac:spMk id="99" creationId="{DCCD00E3-9ED1-B448-8EB9-FD7E2C12A7C0}"/>
          </ac:spMkLst>
        </pc:spChg>
        <pc:spChg chg="add del">
          <ac:chgData name="Aschari  Eric" userId="f3cdf30d-ba72-471a-b3e9-4ec89a7b6fed" providerId="ADAL" clId="{284D3135-B86D-435A-9E43-96A3564A8085}" dt="2022-05-27T15:51:11.113" v="760" actId="478"/>
          <ac:spMkLst>
            <pc:docMk/>
            <pc:sldMk cId="2463708962" sldId="592"/>
            <ac:spMk id="101" creationId="{E2738259-A055-42A9-467F-FC3C6D84A150}"/>
          </ac:spMkLst>
        </pc:spChg>
        <pc:spChg chg="add mod">
          <ac:chgData name="Aschari  Eric" userId="f3cdf30d-ba72-471a-b3e9-4ec89a7b6fed" providerId="ADAL" clId="{284D3135-B86D-435A-9E43-96A3564A8085}" dt="2022-05-27T16:37:44.611" v="1562" actId="165"/>
          <ac:spMkLst>
            <pc:docMk/>
            <pc:sldMk cId="2463708962" sldId="592"/>
            <ac:spMk id="102" creationId="{82E1078F-2959-32EE-2C1A-DB06D32DA78E}"/>
          </ac:spMkLst>
        </pc:spChg>
        <pc:spChg chg="add mod">
          <ac:chgData name="Aschari  Eric" userId="f3cdf30d-ba72-471a-b3e9-4ec89a7b6fed" providerId="ADAL" clId="{284D3135-B86D-435A-9E43-96A3564A8085}" dt="2022-05-27T16:37:44.611" v="1562" actId="165"/>
          <ac:spMkLst>
            <pc:docMk/>
            <pc:sldMk cId="2463708962" sldId="592"/>
            <ac:spMk id="103" creationId="{149F81A0-1A50-27B9-E334-1DD98169460E}"/>
          </ac:spMkLst>
        </pc:spChg>
        <pc:spChg chg="del mod topLvl">
          <ac:chgData name="Aschari  Eric" userId="f3cdf30d-ba72-471a-b3e9-4ec89a7b6fed" providerId="ADAL" clId="{284D3135-B86D-435A-9E43-96A3564A8085}" dt="2022-05-27T15:52:13.593" v="773" actId="478"/>
          <ac:spMkLst>
            <pc:docMk/>
            <pc:sldMk cId="2463708962" sldId="592"/>
            <ac:spMk id="106" creationId="{981FB5DD-755D-9E97-CC33-D43BFE704B02}"/>
          </ac:spMkLst>
        </pc:spChg>
        <pc:spChg chg="mod topLvl">
          <ac:chgData name="Aschari  Eric" userId="f3cdf30d-ba72-471a-b3e9-4ec89a7b6fed" providerId="ADAL" clId="{284D3135-B86D-435A-9E43-96A3564A8085}" dt="2022-05-27T16:37:44.611" v="1562" actId="165"/>
          <ac:spMkLst>
            <pc:docMk/>
            <pc:sldMk cId="2463708962" sldId="592"/>
            <ac:spMk id="107" creationId="{EE2FD207-C835-1CDD-B510-08520EE99D22}"/>
          </ac:spMkLst>
        </pc:spChg>
        <pc:spChg chg="add mod">
          <ac:chgData name="Aschari  Eric" userId="f3cdf30d-ba72-471a-b3e9-4ec89a7b6fed" providerId="ADAL" clId="{284D3135-B86D-435A-9E43-96A3564A8085}" dt="2022-05-27T16:37:44.611" v="1562" actId="165"/>
          <ac:spMkLst>
            <pc:docMk/>
            <pc:sldMk cId="2463708962" sldId="592"/>
            <ac:spMk id="108" creationId="{8AD2598C-93C0-0F12-72D6-B75D7B8EB2C7}"/>
          </ac:spMkLst>
        </pc:spChg>
        <pc:spChg chg="mod">
          <ac:chgData name="Aschari  Eric" userId="f3cdf30d-ba72-471a-b3e9-4ec89a7b6fed" providerId="ADAL" clId="{284D3135-B86D-435A-9E43-96A3564A8085}" dt="2022-05-27T16:37:44.611" v="1562" actId="165"/>
          <ac:spMkLst>
            <pc:docMk/>
            <pc:sldMk cId="2463708962" sldId="592"/>
            <ac:spMk id="111" creationId="{88C5080A-FA9E-DBEA-929C-6075A7B92F02}"/>
          </ac:spMkLst>
        </pc:spChg>
        <pc:spChg chg="mod">
          <ac:chgData name="Aschari  Eric" userId="f3cdf30d-ba72-471a-b3e9-4ec89a7b6fed" providerId="ADAL" clId="{284D3135-B86D-435A-9E43-96A3564A8085}" dt="2022-05-27T16:37:44.611" v="1562" actId="165"/>
          <ac:spMkLst>
            <pc:docMk/>
            <pc:sldMk cId="2463708962" sldId="592"/>
            <ac:spMk id="112" creationId="{0A540F90-A157-497C-FB88-7E334D153E26}"/>
          </ac:spMkLst>
        </pc:spChg>
        <pc:spChg chg="mod">
          <ac:chgData name="Aschari  Eric" userId="f3cdf30d-ba72-471a-b3e9-4ec89a7b6fed" providerId="ADAL" clId="{284D3135-B86D-435A-9E43-96A3564A8085}" dt="2022-05-27T16:37:44.611" v="1562" actId="165"/>
          <ac:spMkLst>
            <pc:docMk/>
            <pc:sldMk cId="2463708962" sldId="592"/>
            <ac:spMk id="114" creationId="{60BED787-AD27-5EA6-3F5D-870D601EBBDF}"/>
          </ac:spMkLst>
        </pc:spChg>
        <pc:spChg chg="mod">
          <ac:chgData name="Aschari  Eric" userId="f3cdf30d-ba72-471a-b3e9-4ec89a7b6fed" providerId="ADAL" clId="{284D3135-B86D-435A-9E43-96A3564A8085}" dt="2022-05-27T16:37:44.611" v="1562" actId="165"/>
          <ac:spMkLst>
            <pc:docMk/>
            <pc:sldMk cId="2463708962" sldId="592"/>
            <ac:spMk id="115" creationId="{958CE385-02D4-2BD0-F2E8-EDD73861D201}"/>
          </ac:spMkLst>
        </pc:spChg>
        <pc:spChg chg="mod">
          <ac:chgData name="Aschari  Eric" userId="f3cdf30d-ba72-471a-b3e9-4ec89a7b6fed" providerId="ADAL" clId="{284D3135-B86D-435A-9E43-96A3564A8085}" dt="2022-05-27T16:37:44.611" v="1562" actId="165"/>
          <ac:spMkLst>
            <pc:docMk/>
            <pc:sldMk cId="2463708962" sldId="592"/>
            <ac:spMk id="117" creationId="{15C73B71-40FF-15A1-B51A-DFB0D6EB9D36}"/>
          </ac:spMkLst>
        </pc:spChg>
        <pc:spChg chg="mod">
          <ac:chgData name="Aschari  Eric" userId="f3cdf30d-ba72-471a-b3e9-4ec89a7b6fed" providerId="ADAL" clId="{284D3135-B86D-435A-9E43-96A3564A8085}" dt="2022-05-27T16:37:44.611" v="1562" actId="165"/>
          <ac:spMkLst>
            <pc:docMk/>
            <pc:sldMk cId="2463708962" sldId="592"/>
            <ac:spMk id="118" creationId="{AE0C043A-6BC3-7B77-D5A9-9D01C5BC5117}"/>
          </ac:spMkLst>
        </pc:spChg>
        <pc:spChg chg="mod">
          <ac:chgData name="Aschari  Eric" userId="f3cdf30d-ba72-471a-b3e9-4ec89a7b6fed" providerId="ADAL" clId="{284D3135-B86D-435A-9E43-96A3564A8085}" dt="2022-05-27T16:37:44.611" v="1562" actId="165"/>
          <ac:spMkLst>
            <pc:docMk/>
            <pc:sldMk cId="2463708962" sldId="592"/>
            <ac:spMk id="120" creationId="{567B431C-8EAF-7E19-F1CC-1206BEE1C004}"/>
          </ac:spMkLst>
        </pc:spChg>
        <pc:spChg chg="mod">
          <ac:chgData name="Aschari  Eric" userId="f3cdf30d-ba72-471a-b3e9-4ec89a7b6fed" providerId="ADAL" clId="{284D3135-B86D-435A-9E43-96A3564A8085}" dt="2022-05-27T16:37:44.611" v="1562" actId="165"/>
          <ac:spMkLst>
            <pc:docMk/>
            <pc:sldMk cId="2463708962" sldId="592"/>
            <ac:spMk id="121" creationId="{4A704F36-E31C-8AC7-D3A2-5FE1C55437BC}"/>
          </ac:spMkLst>
        </pc:spChg>
        <pc:spChg chg="mod">
          <ac:chgData name="Aschari  Eric" userId="f3cdf30d-ba72-471a-b3e9-4ec89a7b6fed" providerId="ADAL" clId="{284D3135-B86D-435A-9E43-96A3564A8085}" dt="2022-05-27T16:37:44.611" v="1562" actId="165"/>
          <ac:spMkLst>
            <pc:docMk/>
            <pc:sldMk cId="2463708962" sldId="592"/>
            <ac:spMk id="123" creationId="{ADF3EDA7-026A-F6F5-84ED-4F3B4579A904}"/>
          </ac:spMkLst>
        </pc:spChg>
        <pc:spChg chg="mod">
          <ac:chgData name="Aschari  Eric" userId="f3cdf30d-ba72-471a-b3e9-4ec89a7b6fed" providerId="ADAL" clId="{284D3135-B86D-435A-9E43-96A3564A8085}" dt="2022-05-27T16:37:44.611" v="1562" actId="165"/>
          <ac:spMkLst>
            <pc:docMk/>
            <pc:sldMk cId="2463708962" sldId="592"/>
            <ac:spMk id="124" creationId="{D74D437B-9AFB-00B3-868D-00B773D0DC39}"/>
          </ac:spMkLst>
        </pc:spChg>
        <pc:spChg chg="mod">
          <ac:chgData name="Aschari  Eric" userId="f3cdf30d-ba72-471a-b3e9-4ec89a7b6fed" providerId="ADAL" clId="{284D3135-B86D-435A-9E43-96A3564A8085}" dt="2022-05-27T16:37:44.611" v="1562" actId="165"/>
          <ac:spMkLst>
            <pc:docMk/>
            <pc:sldMk cId="2463708962" sldId="592"/>
            <ac:spMk id="126" creationId="{D1779C59-2EA8-5150-78BB-E4D255BF5F8D}"/>
          </ac:spMkLst>
        </pc:spChg>
        <pc:spChg chg="mod">
          <ac:chgData name="Aschari  Eric" userId="f3cdf30d-ba72-471a-b3e9-4ec89a7b6fed" providerId="ADAL" clId="{284D3135-B86D-435A-9E43-96A3564A8085}" dt="2022-05-27T16:37:44.611" v="1562" actId="165"/>
          <ac:spMkLst>
            <pc:docMk/>
            <pc:sldMk cId="2463708962" sldId="592"/>
            <ac:spMk id="127" creationId="{B9D6156E-6054-59AD-AE2A-8DD84918D064}"/>
          </ac:spMkLst>
        </pc:spChg>
        <pc:spChg chg="add del mod">
          <ac:chgData name="Aschari  Eric" userId="f3cdf30d-ba72-471a-b3e9-4ec89a7b6fed" providerId="ADAL" clId="{284D3135-B86D-435A-9E43-96A3564A8085}" dt="2022-05-27T15:54:36.024" v="792" actId="478"/>
          <ac:spMkLst>
            <pc:docMk/>
            <pc:sldMk cId="2463708962" sldId="592"/>
            <ac:spMk id="128" creationId="{560E4A77-C838-3CC9-3280-3C5D50D4D6D8}"/>
          </ac:spMkLst>
        </pc:spChg>
        <pc:spChg chg="mod">
          <ac:chgData name="Aschari  Eric" userId="f3cdf30d-ba72-471a-b3e9-4ec89a7b6fed" providerId="ADAL" clId="{284D3135-B86D-435A-9E43-96A3564A8085}" dt="2022-05-27T16:09:54.039" v="1050"/>
          <ac:spMkLst>
            <pc:docMk/>
            <pc:sldMk cId="2463708962" sldId="592"/>
            <ac:spMk id="190" creationId="{E0B7317E-F2DE-F2A1-E152-7BF3B93E5E65}"/>
          </ac:spMkLst>
        </pc:spChg>
        <pc:spChg chg="mod">
          <ac:chgData name="Aschari  Eric" userId="f3cdf30d-ba72-471a-b3e9-4ec89a7b6fed" providerId="ADAL" clId="{284D3135-B86D-435A-9E43-96A3564A8085}" dt="2022-05-27T16:09:54.039" v="1050"/>
          <ac:spMkLst>
            <pc:docMk/>
            <pc:sldMk cId="2463708962" sldId="592"/>
            <ac:spMk id="191" creationId="{845706AA-54D6-2A0F-69C6-593CF72DE703}"/>
          </ac:spMkLst>
        </pc:spChg>
        <pc:spChg chg="mod">
          <ac:chgData name="Aschari  Eric" userId="f3cdf30d-ba72-471a-b3e9-4ec89a7b6fed" providerId="ADAL" clId="{284D3135-B86D-435A-9E43-96A3564A8085}" dt="2022-05-27T16:09:57.455" v="1052"/>
          <ac:spMkLst>
            <pc:docMk/>
            <pc:sldMk cId="2463708962" sldId="592"/>
            <ac:spMk id="193" creationId="{FE303730-E633-20E6-1E6A-7FC4F031B1AE}"/>
          </ac:spMkLst>
        </pc:spChg>
        <pc:spChg chg="mod">
          <ac:chgData name="Aschari  Eric" userId="f3cdf30d-ba72-471a-b3e9-4ec89a7b6fed" providerId="ADAL" clId="{284D3135-B86D-435A-9E43-96A3564A8085}" dt="2022-05-27T16:09:57.455" v="1052"/>
          <ac:spMkLst>
            <pc:docMk/>
            <pc:sldMk cId="2463708962" sldId="592"/>
            <ac:spMk id="194" creationId="{0282C29E-EFB4-4030-265F-BFE31ED1D74F}"/>
          </ac:spMkLst>
        </pc:spChg>
        <pc:spChg chg="add mod topLvl">
          <ac:chgData name="Aschari  Eric" userId="f3cdf30d-ba72-471a-b3e9-4ec89a7b6fed" providerId="ADAL" clId="{284D3135-B86D-435A-9E43-96A3564A8085}" dt="2022-05-27T16:40:29.555" v="1565" actId="164"/>
          <ac:spMkLst>
            <pc:docMk/>
            <pc:sldMk cId="2463708962" sldId="592"/>
            <ac:spMk id="196" creationId="{9F2B460E-CD25-FD39-33FD-10982BAA2E56}"/>
          </ac:spMkLst>
        </pc:spChg>
        <pc:spChg chg="add mod topLvl">
          <ac:chgData name="Aschari  Eric" userId="f3cdf30d-ba72-471a-b3e9-4ec89a7b6fed" providerId="ADAL" clId="{284D3135-B86D-435A-9E43-96A3564A8085}" dt="2022-05-27T16:40:29.555" v="1565" actId="164"/>
          <ac:spMkLst>
            <pc:docMk/>
            <pc:sldMk cId="2463708962" sldId="592"/>
            <ac:spMk id="197" creationId="{11ED050B-BACE-180C-C558-C2C69A7B02AE}"/>
          </ac:spMkLst>
        </pc:spChg>
        <pc:spChg chg="add mod topLvl">
          <ac:chgData name="Aschari  Eric" userId="f3cdf30d-ba72-471a-b3e9-4ec89a7b6fed" providerId="ADAL" clId="{284D3135-B86D-435A-9E43-96A3564A8085}" dt="2022-05-27T16:40:29.555" v="1565" actId="164"/>
          <ac:spMkLst>
            <pc:docMk/>
            <pc:sldMk cId="2463708962" sldId="592"/>
            <ac:spMk id="198" creationId="{C14AB3B7-4D21-9ED7-5F28-A3C0200C3083}"/>
          </ac:spMkLst>
        </pc:spChg>
        <pc:spChg chg="add mod topLvl">
          <ac:chgData name="Aschari  Eric" userId="f3cdf30d-ba72-471a-b3e9-4ec89a7b6fed" providerId="ADAL" clId="{284D3135-B86D-435A-9E43-96A3564A8085}" dt="2022-05-27T16:40:29.555" v="1565" actId="164"/>
          <ac:spMkLst>
            <pc:docMk/>
            <pc:sldMk cId="2463708962" sldId="592"/>
            <ac:spMk id="199" creationId="{0E33BFFD-06D0-3C62-1606-B5840A5B79B1}"/>
          </ac:spMkLst>
        </pc:spChg>
        <pc:spChg chg="add mod topLvl">
          <ac:chgData name="Aschari  Eric" userId="f3cdf30d-ba72-471a-b3e9-4ec89a7b6fed" providerId="ADAL" clId="{284D3135-B86D-435A-9E43-96A3564A8085}" dt="2022-05-27T16:40:29.555" v="1565" actId="164"/>
          <ac:spMkLst>
            <pc:docMk/>
            <pc:sldMk cId="2463708962" sldId="592"/>
            <ac:spMk id="200" creationId="{24FF00EB-A8A2-A462-7DB9-643861B9BAAE}"/>
          </ac:spMkLst>
        </pc:spChg>
        <pc:spChg chg="add mod">
          <ac:chgData name="Aschari  Eric" userId="f3cdf30d-ba72-471a-b3e9-4ec89a7b6fed" providerId="ADAL" clId="{284D3135-B86D-435A-9E43-96A3564A8085}" dt="2022-05-27T16:29:15.462" v="1526" actId="164"/>
          <ac:spMkLst>
            <pc:docMk/>
            <pc:sldMk cId="2463708962" sldId="592"/>
            <ac:spMk id="201" creationId="{35DCDE20-BFAA-EC2B-2DD9-162A27F24DF9}"/>
          </ac:spMkLst>
        </pc:spChg>
        <pc:spChg chg="add mod">
          <ac:chgData name="Aschari  Eric" userId="f3cdf30d-ba72-471a-b3e9-4ec89a7b6fed" providerId="ADAL" clId="{284D3135-B86D-435A-9E43-96A3564A8085}" dt="2022-05-27T16:29:15.462" v="1526" actId="164"/>
          <ac:spMkLst>
            <pc:docMk/>
            <pc:sldMk cId="2463708962" sldId="592"/>
            <ac:spMk id="202" creationId="{E9B3DF25-8FBD-9646-2A9C-E25458A6D19F}"/>
          </ac:spMkLst>
        </pc:spChg>
        <pc:spChg chg="add mod">
          <ac:chgData name="Aschari  Eric" userId="f3cdf30d-ba72-471a-b3e9-4ec89a7b6fed" providerId="ADAL" clId="{284D3135-B86D-435A-9E43-96A3564A8085}" dt="2022-05-27T16:29:15.462" v="1526" actId="164"/>
          <ac:spMkLst>
            <pc:docMk/>
            <pc:sldMk cId="2463708962" sldId="592"/>
            <ac:spMk id="203" creationId="{EAD45226-203D-7061-664F-074C063D81BE}"/>
          </ac:spMkLst>
        </pc:spChg>
        <pc:spChg chg="add mod">
          <ac:chgData name="Aschari  Eric" userId="f3cdf30d-ba72-471a-b3e9-4ec89a7b6fed" providerId="ADAL" clId="{284D3135-B86D-435A-9E43-96A3564A8085}" dt="2022-05-27T16:29:15.462" v="1526" actId="164"/>
          <ac:spMkLst>
            <pc:docMk/>
            <pc:sldMk cId="2463708962" sldId="592"/>
            <ac:spMk id="204" creationId="{5F7EE5DE-6DFA-EA9D-EDF0-450E5850B9BD}"/>
          </ac:spMkLst>
        </pc:spChg>
        <pc:spChg chg="mod">
          <ac:chgData name="Aschari  Eric" userId="f3cdf30d-ba72-471a-b3e9-4ec89a7b6fed" providerId="ADAL" clId="{284D3135-B86D-435A-9E43-96A3564A8085}" dt="2022-05-27T16:29:21.036" v="1528" actId="571"/>
          <ac:spMkLst>
            <pc:docMk/>
            <pc:sldMk cId="2463708962" sldId="592"/>
            <ac:spMk id="209" creationId="{13538E22-A64E-E129-AA75-FD83AA635C33}"/>
          </ac:spMkLst>
        </pc:spChg>
        <pc:spChg chg="mod">
          <ac:chgData name="Aschari  Eric" userId="f3cdf30d-ba72-471a-b3e9-4ec89a7b6fed" providerId="ADAL" clId="{284D3135-B86D-435A-9E43-96A3564A8085}" dt="2022-05-27T16:29:21.036" v="1528" actId="571"/>
          <ac:spMkLst>
            <pc:docMk/>
            <pc:sldMk cId="2463708962" sldId="592"/>
            <ac:spMk id="210" creationId="{D7B085B6-DE7F-19A7-1D22-DD01F7629F5C}"/>
          </ac:spMkLst>
        </pc:spChg>
        <pc:spChg chg="mod">
          <ac:chgData name="Aschari  Eric" userId="f3cdf30d-ba72-471a-b3e9-4ec89a7b6fed" providerId="ADAL" clId="{284D3135-B86D-435A-9E43-96A3564A8085}" dt="2022-05-27T16:29:21.036" v="1528" actId="571"/>
          <ac:spMkLst>
            <pc:docMk/>
            <pc:sldMk cId="2463708962" sldId="592"/>
            <ac:spMk id="211" creationId="{14B1284A-76A1-446C-2155-180C2E63EC90}"/>
          </ac:spMkLst>
        </pc:spChg>
        <pc:spChg chg="mod">
          <ac:chgData name="Aschari  Eric" userId="f3cdf30d-ba72-471a-b3e9-4ec89a7b6fed" providerId="ADAL" clId="{284D3135-B86D-435A-9E43-96A3564A8085}" dt="2022-05-27T16:29:21.036" v="1528" actId="571"/>
          <ac:spMkLst>
            <pc:docMk/>
            <pc:sldMk cId="2463708962" sldId="592"/>
            <ac:spMk id="212" creationId="{9F3CC3A1-4825-D1A7-B04B-C7020CB0ECE7}"/>
          </ac:spMkLst>
        </pc:spChg>
        <pc:spChg chg="mod">
          <ac:chgData name="Aschari  Eric" userId="f3cdf30d-ba72-471a-b3e9-4ec89a7b6fed" providerId="ADAL" clId="{284D3135-B86D-435A-9E43-96A3564A8085}" dt="2022-05-27T16:29:21.036" v="1528" actId="571"/>
          <ac:spMkLst>
            <pc:docMk/>
            <pc:sldMk cId="2463708962" sldId="592"/>
            <ac:spMk id="213" creationId="{99BC2106-AEA7-755E-3DA2-EEB8D9785354}"/>
          </ac:spMkLst>
        </pc:spChg>
        <pc:spChg chg="mod">
          <ac:chgData name="Aschari  Eric" userId="f3cdf30d-ba72-471a-b3e9-4ec89a7b6fed" providerId="ADAL" clId="{284D3135-B86D-435A-9E43-96A3564A8085}" dt="2022-05-27T16:29:21.036" v="1528" actId="571"/>
          <ac:spMkLst>
            <pc:docMk/>
            <pc:sldMk cId="2463708962" sldId="592"/>
            <ac:spMk id="231" creationId="{9E12E984-41F7-3146-AA63-69D48D6D9814}"/>
          </ac:spMkLst>
        </pc:spChg>
        <pc:spChg chg="mod">
          <ac:chgData name="Aschari  Eric" userId="f3cdf30d-ba72-471a-b3e9-4ec89a7b6fed" providerId="ADAL" clId="{284D3135-B86D-435A-9E43-96A3564A8085}" dt="2022-05-27T16:29:21.036" v="1528" actId="571"/>
          <ac:spMkLst>
            <pc:docMk/>
            <pc:sldMk cId="2463708962" sldId="592"/>
            <ac:spMk id="233" creationId="{5E0EF43E-1B0B-072B-D07E-F65FDCF49796}"/>
          </ac:spMkLst>
        </pc:spChg>
        <pc:spChg chg="mod">
          <ac:chgData name="Aschari  Eric" userId="f3cdf30d-ba72-471a-b3e9-4ec89a7b6fed" providerId="ADAL" clId="{284D3135-B86D-435A-9E43-96A3564A8085}" dt="2022-05-27T16:29:21.036" v="1528" actId="571"/>
          <ac:spMkLst>
            <pc:docMk/>
            <pc:sldMk cId="2463708962" sldId="592"/>
            <ac:spMk id="259" creationId="{FE464638-C3AF-E400-6B25-4A2CAC9E4CFA}"/>
          </ac:spMkLst>
        </pc:spChg>
        <pc:spChg chg="mod">
          <ac:chgData name="Aschari  Eric" userId="f3cdf30d-ba72-471a-b3e9-4ec89a7b6fed" providerId="ADAL" clId="{284D3135-B86D-435A-9E43-96A3564A8085}" dt="2022-05-27T16:29:21.036" v="1528" actId="571"/>
          <ac:spMkLst>
            <pc:docMk/>
            <pc:sldMk cId="2463708962" sldId="592"/>
            <ac:spMk id="260" creationId="{E4FEFEB9-5267-5D02-AE09-F3C1CAB23A61}"/>
          </ac:spMkLst>
        </pc:spChg>
        <pc:spChg chg="mod">
          <ac:chgData name="Aschari  Eric" userId="f3cdf30d-ba72-471a-b3e9-4ec89a7b6fed" providerId="ADAL" clId="{284D3135-B86D-435A-9E43-96A3564A8085}" dt="2022-05-27T16:29:21.036" v="1528" actId="571"/>
          <ac:spMkLst>
            <pc:docMk/>
            <pc:sldMk cId="2463708962" sldId="592"/>
            <ac:spMk id="261" creationId="{1D22403C-D1D2-F51F-B220-87945033995F}"/>
          </ac:spMkLst>
        </pc:spChg>
        <pc:spChg chg="mod">
          <ac:chgData name="Aschari  Eric" userId="f3cdf30d-ba72-471a-b3e9-4ec89a7b6fed" providerId="ADAL" clId="{284D3135-B86D-435A-9E43-96A3564A8085}" dt="2022-05-27T16:29:21.036" v="1528" actId="571"/>
          <ac:spMkLst>
            <pc:docMk/>
            <pc:sldMk cId="2463708962" sldId="592"/>
            <ac:spMk id="262" creationId="{7702F3FA-DA59-3015-3FD8-74EA00A03821}"/>
          </ac:spMkLst>
        </pc:spChg>
        <pc:spChg chg="mod">
          <ac:chgData name="Aschari  Eric" userId="f3cdf30d-ba72-471a-b3e9-4ec89a7b6fed" providerId="ADAL" clId="{284D3135-B86D-435A-9E43-96A3564A8085}" dt="2022-05-27T16:29:21.036" v="1528" actId="571"/>
          <ac:spMkLst>
            <pc:docMk/>
            <pc:sldMk cId="2463708962" sldId="592"/>
            <ac:spMk id="263" creationId="{2AB79649-7D61-E9B7-7B50-C8BB8D5483F7}"/>
          </ac:spMkLst>
        </pc:spChg>
        <pc:spChg chg="mod">
          <ac:chgData name="Aschari  Eric" userId="f3cdf30d-ba72-471a-b3e9-4ec89a7b6fed" providerId="ADAL" clId="{284D3135-B86D-435A-9E43-96A3564A8085}" dt="2022-05-27T16:29:21.036" v="1528" actId="571"/>
          <ac:spMkLst>
            <pc:docMk/>
            <pc:sldMk cId="2463708962" sldId="592"/>
            <ac:spMk id="268" creationId="{ACC1672F-C57F-EEE6-53F0-B2A8643BEA8C}"/>
          </ac:spMkLst>
        </pc:spChg>
        <pc:spChg chg="mod">
          <ac:chgData name="Aschari  Eric" userId="f3cdf30d-ba72-471a-b3e9-4ec89a7b6fed" providerId="ADAL" clId="{284D3135-B86D-435A-9E43-96A3564A8085}" dt="2022-05-27T16:29:21.036" v="1528" actId="571"/>
          <ac:spMkLst>
            <pc:docMk/>
            <pc:sldMk cId="2463708962" sldId="592"/>
            <ac:spMk id="269" creationId="{FDBE011F-C504-61FE-596A-5EEE48C1770A}"/>
          </ac:spMkLst>
        </pc:spChg>
        <pc:spChg chg="mod">
          <ac:chgData name="Aschari  Eric" userId="f3cdf30d-ba72-471a-b3e9-4ec89a7b6fed" providerId="ADAL" clId="{284D3135-B86D-435A-9E43-96A3564A8085}" dt="2022-05-27T16:29:21.036" v="1528" actId="571"/>
          <ac:spMkLst>
            <pc:docMk/>
            <pc:sldMk cId="2463708962" sldId="592"/>
            <ac:spMk id="270" creationId="{182A9284-7F55-D12E-F0EE-3F4DB789AB57}"/>
          </ac:spMkLst>
        </pc:spChg>
        <pc:spChg chg="mod">
          <ac:chgData name="Aschari  Eric" userId="f3cdf30d-ba72-471a-b3e9-4ec89a7b6fed" providerId="ADAL" clId="{284D3135-B86D-435A-9E43-96A3564A8085}" dt="2022-05-27T16:29:21.036" v="1528" actId="571"/>
          <ac:spMkLst>
            <pc:docMk/>
            <pc:sldMk cId="2463708962" sldId="592"/>
            <ac:spMk id="271" creationId="{10F0901E-65A8-E51E-C8E9-8D952571534F}"/>
          </ac:spMkLst>
        </pc:spChg>
        <pc:spChg chg="mod">
          <ac:chgData name="Aschari  Eric" userId="f3cdf30d-ba72-471a-b3e9-4ec89a7b6fed" providerId="ADAL" clId="{284D3135-B86D-435A-9E43-96A3564A8085}" dt="2022-05-27T16:29:21.036" v="1528" actId="571"/>
          <ac:spMkLst>
            <pc:docMk/>
            <pc:sldMk cId="2463708962" sldId="592"/>
            <ac:spMk id="272" creationId="{A06A1375-A953-C1D3-3965-B80CDCBA555D}"/>
          </ac:spMkLst>
        </pc:spChg>
        <pc:spChg chg="mod">
          <ac:chgData name="Aschari  Eric" userId="f3cdf30d-ba72-471a-b3e9-4ec89a7b6fed" providerId="ADAL" clId="{284D3135-B86D-435A-9E43-96A3564A8085}" dt="2022-05-27T16:29:21.036" v="1528" actId="571"/>
          <ac:spMkLst>
            <pc:docMk/>
            <pc:sldMk cId="2463708962" sldId="592"/>
            <ac:spMk id="273" creationId="{DC224D9E-F6F2-7AB4-C47A-821BF0731C2F}"/>
          </ac:spMkLst>
        </pc:spChg>
        <pc:spChg chg="mod">
          <ac:chgData name="Aschari  Eric" userId="f3cdf30d-ba72-471a-b3e9-4ec89a7b6fed" providerId="ADAL" clId="{284D3135-B86D-435A-9E43-96A3564A8085}" dt="2022-05-27T16:29:21.036" v="1528" actId="571"/>
          <ac:spMkLst>
            <pc:docMk/>
            <pc:sldMk cId="2463708962" sldId="592"/>
            <ac:spMk id="274" creationId="{A4B0F917-004F-5F8E-FE6C-3C8020173006}"/>
          </ac:spMkLst>
        </pc:spChg>
        <pc:spChg chg="mod">
          <ac:chgData name="Aschari  Eric" userId="f3cdf30d-ba72-471a-b3e9-4ec89a7b6fed" providerId="ADAL" clId="{284D3135-B86D-435A-9E43-96A3564A8085}" dt="2022-05-27T16:29:21.036" v="1528" actId="571"/>
          <ac:spMkLst>
            <pc:docMk/>
            <pc:sldMk cId="2463708962" sldId="592"/>
            <ac:spMk id="275" creationId="{AD208F39-99FC-F240-9484-54F2FCE7CFBF}"/>
          </ac:spMkLst>
        </pc:spChg>
        <pc:spChg chg="mod">
          <ac:chgData name="Aschari  Eric" userId="f3cdf30d-ba72-471a-b3e9-4ec89a7b6fed" providerId="ADAL" clId="{284D3135-B86D-435A-9E43-96A3564A8085}" dt="2022-05-27T16:29:21.036" v="1528" actId="571"/>
          <ac:spMkLst>
            <pc:docMk/>
            <pc:sldMk cId="2463708962" sldId="592"/>
            <ac:spMk id="276" creationId="{B04E156F-2504-04C0-3962-9089B298DB49}"/>
          </ac:spMkLst>
        </pc:spChg>
        <pc:spChg chg="mod">
          <ac:chgData name="Aschari  Eric" userId="f3cdf30d-ba72-471a-b3e9-4ec89a7b6fed" providerId="ADAL" clId="{284D3135-B86D-435A-9E43-96A3564A8085}" dt="2022-05-27T16:29:21.036" v="1528" actId="571"/>
          <ac:spMkLst>
            <pc:docMk/>
            <pc:sldMk cId="2463708962" sldId="592"/>
            <ac:spMk id="277" creationId="{0E21124A-F932-8102-19CF-7D349F23FB74}"/>
          </ac:spMkLst>
        </pc:spChg>
        <pc:spChg chg="mod">
          <ac:chgData name="Aschari  Eric" userId="f3cdf30d-ba72-471a-b3e9-4ec89a7b6fed" providerId="ADAL" clId="{284D3135-B86D-435A-9E43-96A3564A8085}" dt="2022-05-27T16:29:21.036" v="1528" actId="571"/>
          <ac:spMkLst>
            <pc:docMk/>
            <pc:sldMk cId="2463708962" sldId="592"/>
            <ac:spMk id="278" creationId="{F5033D9D-64D6-0E2B-1492-59D93D47B6EB}"/>
          </ac:spMkLst>
        </pc:spChg>
        <pc:spChg chg="mod">
          <ac:chgData name="Aschari  Eric" userId="f3cdf30d-ba72-471a-b3e9-4ec89a7b6fed" providerId="ADAL" clId="{284D3135-B86D-435A-9E43-96A3564A8085}" dt="2022-05-27T16:29:21.036" v="1528" actId="571"/>
          <ac:spMkLst>
            <pc:docMk/>
            <pc:sldMk cId="2463708962" sldId="592"/>
            <ac:spMk id="279" creationId="{749B8557-1AFB-6D4D-2766-62BC33F8ECF3}"/>
          </ac:spMkLst>
        </pc:spChg>
        <pc:spChg chg="mod">
          <ac:chgData name="Aschari  Eric" userId="f3cdf30d-ba72-471a-b3e9-4ec89a7b6fed" providerId="ADAL" clId="{284D3135-B86D-435A-9E43-96A3564A8085}" dt="2022-05-27T16:29:21.036" v="1528" actId="571"/>
          <ac:spMkLst>
            <pc:docMk/>
            <pc:sldMk cId="2463708962" sldId="592"/>
            <ac:spMk id="280" creationId="{DF12B79A-6C8E-C52F-2510-A10E67A3F0FC}"/>
          </ac:spMkLst>
        </pc:spChg>
        <pc:spChg chg="mod">
          <ac:chgData name="Aschari  Eric" userId="f3cdf30d-ba72-471a-b3e9-4ec89a7b6fed" providerId="ADAL" clId="{284D3135-B86D-435A-9E43-96A3564A8085}" dt="2022-05-27T16:29:21.036" v="1528" actId="571"/>
          <ac:spMkLst>
            <pc:docMk/>
            <pc:sldMk cId="2463708962" sldId="592"/>
            <ac:spMk id="281" creationId="{77CA9B25-5926-FF24-89A3-BDD96CB1B0B7}"/>
          </ac:spMkLst>
        </pc:spChg>
        <pc:spChg chg="mod">
          <ac:chgData name="Aschari  Eric" userId="f3cdf30d-ba72-471a-b3e9-4ec89a7b6fed" providerId="ADAL" clId="{284D3135-B86D-435A-9E43-96A3564A8085}" dt="2022-05-27T16:29:21.036" v="1528" actId="571"/>
          <ac:spMkLst>
            <pc:docMk/>
            <pc:sldMk cId="2463708962" sldId="592"/>
            <ac:spMk id="282" creationId="{1DCC0D0F-CFA7-3ADD-5EE4-DA2441CD2FE8}"/>
          </ac:spMkLst>
        </pc:spChg>
        <pc:spChg chg="mod">
          <ac:chgData name="Aschari  Eric" userId="f3cdf30d-ba72-471a-b3e9-4ec89a7b6fed" providerId="ADAL" clId="{284D3135-B86D-435A-9E43-96A3564A8085}" dt="2022-05-27T16:29:21.036" v="1528" actId="571"/>
          <ac:spMkLst>
            <pc:docMk/>
            <pc:sldMk cId="2463708962" sldId="592"/>
            <ac:spMk id="283" creationId="{BCC6C757-F298-B330-7F88-B97D684CC05A}"/>
          </ac:spMkLst>
        </pc:spChg>
        <pc:spChg chg="mod">
          <ac:chgData name="Aschari  Eric" userId="f3cdf30d-ba72-471a-b3e9-4ec89a7b6fed" providerId="ADAL" clId="{284D3135-B86D-435A-9E43-96A3564A8085}" dt="2022-05-27T16:29:21.036" v="1528" actId="571"/>
          <ac:spMkLst>
            <pc:docMk/>
            <pc:sldMk cId="2463708962" sldId="592"/>
            <ac:spMk id="284" creationId="{2BA4ED8F-EEB1-F8D4-3BC2-CDAC7E5CE413}"/>
          </ac:spMkLst>
        </pc:spChg>
        <pc:spChg chg="mod">
          <ac:chgData name="Aschari  Eric" userId="f3cdf30d-ba72-471a-b3e9-4ec89a7b6fed" providerId="ADAL" clId="{284D3135-B86D-435A-9E43-96A3564A8085}" dt="2022-05-27T16:29:21.036" v="1528" actId="571"/>
          <ac:spMkLst>
            <pc:docMk/>
            <pc:sldMk cId="2463708962" sldId="592"/>
            <ac:spMk id="288" creationId="{B70D5648-B81A-D5C6-9597-977E04FD0175}"/>
          </ac:spMkLst>
        </pc:spChg>
        <pc:spChg chg="mod">
          <ac:chgData name="Aschari  Eric" userId="f3cdf30d-ba72-471a-b3e9-4ec89a7b6fed" providerId="ADAL" clId="{284D3135-B86D-435A-9E43-96A3564A8085}" dt="2022-05-27T16:29:21.036" v="1528" actId="571"/>
          <ac:spMkLst>
            <pc:docMk/>
            <pc:sldMk cId="2463708962" sldId="592"/>
            <ac:spMk id="289" creationId="{60BF2394-1F6D-2652-E040-338FB5BB75DC}"/>
          </ac:spMkLst>
        </pc:spChg>
        <pc:spChg chg="mod">
          <ac:chgData name="Aschari  Eric" userId="f3cdf30d-ba72-471a-b3e9-4ec89a7b6fed" providerId="ADAL" clId="{284D3135-B86D-435A-9E43-96A3564A8085}" dt="2022-05-27T16:29:21.036" v="1528" actId="571"/>
          <ac:spMkLst>
            <pc:docMk/>
            <pc:sldMk cId="2463708962" sldId="592"/>
            <ac:spMk id="290" creationId="{9056CD0C-9969-3F4C-2468-67927E4276CB}"/>
          </ac:spMkLst>
        </pc:spChg>
        <pc:spChg chg="mod">
          <ac:chgData name="Aschari  Eric" userId="f3cdf30d-ba72-471a-b3e9-4ec89a7b6fed" providerId="ADAL" clId="{284D3135-B86D-435A-9E43-96A3564A8085}" dt="2022-05-27T16:29:21.036" v="1528" actId="571"/>
          <ac:spMkLst>
            <pc:docMk/>
            <pc:sldMk cId="2463708962" sldId="592"/>
            <ac:spMk id="291" creationId="{A788C6FA-FB9C-F6D8-9785-527144FA418B}"/>
          </ac:spMkLst>
        </pc:spChg>
        <pc:spChg chg="mod">
          <ac:chgData name="Aschari  Eric" userId="f3cdf30d-ba72-471a-b3e9-4ec89a7b6fed" providerId="ADAL" clId="{284D3135-B86D-435A-9E43-96A3564A8085}" dt="2022-05-27T16:40:32.416" v="1566"/>
          <ac:spMkLst>
            <pc:docMk/>
            <pc:sldMk cId="2463708962" sldId="592"/>
            <ac:spMk id="295" creationId="{BB9EBADD-CD2C-A33D-D79E-0DBB2745AC29}"/>
          </ac:spMkLst>
        </pc:spChg>
        <pc:spChg chg="mod">
          <ac:chgData name="Aschari  Eric" userId="f3cdf30d-ba72-471a-b3e9-4ec89a7b6fed" providerId="ADAL" clId="{284D3135-B86D-435A-9E43-96A3564A8085}" dt="2022-05-27T16:40:32.416" v="1566"/>
          <ac:spMkLst>
            <pc:docMk/>
            <pc:sldMk cId="2463708962" sldId="592"/>
            <ac:spMk id="296" creationId="{74D2FFE9-192F-D5F0-BC69-F531263A92A4}"/>
          </ac:spMkLst>
        </pc:spChg>
        <pc:spChg chg="mod">
          <ac:chgData name="Aschari  Eric" userId="f3cdf30d-ba72-471a-b3e9-4ec89a7b6fed" providerId="ADAL" clId="{284D3135-B86D-435A-9E43-96A3564A8085}" dt="2022-05-27T16:40:32.416" v="1566"/>
          <ac:spMkLst>
            <pc:docMk/>
            <pc:sldMk cId="2463708962" sldId="592"/>
            <ac:spMk id="297" creationId="{51D66AC1-27F5-4570-C2D8-5A4E26B82C99}"/>
          </ac:spMkLst>
        </pc:spChg>
        <pc:spChg chg="mod">
          <ac:chgData name="Aschari  Eric" userId="f3cdf30d-ba72-471a-b3e9-4ec89a7b6fed" providerId="ADAL" clId="{284D3135-B86D-435A-9E43-96A3564A8085}" dt="2022-05-27T16:40:32.416" v="1566"/>
          <ac:spMkLst>
            <pc:docMk/>
            <pc:sldMk cId="2463708962" sldId="592"/>
            <ac:spMk id="298" creationId="{87CC9A0F-3C28-B953-51A4-584096B2D55B}"/>
          </ac:spMkLst>
        </pc:spChg>
        <pc:spChg chg="mod">
          <ac:chgData name="Aschari  Eric" userId="f3cdf30d-ba72-471a-b3e9-4ec89a7b6fed" providerId="ADAL" clId="{284D3135-B86D-435A-9E43-96A3564A8085}" dt="2022-05-27T16:40:32.416" v="1566"/>
          <ac:spMkLst>
            <pc:docMk/>
            <pc:sldMk cId="2463708962" sldId="592"/>
            <ac:spMk id="312" creationId="{B4E75197-C988-A9CF-F4F5-BE22643C2DDF}"/>
          </ac:spMkLst>
        </pc:spChg>
        <pc:spChg chg="mod">
          <ac:chgData name="Aschari  Eric" userId="f3cdf30d-ba72-471a-b3e9-4ec89a7b6fed" providerId="ADAL" clId="{284D3135-B86D-435A-9E43-96A3564A8085}" dt="2022-05-27T16:40:32.416" v="1566"/>
          <ac:spMkLst>
            <pc:docMk/>
            <pc:sldMk cId="2463708962" sldId="592"/>
            <ac:spMk id="314" creationId="{1A057AA6-E520-BF7B-2401-2A35518DDAEC}"/>
          </ac:spMkLst>
        </pc:spChg>
        <pc:spChg chg="mod">
          <ac:chgData name="Aschari  Eric" userId="f3cdf30d-ba72-471a-b3e9-4ec89a7b6fed" providerId="ADAL" clId="{284D3135-B86D-435A-9E43-96A3564A8085}" dt="2022-05-27T16:40:32.416" v="1566"/>
          <ac:spMkLst>
            <pc:docMk/>
            <pc:sldMk cId="2463708962" sldId="592"/>
            <ac:spMk id="330" creationId="{1B92B27B-62BB-C1A5-0DCB-89571782C73F}"/>
          </ac:spMkLst>
        </pc:spChg>
        <pc:spChg chg="mod">
          <ac:chgData name="Aschari  Eric" userId="f3cdf30d-ba72-471a-b3e9-4ec89a7b6fed" providerId="ADAL" clId="{284D3135-B86D-435A-9E43-96A3564A8085}" dt="2022-05-27T16:40:32.416" v="1566"/>
          <ac:spMkLst>
            <pc:docMk/>
            <pc:sldMk cId="2463708962" sldId="592"/>
            <ac:spMk id="331" creationId="{0DBB3D9D-0150-5DDD-4B11-85057C39DD7A}"/>
          </ac:spMkLst>
        </pc:spChg>
        <pc:spChg chg="mod">
          <ac:chgData name="Aschari  Eric" userId="f3cdf30d-ba72-471a-b3e9-4ec89a7b6fed" providerId="ADAL" clId="{284D3135-B86D-435A-9E43-96A3564A8085}" dt="2022-05-27T16:40:32.416" v="1566"/>
          <ac:spMkLst>
            <pc:docMk/>
            <pc:sldMk cId="2463708962" sldId="592"/>
            <ac:spMk id="332" creationId="{1CDCBBBA-C4FB-17B1-7F44-0DEBC11D777A}"/>
          </ac:spMkLst>
        </pc:spChg>
        <pc:spChg chg="mod">
          <ac:chgData name="Aschari  Eric" userId="f3cdf30d-ba72-471a-b3e9-4ec89a7b6fed" providerId="ADAL" clId="{284D3135-B86D-435A-9E43-96A3564A8085}" dt="2022-05-27T16:40:32.416" v="1566"/>
          <ac:spMkLst>
            <pc:docMk/>
            <pc:sldMk cId="2463708962" sldId="592"/>
            <ac:spMk id="333" creationId="{29AB9B1C-FFFB-9F53-16CA-CCE8743BF727}"/>
          </ac:spMkLst>
        </pc:spChg>
        <pc:spChg chg="mod">
          <ac:chgData name="Aschari  Eric" userId="f3cdf30d-ba72-471a-b3e9-4ec89a7b6fed" providerId="ADAL" clId="{284D3135-B86D-435A-9E43-96A3564A8085}" dt="2022-05-27T16:40:32.416" v="1566"/>
          <ac:spMkLst>
            <pc:docMk/>
            <pc:sldMk cId="2463708962" sldId="592"/>
            <ac:spMk id="334" creationId="{D75F493A-7484-BDD0-9D93-31922107D247}"/>
          </ac:spMkLst>
        </pc:spChg>
        <pc:spChg chg="mod">
          <ac:chgData name="Aschari  Eric" userId="f3cdf30d-ba72-471a-b3e9-4ec89a7b6fed" providerId="ADAL" clId="{284D3135-B86D-435A-9E43-96A3564A8085}" dt="2022-05-27T16:40:32.416" v="1566"/>
          <ac:spMkLst>
            <pc:docMk/>
            <pc:sldMk cId="2463708962" sldId="592"/>
            <ac:spMk id="336" creationId="{D9428461-AA6E-4488-B00B-06F5EDF7392D}"/>
          </ac:spMkLst>
        </pc:spChg>
        <pc:spChg chg="mod">
          <ac:chgData name="Aschari  Eric" userId="f3cdf30d-ba72-471a-b3e9-4ec89a7b6fed" providerId="ADAL" clId="{284D3135-B86D-435A-9E43-96A3564A8085}" dt="2022-05-27T16:40:32.416" v="1566"/>
          <ac:spMkLst>
            <pc:docMk/>
            <pc:sldMk cId="2463708962" sldId="592"/>
            <ac:spMk id="337" creationId="{79D24D7D-0433-BF1B-F14E-374640D9B5DF}"/>
          </ac:spMkLst>
        </pc:spChg>
        <pc:spChg chg="mod">
          <ac:chgData name="Aschari  Eric" userId="f3cdf30d-ba72-471a-b3e9-4ec89a7b6fed" providerId="ADAL" clId="{284D3135-B86D-435A-9E43-96A3564A8085}" dt="2022-05-27T16:40:32.416" v="1566"/>
          <ac:spMkLst>
            <pc:docMk/>
            <pc:sldMk cId="2463708962" sldId="592"/>
            <ac:spMk id="338" creationId="{E537F574-A3D7-1E6D-52FF-F7B4F2EA6792}"/>
          </ac:spMkLst>
        </pc:spChg>
        <pc:spChg chg="mod">
          <ac:chgData name="Aschari  Eric" userId="f3cdf30d-ba72-471a-b3e9-4ec89a7b6fed" providerId="ADAL" clId="{284D3135-B86D-435A-9E43-96A3564A8085}" dt="2022-05-27T16:40:32.416" v="1566"/>
          <ac:spMkLst>
            <pc:docMk/>
            <pc:sldMk cId="2463708962" sldId="592"/>
            <ac:spMk id="339" creationId="{B71E4679-0BDE-C6D3-1590-4AC06CE28A77}"/>
          </ac:spMkLst>
        </pc:spChg>
        <pc:spChg chg="mod">
          <ac:chgData name="Aschari  Eric" userId="f3cdf30d-ba72-471a-b3e9-4ec89a7b6fed" providerId="ADAL" clId="{284D3135-B86D-435A-9E43-96A3564A8085}" dt="2022-05-27T16:40:32.416" v="1566"/>
          <ac:spMkLst>
            <pc:docMk/>
            <pc:sldMk cId="2463708962" sldId="592"/>
            <ac:spMk id="340" creationId="{E59BD0A9-F2D1-96BA-5054-E0F001940D09}"/>
          </ac:spMkLst>
        </pc:spChg>
        <pc:spChg chg="mod">
          <ac:chgData name="Aschari  Eric" userId="f3cdf30d-ba72-471a-b3e9-4ec89a7b6fed" providerId="ADAL" clId="{284D3135-B86D-435A-9E43-96A3564A8085}" dt="2022-05-27T16:40:32.416" v="1566"/>
          <ac:spMkLst>
            <pc:docMk/>
            <pc:sldMk cId="2463708962" sldId="592"/>
            <ac:spMk id="341" creationId="{69F2851D-0762-199F-CB22-A745BC020824}"/>
          </ac:spMkLst>
        </pc:spChg>
        <pc:spChg chg="mod">
          <ac:chgData name="Aschari  Eric" userId="f3cdf30d-ba72-471a-b3e9-4ec89a7b6fed" providerId="ADAL" clId="{284D3135-B86D-435A-9E43-96A3564A8085}" dt="2022-05-27T16:40:32.416" v="1566"/>
          <ac:spMkLst>
            <pc:docMk/>
            <pc:sldMk cId="2463708962" sldId="592"/>
            <ac:spMk id="342" creationId="{188F0242-8229-0098-DF12-55EB8A4F2638}"/>
          </ac:spMkLst>
        </pc:spChg>
        <pc:spChg chg="mod">
          <ac:chgData name="Aschari  Eric" userId="f3cdf30d-ba72-471a-b3e9-4ec89a7b6fed" providerId="ADAL" clId="{284D3135-B86D-435A-9E43-96A3564A8085}" dt="2022-05-27T16:40:32.416" v="1566"/>
          <ac:spMkLst>
            <pc:docMk/>
            <pc:sldMk cId="2463708962" sldId="592"/>
            <ac:spMk id="343" creationId="{9D188862-30D5-6B25-D5A1-5DF1DC6F3ED4}"/>
          </ac:spMkLst>
        </pc:spChg>
        <pc:spChg chg="mod">
          <ac:chgData name="Aschari  Eric" userId="f3cdf30d-ba72-471a-b3e9-4ec89a7b6fed" providerId="ADAL" clId="{284D3135-B86D-435A-9E43-96A3564A8085}" dt="2022-05-27T16:40:32.416" v="1566"/>
          <ac:spMkLst>
            <pc:docMk/>
            <pc:sldMk cId="2463708962" sldId="592"/>
            <ac:spMk id="344" creationId="{288655F5-41A5-2192-ED72-0CB969CE00D3}"/>
          </ac:spMkLst>
        </pc:spChg>
        <pc:spChg chg="mod">
          <ac:chgData name="Aschari  Eric" userId="f3cdf30d-ba72-471a-b3e9-4ec89a7b6fed" providerId="ADAL" clId="{284D3135-B86D-435A-9E43-96A3564A8085}" dt="2022-05-27T16:40:32.416" v="1566"/>
          <ac:spMkLst>
            <pc:docMk/>
            <pc:sldMk cId="2463708962" sldId="592"/>
            <ac:spMk id="345" creationId="{A37A9055-0D38-DA82-0322-20C7D8E9A186}"/>
          </ac:spMkLst>
        </pc:spChg>
        <pc:spChg chg="mod">
          <ac:chgData name="Aschari  Eric" userId="f3cdf30d-ba72-471a-b3e9-4ec89a7b6fed" providerId="ADAL" clId="{284D3135-B86D-435A-9E43-96A3564A8085}" dt="2022-05-27T16:40:32.416" v="1566"/>
          <ac:spMkLst>
            <pc:docMk/>
            <pc:sldMk cId="2463708962" sldId="592"/>
            <ac:spMk id="346" creationId="{5388ECA9-D20F-DAAE-F499-07781EEF76D5}"/>
          </ac:spMkLst>
        </pc:spChg>
        <pc:spChg chg="mod">
          <ac:chgData name="Aschari  Eric" userId="f3cdf30d-ba72-471a-b3e9-4ec89a7b6fed" providerId="ADAL" clId="{284D3135-B86D-435A-9E43-96A3564A8085}" dt="2022-05-27T16:40:32.416" v="1566"/>
          <ac:spMkLst>
            <pc:docMk/>
            <pc:sldMk cId="2463708962" sldId="592"/>
            <ac:spMk id="347" creationId="{8DE4FB64-D364-2E37-FEDC-64FC5BB75503}"/>
          </ac:spMkLst>
        </pc:spChg>
        <pc:spChg chg="mod">
          <ac:chgData name="Aschari  Eric" userId="f3cdf30d-ba72-471a-b3e9-4ec89a7b6fed" providerId="ADAL" clId="{284D3135-B86D-435A-9E43-96A3564A8085}" dt="2022-05-27T16:40:32.416" v="1566"/>
          <ac:spMkLst>
            <pc:docMk/>
            <pc:sldMk cId="2463708962" sldId="592"/>
            <ac:spMk id="348" creationId="{3F59941E-B858-1FED-1FFA-28D823E73F85}"/>
          </ac:spMkLst>
        </pc:spChg>
        <pc:spChg chg="mod">
          <ac:chgData name="Aschari  Eric" userId="f3cdf30d-ba72-471a-b3e9-4ec89a7b6fed" providerId="ADAL" clId="{284D3135-B86D-435A-9E43-96A3564A8085}" dt="2022-05-27T16:40:32.416" v="1566"/>
          <ac:spMkLst>
            <pc:docMk/>
            <pc:sldMk cId="2463708962" sldId="592"/>
            <ac:spMk id="349" creationId="{F3112366-8070-C2C4-7FE8-837FA318082F}"/>
          </ac:spMkLst>
        </pc:spChg>
        <pc:spChg chg="mod">
          <ac:chgData name="Aschari  Eric" userId="f3cdf30d-ba72-471a-b3e9-4ec89a7b6fed" providerId="ADAL" clId="{284D3135-B86D-435A-9E43-96A3564A8085}" dt="2022-05-27T16:40:32.416" v="1566"/>
          <ac:spMkLst>
            <pc:docMk/>
            <pc:sldMk cId="2463708962" sldId="592"/>
            <ac:spMk id="350" creationId="{70FD7B87-E0E2-7E3B-B52B-4389892AF509}"/>
          </ac:spMkLst>
        </pc:spChg>
        <pc:spChg chg="mod">
          <ac:chgData name="Aschari  Eric" userId="f3cdf30d-ba72-471a-b3e9-4ec89a7b6fed" providerId="ADAL" clId="{284D3135-B86D-435A-9E43-96A3564A8085}" dt="2022-05-27T16:40:32.416" v="1566"/>
          <ac:spMkLst>
            <pc:docMk/>
            <pc:sldMk cId="2463708962" sldId="592"/>
            <ac:spMk id="351" creationId="{37C5AC4B-04B1-9AE8-EF04-B976022D2BBD}"/>
          </ac:spMkLst>
        </pc:spChg>
        <pc:spChg chg="mod">
          <ac:chgData name="Aschari  Eric" userId="f3cdf30d-ba72-471a-b3e9-4ec89a7b6fed" providerId="ADAL" clId="{284D3135-B86D-435A-9E43-96A3564A8085}" dt="2022-05-27T16:40:32.416" v="1566"/>
          <ac:spMkLst>
            <pc:docMk/>
            <pc:sldMk cId="2463708962" sldId="592"/>
            <ac:spMk id="352" creationId="{52DF74BB-4468-78D6-1E94-0E7A4C361B81}"/>
          </ac:spMkLst>
        </pc:spChg>
        <pc:spChg chg="mod">
          <ac:chgData name="Aschari  Eric" userId="f3cdf30d-ba72-471a-b3e9-4ec89a7b6fed" providerId="ADAL" clId="{284D3135-B86D-435A-9E43-96A3564A8085}" dt="2022-05-27T16:40:32.416" v="1566"/>
          <ac:spMkLst>
            <pc:docMk/>
            <pc:sldMk cId="2463708962" sldId="592"/>
            <ac:spMk id="353" creationId="{70DDE79E-7A1A-5100-9B58-B6BAE1EC2290}"/>
          </ac:spMkLst>
        </pc:spChg>
        <pc:spChg chg="mod">
          <ac:chgData name="Aschari  Eric" userId="f3cdf30d-ba72-471a-b3e9-4ec89a7b6fed" providerId="ADAL" clId="{284D3135-B86D-435A-9E43-96A3564A8085}" dt="2022-05-27T16:40:32.416" v="1566"/>
          <ac:spMkLst>
            <pc:docMk/>
            <pc:sldMk cId="2463708962" sldId="592"/>
            <ac:spMk id="354" creationId="{4CDD88ED-4853-FE84-67A6-CA66DB64B884}"/>
          </ac:spMkLst>
        </pc:spChg>
        <pc:spChg chg="mod">
          <ac:chgData name="Aschari  Eric" userId="f3cdf30d-ba72-471a-b3e9-4ec89a7b6fed" providerId="ADAL" clId="{284D3135-B86D-435A-9E43-96A3564A8085}" dt="2022-05-27T16:40:32.416" v="1566"/>
          <ac:spMkLst>
            <pc:docMk/>
            <pc:sldMk cId="2463708962" sldId="592"/>
            <ac:spMk id="355" creationId="{5A817A74-AF6A-1A4D-A2E7-1F501E5D6E31}"/>
          </ac:spMkLst>
        </pc:spChg>
        <pc:spChg chg="mod">
          <ac:chgData name="Aschari  Eric" userId="f3cdf30d-ba72-471a-b3e9-4ec89a7b6fed" providerId="ADAL" clId="{284D3135-B86D-435A-9E43-96A3564A8085}" dt="2022-05-27T16:40:32.416" v="1566"/>
          <ac:spMkLst>
            <pc:docMk/>
            <pc:sldMk cId="2463708962" sldId="592"/>
            <ac:spMk id="356" creationId="{5FD37B36-B531-68E2-B9CB-124FDD4624D6}"/>
          </ac:spMkLst>
        </pc:spChg>
        <pc:spChg chg="mod">
          <ac:chgData name="Aschari  Eric" userId="f3cdf30d-ba72-471a-b3e9-4ec89a7b6fed" providerId="ADAL" clId="{284D3135-B86D-435A-9E43-96A3564A8085}" dt="2022-05-27T16:40:42.150" v="1568"/>
          <ac:spMkLst>
            <pc:docMk/>
            <pc:sldMk cId="2463708962" sldId="592"/>
            <ac:spMk id="361" creationId="{1C1716CE-7653-B67C-931A-04A17AA0293A}"/>
          </ac:spMkLst>
        </pc:spChg>
        <pc:spChg chg="mod">
          <ac:chgData name="Aschari  Eric" userId="f3cdf30d-ba72-471a-b3e9-4ec89a7b6fed" providerId="ADAL" clId="{284D3135-B86D-435A-9E43-96A3564A8085}" dt="2022-05-27T16:40:42.150" v="1568"/>
          <ac:spMkLst>
            <pc:docMk/>
            <pc:sldMk cId="2463708962" sldId="592"/>
            <ac:spMk id="362" creationId="{BE016ACF-B4DB-FBF6-AAB0-60F286288EDC}"/>
          </ac:spMkLst>
        </pc:spChg>
        <pc:spChg chg="mod">
          <ac:chgData name="Aschari  Eric" userId="f3cdf30d-ba72-471a-b3e9-4ec89a7b6fed" providerId="ADAL" clId="{284D3135-B86D-435A-9E43-96A3564A8085}" dt="2022-05-27T16:40:42.150" v="1568"/>
          <ac:spMkLst>
            <pc:docMk/>
            <pc:sldMk cId="2463708962" sldId="592"/>
            <ac:spMk id="363" creationId="{87F2CF81-BC46-1A29-F5DB-BD8744846801}"/>
          </ac:spMkLst>
        </pc:spChg>
        <pc:spChg chg="mod">
          <ac:chgData name="Aschari  Eric" userId="f3cdf30d-ba72-471a-b3e9-4ec89a7b6fed" providerId="ADAL" clId="{284D3135-B86D-435A-9E43-96A3564A8085}" dt="2022-05-27T16:40:42.150" v="1568"/>
          <ac:spMkLst>
            <pc:docMk/>
            <pc:sldMk cId="2463708962" sldId="592"/>
            <ac:spMk id="364" creationId="{7112F5E6-9F3D-A34A-D198-F3A1E230D1BC}"/>
          </ac:spMkLst>
        </pc:spChg>
        <pc:spChg chg="mod">
          <ac:chgData name="Aschari  Eric" userId="f3cdf30d-ba72-471a-b3e9-4ec89a7b6fed" providerId="ADAL" clId="{284D3135-B86D-435A-9E43-96A3564A8085}" dt="2022-05-27T16:40:42.150" v="1568"/>
          <ac:spMkLst>
            <pc:docMk/>
            <pc:sldMk cId="2463708962" sldId="592"/>
            <ac:spMk id="378" creationId="{D7EF6601-8C80-3EFB-87DC-A17EF2C3CD77}"/>
          </ac:spMkLst>
        </pc:spChg>
        <pc:spChg chg="mod">
          <ac:chgData name="Aschari  Eric" userId="f3cdf30d-ba72-471a-b3e9-4ec89a7b6fed" providerId="ADAL" clId="{284D3135-B86D-435A-9E43-96A3564A8085}" dt="2022-05-27T16:40:42.150" v="1568"/>
          <ac:spMkLst>
            <pc:docMk/>
            <pc:sldMk cId="2463708962" sldId="592"/>
            <ac:spMk id="380" creationId="{1214455F-FE23-A399-4C5F-B4D5CB23C474}"/>
          </ac:spMkLst>
        </pc:spChg>
        <pc:spChg chg="mod">
          <ac:chgData name="Aschari  Eric" userId="f3cdf30d-ba72-471a-b3e9-4ec89a7b6fed" providerId="ADAL" clId="{284D3135-B86D-435A-9E43-96A3564A8085}" dt="2022-05-27T16:40:42.150" v="1568"/>
          <ac:spMkLst>
            <pc:docMk/>
            <pc:sldMk cId="2463708962" sldId="592"/>
            <ac:spMk id="396" creationId="{AABC0240-5326-C796-9DAC-C21B0E20F31C}"/>
          </ac:spMkLst>
        </pc:spChg>
        <pc:spChg chg="mod">
          <ac:chgData name="Aschari  Eric" userId="f3cdf30d-ba72-471a-b3e9-4ec89a7b6fed" providerId="ADAL" clId="{284D3135-B86D-435A-9E43-96A3564A8085}" dt="2022-05-27T16:40:42.150" v="1568"/>
          <ac:spMkLst>
            <pc:docMk/>
            <pc:sldMk cId="2463708962" sldId="592"/>
            <ac:spMk id="397" creationId="{AFEB7FC4-71BC-1826-D14B-96267D9B44D0}"/>
          </ac:spMkLst>
        </pc:spChg>
        <pc:spChg chg="mod">
          <ac:chgData name="Aschari  Eric" userId="f3cdf30d-ba72-471a-b3e9-4ec89a7b6fed" providerId="ADAL" clId="{284D3135-B86D-435A-9E43-96A3564A8085}" dt="2022-05-27T16:40:42.150" v="1568"/>
          <ac:spMkLst>
            <pc:docMk/>
            <pc:sldMk cId="2463708962" sldId="592"/>
            <ac:spMk id="398" creationId="{67D5DD01-24EA-8525-9339-83B21FB83E8F}"/>
          </ac:spMkLst>
        </pc:spChg>
        <pc:spChg chg="mod">
          <ac:chgData name="Aschari  Eric" userId="f3cdf30d-ba72-471a-b3e9-4ec89a7b6fed" providerId="ADAL" clId="{284D3135-B86D-435A-9E43-96A3564A8085}" dt="2022-05-27T16:40:42.150" v="1568"/>
          <ac:spMkLst>
            <pc:docMk/>
            <pc:sldMk cId="2463708962" sldId="592"/>
            <ac:spMk id="399" creationId="{DE503FCB-D62B-CBF7-D442-01F9DC7B6B24}"/>
          </ac:spMkLst>
        </pc:spChg>
        <pc:spChg chg="mod">
          <ac:chgData name="Aschari  Eric" userId="f3cdf30d-ba72-471a-b3e9-4ec89a7b6fed" providerId="ADAL" clId="{284D3135-B86D-435A-9E43-96A3564A8085}" dt="2022-05-27T16:40:42.150" v="1568"/>
          <ac:spMkLst>
            <pc:docMk/>
            <pc:sldMk cId="2463708962" sldId="592"/>
            <ac:spMk id="400" creationId="{B733089B-9C32-029B-799A-A40D3E3CF1DA}"/>
          </ac:spMkLst>
        </pc:spChg>
        <pc:spChg chg="mod">
          <ac:chgData name="Aschari  Eric" userId="f3cdf30d-ba72-471a-b3e9-4ec89a7b6fed" providerId="ADAL" clId="{284D3135-B86D-435A-9E43-96A3564A8085}" dt="2022-05-27T16:40:42.150" v="1568"/>
          <ac:spMkLst>
            <pc:docMk/>
            <pc:sldMk cId="2463708962" sldId="592"/>
            <ac:spMk id="402" creationId="{ED8EC5CC-F9ED-6BA3-A5C3-FBFBF0357C34}"/>
          </ac:spMkLst>
        </pc:spChg>
        <pc:spChg chg="mod">
          <ac:chgData name="Aschari  Eric" userId="f3cdf30d-ba72-471a-b3e9-4ec89a7b6fed" providerId="ADAL" clId="{284D3135-B86D-435A-9E43-96A3564A8085}" dt="2022-05-27T16:40:42.150" v="1568"/>
          <ac:spMkLst>
            <pc:docMk/>
            <pc:sldMk cId="2463708962" sldId="592"/>
            <ac:spMk id="403" creationId="{C30CC6BF-C262-9D29-B79D-6DD7737ED1D9}"/>
          </ac:spMkLst>
        </pc:spChg>
        <pc:spChg chg="mod">
          <ac:chgData name="Aschari  Eric" userId="f3cdf30d-ba72-471a-b3e9-4ec89a7b6fed" providerId="ADAL" clId="{284D3135-B86D-435A-9E43-96A3564A8085}" dt="2022-05-27T16:40:42.150" v="1568"/>
          <ac:spMkLst>
            <pc:docMk/>
            <pc:sldMk cId="2463708962" sldId="592"/>
            <ac:spMk id="404" creationId="{20903C7C-9FFC-770E-0B3C-5FA39D255B53}"/>
          </ac:spMkLst>
        </pc:spChg>
        <pc:spChg chg="mod">
          <ac:chgData name="Aschari  Eric" userId="f3cdf30d-ba72-471a-b3e9-4ec89a7b6fed" providerId="ADAL" clId="{284D3135-B86D-435A-9E43-96A3564A8085}" dt="2022-05-27T16:40:42.150" v="1568"/>
          <ac:spMkLst>
            <pc:docMk/>
            <pc:sldMk cId="2463708962" sldId="592"/>
            <ac:spMk id="405" creationId="{85B7738A-305F-2F15-4CCE-3D4782421EEC}"/>
          </ac:spMkLst>
        </pc:spChg>
        <pc:spChg chg="mod">
          <ac:chgData name="Aschari  Eric" userId="f3cdf30d-ba72-471a-b3e9-4ec89a7b6fed" providerId="ADAL" clId="{284D3135-B86D-435A-9E43-96A3564A8085}" dt="2022-05-27T16:40:42.150" v="1568"/>
          <ac:spMkLst>
            <pc:docMk/>
            <pc:sldMk cId="2463708962" sldId="592"/>
            <ac:spMk id="406" creationId="{993C8B7F-C493-167B-80EB-B9B5F0C0B670}"/>
          </ac:spMkLst>
        </pc:spChg>
        <pc:spChg chg="mod">
          <ac:chgData name="Aschari  Eric" userId="f3cdf30d-ba72-471a-b3e9-4ec89a7b6fed" providerId="ADAL" clId="{284D3135-B86D-435A-9E43-96A3564A8085}" dt="2022-05-27T16:40:42.150" v="1568"/>
          <ac:spMkLst>
            <pc:docMk/>
            <pc:sldMk cId="2463708962" sldId="592"/>
            <ac:spMk id="407" creationId="{60F64EDB-D6C7-B758-DA6A-5240E4C5F019}"/>
          </ac:spMkLst>
        </pc:spChg>
        <pc:spChg chg="mod">
          <ac:chgData name="Aschari  Eric" userId="f3cdf30d-ba72-471a-b3e9-4ec89a7b6fed" providerId="ADAL" clId="{284D3135-B86D-435A-9E43-96A3564A8085}" dt="2022-05-27T16:40:42.150" v="1568"/>
          <ac:spMkLst>
            <pc:docMk/>
            <pc:sldMk cId="2463708962" sldId="592"/>
            <ac:spMk id="408" creationId="{8DE486B8-E70A-2B83-E0F6-431E1571A710}"/>
          </ac:spMkLst>
        </pc:spChg>
        <pc:spChg chg="mod">
          <ac:chgData name="Aschari  Eric" userId="f3cdf30d-ba72-471a-b3e9-4ec89a7b6fed" providerId="ADAL" clId="{284D3135-B86D-435A-9E43-96A3564A8085}" dt="2022-05-27T16:40:42.150" v="1568"/>
          <ac:spMkLst>
            <pc:docMk/>
            <pc:sldMk cId="2463708962" sldId="592"/>
            <ac:spMk id="409" creationId="{D2245240-7641-F6AE-B995-F32F5D1ABDB1}"/>
          </ac:spMkLst>
        </pc:spChg>
        <pc:spChg chg="mod">
          <ac:chgData name="Aschari  Eric" userId="f3cdf30d-ba72-471a-b3e9-4ec89a7b6fed" providerId="ADAL" clId="{284D3135-B86D-435A-9E43-96A3564A8085}" dt="2022-05-27T16:40:42.150" v="1568"/>
          <ac:spMkLst>
            <pc:docMk/>
            <pc:sldMk cId="2463708962" sldId="592"/>
            <ac:spMk id="410" creationId="{0AA81A9B-BCDD-73E2-DEEE-80D612264DEA}"/>
          </ac:spMkLst>
        </pc:spChg>
        <pc:spChg chg="mod">
          <ac:chgData name="Aschari  Eric" userId="f3cdf30d-ba72-471a-b3e9-4ec89a7b6fed" providerId="ADAL" clId="{284D3135-B86D-435A-9E43-96A3564A8085}" dt="2022-05-27T16:40:42.150" v="1568"/>
          <ac:spMkLst>
            <pc:docMk/>
            <pc:sldMk cId="2463708962" sldId="592"/>
            <ac:spMk id="411" creationId="{94099946-C57E-136B-71CE-95DED5D68B69}"/>
          </ac:spMkLst>
        </pc:spChg>
        <pc:spChg chg="mod">
          <ac:chgData name="Aschari  Eric" userId="f3cdf30d-ba72-471a-b3e9-4ec89a7b6fed" providerId="ADAL" clId="{284D3135-B86D-435A-9E43-96A3564A8085}" dt="2022-05-27T16:40:42.150" v="1568"/>
          <ac:spMkLst>
            <pc:docMk/>
            <pc:sldMk cId="2463708962" sldId="592"/>
            <ac:spMk id="412" creationId="{E8271CA2-AA04-2444-4F32-8B4CF1F4FCD8}"/>
          </ac:spMkLst>
        </pc:spChg>
        <pc:spChg chg="mod">
          <ac:chgData name="Aschari  Eric" userId="f3cdf30d-ba72-471a-b3e9-4ec89a7b6fed" providerId="ADAL" clId="{284D3135-B86D-435A-9E43-96A3564A8085}" dt="2022-05-27T16:40:42.150" v="1568"/>
          <ac:spMkLst>
            <pc:docMk/>
            <pc:sldMk cId="2463708962" sldId="592"/>
            <ac:spMk id="413" creationId="{64C62943-AA6E-2DCA-8AE3-F737E4F75B4D}"/>
          </ac:spMkLst>
        </pc:spChg>
        <pc:spChg chg="mod">
          <ac:chgData name="Aschari  Eric" userId="f3cdf30d-ba72-471a-b3e9-4ec89a7b6fed" providerId="ADAL" clId="{284D3135-B86D-435A-9E43-96A3564A8085}" dt="2022-05-27T16:40:42.150" v="1568"/>
          <ac:spMkLst>
            <pc:docMk/>
            <pc:sldMk cId="2463708962" sldId="592"/>
            <ac:spMk id="414" creationId="{09AA8590-F659-742D-24B9-33B8A7D28A6C}"/>
          </ac:spMkLst>
        </pc:spChg>
        <pc:spChg chg="mod">
          <ac:chgData name="Aschari  Eric" userId="f3cdf30d-ba72-471a-b3e9-4ec89a7b6fed" providerId="ADAL" clId="{284D3135-B86D-435A-9E43-96A3564A8085}" dt="2022-05-27T16:40:42.150" v="1568"/>
          <ac:spMkLst>
            <pc:docMk/>
            <pc:sldMk cId="2463708962" sldId="592"/>
            <ac:spMk id="415" creationId="{33DE3282-7A82-133B-6B5E-9DCBB4407B10}"/>
          </ac:spMkLst>
        </pc:spChg>
        <pc:spChg chg="mod">
          <ac:chgData name="Aschari  Eric" userId="f3cdf30d-ba72-471a-b3e9-4ec89a7b6fed" providerId="ADAL" clId="{284D3135-B86D-435A-9E43-96A3564A8085}" dt="2022-05-27T16:40:42.150" v="1568"/>
          <ac:spMkLst>
            <pc:docMk/>
            <pc:sldMk cId="2463708962" sldId="592"/>
            <ac:spMk id="416" creationId="{B59EBC8C-411E-1F52-0161-CA89999EC6B3}"/>
          </ac:spMkLst>
        </pc:spChg>
        <pc:spChg chg="mod">
          <ac:chgData name="Aschari  Eric" userId="f3cdf30d-ba72-471a-b3e9-4ec89a7b6fed" providerId="ADAL" clId="{284D3135-B86D-435A-9E43-96A3564A8085}" dt="2022-05-27T16:40:42.150" v="1568"/>
          <ac:spMkLst>
            <pc:docMk/>
            <pc:sldMk cId="2463708962" sldId="592"/>
            <ac:spMk id="417" creationId="{9489027D-78F0-22B3-1998-15E28DC8A5CB}"/>
          </ac:spMkLst>
        </pc:spChg>
        <pc:spChg chg="mod">
          <ac:chgData name="Aschari  Eric" userId="f3cdf30d-ba72-471a-b3e9-4ec89a7b6fed" providerId="ADAL" clId="{284D3135-B86D-435A-9E43-96A3564A8085}" dt="2022-05-27T16:40:42.150" v="1568"/>
          <ac:spMkLst>
            <pc:docMk/>
            <pc:sldMk cId="2463708962" sldId="592"/>
            <ac:spMk id="418" creationId="{7DFB9687-C344-5671-0C31-1F702F3BC83A}"/>
          </ac:spMkLst>
        </pc:spChg>
        <pc:spChg chg="mod">
          <ac:chgData name="Aschari  Eric" userId="f3cdf30d-ba72-471a-b3e9-4ec89a7b6fed" providerId="ADAL" clId="{284D3135-B86D-435A-9E43-96A3564A8085}" dt="2022-05-27T16:40:42.150" v="1568"/>
          <ac:spMkLst>
            <pc:docMk/>
            <pc:sldMk cId="2463708962" sldId="592"/>
            <ac:spMk id="419" creationId="{596E2B4E-6F82-DC26-07D4-0BA9E3E0BB6F}"/>
          </ac:spMkLst>
        </pc:spChg>
        <pc:spChg chg="mod">
          <ac:chgData name="Aschari  Eric" userId="f3cdf30d-ba72-471a-b3e9-4ec89a7b6fed" providerId="ADAL" clId="{284D3135-B86D-435A-9E43-96A3564A8085}" dt="2022-05-27T16:40:42.150" v="1568"/>
          <ac:spMkLst>
            <pc:docMk/>
            <pc:sldMk cId="2463708962" sldId="592"/>
            <ac:spMk id="420" creationId="{369E3A3F-1CB2-8DB7-5568-729669051A6F}"/>
          </ac:spMkLst>
        </pc:spChg>
        <pc:spChg chg="mod">
          <ac:chgData name="Aschari  Eric" userId="f3cdf30d-ba72-471a-b3e9-4ec89a7b6fed" providerId="ADAL" clId="{284D3135-B86D-435A-9E43-96A3564A8085}" dt="2022-05-27T16:40:42.150" v="1568"/>
          <ac:spMkLst>
            <pc:docMk/>
            <pc:sldMk cId="2463708962" sldId="592"/>
            <ac:spMk id="421" creationId="{90B5F89D-18CE-0755-D3E1-C5A25222BC8B}"/>
          </ac:spMkLst>
        </pc:spChg>
        <pc:spChg chg="mod">
          <ac:chgData name="Aschari  Eric" userId="f3cdf30d-ba72-471a-b3e9-4ec89a7b6fed" providerId="ADAL" clId="{284D3135-B86D-435A-9E43-96A3564A8085}" dt="2022-05-27T16:40:42.150" v="1568"/>
          <ac:spMkLst>
            <pc:docMk/>
            <pc:sldMk cId="2463708962" sldId="592"/>
            <ac:spMk id="422" creationId="{8C32777E-F4D8-8EE6-9A6F-1CB7C4D79A4F}"/>
          </ac:spMkLst>
        </pc:spChg>
        <pc:spChg chg="mod">
          <ac:chgData name="Aschari  Eric" userId="f3cdf30d-ba72-471a-b3e9-4ec89a7b6fed" providerId="ADAL" clId="{284D3135-B86D-435A-9E43-96A3564A8085}" dt="2022-05-27T16:46:39.136" v="1579" actId="571"/>
          <ac:spMkLst>
            <pc:docMk/>
            <pc:sldMk cId="2463708962" sldId="592"/>
            <ac:spMk id="427" creationId="{302D2F93-EE3D-7160-44ED-EC039AE65E82}"/>
          </ac:spMkLst>
        </pc:spChg>
        <pc:spChg chg="mod">
          <ac:chgData name="Aschari  Eric" userId="f3cdf30d-ba72-471a-b3e9-4ec89a7b6fed" providerId="ADAL" clId="{284D3135-B86D-435A-9E43-96A3564A8085}" dt="2022-05-27T16:46:39.136" v="1579" actId="571"/>
          <ac:spMkLst>
            <pc:docMk/>
            <pc:sldMk cId="2463708962" sldId="592"/>
            <ac:spMk id="428" creationId="{C57327A0-44CD-3B59-B6DB-44665F7AA275}"/>
          </ac:spMkLst>
        </pc:spChg>
        <pc:spChg chg="mod">
          <ac:chgData name="Aschari  Eric" userId="f3cdf30d-ba72-471a-b3e9-4ec89a7b6fed" providerId="ADAL" clId="{284D3135-B86D-435A-9E43-96A3564A8085}" dt="2022-05-27T16:46:39.136" v="1579" actId="571"/>
          <ac:spMkLst>
            <pc:docMk/>
            <pc:sldMk cId="2463708962" sldId="592"/>
            <ac:spMk id="429" creationId="{1ED337B6-CB09-0724-6573-C62D83DB4829}"/>
          </ac:spMkLst>
        </pc:spChg>
        <pc:spChg chg="mod">
          <ac:chgData name="Aschari  Eric" userId="f3cdf30d-ba72-471a-b3e9-4ec89a7b6fed" providerId="ADAL" clId="{284D3135-B86D-435A-9E43-96A3564A8085}" dt="2022-05-27T16:46:39.136" v="1579" actId="571"/>
          <ac:spMkLst>
            <pc:docMk/>
            <pc:sldMk cId="2463708962" sldId="592"/>
            <ac:spMk id="430" creationId="{3BC0519B-9C60-C74C-B7B3-DA901781308F}"/>
          </ac:spMkLst>
        </pc:spChg>
        <pc:spChg chg="mod">
          <ac:chgData name="Aschari  Eric" userId="f3cdf30d-ba72-471a-b3e9-4ec89a7b6fed" providerId="ADAL" clId="{284D3135-B86D-435A-9E43-96A3564A8085}" dt="2022-05-27T16:46:39.136" v="1579" actId="571"/>
          <ac:spMkLst>
            <pc:docMk/>
            <pc:sldMk cId="2463708962" sldId="592"/>
            <ac:spMk id="444" creationId="{4061CD45-D922-5CB7-639C-ABAFBBBE121A}"/>
          </ac:spMkLst>
        </pc:spChg>
        <pc:spChg chg="mod">
          <ac:chgData name="Aschari  Eric" userId="f3cdf30d-ba72-471a-b3e9-4ec89a7b6fed" providerId="ADAL" clId="{284D3135-B86D-435A-9E43-96A3564A8085}" dt="2022-05-27T16:46:39.136" v="1579" actId="571"/>
          <ac:spMkLst>
            <pc:docMk/>
            <pc:sldMk cId="2463708962" sldId="592"/>
            <ac:spMk id="446" creationId="{6D2E82DA-6F87-624E-8EB1-728F2853F9F2}"/>
          </ac:spMkLst>
        </pc:spChg>
        <pc:spChg chg="mod">
          <ac:chgData name="Aschari  Eric" userId="f3cdf30d-ba72-471a-b3e9-4ec89a7b6fed" providerId="ADAL" clId="{284D3135-B86D-435A-9E43-96A3564A8085}" dt="2022-05-27T16:46:39.136" v="1579" actId="571"/>
          <ac:spMkLst>
            <pc:docMk/>
            <pc:sldMk cId="2463708962" sldId="592"/>
            <ac:spMk id="462" creationId="{3767AF1A-16BA-63CB-DF21-041CA605980D}"/>
          </ac:spMkLst>
        </pc:spChg>
        <pc:spChg chg="mod">
          <ac:chgData name="Aschari  Eric" userId="f3cdf30d-ba72-471a-b3e9-4ec89a7b6fed" providerId="ADAL" clId="{284D3135-B86D-435A-9E43-96A3564A8085}" dt="2022-05-27T16:46:39.136" v="1579" actId="571"/>
          <ac:spMkLst>
            <pc:docMk/>
            <pc:sldMk cId="2463708962" sldId="592"/>
            <ac:spMk id="463" creationId="{310CCF72-EC3D-92CF-B673-1DD67E5E12E6}"/>
          </ac:spMkLst>
        </pc:spChg>
        <pc:spChg chg="mod">
          <ac:chgData name="Aschari  Eric" userId="f3cdf30d-ba72-471a-b3e9-4ec89a7b6fed" providerId="ADAL" clId="{284D3135-B86D-435A-9E43-96A3564A8085}" dt="2022-05-27T16:46:39.136" v="1579" actId="571"/>
          <ac:spMkLst>
            <pc:docMk/>
            <pc:sldMk cId="2463708962" sldId="592"/>
            <ac:spMk id="464" creationId="{2D80A1D9-470A-C608-EB7C-2EE6655A16A3}"/>
          </ac:spMkLst>
        </pc:spChg>
        <pc:spChg chg="mod">
          <ac:chgData name="Aschari  Eric" userId="f3cdf30d-ba72-471a-b3e9-4ec89a7b6fed" providerId="ADAL" clId="{284D3135-B86D-435A-9E43-96A3564A8085}" dt="2022-05-27T16:46:39.136" v="1579" actId="571"/>
          <ac:spMkLst>
            <pc:docMk/>
            <pc:sldMk cId="2463708962" sldId="592"/>
            <ac:spMk id="465" creationId="{FD3A4647-3E46-7BE1-2D7A-4288D4E1C0C5}"/>
          </ac:spMkLst>
        </pc:spChg>
        <pc:spChg chg="mod">
          <ac:chgData name="Aschari  Eric" userId="f3cdf30d-ba72-471a-b3e9-4ec89a7b6fed" providerId="ADAL" clId="{284D3135-B86D-435A-9E43-96A3564A8085}" dt="2022-05-27T16:46:39.136" v="1579" actId="571"/>
          <ac:spMkLst>
            <pc:docMk/>
            <pc:sldMk cId="2463708962" sldId="592"/>
            <ac:spMk id="466" creationId="{3BBC3EBF-184F-2A25-7B34-4E820B224A4A}"/>
          </ac:spMkLst>
        </pc:spChg>
        <pc:spChg chg="mod">
          <ac:chgData name="Aschari  Eric" userId="f3cdf30d-ba72-471a-b3e9-4ec89a7b6fed" providerId="ADAL" clId="{284D3135-B86D-435A-9E43-96A3564A8085}" dt="2022-05-27T16:46:39.136" v="1579" actId="571"/>
          <ac:spMkLst>
            <pc:docMk/>
            <pc:sldMk cId="2463708962" sldId="592"/>
            <ac:spMk id="468" creationId="{65ED2F30-B2C4-2F69-362F-4697D03FCF6E}"/>
          </ac:spMkLst>
        </pc:spChg>
        <pc:spChg chg="mod">
          <ac:chgData name="Aschari  Eric" userId="f3cdf30d-ba72-471a-b3e9-4ec89a7b6fed" providerId="ADAL" clId="{284D3135-B86D-435A-9E43-96A3564A8085}" dt="2022-05-27T16:46:39.136" v="1579" actId="571"/>
          <ac:spMkLst>
            <pc:docMk/>
            <pc:sldMk cId="2463708962" sldId="592"/>
            <ac:spMk id="469" creationId="{79ED3DC2-3786-4833-0F81-A148572A689E}"/>
          </ac:spMkLst>
        </pc:spChg>
        <pc:spChg chg="mod">
          <ac:chgData name="Aschari  Eric" userId="f3cdf30d-ba72-471a-b3e9-4ec89a7b6fed" providerId="ADAL" clId="{284D3135-B86D-435A-9E43-96A3564A8085}" dt="2022-05-27T16:46:39.136" v="1579" actId="571"/>
          <ac:spMkLst>
            <pc:docMk/>
            <pc:sldMk cId="2463708962" sldId="592"/>
            <ac:spMk id="470" creationId="{4EABB390-9EFB-E934-9D79-5A61E6827498}"/>
          </ac:spMkLst>
        </pc:spChg>
        <pc:spChg chg="mod">
          <ac:chgData name="Aschari  Eric" userId="f3cdf30d-ba72-471a-b3e9-4ec89a7b6fed" providerId="ADAL" clId="{284D3135-B86D-435A-9E43-96A3564A8085}" dt="2022-05-27T16:46:39.136" v="1579" actId="571"/>
          <ac:spMkLst>
            <pc:docMk/>
            <pc:sldMk cId="2463708962" sldId="592"/>
            <ac:spMk id="471" creationId="{2E27E2A4-5A08-F50A-A4C1-25B32BF6BE28}"/>
          </ac:spMkLst>
        </pc:spChg>
        <pc:spChg chg="mod">
          <ac:chgData name="Aschari  Eric" userId="f3cdf30d-ba72-471a-b3e9-4ec89a7b6fed" providerId="ADAL" clId="{284D3135-B86D-435A-9E43-96A3564A8085}" dt="2022-05-27T16:46:39.136" v="1579" actId="571"/>
          <ac:spMkLst>
            <pc:docMk/>
            <pc:sldMk cId="2463708962" sldId="592"/>
            <ac:spMk id="472" creationId="{C6963A53-624C-28D6-B6FA-2B1C3977C00F}"/>
          </ac:spMkLst>
        </pc:spChg>
        <pc:spChg chg="mod">
          <ac:chgData name="Aschari  Eric" userId="f3cdf30d-ba72-471a-b3e9-4ec89a7b6fed" providerId="ADAL" clId="{284D3135-B86D-435A-9E43-96A3564A8085}" dt="2022-05-27T16:46:39.136" v="1579" actId="571"/>
          <ac:spMkLst>
            <pc:docMk/>
            <pc:sldMk cId="2463708962" sldId="592"/>
            <ac:spMk id="473" creationId="{4783B48B-B6F3-063E-6D0D-8E848EE7A467}"/>
          </ac:spMkLst>
        </pc:spChg>
        <pc:spChg chg="mod">
          <ac:chgData name="Aschari  Eric" userId="f3cdf30d-ba72-471a-b3e9-4ec89a7b6fed" providerId="ADAL" clId="{284D3135-B86D-435A-9E43-96A3564A8085}" dt="2022-05-27T16:46:39.136" v="1579" actId="571"/>
          <ac:spMkLst>
            <pc:docMk/>
            <pc:sldMk cId="2463708962" sldId="592"/>
            <ac:spMk id="474" creationId="{3D411A87-3507-5FEA-A668-C7D30C5E1982}"/>
          </ac:spMkLst>
        </pc:spChg>
        <pc:spChg chg="mod">
          <ac:chgData name="Aschari  Eric" userId="f3cdf30d-ba72-471a-b3e9-4ec89a7b6fed" providerId="ADAL" clId="{284D3135-B86D-435A-9E43-96A3564A8085}" dt="2022-05-27T16:46:39.136" v="1579" actId="571"/>
          <ac:spMkLst>
            <pc:docMk/>
            <pc:sldMk cId="2463708962" sldId="592"/>
            <ac:spMk id="475" creationId="{5FD5FCCF-F26A-2DAC-1FDB-E99206F38412}"/>
          </ac:spMkLst>
        </pc:spChg>
        <pc:spChg chg="mod">
          <ac:chgData name="Aschari  Eric" userId="f3cdf30d-ba72-471a-b3e9-4ec89a7b6fed" providerId="ADAL" clId="{284D3135-B86D-435A-9E43-96A3564A8085}" dt="2022-05-27T16:46:39.136" v="1579" actId="571"/>
          <ac:spMkLst>
            <pc:docMk/>
            <pc:sldMk cId="2463708962" sldId="592"/>
            <ac:spMk id="476" creationId="{5103853A-11E9-291A-1D75-B9704FBD94FA}"/>
          </ac:spMkLst>
        </pc:spChg>
        <pc:spChg chg="mod">
          <ac:chgData name="Aschari  Eric" userId="f3cdf30d-ba72-471a-b3e9-4ec89a7b6fed" providerId="ADAL" clId="{284D3135-B86D-435A-9E43-96A3564A8085}" dt="2022-05-27T16:46:39.136" v="1579" actId="571"/>
          <ac:spMkLst>
            <pc:docMk/>
            <pc:sldMk cId="2463708962" sldId="592"/>
            <ac:spMk id="477" creationId="{096AE25D-D926-8AB9-5A10-70155CF1AE6A}"/>
          </ac:spMkLst>
        </pc:spChg>
        <pc:spChg chg="mod">
          <ac:chgData name="Aschari  Eric" userId="f3cdf30d-ba72-471a-b3e9-4ec89a7b6fed" providerId="ADAL" clId="{284D3135-B86D-435A-9E43-96A3564A8085}" dt="2022-05-27T16:46:39.136" v="1579" actId="571"/>
          <ac:spMkLst>
            <pc:docMk/>
            <pc:sldMk cId="2463708962" sldId="592"/>
            <ac:spMk id="478" creationId="{04D423F9-5450-4073-1DB3-E0EEFEBF5EE4}"/>
          </ac:spMkLst>
        </pc:spChg>
        <pc:spChg chg="mod">
          <ac:chgData name="Aschari  Eric" userId="f3cdf30d-ba72-471a-b3e9-4ec89a7b6fed" providerId="ADAL" clId="{284D3135-B86D-435A-9E43-96A3564A8085}" dt="2022-05-27T16:46:39.136" v="1579" actId="571"/>
          <ac:spMkLst>
            <pc:docMk/>
            <pc:sldMk cId="2463708962" sldId="592"/>
            <ac:spMk id="479" creationId="{9B7E4BD5-C5EB-9AA2-7DD7-3157A4A7B582}"/>
          </ac:spMkLst>
        </pc:spChg>
        <pc:spChg chg="mod">
          <ac:chgData name="Aschari  Eric" userId="f3cdf30d-ba72-471a-b3e9-4ec89a7b6fed" providerId="ADAL" clId="{284D3135-B86D-435A-9E43-96A3564A8085}" dt="2022-05-27T16:46:39.136" v="1579" actId="571"/>
          <ac:spMkLst>
            <pc:docMk/>
            <pc:sldMk cId="2463708962" sldId="592"/>
            <ac:spMk id="480" creationId="{B3BFA664-E7F5-B42F-DBB9-E07361164520}"/>
          </ac:spMkLst>
        </pc:spChg>
        <pc:spChg chg="mod">
          <ac:chgData name="Aschari  Eric" userId="f3cdf30d-ba72-471a-b3e9-4ec89a7b6fed" providerId="ADAL" clId="{284D3135-B86D-435A-9E43-96A3564A8085}" dt="2022-05-27T16:46:39.136" v="1579" actId="571"/>
          <ac:spMkLst>
            <pc:docMk/>
            <pc:sldMk cId="2463708962" sldId="592"/>
            <ac:spMk id="481" creationId="{23ABFA16-4C4F-2022-0691-07D0B6F0209A}"/>
          </ac:spMkLst>
        </pc:spChg>
        <pc:spChg chg="mod">
          <ac:chgData name="Aschari  Eric" userId="f3cdf30d-ba72-471a-b3e9-4ec89a7b6fed" providerId="ADAL" clId="{284D3135-B86D-435A-9E43-96A3564A8085}" dt="2022-05-27T16:46:39.136" v="1579" actId="571"/>
          <ac:spMkLst>
            <pc:docMk/>
            <pc:sldMk cId="2463708962" sldId="592"/>
            <ac:spMk id="482" creationId="{65F8C410-F883-79D7-F7CA-CC4B296A24E7}"/>
          </ac:spMkLst>
        </pc:spChg>
        <pc:spChg chg="mod">
          <ac:chgData name="Aschari  Eric" userId="f3cdf30d-ba72-471a-b3e9-4ec89a7b6fed" providerId="ADAL" clId="{284D3135-B86D-435A-9E43-96A3564A8085}" dt="2022-05-27T16:46:39.136" v="1579" actId="571"/>
          <ac:spMkLst>
            <pc:docMk/>
            <pc:sldMk cId="2463708962" sldId="592"/>
            <ac:spMk id="483" creationId="{C1495757-48AD-A930-EA3F-C22FEBC23966}"/>
          </ac:spMkLst>
        </pc:spChg>
        <pc:spChg chg="mod">
          <ac:chgData name="Aschari  Eric" userId="f3cdf30d-ba72-471a-b3e9-4ec89a7b6fed" providerId="ADAL" clId="{284D3135-B86D-435A-9E43-96A3564A8085}" dt="2022-05-27T16:46:39.136" v="1579" actId="571"/>
          <ac:spMkLst>
            <pc:docMk/>
            <pc:sldMk cId="2463708962" sldId="592"/>
            <ac:spMk id="484" creationId="{C53286DC-3EFB-EBEF-31DD-182795A9FC54}"/>
          </ac:spMkLst>
        </pc:spChg>
        <pc:spChg chg="mod">
          <ac:chgData name="Aschari  Eric" userId="f3cdf30d-ba72-471a-b3e9-4ec89a7b6fed" providerId="ADAL" clId="{284D3135-B86D-435A-9E43-96A3564A8085}" dt="2022-05-27T16:46:39.136" v="1579" actId="571"/>
          <ac:spMkLst>
            <pc:docMk/>
            <pc:sldMk cId="2463708962" sldId="592"/>
            <ac:spMk id="485" creationId="{807AA289-CC36-860D-74CE-20219BE91295}"/>
          </ac:spMkLst>
        </pc:spChg>
        <pc:spChg chg="mod">
          <ac:chgData name="Aschari  Eric" userId="f3cdf30d-ba72-471a-b3e9-4ec89a7b6fed" providerId="ADAL" clId="{284D3135-B86D-435A-9E43-96A3564A8085}" dt="2022-05-27T16:46:39.136" v="1579" actId="571"/>
          <ac:spMkLst>
            <pc:docMk/>
            <pc:sldMk cId="2463708962" sldId="592"/>
            <ac:spMk id="486" creationId="{A047B7FA-ACDF-F23E-6935-1F3404B8F3AE}"/>
          </ac:spMkLst>
        </pc:spChg>
        <pc:spChg chg="mod">
          <ac:chgData name="Aschari  Eric" userId="f3cdf30d-ba72-471a-b3e9-4ec89a7b6fed" providerId="ADAL" clId="{284D3135-B86D-435A-9E43-96A3564A8085}" dt="2022-05-27T16:46:39.136" v="1579" actId="571"/>
          <ac:spMkLst>
            <pc:docMk/>
            <pc:sldMk cId="2463708962" sldId="592"/>
            <ac:spMk id="487" creationId="{22217B8A-C495-5675-87A3-24E9792C0629}"/>
          </ac:spMkLst>
        </pc:spChg>
        <pc:spChg chg="mod">
          <ac:chgData name="Aschari  Eric" userId="f3cdf30d-ba72-471a-b3e9-4ec89a7b6fed" providerId="ADAL" clId="{284D3135-B86D-435A-9E43-96A3564A8085}" dt="2022-05-27T16:46:39.136" v="1579" actId="571"/>
          <ac:spMkLst>
            <pc:docMk/>
            <pc:sldMk cId="2463708962" sldId="592"/>
            <ac:spMk id="488" creationId="{A416782E-8CBB-303E-787C-CAFE8D563C54}"/>
          </ac:spMkLst>
        </pc:spChg>
        <pc:grpChg chg="del mod">
          <ac:chgData name="Aschari  Eric" userId="f3cdf30d-ba72-471a-b3e9-4ec89a7b6fed" providerId="ADAL" clId="{284D3135-B86D-435A-9E43-96A3564A8085}" dt="2022-05-27T16:08:45.418" v="1048" actId="478"/>
          <ac:grpSpMkLst>
            <pc:docMk/>
            <pc:sldMk cId="2463708962" sldId="592"/>
            <ac:grpSpMk id="3" creationId="{393D8F96-2010-3885-A4E8-04047F14C6E2}"/>
          </ac:grpSpMkLst>
        </pc:grpChg>
        <pc:grpChg chg="mod topLvl">
          <ac:chgData name="Aschari  Eric" userId="f3cdf30d-ba72-471a-b3e9-4ec89a7b6fed" providerId="ADAL" clId="{284D3135-B86D-435A-9E43-96A3564A8085}" dt="2022-05-27T16:40:29.555" v="1565" actId="164"/>
          <ac:grpSpMkLst>
            <pc:docMk/>
            <pc:sldMk cId="2463708962" sldId="592"/>
            <ac:grpSpMk id="9" creationId="{4C03F81C-3A1B-4725-88E1-86241B7A3702}"/>
          </ac:grpSpMkLst>
        </pc:grpChg>
        <pc:grpChg chg="add mod topLvl">
          <ac:chgData name="Aschari  Eric" userId="f3cdf30d-ba72-471a-b3e9-4ec89a7b6fed" providerId="ADAL" clId="{284D3135-B86D-435A-9E43-96A3564A8085}" dt="2022-05-27T16:40:29.555" v="1565" actId="164"/>
          <ac:grpSpMkLst>
            <pc:docMk/>
            <pc:sldMk cId="2463708962" sldId="592"/>
            <ac:grpSpMk id="104" creationId="{8EAA9CD1-56F1-8B05-903C-E83A31D1B2B7}"/>
          </ac:grpSpMkLst>
        </pc:grpChg>
        <pc:grpChg chg="add del mod">
          <ac:chgData name="Aschari  Eric" userId="f3cdf30d-ba72-471a-b3e9-4ec89a7b6fed" providerId="ADAL" clId="{284D3135-B86D-435A-9E43-96A3564A8085}" dt="2022-05-27T15:52:13.593" v="773" actId="478"/>
          <ac:grpSpMkLst>
            <pc:docMk/>
            <pc:sldMk cId="2463708962" sldId="592"/>
            <ac:grpSpMk id="105" creationId="{95FCD5B3-2A87-A61F-743B-94034F5C71BB}"/>
          </ac:grpSpMkLst>
        </pc:grpChg>
        <pc:grpChg chg="add mod topLvl">
          <ac:chgData name="Aschari  Eric" userId="f3cdf30d-ba72-471a-b3e9-4ec89a7b6fed" providerId="ADAL" clId="{284D3135-B86D-435A-9E43-96A3564A8085}" dt="2022-05-27T16:40:29.555" v="1565" actId="164"/>
          <ac:grpSpMkLst>
            <pc:docMk/>
            <pc:sldMk cId="2463708962" sldId="592"/>
            <ac:grpSpMk id="109" creationId="{38BE2C64-A0A4-B8C6-673A-829DE447FA23}"/>
          </ac:grpSpMkLst>
        </pc:grpChg>
        <pc:grpChg chg="add mod topLvl">
          <ac:chgData name="Aschari  Eric" userId="f3cdf30d-ba72-471a-b3e9-4ec89a7b6fed" providerId="ADAL" clId="{284D3135-B86D-435A-9E43-96A3564A8085}" dt="2022-05-27T16:40:29.555" v="1565" actId="164"/>
          <ac:grpSpMkLst>
            <pc:docMk/>
            <pc:sldMk cId="2463708962" sldId="592"/>
            <ac:grpSpMk id="110" creationId="{B78B5EB3-25BE-6399-C40D-D8B4659F3915}"/>
          </ac:grpSpMkLst>
        </pc:grpChg>
        <pc:grpChg chg="add mod topLvl">
          <ac:chgData name="Aschari  Eric" userId="f3cdf30d-ba72-471a-b3e9-4ec89a7b6fed" providerId="ADAL" clId="{284D3135-B86D-435A-9E43-96A3564A8085}" dt="2022-05-27T16:40:29.555" v="1565" actId="164"/>
          <ac:grpSpMkLst>
            <pc:docMk/>
            <pc:sldMk cId="2463708962" sldId="592"/>
            <ac:grpSpMk id="113" creationId="{989FE54C-E835-4088-F219-DEBC4E5A4E09}"/>
          </ac:grpSpMkLst>
        </pc:grpChg>
        <pc:grpChg chg="add mod topLvl">
          <ac:chgData name="Aschari  Eric" userId="f3cdf30d-ba72-471a-b3e9-4ec89a7b6fed" providerId="ADAL" clId="{284D3135-B86D-435A-9E43-96A3564A8085}" dt="2022-05-27T16:40:29.555" v="1565" actId="164"/>
          <ac:grpSpMkLst>
            <pc:docMk/>
            <pc:sldMk cId="2463708962" sldId="592"/>
            <ac:grpSpMk id="116" creationId="{B14C2411-F324-FF19-FEC7-85002B871C91}"/>
          </ac:grpSpMkLst>
        </pc:grpChg>
        <pc:grpChg chg="add mod topLvl">
          <ac:chgData name="Aschari  Eric" userId="f3cdf30d-ba72-471a-b3e9-4ec89a7b6fed" providerId="ADAL" clId="{284D3135-B86D-435A-9E43-96A3564A8085}" dt="2022-05-27T16:40:29.555" v="1565" actId="164"/>
          <ac:grpSpMkLst>
            <pc:docMk/>
            <pc:sldMk cId="2463708962" sldId="592"/>
            <ac:grpSpMk id="119" creationId="{6818D0E8-0000-4958-66E6-2140D3761A9E}"/>
          </ac:grpSpMkLst>
        </pc:grpChg>
        <pc:grpChg chg="add mod topLvl">
          <ac:chgData name="Aschari  Eric" userId="f3cdf30d-ba72-471a-b3e9-4ec89a7b6fed" providerId="ADAL" clId="{284D3135-B86D-435A-9E43-96A3564A8085}" dt="2022-05-27T16:40:29.555" v="1565" actId="164"/>
          <ac:grpSpMkLst>
            <pc:docMk/>
            <pc:sldMk cId="2463708962" sldId="592"/>
            <ac:grpSpMk id="122" creationId="{68BE9676-8C3E-2AC7-ED83-1F89939EC974}"/>
          </ac:grpSpMkLst>
        </pc:grpChg>
        <pc:grpChg chg="add mod topLvl">
          <ac:chgData name="Aschari  Eric" userId="f3cdf30d-ba72-471a-b3e9-4ec89a7b6fed" providerId="ADAL" clId="{284D3135-B86D-435A-9E43-96A3564A8085}" dt="2022-05-27T16:40:29.555" v="1565" actId="164"/>
          <ac:grpSpMkLst>
            <pc:docMk/>
            <pc:sldMk cId="2463708962" sldId="592"/>
            <ac:grpSpMk id="125" creationId="{8F67CA33-E698-FC8A-4A49-F263DB5C551E}"/>
          </ac:grpSpMkLst>
        </pc:grpChg>
        <pc:grpChg chg="add mod topLvl">
          <ac:chgData name="Aschari  Eric" userId="f3cdf30d-ba72-471a-b3e9-4ec89a7b6fed" providerId="ADAL" clId="{284D3135-B86D-435A-9E43-96A3564A8085}" dt="2022-05-27T16:47:01.889" v="1580" actId="164"/>
          <ac:grpSpMkLst>
            <pc:docMk/>
            <pc:sldMk cId="2463708962" sldId="592"/>
            <ac:grpSpMk id="146" creationId="{3A5D76EE-BA5D-7E56-EA74-488138539D54}"/>
          </ac:grpSpMkLst>
        </pc:grpChg>
        <pc:grpChg chg="add mod topLvl">
          <ac:chgData name="Aschari  Eric" userId="f3cdf30d-ba72-471a-b3e9-4ec89a7b6fed" providerId="ADAL" clId="{284D3135-B86D-435A-9E43-96A3564A8085}" dt="2022-05-27T16:47:01.889" v="1580" actId="164"/>
          <ac:grpSpMkLst>
            <pc:docMk/>
            <pc:sldMk cId="2463708962" sldId="592"/>
            <ac:grpSpMk id="147" creationId="{7F11156F-57FE-6F01-9CCF-635F50A746CC}"/>
          </ac:grpSpMkLst>
        </pc:grpChg>
        <pc:grpChg chg="add del mod">
          <ac:chgData name="Aschari  Eric" userId="f3cdf30d-ba72-471a-b3e9-4ec89a7b6fed" providerId="ADAL" clId="{284D3135-B86D-435A-9E43-96A3564A8085}" dt="2022-05-27T15:59:54.650" v="826" actId="478"/>
          <ac:grpSpMkLst>
            <pc:docMk/>
            <pc:sldMk cId="2463708962" sldId="592"/>
            <ac:grpSpMk id="152" creationId="{2E5839E9-D8A1-19A4-E8EA-FAE69BA8E206}"/>
          </ac:grpSpMkLst>
        </pc:grpChg>
        <pc:grpChg chg="add del mod">
          <ac:chgData name="Aschari  Eric" userId="f3cdf30d-ba72-471a-b3e9-4ec89a7b6fed" providerId="ADAL" clId="{284D3135-B86D-435A-9E43-96A3564A8085}" dt="2022-05-27T15:59:54.650" v="826" actId="478"/>
          <ac:grpSpMkLst>
            <pc:docMk/>
            <pc:sldMk cId="2463708962" sldId="592"/>
            <ac:grpSpMk id="155" creationId="{6FF32A76-7C76-6A29-E1AD-C92CFA24E8AA}"/>
          </ac:grpSpMkLst>
        </pc:grpChg>
        <pc:grpChg chg="add del mod">
          <ac:chgData name="Aschari  Eric" userId="f3cdf30d-ba72-471a-b3e9-4ec89a7b6fed" providerId="ADAL" clId="{284D3135-B86D-435A-9E43-96A3564A8085}" dt="2022-05-27T16:02:12.875" v="846" actId="165"/>
          <ac:grpSpMkLst>
            <pc:docMk/>
            <pc:sldMk cId="2463708962" sldId="592"/>
            <ac:grpSpMk id="160" creationId="{C1A17233-6A2D-0EE8-9D0B-5F0B238D6BFD}"/>
          </ac:grpSpMkLst>
        </pc:grpChg>
        <pc:grpChg chg="add del mod">
          <ac:chgData name="Aschari  Eric" userId="f3cdf30d-ba72-471a-b3e9-4ec89a7b6fed" providerId="ADAL" clId="{284D3135-B86D-435A-9E43-96A3564A8085}" dt="2022-05-27T16:00:41.259" v="831" actId="165"/>
          <ac:grpSpMkLst>
            <pc:docMk/>
            <pc:sldMk cId="2463708962" sldId="592"/>
            <ac:grpSpMk id="163" creationId="{928D07D7-4B35-2FFB-D3E8-BA74557ADAAE}"/>
          </ac:grpSpMkLst>
        </pc:grpChg>
        <pc:grpChg chg="add del mod">
          <ac:chgData name="Aschari  Eric" userId="f3cdf30d-ba72-471a-b3e9-4ec89a7b6fed" providerId="ADAL" clId="{284D3135-B86D-435A-9E43-96A3564A8085}" dt="2022-05-27T16:10:06.149" v="1056" actId="21"/>
          <ac:grpSpMkLst>
            <pc:docMk/>
            <pc:sldMk cId="2463708962" sldId="592"/>
            <ac:grpSpMk id="189" creationId="{58147098-3569-01A5-5066-63ECD80AE01C}"/>
          </ac:grpSpMkLst>
        </pc:grpChg>
        <pc:grpChg chg="add del mod">
          <ac:chgData name="Aschari  Eric" userId="f3cdf30d-ba72-471a-b3e9-4ec89a7b6fed" providerId="ADAL" clId="{284D3135-B86D-435A-9E43-96A3564A8085}" dt="2022-05-27T16:10:06.149" v="1056" actId="21"/>
          <ac:grpSpMkLst>
            <pc:docMk/>
            <pc:sldMk cId="2463708962" sldId="592"/>
            <ac:grpSpMk id="192" creationId="{D655880A-8D3A-F370-D88D-5FC64A611D87}"/>
          </ac:grpSpMkLst>
        </pc:grpChg>
        <pc:grpChg chg="add del mod">
          <ac:chgData name="Aschari  Eric" userId="f3cdf30d-ba72-471a-b3e9-4ec89a7b6fed" providerId="ADAL" clId="{284D3135-B86D-435A-9E43-96A3564A8085}" dt="2022-05-27T16:37:44.611" v="1562" actId="165"/>
          <ac:grpSpMkLst>
            <pc:docMk/>
            <pc:sldMk cId="2463708962" sldId="592"/>
            <ac:grpSpMk id="205" creationId="{ADDE34AA-D63F-BBDF-C4A4-448E33EC9DF6}"/>
          </ac:grpSpMkLst>
        </pc:grpChg>
        <pc:grpChg chg="add mod">
          <ac:chgData name="Aschari  Eric" userId="f3cdf30d-ba72-471a-b3e9-4ec89a7b6fed" providerId="ADAL" clId="{284D3135-B86D-435A-9E43-96A3564A8085}" dt="2022-05-27T16:40:29.555" v="1565" actId="164"/>
          <ac:grpSpMkLst>
            <pc:docMk/>
            <pc:sldMk cId="2463708962" sldId="592"/>
            <ac:grpSpMk id="206" creationId="{4BF365C0-6018-0743-7997-0F2AB261A73E}"/>
          </ac:grpSpMkLst>
        </pc:grpChg>
        <pc:grpChg chg="add mod">
          <ac:chgData name="Aschari  Eric" userId="f3cdf30d-ba72-471a-b3e9-4ec89a7b6fed" providerId="ADAL" clId="{284D3135-B86D-435A-9E43-96A3564A8085}" dt="2022-05-27T16:29:21.036" v="1528" actId="571"/>
          <ac:grpSpMkLst>
            <pc:docMk/>
            <pc:sldMk cId="2463708962" sldId="592"/>
            <ac:grpSpMk id="207" creationId="{F432D0B9-36F7-B9B6-B2DF-EBB41441200D}"/>
          </ac:grpSpMkLst>
        </pc:grpChg>
        <pc:grpChg chg="mod">
          <ac:chgData name="Aschari  Eric" userId="f3cdf30d-ba72-471a-b3e9-4ec89a7b6fed" providerId="ADAL" clId="{284D3135-B86D-435A-9E43-96A3564A8085}" dt="2022-05-27T16:29:21.036" v="1528" actId="571"/>
          <ac:grpSpMkLst>
            <pc:docMk/>
            <pc:sldMk cId="2463708962" sldId="592"/>
            <ac:grpSpMk id="208" creationId="{61309F80-960E-4F9D-6351-7590E6966327}"/>
          </ac:grpSpMkLst>
        </pc:grpChg>
        <pc:grpChg chg="mod">
          <ac:chgData name="Aschari  Eric" userId="f3cdf30d-ba72-471a-b3e9-4ec89a7b6fed" providerId="ADAL" clId="{284D3135-B86D-435A-9E43-96A3564A8085}" dt="2022-05-27T16:29:21.036" v="1528" actId="571"/>
          <ac:grpSpMkLst>
            <pc:docMk/>
            <pc:sldMk cId="2463708962" sldId="592"/>
            <ac:grpSpMk id="235" creationId="{D89039D2-6194-7723-CC7C-0F43BDEB8342}"/>
          </ac:grpSpMkLst>
        </pc:grpChg>
        <pc:grpChg chg="mod">
          <ac:chgData name="Aschari  Eric" userId="f3cdf30d-ba72-471a-b3e9-4ec89a7b6fed" providerId="ADAL" clId="{284D3135-B86D-435A-9E43-96A3564A8085}" dt="2022-05-27T16:29:21.036" v="1528" actId="571"/>
          <ac:grpSpMkLst>
            <pc:docMk/>
            <pc:sldMk cId="2463708962" sldId="592"/>
            <ac:grpSpMk id="236" creationId="{2B4AB22D-30C3-79E5-5AB3-C570C1E8F47E}"/>
          </ac:grpSpMkLst>
        </pc:grpChg>
        <pc:grpChg chg="mod">
          <ac:chgData name="Aschari  Eric" userId="f3cdf30d-ba72-471a-b3e9-4ec89a7b6fed" providerId="ADAL" clId="{284D3135-B86D-435A-9E43-96A3564A8085}" dt="2022-05-27T16:29:21.036" v="1528" actId="571"/>
          <ac:grpSpMkLst>
            <pc:docMk/>
            <pc:sldMk cId="2463708962" sldId="592"/>
            <ac:grpSpMk id="237" creationId="{A0C7FF66-416A-A16E-582D-88E3E24E3E83}"/>
          </ac:grpSpMkLst>
        </pc:grpChg>
        <pc:grpChg chg="mod">
          <ac:chgData name="Aschari  Eric" userId="f3cdf30d-ba72-471a-b3e9-4ec89a7b6fed" providerId="ADAL" clId="{284D3135-B86D-435A-9E43-96A3564A8085}" dt="2022-05-27T16:29:21.036" v="1528" actId="571"/>
          <ac:grpSpMkLst>
            <pc:docMk/>
            <pc:sldMk cId="2463708962" sldId="592"/>
            <ac:grpSpMk id="238" creationId="{52E220BA-4D30-3AD5-1A77-2743D6E17446}"/>
          </ac:grpSpMkLst>
        </pc:grpChg>
        <pc:grpChg chg="mod">
          <ac:chgData name="Aschari  Eric" userId="f3cdf30d-ba72-471a-b3e9-4ec89a7b6fed" providerId="ADAL" clId="{284D3135-B86D-435A-9E43-96A3564A8085}" dt="2022-05-27T16:29:21.036" v="1528" actId="571"/>
          <ac:grpSpMkLst>
            <pc:docMk/>
            <pc:sldMk cId="2463708962" sldId="592"/>
            <ac:grpSpMk id="239" creationId="{957B877E-3097-91DE-9F67-77B6A39F5269}"/>
          </ac:grpSpMkLst>
        </pc:grpChg>
        <pc:grpChg chg="mod">
          <ac:chgData name="Aschari  Eric" userId="f3cdf30d-ba72-471a-b3e9-4ec89a7b6fed" providerId="ADAL" clId="{284D3135-B86D-435A-9E43-96A3564A8085}" dt="2022-05-27T16:29:21.036" v="1528" actId="571"/>
          <ac:grpSpMkLst>
            <pc:docMk/>
            <pc:sldMk cId="2463708962" sldId="592"/>
            <ac:grpSpMk id="240" creationId="{76C5F621-FE4D-F2F0-0ED4-1BB23EDF76B7}"/>
          </ac:grpSpMkLst>
        </pc:grpChg>
        <pc:grpChg chg="mod">
          <ac:chgData name="Aschari  Eric" userId="f3cdf30d-ba72-471a-b3e9-4ec89a7b6fed" providerId="ADAL" clId="{284D3135-B86D-435A-9E43-96A3564A8085}" dt="2022-05-27T16:29:21.036" v="1528" actId="571"/>
          <ac:grpSpMkLst>
            <pc:docMk/>
            <pc:sldMk cId="2463708962" sldId="592"/>
            <ac:grpSpMk id="241" creationId="{B2B7F3F6-4E02-40BB-3D72-11E0603168BE}"/>
          </ac:grpSpMkLst>
        </pc:grpChg>
        <pc:grpChg chg="mod">
          <ac:chgData name="Aschari  Eric" userId="f3cdf30d-ba72-471a-b3e9-4ec89a7b6fed" providerId="ADAL" clId="{284D3135-B86D-435A-9E43-96A3564A8085}" dt="2022-05-27T16:29:21.036" v="1528" actId="571"/>
          <ac:grpSpMkLst>
            <pc:docMk/>
            <pc:sldMk cId="2463708962" sldId="592"/>
            <ac:grpSpMk id="242" creationId="{0CC50A7F-B8A0-4A67-8B54-E7B4E2E9A5E8}"/>
          </ac:grpSpMkLst>
        </pc:grpChg>
        <pc:grpChg chg="mod">
          <ac:chgData name="Aschari  Eric" userId="f3cdf30d-ba72-471a-b3e9-4ec89a7b6fed" providerId="ADAL" clId="{284D3135-B86D-435A-9E43-96A3564A8085}" dt="2022-05-27T16:29:21.036" v="1528" actId="571"/>
          <ac:grpSpMkLst>
            <pc:docMk/>
            <pc:sldMk cId="2463708962" sldId="592"/>
            <ac:grpSpMk id="245" creationId="{EC58B10B-D3B1-8C4B-D99F-F5C7C90A6620}"/>
          </ac:grpSpMkLst>
        </pc:grpChg>
        <pc:grpChg chg="mod">
          <ac:chgData name="Aschari  Eric" userId="f3cdf30d-ba72-471a-b3e9-4ec89a7b6fed" providerId="ADAL" clId="{284D3135-B86D-435A-9E43-96A3564A8085}" dt="2022-05-27T16:29:21.036" v="1528" actId="571"/>
          <ac:grpSpMkLst>
            <pc:docMk/>
            <pc:sldMk cId="2463708962" sldId="592"/>
            <ac:grpSpMk id="246" creationId="{C20A8E0B-7BE8-ADB4-027D-D6DE19136645}"/>
          </ac:grpSpMkLst>
        </pc:grpChg>
        <pc:grpChg chg="add mod">
          <ac:chgData name="Aschari  Eric" userId="f3cdf30d-ba72-471a-b3e9-4ec89a7b6fed" providerId="ADAL" clId="{284D3135-B86D-435A-9E43-96A3564A8085}" dt="2022-05-27T16:29:21.036" v="1528" actId="571"/>
          <ac:grpSpMkLst>
            <pc:docMk/>
            <pc:sldMk cId="2463708962" sldId="592"/>
            <ac:grpSpMk id="287" creationId="{804E8A63-5D07-E3E0-3858-7F16791D9DB7}"/>
          </ac:grpSpMkLst>
        </pc:grpChg>
        <pc:grpChg chg="add mod ord">
          <ac:chgData name="Aschari  Eric" userId="f3cdf30d-ba72-471a-b3e9-4ec89a7b6fed" providerId="ADAL" clId="{284D3135-B86D-435A-9E43-96A3564A8085}" dt="2022-05-27T16:45:39.855" v="1577" actId="167"/>
          <ac:grpSpMkLst>
            <pc:docMk/>
            <pc:sldMk cId="2463708962" sldId="592"/>
            <ac:grpSpMk id="292" creationId="{600A0AC2-099A-DC74-92C6-8FDDAF3471F3}"/>
          </ac:grpSpMkLst>
        </pc:grpChg>
        <pc:grpChg chg="add del mod">
          <ac:chgData name="Aschari  Eric" userId="f3cdf30d-ba72-471a-b3e9-4ec89a7b6fed" providerId="ADAL" clId="{284D3135-B86D-435A-9E43-96A3564A8085}" dt="2022-05-27T16:40:34.838" v="1567" actId="478"/>
          <ac:grpSpMkLst>
            <pc:docMk/>
            <pc:sldMk cId="2463708962" sldId="592"/>
            <ac:grpSpMk id="293" creationId="{4AEBF1F5-CA6C-11B7-E48E-DE5B3AE32E91}"/>
          </ac:grpSpMkLst>
        </pc:grpChg>
        <pc:grpChg chg="mod">
          <ac:chgData name="Aschari  Eric" userId="f3cdf30d-ba72-471a-b3e9-4ec89a7b6fed" providerId="ADAL" clId="{284D3135-B86D-435A-9E43-96A3564A8085}" dt="2022-05-27T16:40:32.416" v="1566"/>
          <ac:grpSpMkLst>
            <pc:docMk/>
            <pc:sldMk cId="2463708962" sldId="592"/>
            <ac:grpSpMk id="294" creationId="{002DDCD7-AB8F-0CC8-C0F2-7CFD472CD729}"/>
          </ac:grpSpMkLst>
        </pc:grpChg>
        <pc:grpChg chg="mod">
          <ac:chgData name="Aschari  Eric" userId="f3cdf30d-ba72-471a-b3e9-4ec89a7b6fed" providerId="ADAL" clId="{284D3135-B86D-435A-9E43-96A3564A8085}" dt="2022-05-27T16:40:32.416" v="1566"/>
          <ac:grpSpMkLst>
            <pc:docMk/>
            <pc:sldMk cId="2463708962" sldId="592"/>
            <ac:grpSpMk id="316" creationId="{AC4A8A10-D4B6-A30B-D606-3E966DA23F45}"/>
          </ac:grpSpMkLst>
        </pc:grpChg>
        <pc:grpChg chg="mod">
          <ac:chgData name="Aschari  Eric" userId="f3cdf30d-ba72-471a-b3e9-4ec89a7b6fed" providerId="ADAL" clId="{284D3135-B86D-435A-9E43-96A3564A8085}" dt="2022-05-27T16:40:32.416" v="1566"/>
          <ac:grpSpMkLst>
            <pc:docMk/>
            <pc:sldMk cId="2463708962" sldId="592"/>
            <ac:grpSpMk id="317" creationId="{11CEA956-C9B4-A4FF-344E-5EDF121D6EC3}"/>
          </ac:grpSpMkLst>
        </pc:grpChg>
        <pc:grpChg chg="mod">
          <ac:chgData name="Aschari  Eric" userId="f3cdf30d-ba72-471a-b3e9-4ec89a7b6fed" providerId="ADAL" clId="{284D3135-B86D-435A-9E43-96A3564A8085}" dt="2022-05-27T16:40:32.416" v="1566"/>
          <ac:grpSpMkLst>
            <pc:docMk/>
            <pc:sldMk cId="2463708962" sldId="592"/>
            <ac:grpSpMk id="318" creationId="{FD2D23DA-0D9D-3E6B-39E4-97DA092ED6FF}"/>
          </ac:grpSpMkLst>
        </pc:grpChg>
        <pc:grpChg chg="mod">
          <ac:chgData name="Aschari  Eric" userId="f3cdf30d-ba72-471a-b3e9-4ec89a7b6fed" providerId="ADAL" clId="{284D3135-B86D-435A-9E43-96A3564A8085}" dt="2022-05-27T16:40:32.416" v="1566"/>
          <ac:grpSpMkLst>
            <pc:docMk/>
            <pc:sldMk cId="2463708962" sldId="592"/>
            <ac:grpSpMk id="319" creationId="{E5529BFE-A897-1501-4D37-19B0BCA9583A}"/>
          </ac:grpSpMkLst>
        </pc:grpChg>
        <pc:grpChg chg="mod">
          <ac:chgData name="Aschari  Eric" userId="f3cdf30d-ba72-471a-b3e9-4ec89a7b6fed" providerId="ADAL" clId="{284D3135-B86D-435A-9E43-96A3564A8085}" dt="2022-05-27T16:40:32.416" v="1566"/>
          <ac:grpSpMkLst>
            <pc:docMk/>
            <pc:sldMk cId="2463708962" sldId="592"/>
            <ac:grpSpMk id="320" creationId="{50630494-5BE8-DFA1-0ACC-C1474BF540DF}"/>
          </ac:grpSpMkLst>
        </pc:grpChg>
        <pc:grpChg chg="mod">
          <ac:chgData name="Aschari  Eric" userId="f3cdf30d-ba72-471a-b3e9-4ec89a7b6fed" providerId="ADAL" clId="{284D3135-B86D-435A-9E43-96A3564A8085}" dt="2022-05-27T16:40:32.416" v="1566"/>
          <ac:grpSpMkLst>
            <pc:docMk/>
            <pc:sldMk cId="2463708962" sldId="592"/>
            <ac:grpSpMk id="321" creationId="{D53865F0-B742-5EFE-A442-FB4421E8386A}"/>
          </ac:grpSpMkLst>
        </pc:grpChg>
        <pc:grpChg chg="mod">
          <ac:chgData name="Aschari  Eric" userId="f3cdf30d-ba72-471a-b3e9-4ec89a7b6fed" providerId="ADAL" clId="{284D3135-B86D-435A-9E43-96A3564A8085}" dt="2022-05-27T16:40:32.416" v="1566"/>
          <ac:grpSpMkLst>
            <pc:docMk/>
            <pc:sldMk cId="2463708962" sldId="592"/>
            <ac:grpSpMk id="322" creationId="{07748034-509D-7173-D181-8A3D082694C8}"/>
          </ac:grpSpMkLst>
        </pc:grpChg>
        <pc:grpChg chg="mod">
          <ac:chgData name="Aschari  Eric" userId="f3cdf30d-ba72-471a-b3e9-4ec89a7b6fed" providerId="ADAL" clId="{284D3135-B86D-435A-9E43-96A3564A8085}" dt="2022-05-27T16:40:32.416" v="1566"/>
          <ac:grpSpMkLst>
            <pc:docMk/>
            <pc:sldMk cId="2463708962" sldId="592"/>
            <ac:grpSpMk id="323" creationId="{7DE2AA4D-E922-B915-BBE1-EB142CB5B2D3}"/>
          </ac:grpSpMkLst>
        </pc:grpChg>
        <pc:grpChg chg="mod">
          <ac:chgData name="Aschari  Eric" userId="f3cdf30d-ba72-471a-b3e9-4ec89a7b6fed" providerId="ADAL" clId="{284D3135-B86D-435A-9E43-96A3564A8085}" dt="2022-05-27T16:40:32.416" v="1566"/>
          <ac:grpSpMkLst>
            <pc:docMk/>
            <pc:sldMk cId="2463708962" sldId="592"/>
            <ac:grpSpMk id="335" creationId="{BDBB014B-2122-D775-6BDD-9E471476D009}"/>
          </ac:grpSpMkLst>
        </pc:grpChg>
        <pc:grpChg chg="add del mod">
          <ac:chgData name="Aschari  Eric" userId="f3cdf30d-ba72-471a-b3e9-4ec89a7b6fed" providerId="ADAL" clId="{284D3135-B86D-435A-9E43-96A3564A8085}" dt="2022-05-27T16:40:56.271" v="1570" actId="478"/>
          <ac:grpSpMkLst>
            <pc:docMk/>
            <pc:sldMk cId="2463708962" sldId="592"/>
            <ac:grpSpMk id="359" creationId="{43281B14-78E3-7A8D-46A5-2A5793152FDB}"/>
          </ac:grpSpMkLst>
        </pc:grpChg>
        <pc:grpChg chg="mod">
          <ac:chgData name="Aschari  Eric" userId="f3cdf30d-ba72-471a-b3e9-4ec89a7b6fed" providerId="ADAL" clId="{284D3135-B86D-435A-9E43-96A3564A8085}" dt="2022-05-27T16:40:42.150" v="1568"/>
          <ac:grpSpMkLst>
            <pc:docMk/>
            <pc:sldMk cId="2463708962" sldId="592"/>
            <ac:grpSpMk id="360" creationId="{7908CD79-2EC8-8DAC-85C2-B5FCF59D3DCB}"/>
          </ac:grpSpMkLst>
        </pc:grpChg>
        <pc:grpChg chg="mod">
          <ac:chgData name="Aschari  Eric" userId="f3cdf30d-ba72-471a-b3e9-4ec89a7b6fed" providerId="ADAL" clId="{284D3135-B86D-435A-9E43-96A3564A8085}" dt="2022-05-27T16:40:42.150" v="1568"/>
          <ac:grpSpMkLst>
            <pc:docMk/>
            <pc:sldMk cId="2463708962" sldId="592"/>
            <ac:grpSpMk id="382" creationId="{6B948E69-7411-67BD-ECF3-85D8AC1BA319}"/>
          </ac:grpSpMkLst>
        </pc:grpChg>
        <pc:grpChg chg="mod">
          <ac:chgData name="Aschari  Eric" userId="f3cdf30d-ba72-471a-b3e9-4ec89a7b6fed" providerId="ADAL" clId="{284D3135-B86D-435A-9E43-96A3564A8085}" dt="2022-05-27T16:40:42.150" v="1568"/>
          <ac:grpSpMkLst>
            <pc:docMk/>
            <pc:sldMk cId="2463708962" sldId="592"/>
            <ac:grpSpMk id="383" creationId="{10EB721F-9495-5108-A552-CCF39EBE9C94}"/>
          </ac:grpSpMkLst>
        </pc:grpChg>
        <pc:grpChg chg="mod">
          <ac:chgData name="Aschari  Eric" userId="f3cdf30d-ba72-471a-b3e9-4ec89a7b6fed" providerId="ADAL" clId="{284D3135-B86D-435A-9E43-96A3564A8085}" dt="2022-05-27T16:40:42.150" v="1568"/>
          <ac:grpSpMkLst>
            <pc:docMk/>
            <pc:sldMk cId="2463708962" sldId="592"/>
            <ac:grpSpMk id="384" creationId="{BCF96001-3755-6B7A-FB67-89A4AF546066}"/>
          </ac:grpSpMkLst>
        </pc:grpChg>
        <pc:grpChg chg="mod">
          <ac:chgData name="Aschari  Eric" userId="f3cdf30d-ba72-471a-b3e9-4ec89a7b6fed" providerId="ADAL" clId="{284D3135-B86D-435A-9E43-96A3564A8085}" dt="2022-05-27T16:40:42.150" v="1568"/>
          <ac:grpSpMkLst>
            <pc:docMk/>
            <pc:sldMk cId="2463708962" sldId="592"/>
            <ac:grpSpMk id="385" creationId="{76CE172A-3E90-C0CD-07EE-A06DBEAD22B0}"/>
          </ac:grpSpMkLst>
        </pc:grpChg>
        <pc:grpChg chg="mod">
          <ac:chgData name="Aschari  Eric" userId="f3cdf30d-ba72-471a-b3e9-4ec89a7b6fed" providerId="ADAL" clId="{284D3135-B86D-435A-9E43-96A3564A8085}" dt="2022-05-27T16:40:42.150" v="1568"/>
          <ac:grpSpMkLst>
            <pc:docMk/>
            <pc:sldMk cId="2463708962" sldId="592"/>
            <ac:grpSpMk id="386" creationId="{83753793-9F4F-DE47-294B-F98AAFC9F76E}"/>
          </ac:grpSpMkLst>
        </pc:grpChg>
        <pc:grpChg chg="mod">
          <ac:chgData name="Aschari  Eric" userId="f3cdf30d-ba72-471a-b3e9-4ec89a7b6fed" providerId="ADAL" clId="{284D3135-B86D-435A-9E43-96A3564A8085}" dt="2022-05-27T16:40:42.150" v="1568"/>
          <ac:grpSpMkLst>
            <pc:docMk/>
            <pc:sldMk cId="2463708962" sldId="592"/>
            <ac:grpSpMk id="387" creationId="{26B2CFC3-6B23-AECE-3D9C-1BE2C1DF1E52}"/>
          </ac:grpSpMkLst>
        </pc:grpChg>
        <pc:grpChg chg="mod">
          <ac:chgData name="Aschari  Eric" userId="f3cdf30d-ba72-471a-b3e9-4ec89a7b6fed" providerId="ADAL" clId="{284D3135-B86D-435A-9E43-96A3564A8085}" dt="2022-05-27T16:40:42.150" v="1568"/>
          <ac:grpSpMkLst>
            <pc:docMk/>
            <pc:sldMk cId="2463708962" sldId="592"/>
            <ac:grpSpMk id="388" creationId="{483CB5E8-F8FD-B772-4B34-413EC11B9EAC}"/>
          </ac:grpSpMkLst>
        </pc:grpChg>
        <pc:grpChg chg="mod">
          <ac:chgData name="Aschari  Eric" userId="f3cdf30d-ba72-471a-b3e9-4ec89a7b6fed" providerId="ADAL" clId="{284D3135-B86D-435A-9E43-96A3564A8085}" dt="2022-05-27T16:40:42.150" v="1568"/>
          <ac:grpSpMkLst>
            <pc:docMk/>
            <pc:sldMk cId="2463708962" sldId="592"/>
            <ac:grpSpMk id="389" creationId="{65179D77-8320-1757-66D6-EDE767CDAB6F}"/>
          </ac:grpSpMkLst>
        </pc:grpChg>
        <pc:grpChg chg="mod">
          <ac:chgData name="Aschari  Eric" userId="f3cdf30d-ba72-471a-b3e9-4ec89a7b6fed" providerId="ADAL" clId="{284D3135-B86D-435A-9E43-96A3564A8085}" dt="2022-05-27T16:40:42.150" v="1568"/>
          <ac:grpSpMkLst>
            <pc:docMk/>
            <pc:sldMk cId="2463708962" sldId="592"/>
            <ac:grpSpMk id="401" creationId="{71300F26-EB5C-C97D-EA48-61634AF03EE1}"/>
          </ac:grpSpMkLst>
        </pc:grpChg>
        <pc:grpChg chg="add mod">
          <ac:chgData name="Aschari  Eric" userId="f3cdf30d-ba72-471a-b3e9-4ec89a7b6fed" providerId="ADAL" clId="{284D3135-B86D-435A-9E43-96A3564A8085}" dt="2022-05-27T16:46:39.136" v="1579" actId="571"/>
          <ac:grpSpMkLst>
            <pc:docMk/>
            <pc:sldMk cId="2463708962" sldId="592"/>
            <ac:grpSpMk id="425" creationId="{65E9F29E-A456-D7C6-0131-8D599B20A6AE}"/>
          </ac:grpSpMkLst>
        </pc:grpChg>
        <pc:grpChg chg="mod">
          <ac:chgData name="Aschari  Eric" userId="f3cdf30d-ba72-471a-b3e9-4ec89a7b6fed" providerId="ADAL" clId="{284D3135-B86D-435A-9E43-96A3564A8085}" dt="2022-05-27T16:46:39.136" v="1579" actId="571"/>
          <ac:grpSpMkLst>
            <pc:docMk/>
            <pc:sldMk cId="2463708962" sldId="592"/>
            <ac:grpSpMk id="426" creationId="{1F53318A-1D62-35C4-7ECA-230303A766A8}"/>
          </ac:grpSpMkLst>
        </pc:grpChg>
        <pc:grpChg chg="mod">
          <ac:chgData name="Aschari  Eric" userId="f3cdf30d-ba72-471a-b3e9-4ec89a7b6fed" providerId="ADAL" clId="{284D3135-B86D-435A-9E43-96A3564A8085}" dt="2022-05-27T16:46:39.136" v="1579" actId="571"/>
          <ac:grpSpMkLst>
            <pc:docMk/>
            <pc:sldMk cId="2463708962" sldId="592"/>
            <ac:grpSpMk id="448" creationId="{C5A8D703-00E2-2FC8-ED02-0343D5C64485}"/>
          </ac:grpSpMkLst>
        </pc:grpChg>
        <pc:grpChg chg="mod">
          <ac:chgData name="Aschari  Eric" userId="f3cdf30d-ba72-471a-b3e9-4ec89a7b6fed" providerId="ADAL" clId="{284D3135-B86D-435A-9E43-96A3564A8085}" dt="2022-05-27T16:46:39.136" v="1579" actId="571"/>
          <ac:grpSpMkLst>
            <pc:docMk/>
            <pc:sldMk cId="2463708962" sldId="592"/>
            <ac:grpSpMk id="449" creationId="{CCA96CDF-3959-B99A-30B1-05E5F07E65FF}"/>
          </ac:grpSpMkLst>
        </pc:grpChg>
        <pc:grpChg chg="mod">
          <ac:chgData name="Aschari  Eric" userId="f3cdf30d-ba72-471a-b3e9-4ec89a7b6fed" providerId="ADAL" clId="{284D3135-B86D-435A-9E43-96A3564A8085}" dt="2022-05-27T16:46:39.136" v="1579" actId="571"/>
          <ac:grpSpMkLst>
            <pc:docMk/>
            <pc:sldMk cId="2463708962" sldId="592"/>
            <ac:grpSpMk id="450" creationId="{E4CD9D22-9453-1C03-E28B-6826337C06C7}"/>
          </ac:grpSpMkLst>
        </pc:grpChg>
        <pc:grpChg chg="mod">
          <ac:chgData name="Aschari  Eric" userId="f3cdf30d-ba72-471a-b3e9-4ec89a7b6fed" providerId="ADAL" clId="{284D3135-B86D-435A-9E43-96A3564A8085}" dt="2022-05-27T16:46:39.136" v="1579" actId="571"/>
          <ac:grpSpMkLst>
            <pc:docMk/>
            <pc:sldMk cId="2463708962" sldId="592"/>
            <ac:grpSpMk id="451" creationId="{22DC29A6-A6A8-3B5E-0E59-2F396028B967}"/>
          </ac:grpSpMkLst>
        </pc:grpChg>
        <pc:grpChg chg="mod">
          <ac:chgData name="Aschari  Eric" userId="f3cdf30d-ba72-471a-b3e9-4ec89a7b6fed" providerId="ADAL" clId="{284D3135-B86D-435A-9E43-96A3564A8085}" dt="2022-05-27T16:46:39.136" v="1579" actId="571"/>
          <ac:grpSpMkLst>
            <pc:docMk/>
            <pc:sldMk cId="2463708962" sldId="592"/>
            <ac:grpSpMk id="452" creationId="{9328567A-E998-2BF0-043C-CE3A2FB69952}"/>
          </ac:grpSpMkLst>
        </pc:grpChg>
        <pc:grpChg chg="mod">
          <ac:chgData name="Aschari  Eric" userId="f3cdf30d-ba72-471a-b3e9-4ec89a7b6fed" providerId="ADAL" clId="{284D3135-B86D-435A-9E43-96A3564A8085}" dt="2022-05-27T16:46:39.136" v="1579" actId="571"/>
          <ac:grpSpMkLst>
            <pc:docMk/>
            <pc:sldMk cId="2463708962" sldId="592"/>
            <ac:grpSpMk id="453" creationId="{C9D77A02-8F09-3DD3-7119-3B0865EFBE78}"/>
          </ac:grpSpMkLst>
        </pc:grpChg>
        <pc:grpChg chg="mod">
          <ac:chgData name="Aschari  Eric" userId="f3cdf30d-ba72-471a-b3e9-4ec89a7b6fed" providerId="ADAL" clId="{284D3135-B86D-435A-9E43-96A3564A8085}" dt="2022-05-27T16:46:39.136" v="1579" actId="571"/>
          <ac:grpSpMkLst>
            <pc:docMk/>
            <pc:sldMk cId="2463708962" sldId="592"/>
            <ac:grpSpMk id="454" creationId="{23CED2A9-293A-D255-C89F-72EFE571EDF6}"/>
          </ac:grpSpMkLst>
        </pc:grpChg>
        <pc:grpChg chg="mod">
          <ac:chgData name="Aschari  Eric" userId="f3cdf30d-ba72-471a-b3e9-4ec89a7b6fed" providerId="ADAL" clId="{284D3135-B86D-435A-9E43-96A3564A8085}" dt="2022-05-27T16:46:39.136" v="1579" actId="571"/>
          <ac:grpSpMkLst>
            <pc:docMk/>
            <pc:sldMk cId="2463708962" sldId="592"/>
            <ac:grpSpMk id="455" creationId="{0FB79037-8BAD-A979-0EC0-25015F959959}"/>
          </ac:grpSpMkLst>
        </pc:grpChg>
        <pc:grpChg chg="mod">
          <ac:chgData name="Aschari  Eric" userId="f3cdf30d-ba72-471a-b3e9-4ec89a7b6fed" providerId="ADAL" clId="{284D3135-B86D-435A-9E43-96A3564A8085}" dt="2022-05-27T16:46:39.136" v="1579" actId="571"/>
          <ac:grpSpMkLst>
            <pc:docMk/>
            <pc:sldMk cId="2463708962" sldId="592"/>
            <ac:grpSpMk id="467" creationId="{64795F27-83C0-7EDE-7C2B-593152E3AB72}"/>
          </ac:grpSpMkLst>
        </pc:grpChg>
        <pc:grpChg chg="add mod">
          <ac:chgData name="Aschari  Eric" userId="f3cdf30d-ba72-471a-b3e9-4ec89a7b6fed" providerId="ADAL" clId="{284D3135-B86D-435A-9E43-96A3564A8085}" dt="2022-05-27T16:46:39.136" v="1579" actId="571"/>
          <ac:grpSpMkLst>
            <pc:docMk/>
            <pc:sldMk cId="2463708962" sldId="592"/>
            <ac:grpSpMk id="493" creationId="{DBE75966-3738-1DE4-7B93-891A6AEFD418}"/>
          </ac:grpSpMkLst>
        </pc:grpChg>
        <pc:grpChg chg="add mod">
          <ac:chgData name="Aschari  Eric" userId="f3cdf30d-ba72-471a-b3e9-4ec89a7b6fed" providerId="ADAL" clId="{284D3135-B86D-435A-9E43-96A3564A8085}" dt="2022-05-27T16:46:39.136" v="1579" actId="571"/>
          <ac:grpSpMkLst>
            <pc:docMk/>
            <pc:sldMk cId="2463708962" sldId="592"/>
            <ac:grpSpMk id="496" creationId="{E7484BCB-9742-F42A-2042-DB3CDD9F6FBE}"/>
          </ac:grpSpMkLst>
        </pc:grpChg>
        <pc:grpChg chg="add mod">
          <ac:chgData name="Aschari  Eric" userId="f3cdf30d-ba72-471a-b3e9-4ec89a7b6fed" providerId="ADAL" clId="{284D3135-B86D-435A-9E43-96A3564A8085}" dt="2022-05-27T16:47:01.889" v="1580" actId="164"/>
          <ac:grpSpMkLst>
            <pc:docMk/>
            <pc:sldMk cId="2463708962" sldId="592"/>
            <ac:grpSpMk id="500" creationId="{58AAABF6-85CE-79D8-0066-16607803C775}"/>
          </ac:grpSpMkLst>
        </pc:grpChg>
        <pc:cxnChg chg="mod">
          <ac:chgData name="Aschari  Eric" userId="f3cdf30d-ba72-471a-b3e9-4ec89a7b6fed" providerId="ADAL" clId="{284D3135-B86D-435A-9E43-96A3564A8085}" dt="2022-05-27T16:37:44.611" v="1562" actId="165"/>
          <ac:cxnSpMkLst>
            <pc:docMk/>
            <pc:sldMk cId="2463708962" sldId="592"/>
            <ac:cxnSpMk id="11" creationId="{3A99D10D-7B91-4F41-818A-B6B7E534AD9D}"/>
          </ac:cxnSpMkLst>
        </pc:cxnChg>
        <pc:cxnChg chg="mod">
          <ac:chgData name="Aschari  Eric" userId="f3cdf30d-ba72-471a-b3e9-4ec89a7b6fed" providerId="ADAL" clId="{284D3135-B86D-435A-9E43-96A3564A8085}" dt="2022-05-27T16:37:44.611" v="1562" actId="165"/>
          <ac:cxnSpMkLst>
            <pc:docMk/>
            <pc:sldMk cId="2463708962" sldId="592"/>
            <ac:cxnSpMk id="12" creationId="{17EDB7E1-2643-43DD-B0D6-75C11A959892}"/>
          </ac:cxnSpMkLst>
        </pc:cxnChg>
        <pc:cxnChg chg="mod topLvl">
          <ac:chgData name="Aschari  Eric" userId="f3cdf30d-ba72-471a-b3e9-4ec89a7b6fed" providerId="ADAL" clId="{284D3135-B86D-435A-9E43-96A3564A8085}" dt="2022-05-27T16:40:29.555" v="1565" actId="164"/>
          <ac:cxnSpMkLst>
            <pc:docMk/>
            <pc:sldMk cId="2463708962" sldId="592"/>
            <ac:cxnSpMk id="17" creationId="{01D8509A-C3E1-EF6B-2F97-C2B9753BAC4F}"/>
          </ac:cxnSpMkLst>
        </pc:cxnChg>
        <pc:cxnChg chg="mod topLvl">
          <ac:chgData name="Aschari  Eric" userId="f3cdf30d-ba72-471a-b3e9-4ec89a7b6fed" providerId="ADAL" clId="{284D3135-B86D-435A-9E43-96A3564A8085}" dt="2022-05-27T16:37:44.611" v="1562" actId="165"/>
          <ac:cxnSpMkLst>
            <pc:docMk/>
            <pc:sldMk cId="2463708962" sldId="592"/>
            <ac:cxnSpMk id="37" creationId="{8A6942B5-8D60-75CB-4A77-6440991E8977}"/>
          </ac:cxnSpMkLst>
        </pc:cxnChg>
        <pc:cxnChg chg="mod topLvl">
          <ac:chgData name="Aschari  Eric" userId="f3cdf30d-ba72-471a-b3e9-4ec89a7b6fed" providerId="ADAL" clId="{284D3135-B86D-435A-9E43-96A3564A8085}" dt="2022-05-27T16:37:44.611" v="1562" actId="165"/>
          <ac:cxnSpMkLst>
            <pc:docMk/>
            <pc:sldMk cId="2463708962" sldId="592"/>
            <ac:cxnSpMk id="38" creationId="{5F7F2C6C-A3E7-03CC-B08B-78439DAB61FE}"/>
          </ac:cxnSpMkLst>
        </pc:cxnChg>
        <pc:cxnChg chg="mod topLvl">
          <ac:chgData name="Aschari  Eric" userId="f3cdf30d-ba72-471a-b3e9-4ec89a7b6fed" providerId="ADAL" clId="{284D3135-B86D-435A-9E43-96A3564A8085}" dt="2022-05-27T16:37:44.611" v="1562" actId="165"/>
          <ac:cxnSpMkLst>
            <pc:docMk/>
            <pc:sldMk cId="2463708962" sldId="592"/>
            <ac:cxnSpMk id="39" creationId="{8DD17513-E759-2DE9-40A0-75AC05EADA4D}"/>
          </ac:cxnSpMkLst>
        </pc:cxnChg>
        <pc:cxnChg chg="mod topLvl">
          <ac:chgData name="Aschari  Eric" userId="f3cdf30d-ba72-471a-b3e9-4ec89a7b6fed" providerId="ADAL" clId="{284D3135-B86D-435A-9E43-96A3564A8085}" dt="2022-05-27T16:37:44.611" v="1562" actId="165"/>
          <ac:cxnSpMkLst>
            <pc:docMk/>
            <pc:sldMk cId="2463708962" sldId="592"/>
            <ac:cxnSpMk id="40" creationId="{62EFCA08-1EB8-7CCA-13F5-0566FB22E905}"/>
          </ac:cxnSpMkLst>
        </pc:cxnChg>
        <pc:cxnChg chg="del">
          <ac:chgData name="Aschari  Eric" userId="f3cdf30d-ba72-471a-b3e9-4ec89a7b6fed" providerId="ADAL" clId="{284D3135-B86D-435A-9E43-96A3564A8085}" dt="2022-05-27T16:06:12.042" v="1027" actId="478"/>
          <ac:cxnSpMkLst>
            <pc:docMk/>
            <pc:sldMk cId="2463708962" sldId="592"/>
            <ac:cxnSpMk id="41" creationId="{BA78C9AD-682E-6A79-BB94-7A82650717DE}"/>
          </ac:cxnSpMkLst>
        </pc:cxnChg>
        <pc:cxnChg chg="mod topLvl">
          <ac:chgData name="Aschari  Eric" userId="f3cdf30d-ba72-471a-b3e9-4ec89a7b6fed" providerId="ADAL" clId="{284D3135-B86D-435A-9E43-96A3564A8085}" dt="2022-05-27T16:40:29.555" v="1565" actId="164"/>
          <ac:cxnSpMkLst>
            <pc:docMk/>
            <pc:sldMk cId="2463708962" sldId="592"/>
            <ac:cxnSpMk id="45" creationId="{01C018A2-23FF-E587-0470-8A1A4D50111D}"/>
          </ac:cxnSpMkLst>
        </pc:cxnChg>
        <pc:cxnChg chg="del">
          <ac:chgData name="Aschari  Eric" userId="f3cdf30d-ba72-471a-b3e9-4ec89a7b6fed" providerId="ADAL" clId="{284D3135-B86D-435A-9E43-96A3564A8085}" dt="2022-05-27T16:06:12.042" v="1027" actId="478"/>
          <ac:cxnSpMkLst>
            <pc:docMk/>
            <pc:sldMk cId="2463708962" sldId="592"/>
            <ac:cxnSpMk id="46" creationId="{B25B4D05-E56D-BA12-ECE8-30D8DA27FC62}"/>
          </ac:cxnSpMkLst>
        </pc:cxnChg>
        <pc:cxnChg chg="add del mod topLvl">
          <ac:chgData name="Aschari  Eric" userId="f3cdf30d-ba72-471a-b3e9-4ec89a7b6fed" providerId="ADAL" clId="{284D3135-B86D-435A-9E43-96A3564A8085}" dt="2022-05-27T16:40:29.555" v="1565" actId="164"/>
          <ac:cxnSpMkLst>
            <pc:docMk/>
            <pc:sldMk cId="2463708962" sldId="592"/>
            <ac:cxnSpMk id="47" creationId="{1CE9F0FE-63FF-92D7-9E17-A558A9F3A4D4}"/>
          </ac:cxnSpMkLst>
        </pc:cxnChg>
        <pc:cxnChg chg="add del mod">
          <ac:chgData name="Aschari  Eric" userId="f3cdf30d-ba72-471a-b3e9-4ec89a7b6fed" providerId="ADAL" clId="{284D3135-B86D-435A-9E43-96A3564A8085}" dt="2022-05-27T15:48:38.873" v="741" actId="478"/>
          <ac:cxnSpMkLst>
            <pc:docMk/>
            <pc:sldMk cId="2463708962" sldId="592"/>
            <ac:cxnSpMk id="50" creationId="{076AE194-0461-F84F-A594-341590DBCC7E}"/>
          </ac:cxnSpMkLst>
        </pc:cxnChg>
        <pc:cxnChg chg="add mod topLvl">
          <ac:chgData name="Aschari  Eric" userId="f3cdf30d-ba72-471a-b3e9-4ec89a7b6fed" providerId="ADAL" clId="{284D3135-B86D-435A-9E43-96A3564A8085}" dt="2022-05-27T16:40:29.555" v="1565" actId="164"/>
          <ac:cxnSpMkLst>
            <pc:docMk/>
            <pc:sldMk cId="2463708962" sldId="592"/>
            <ac:cxnSpMk id="63" creationId="{78C89FD3-0844-BF0F-7720-018772729187}"/>
          </ac:cxnSpMkLst>
        </pc:cxnChg>
        <pc:cxnChg chg="add del mod">
          <ac:chgData name="Aschari  Eric" userId="f3cdf30d-ba72-471a-b3e9-4ec89a7b6fed" providerId="ADAL" clId="{284D3135-B86D-435A-9E43-96A3564A8085}" dt="2022-05-27T15:38:36.944" v="678" actId="478"/>
          <ac:cxnSpMkLst>
            <pc:docMk/>
            <pc:sldMk cId="2463708962" sldId="592"/>
            <ac:cxnSpMk id="67" creationId="{2B048103-6269-ACA1-5EA5-4BFB0EC1B326}"/>
          </ac:cxnSpMkLst>
        </pc:cxnChg>
        <pc:cxnChg chg="add mod topLvl">
          <ac:chgData name="Aschari  Eric" userId="f3cdf30d-ba72-471a-b3e9-4ec89a7b6fed" providerId="ADAL" clId="{284D3135-B86D-435A-9E43-96A3564A8085}" dt="2022-05-27T16:40:29.555" v="1565" actId="164"/>
          <ac:cxnSpMkLst>
            <pc:docMk/>
            <pc:sldMk cId="2463708962" sldId="592"/>
            <ac:cxnSpMk id="68" creationId="{77171B87-A296-32CB-235F-ECDC4DF07B92}"/>
          </ac:cxnSpMkLst>
        </pc:cxnChg>
        <pc:cxnChg chg="add mod topLvl">
          <ac:chgData name="Aschari  Eric" userId="f3cdf30d-ba72-471a-b3e9-4ec89a7b6fed" providerId="ADAL" clId="{284D3135-B86D-435A-9E43-96A3564A8085}" dt="2022-05-27T16:40:29.555" v="1565" actId="164"/>
          <ac:cxnSpMkLst>
            <pc:docMk/>
            <pc:sldMk cId="2463708962" sldId="592"/>
            <ac:cxnSpMk id="69" creationId="{98B64F55-2429-C7E2-8C76-019CE7B46BCC}"/>
          </ac:cxnSpMkLst>
        </pc:cxnChg>
        <pc:cxnChg chg="add mod topLvl">
          <ac:chgData name="Aschari  Eric" userId="f3cdf30d-ba72-471a-b3e9-4ec89a7b6fed" providerId="ADAL" clId="{284D3135-B86D-435A-9E43-96A3564A8085}" dt="2022-05-27T16:40:29.555" v="1565" actId="164"/>
          <ac:cxnSpMkLst>
            <pc:docMk/>
            <pc:sldMk cId="2463708962" sldId="592"/>
            <ac:cxnSpMk id="70" creationId="{A2383E4B-A99E-3A31-DC32-7F1966DA2EA2}"/>
          </ac:cxnSpMkLst>
        </pc:cxnChg>
        <pc:cxnChg chg="add mod topLvl">
          <ac:chgData name="Aschari  Eric" userId="f3cdf30d-ba72-471a-b3e9-4ec89a7b6fed" providerId="ADAL" clId="{284D3135-B86D-435A-9E43-96A3564A8085}" dt="2022-05-27T16:40:29.555" v="1565" actId="164"/>
          <ac:cxnSpMkLst>
            <pc:docMk/>
            <pc:sldMk cId="2463708962" sldId="592"/>
            <ac:cxnSpMk id="71" creationId="{63A14014-787C-E4F7-9322-3B14A59986C9}"/>
          </ac:cxnSpMkLst>
        </pc:cxnChg>
        <pc:cxnChg chg="add del mod">
          <ac:chgData name="Aschari  Eric" userId="f3cdf30d-ba72-471a-b3e9-4ec89a7b6fed" providerId="ADAL" clId="{284D3135-B86D-435A-9E43-96A3564A8085}" dt="2022-05-27T15:48:40.040" v="742" actId="478"/>
          <ac:cxnSpMkLst>
            <pc:docMk/>
            <pc:sldMk cId="2463708962" sldId="592"/>
            <ac:cxnSpMk id="74" creationId="{D81CBF2F-6ADA-05BF-B4C2-EFD9A8407F65}"/>
          </ac:cxnSpMkLst>
        </pc:cxnChg>
        <pc:cxnChg chg="add mod topLvl">
          <ac:chgData name="Aschari  Eric" userId="f3cdf30d-ba72-471a-b3e9-4ec89a7b6fed" providerId="ADAL" clId="{284D3135-B86D-435A-9E43-96A3564A8085}" dt="2022-05-27T16:40:29.555" v="1565" actId="164"/>
          <ac:cxnSpMkLst>
            <pc:docMk/>
            <pc:sldMk cId="2463708962" sldId="592"/>
            <ac:cxnSpMk id="76" creationId="{7776F82F-8977-5DB0-C367-D01B4C80B939}"/>
          </ac:cxnSpMkLst>
        </pc:cxnChg>
        <pc:cxnChg chg="add del mod">
          <ac:chgData name="Aschari  Eric" userId="f3cdf30d-ba72-471a-b3e9-4ec89a7b6fed" providerId="ADAL" clId="{284D3135-B86D-435A-9E43-96A3564A8085}" dt="2022-05-27T15:48:37.880" v="740" actId="478"/>
          <ac:cxnSpMkLst>
            <pc:docMk/>
            <pc:sldMk cId="2463708962" sldId="592"/>
            <ac:cxnSpMk id="77" creationId="{BD6189EE-E7C1-A439-F0AF-313D90F8BC0A}"/>
          </ac:cxnSpMkLst>
        </pc:cxnChg>
        <pc:cxnChg chg="add del mod">
          <ac:chgData name="Aschari  Eric" userId="f3cdf30d-ba72-471a-b3e9-4ec89a7b6fed" providerId="ADAL" clId="{284D3135-B86D-435A-9E43-96A3564A8085}" dt="2022-05-27T15:48:34.665" v="739" actId="478"/>
          <ac:cxnSpMkLst>
            <pc:docMk/>
            <pc:sldMk cId="2463708962" sldId="592"/>
            <ac:cxnSpMk id="78" creationId="{A343B028-3F93-D33A-18B0-7397E5510FE0}"/>
          </ac:cxnSpMkLst>
        </pc:cxnChg>
        <pc:cxnChg chg="add del">
          <ac:chgData name="Aschari  Eric" userId="f3cdf30d-ba72-471a-b3e9-4ec89a7b6fed" providerId="ADAL" clId="{284D3135-B86D-435A-9E43-96A3564A8085}" dt="2022-05-27T15:48:22.096" v="735" actId="478"/>
          <ac:cxnSpMkLst>
            <pc:docMk/>
            <pc:sldMk cId="2463708962" sldId="592"/>
            <ac:cxnSpMk id="89" creationId="{84D2A280-781C-5FBB-4CC4-91885F638A5E}"/>
          </ac:cxnSpMkLst>
        </pc:cxnChg>
        <pc:cxnChg chg="add mod topLvl">
          <ac:chgData name="Aschari  Eric" userId="f3cdf30d-ba72-471a-b3e9-4ec89a7b6fed" providerId="ADAL" clId="{284D3135-B86D-435A-9E43-96A3564A8085}" dt="2022-05-27T16:40:29.555" v="1565" actId="164"/>
          <ac:cxnSpMkLst>
            <pc:docMk/>
            <pc:sldMk cId="2463708962" sldId="592"/>
            <ac:cxnSpMk id="90" creationId="{00C2BE8C-8A6C-4A61-D003-5F851C8A9027}"/>
          </ac:cxnSpMkLst>
        </pc:cxnChg>
        <pc:cxnChg chg="add mod topLvl">
          <ac:chgData name="Aschari  Eric" userId="f3cdf30d-ba72-471a-b3e9-4ec89a7b6fed" providerId="ADAL" clId="{284D3135-B86D-435A-9E43-96A3564A8085}" dt="2022-05-27T16:40:29.555" v="1565" actId="164"/>
          <ac:cxnSpMkLst>
            <pc:docMk/>
            <pc:sldMk cId="2463708962" sldId="592"/>
            <ac:cxnSpMk id="92" creationId="{89481CD2-518C-10E4-62AE-9FBE97D3D8E5}"/>
          </ac:cxnSpMkLst>
        </pc:cxnChg>
        <pc:cxnChg chg="add mod topLvl">
          <ac:chgData name="Aschari  Eric" userId="f3cdf30d-ba72-471a-b3e9-4ec89a7b6fed" providerId="ADAL" clId="{284D3135-B86D-435A-9E43-96A3564A8085}" dt="2022-05-27T16:40:29.555" v="1565" actId="164"/>
          <ac:cxnSpMkLst>
            <pc:docMk/>
            <pc:sldMk cId="2463708962" sldId="592"/>
            <ac:cxnSpMk id="93" creationId="{82D9828F-7F9E-978F-9655-41AB738A5B44}"/>
          </ac:cxnSpMkLst>
        </pc:cxnChg>
        <pc:cxnChg chg="add del mod">
          <ac:chgData name="Aschari  Eric" userId="f3cdf30d-ba72-471a-b3e9-4ec89a7b6fed" providerId="ADAL" clId="{284D3135-B86D-435A-9E43-96A3564A8085}" dt="2022-05-27T15:49:30.641" v="754" actId="478"/>
          <ac:cxnSpMkLst>
            <pc:docMk/>
            <pc:sldMk cId="2463708962" sldId="592"/>
            <ac:cxnSpMk id="94" creationId="{1C223F43-3CDE-B66A-DA3F-4B7D38E0C7EB}"/>
          </ac:cxnSpMkLst>
        </pc:cxnChg>
        <pc:cxnChg chg="add mod topLvl">
          <ac:chgData name="Aschari  Eric" userId="f3cdf30d-ba72-471a-b3e9-4ec89a7b6fed" providerId="ADAL" clId="{284D3135-B86D-435A-9E43-96A3564A8085}" dt="2022-05-27T16:40:29.555" v="1565" actId="164"/>
          <ac:cxnSpMkLst>
            <pc:docMk/>
            <pc:sldMk cId="2463708962" sldId="592"/>
            <ac:cxnSpMk id="96" creationId="{24E7504E-3DC2-6915-D34C-E6060177A3CF}"/>
          </ac:cxnSpMkLst>
        </pc:cxnChg>
        <pc:cxnChg chg="add mod topLvl">
          <ac:chgData name="Aschari  Eric" userId="f3cdf30d-ba72-471a-b3e9-4ec89a7b6fed" providerId="ADAL" clId="{284D3135-B86D-435A-9E43-96A3564A8085}" dt="2022-05-27T16:40:29.555" v="1565" actId="164"/>
          <ac:cxnSpMkLst>
            <pc:docMk/>
            <pc:sldMk cId="2463708962" sldId="592"/>
            <ac:cxnSpMk id="98" creationId="{894560DF-5F7A-5B24-2CFC-A8F463E99DB8}"/>
          </ac:cxnSpMkLst>
        </pc:cxnChg>
        <pc:cxnChg chg="add mod topLvl">
          <ac:chgData name="Aschari  Eric" userId="f3cdf30d-ba72-471a-b3e9-4ec89a7b6fed" providerId="ADAL" clId="{284D3135-B86D-435A-9E43-96A3564A8085}" dt="2022-05-27T16:40:29.555" v="1565" actId="164"/>
          <ac:cxnSpMkLst>
            <pc:docMk/>
            <pc:sldMk cId="2463708962" sldId="592"/>
            <ac:cxnSpMk id="100" creationId="{65218CBD-D76B-1923-91F6-C826C97613BF}"/>
          </ac:cxnSpMkLst>
        </pc:cxnChg>
        <pc:cxnChg chg="add del mod">
          <ac:chgData name="Aschari  Eric" userId="f3cdf30d-ba72-471a-b3e9-4ec89a7b6fed" providerId="ADAL" clId="{284D3135-B86D-435A-9E43-96A3564A8085}" dt="2022-05-27T15:55:27.752" v="795" actId="478"/>
          <ac:cxnSpMkLst>
            <pc:docMk/>
            <pc:sldMk cId="2463708962" sldId="592"/>
            <ac:cxnSpMk id="130" creationId="{6B650E34-CDBE-905A-E8DA-972FB040C868}"/>
          </ac:cxnSpMkLst>
        </pc:cxnChg>
        <pc:cxnChg chg="add mod topLvl">
          <ac:chgData name="Aschari  Eric" userId="f3cdf30d-ba72-471a-b3e9-4ec89a7b6fed" providerId="ADAL" clId="{284D3135-B86D-435A-9E43-96A3564A8085}" dt="2022-05-27T16:47:01.889" v="1580" actId="164"/>
          <ac:cxnSpMkLst>
            <pc:docMk/>
            <pc:sldMk cId="2463708962" sldId="592"/>
            <ac:cxnSpMk id="133" creationId="{3C13314C-9FC4-4A83-BB20-338372AA2464}"/>
          </ac:cxnSpMkLst>
        </pc:cxnChg>
        <pc:cxnChg chg="add mod topLvl">
          <ac:chgData name="Aschari  Eric" userId="f3cdf30d-ba72-471a-b3e9-4ec89a7b6fed" providerId="ADAL" clId="{284D3135-B86D-435A-9E43-96A3564A8085}" dt="2022-05-27T16:47:01.889" v="1580" actId="164"/>
          <ac:cxnSpMkLst>
            <pc:docMk/>
            <pc:sldMk cId="2463708962" sldId="592"/>
            <ac:cxnSpMk id="134" creationId="{9A1813E8-19F2-E6E1-0EC7-B0C099E95DD4}"/>
          </ac:cxnSpMkLst>
        </pc:cxnChg>
        <pc:cxnChg chg="add mod">
          <ac:chgData name="Aschari  Eric" userId="f3cdf30d-ba72-471a-b3e9-4ec89a7b6fed" providerId="ADAL" clId="{284D3135-B86D-435A-9E43-96A3564A8085}" dt="2022-05-27T16:37:44.611" v="1562" actId="165"/>
          <ac:cxnSpMkLst>
            <pc:docMk/>
            <pc:sldMk cId="2463708962" sldId="592"/>
            <ac:cxnSpMk id="139" creationId="{4C363E08-6997-69AC-CF51-E6E96E0A7519}"/>
          </ac:cxnSpMkLst>
        </pc:cxnChg>
        <pc:cxnChg chg="add del">
          <ac:chgData name="Aschari  Eric" userId="f3cdf30d-ba72-471a-b3e9-4ec89a7b6fed" providerId="ADAL" clId="{284D3135-B86D-435A-9E43-96A3564A8085}" dt="2022-05-27T15:57:30.786" v="808" actId="11529"/>
          <ac:cxnSpMkLst>
            <pc:docMk/>
            <pc:sldMk cId="2463708962" sldId="592"/>
            <ac:cxnSpMk id="141" creationId="{83E57C55-4E44-F931-431A-6430BF421896}"/>
          </ac:cxnSpMkLst>
        </pc:cxnChg>
        <pc:cxnChg chg="add mod">
          <ac:chgData name="Aschari  Eric" userId="f3cdf30d-ba72-471a-b3e9-4ec89a7b6fed" providerId="ADAL" clId="{284D3135-B86D-435A-9E43-96A3564A8085}" dt="2022-05-27T16:37:44.611" v="1562" actId="165"/>
          <ac:cxnSpMkLst>
            <pc:docMk/>
            <pc:sldMk cId="2463708962" sldId="592"/>
            <ac:cxnSpMk id="143" creationId="{A96557D8-32A4-741B-FA6C-3FF583DDDB65}"/>
          </ac:cxnSpMkLst>
        </pc:cxnChg>
        <pc:cxnChg chg="mod">
          <ac:chgData name="Aschari  Eric" userId="f3cdf30d-ba72-471a-b3e9-4ec89a7b6fed" providerId="ADAL" clId="{284D3135-B86D-435A-9E43-96A3564A8085}" dt="2022-05-27T16:37:44.611" v="1562" actId="165"/>
          <ac:cxnSpMkLst>
            <pc:docMk/>
            <pc:sldMk cId="2463708962" sldId="592"/>
            <ac:cxnSpMk id="148" creationId="{5D58028F-D00C-A371-7051-1F39159AFE4B}"/>
          </ac:cxnSpMkLst>
        </pc:cxnChg>
        <pc:cxnChg chg="mod">
          <ac:chgData name="Aschari  Eric" userId="f3cdf30d-ba72-471a-b3e9-4ec89a7b6fed" providerId="ADAL" clId="{284D3135-B86D-435A-9E43-96A3564A8085}" dt="2022-05-27T16:37:44.611" v="1562" actId="165"/>
          <ac:cxnSpMkLst>
            <pc:docMk/>
            <pc:sldMk cId="2463708962" sldId="592"/>
            <ac:cxnSpMk id="149" creationId="{FAF2E0D4-E11E-0874-8C5A-7EDEFD1FA67A}"/>
          </ac:cxnSpMkLst>
        </pc:cxnChg>
        <pc:cxnChg chg="add del mod">
          <ac:chgData name="Aschari  Eric" userId="f3cdf30d-ba72-471a-b3e9-4ec89a7b6fed" providerId="ADAL" clId="{284D3135-B86D-435A-9E43-96A3564A8085}" dt="2022-05-27T15:59:54.650" v="826" actId="478"/>
          <ac:cxnSpMkLst>
            <pc:docMk/>
            <pc:sldMk cId="2463708962" sldId="592"/>
            <ac:cxnSpMk id="150" creationId="{A8920F28-AD1D-DFA3-8E3D-E56EEDFAD465}"/>
          </ac:cxnSpMkLst>
        </pc:cxnChg>
        <pc:cxnChg chg="add del mod">
          <ac:chgData name="Aschari  Eric" userId="f3cdf30d-ba72-471a-b3e9-4ec89a7b6fed" providerId="ADAL" clId="{284D3135-B86D-435A-9E43-96A3564A8085}" dt="2022-05-27T15:59:54.650" v="826" actId="478"/>
          <ac:cxnSpMkLst>
            <pc:docMk/>
            <pc:sldMk cId="2463708962" sldId="592"/>
            <ac:cxnSpMk id="151" creationId="{357F2271-5E0D-FDD9-99D8-EA8FF889490F}"/>
          </ac:cxnSpMkLst>
        </pc:cxnChg>
        <pc:cxnChg chg="mod">
          <ac:chgData name="Aschari  Eric" userId="f3cdf30d-ba72-471a-b3e9-4ec89a7b6fed" providerId="ADAL" clId="{284D3135-B86D-435A-9E43-96A3564A8085}" dt="2022-05-27T15:59:32.544" v="824"/>
          <ac:cxnSpMkLst>
            <pc:docMk/>
            <pc:sldMk cId="2463708962" sldId="592"/>
            <ac:cxnSpMk id="153" creationId="{29DD7CB7-CE06-00E1-9284-ED41F3D82A2A}"/>
          </ac:cxnSpMkLst>
        </pc:cxnChg>
        <pc:cxnChg chg="mod">
          <ac:chgData name="Aschari  Eric" userId="f3cdf30d-ba72-471a-b3e9-4ec89a7b6fed" providerId="ADAL" clId="{284D3135-B86D-435A-9E43-96A3564A8085}" dt="2022-05-27T15:59:32.544" v="824"/>
          <ac:cxnSpMkLst>
            <pc:docMk/>
            <pc:sldMk cId="2463708962" sldId="592"/>
            <ac:cxnSpMk id="154" creationId="{AB90424B-AE0E-AD67-86EF-33BA0B3173D6}"/>
          </ac:cxnSpMkLst>
        </pc:cxnChg>
        <pc:cxnChg chg="mod">
          <ac:chgData name="Aschari  Eric" userId="f3cdf30d-ba72-471a-b3e9-4ec89a7b6fed" providerId="ADAL" clId="{284D3135-B86D-435A-9E43-96A3564A8085}" dt="2022-05-27T15:59:32.544" v="824"/>
          <ac:cxnSpMkLst>
            <pc:docMk/>
            <pc:sldMk cId="2463708962" sldId="592"/>
            <ac:cxnSpMk id="156" creationId="{24ADEFCC-4CC8-FE4E-8AB9-D762B599FDFC}"/>
          </ac:cxnSpMkLst>
        </pc:cxnChg>
        <pc:cxnChg chg="mod">
          <ac:chgData name="Aschari  Eric" userId="f3cdf30d-ba72-471a-b3e9-4ec89a7b6fed" providerId="ADAL" clId="{284D3135-B86D-435A-9E43-96A3564A8085}" dt="2022-05-27T15:59:32.544" v="824"/>
          <ac:cxnSpMkLst>
            <pc:docMk/>
            <pc:sldMk cId="2463708962" sldId="592"/>
            <ac:cxnSpMk id="157" creationId="{74EE270B-539F-383A-44D5-DC8128627A1E}"/>
          </ac:cxnSpMkLst>
        </pc:cxnChg>
        <pc:cxnChg chg="add mod topLvl">
          <ac:chgData name="Aschari  Eric" userId="f3cdf30d-ba72-471a-b3e9-4ec89a7b6fed" providerId="ADAL" clId="{284D3135-B86D-435A-9E43-96A3564A8085}" dt="2022-05-27T16:47:01.889" v="1580" actId="164"/>
          <ac:cxnSpMkLst>
            <pc:docMk/>
            <pc:sldMk cId="2463708962" sldId="592"/>
            <ac:cxnSpMk id="158" creationId="{3C209D41-9D8C-E03F-EF35-3529A3121930}"/>
          </ac:cxnSpMkLst>
        </pc:cxnChg>
        <pc:cxnChg chg="add mod topLvl">
          <ac:chgData name="Aschari  Eric" userId="f3cdf30d-ba72-471a-b3e9-4ec89a7b6fed" providerId="ADAL" clId="{284D3135-B86D-435A-9E43-96A3564A8085}" dt="2022-05-27T16:47:01.889" v="1580" actId="164"/>
          <ac:cxnSpMkLst>
            <pc:docMk/>
            <pc:sldMk cId="2463708962" sldId="592"/>
            <ac:cxnSpMk id="159" creationId="{74E2BB07-0603-59FE-6A34-41E2DC847FFA}"/>
          </ac:cxnSpMkLst>
        </pc:cxnChg>
        <pc:cxnChg chg="mod topLvl">
          <ac:chgData name="Aschari  Eric" userId="f3cdf30d-ba72-471a-b3e9-4ec89a7b6fed" providerId="ADAL" clId="{284D3135-B86D-435A-9E43-96A3564A8085}" dt="2022-05-27T16:47:01.889" v="1580" actId="164"/>
          <ac:cxnSpMkLst>
            <pc:docMk/>
            <pc:sldMk cId="2463708962" sldId="592"/>
            <ac:cxnSpMk id="161" creationId="{90C1B6B5-BA33-A5D2-2DEE-8E4EB706B44C}"/>
          </ac:cxnSpMkLst>
        </pc:cxnChg>
        <pc:cxnChg chg="mod topLvl">
          <ac:chgData name="Aschari  Eric" userId="f3cdf30d-ba72-471a-b3e9-4ec89a7b6fed" providerId="ADAL" clId="{284D3135-B86D-435A-9E43-96A3564A8085}" dt="2022-05-27T16:47:01.889" v="1580" actId="164"/>
          <ac:cxnSpMkLst>
            <pc:docMk/>
            <pc:sldMk cId="2463708962" sldId="592"/>
            <ac:cxnSpMk id="162" creationId="{579EC7EE-07FE-A0B1-92CF-016A89EA615F}"/>
          </ac:cxnSpMkLst>
        </pc:cxnChg>
        <pc:cxnChg chg="mod topLvl">
          <ac:chgData name="Aschari  Eric" userId="f3cdf30d-ba72-471a-b3e9-4ec89a7b6fed" providerId="ADAL" clId="{284D3135-B86D-435A-9E43-96A3564A8085}" dt="2022-05-27T16:47:01.889" v="1580" actId="164"/>
          <ac:cxnSpMkLst>
            <pc:docMk/>
            <pc:sldMk cId="2463708962" sldId="592"/>
            <ac:cxnSpMk id="164" creationId="{F471AD96-59DF-C5F2-138D-F714433D3353}"/>
          </ac:cxnSpMkLst>
        </pc:cxnChg>
        <pc:cxnChg chg="mod topLvl">
          <ac:chgData name="Aschari  Eric" userId="f3cdf30d-ba72-471a-b3e9-4ec89a7b6fed" providerId="ADAL" clId="{284D3135-B86D-435A-9E43-96A3564A8085}" dt="2022-05-27T16:47:01.889" v="1580" actId="164"/>
          <ac:cxnSpMkLst>
            <pc:docMk/>
            <pc:sldMk cId="2463708962" sldId="592"/>
            <ac:cxnSpMk id="165" creationId="{74D947B5-FCF8-E0CD-E5F4-339BD0B4344C}"/>
          </ac:cxnSpMkLst>
        </pc:cxnChg>
        <pc:cxnChg chg="add mod topLvl">
          <ac:chgData name="Aschari  Eric" userId="f3cdf30d-ba72-471a-b3e9-4ec89a7b6fed" providerId="ADAL" clId="{284D3135-B86D-435A-9E43-96A3564A8085}" dt="2022-05-27T16:40:29.555" v="1565" actId="164"/>
          <ac:cxnSpMkLst>
            <pc:docMk/>
            <pc:sldMk cId="2463708962" sldId="592"/>
            <ac:cxnSpMk id="177" creationId="{07F1FEB8-012B-7BA5-A828-211F27889162}"/>
          </ac:cxnSpMkLst>
        </pc:cxnChg>
        <pc:cxnChg chg="add mod topLvl">
          <ac:chgData name="Aschari  Eric" userId="f3cdf30d-ba72-471a-b3e9-4ec89a7b6fed" providerId="ADAL" clId="{284D3135-B86D-435A-9E43-96A3564A8085}" dt="2022-05-27T16:40:29.555" v="1565" actId="164"/>
          <ac:cxnSpMkLst>
            <pc:docMk/>
            <pc:sldMk cId="2463708962" sldId="592"/>
            <ac:cxnSpMk id="178" creationId="{241D24D0-62A0-A9AC-34A3-995E33774A36}"/>
          </ac:cxnSpMkLst>
        </pc:cxnChg>
        <pc:cxnChg chg="add mod topLvl">
          <ac:chgData name="Aschari  Eric" userId="f3cdf30d-ba72-471a-b3e9-4ec89a7b6fed" providerId="ADAL" clId="{284D3135-B86D-435A-9E43-96A3564A8085}" dt="2022-05-27T16:40:29.555" v="1565" actId="164"/>
          <ac:cxnSpMkLst>
            <pc:docMk/>
            <pc:sldMk cId="2463708962" sldId="592"/>
            <ac:cxnSpMk id="179" creationId="{F8CF99CD-9C2D-A89C-1B82-9901D9A9FBA0}"/>
          </ac:cxnSpMkLst>
        </pc:cxnChg>
        <pc:cxnChg chg="add mod topLvl">
          <ac:chgData name="Aschari  Eric" userId="f3cdf30d-ba72-471a-b3e9-4ec89a7b6fed" providerId="ADAL" clId="{284D3135-B86D-435A-9E43-96A3564A8085}" dt="2022-05-27T16:40:29.555" v="1565" actId="164"/>
          <ac:cxnSpMkLst>
            <pc:docMk/>
            <pc:sldMk cId="2463708962" sldId="592"/>
            <ac:cxnSpMk id="182" creationId="{0E0B0808-76D7-4EE5-6EA7-34A393B59942}"/>
          </ac:cxnSpMkLst>
        </pc:cxnChg>
        <pc:cxnChg chg="add mod topLvl">
          <ac:chgData name="Aschari  Eric" userId="f3cdf30d-ba72-471a-b3e9-4ec89a7b6fed" providerId="ADAL" clId="{284D3135-B86D-435A-9E43-96A3564A8085}" dt="2022-05-27T16:40:29.555" v="1565" actId="164"/>
          <ac:cxnSpMkLst>
            <pc:docMk/>
            <pc:sldMk cId="2463708962" sldId="592"/>
            <ac:cxnSpMk id="183" creationId="{499EC971-081F-2986-A58F-57678B601FF8}"/>
          </ac:cxnSpMkLst>
        </pc:cxnChg>
        <pc:cxnChg chg="add mod topLvl">
          <ac:chgData name="Aschari  Eric" userId="f3cdf30d-ba72-471a-b3e9-4ec89a7b6fed" providerId="ADAL" clId="{284D3135-B86D-435A-9E43-96A3564A8085}" dt="2022-05-27T16:40:29.555" v="1565" actId="164"/>
          <ac:cxnSpMkLst>
            <pc:docMk/>
            <pc:sldMk cId="2463708962" sldId="592"/>
            <ac:cxnSpMk id="184" creationId="{F62DEDB4-8292-B2D8-A814-B51E3E71984F}"/>
          </ac:cxnSpMkLst>
        </pc:cxnChg>
        <pc:cxnChg chg="add del mod">
          <ac:chgData name="Aschari  Eric" userId="f3cdf30d-ba72-471a-b3e9-4ec89a7b6fed" providerId="ADAL" clId="{284D3135-B86D-435A-9E43-96A3564A8085}" dt="2022-05-27T16:10:06.149" v="1056" actId="21"/>
          <ac:cxnSpMkLst>
            <pc:docMk/>
            <pc:sldMk cId="2463708962" sldId="592"/>
            <ac:cxnSpMk id="195" creationId="{A30B2D1C-D084-24DD-BE3E-85B2484BBD79}"/>
          </ac:cxnSpMkLst>
        </pc:cxnChg>
        <pc:cxnChg chg="mod">
          <ac:chgData name="Aschari  Eric" userId="f3cdf30d-ba72-471a-b3e9-4ec89a7b6fed" providerId="ADAL" clId="{284D3135-B86D-435A-9E43-96A3564A8085}" dt="2022-05-27T16:29:21.036" v="1528" actId="571"/>
          <ac:cxnSpMkLst>
            <pc:docMk/>
            <pc:sldMk cId="2463708962" sldId="592"/>
            <ac:cxnSpMk id="214" creationId="{2FF12779-C958-7A8C-D84E-2D6F21362E1A}"/>
          </ac:cxnSpMkLst>
        </pc:cxnChg>
        <pc:cxnChg chg="mod">
          <ac:chgData name="Aschari  Eric" userId="f3cdf30d-ba72-471a-b3e9-4ec89a7b6fed" providerId="ADAL" clId="{284D3135-B86D-435A-9E43-96A3564A8085}" dt="2022-05-27T16:29:21.036" v="1528" actId="571"/>
          <ac:cxnSpMkLst>
            <pc:docMk/>
            <pc:sldMk cId="2463708962" sldId="592"/>
            <ac:cxnSpMk id="215" creationId="{3873A138-6599-BE5E-EFF2-A1B6CDDADF94}"/>
          </ac:cxnSpMkLst>
        </pc:cxnChg>
        <pc:cxnChg chg="mod">
          <ac:chgData name="Aschari  Eric" userId="f3cdf30d-ba72-471a-b3e9-4ec89a7b6fed" providerId="ADAL" clId="{284D3135-B86D-435A-9E43-96A3564A8085}" dt="2022-05-27T16:29:21.036" v="1528" actId="571"/>
          <ac:cxnSpMkLst>
            <pc:docMk/>
            <pc:sldMk cId="2463708962" sldId="592"/>
            <ac:cxnSpMk id="216" creationId="{C68E1D17-B4E8-376E-B2B4-CDFDA6A9CEC7}"/>
          </ac:cxnSpMkLst>
        </pc:cxnChg>
        <pc:cxnChg chg="mod">
          <ac:chgData name="Aschari  Eric" userId="f3cdf30d-ba72-471a-b3e9-4ec89a7b6fed" providerId="ADAL" clId="{284D3135-B86D-435A-9E43-96A3564A8085}" dt="2022-05-27T16:29:21.036" v="1528" actId="571"/>
          <ac:cxnSpMkLst>
            <pc:docMk/>
            <pc:sldMk cId="2463708962" sldId="592"/>
            <ac:cxnSpMk id="217" creationId="{8A167A17-BDE3-BB50-0B77-40F3972E0546}"/>
          </ac:cxnSpMkLst>
        </pc:cxnChg>
        <pc:cxnChg chg="mod">
          <ac:chgData name="Aschari  Eric" userId="f3cdf30d-ba72-471a-b3e9-4ec89a7b6fed" providerId="ADAL" clId="{284D3135-B86D-435A-9E43-96A3564A8085}" dt="2022-05-27T16:29:21.036" v="1528" actId="571"/>
          <ac:cxnSpMkLst>
            <pc:docMk/>
            <pc:sldMk cId="2463708962" sldId="592"/>
            <ac:cxnSpMk id="218" creationId="{5FE0F3A0-48AB-02EB-9D4A-36760C97E900}"/>
          </ac:cxnSpMkLst>
        </pc:cxnChg>
        <pc:cxnChg chg="mod">
          <ac:chgData name="Aschari  Eric" userId="f3cdf30d-ba72-471a-b3e9-4ec89a7b6fed" providerId="ADAL" clId="{284D3135-B86D-435A-9E43-96A3564A8085}" dt="2022-05-27T16:29:21.036" v="1528" actId="571"/>
          <ac:cxnSpMkLst>
            <pc:docMk/>
            <pc:sldMk cId="2463708962" sldId="592"/>
            <ac:cxnSpMk id="219" creationId="{7DC4E399-E24B-2DCD-FB65-AFD814BBA33B}"/>
          </ac:cxnSpMkLst>
        </pc:cxnChg>
        <pc:cxnChg chg="mod">
          <ac:chgData name="Aschari  Eric" userId="f3cdf30d-ba72-471a-b3e9-4ec89a7b6fed" providerId="ADAL" clId="{284D3135-B86D-435A-9E43-96A3564A8085}" dt="2022-05-27T16:29:21.036" v="1528" actId="571"/>
          <ac:cxnSpMkLst>
            <pc:docMk/>
            <pc:sldMk cId="2463708962" sldId="592"/>
            <ac:cxnSpMk id="220" creationId="{EB44F1B6-9581-D3BA-6F58-678E38245622}"/>
          </ac:cxnSpMkLst>
        </pc:cxnChg>
        <pc:cxnChg chg="mod">
          <ac:chgData name="Aschari  Eric" userId="f3cdf30d-ba72-471a-b3e9-4ec89a7b6fed" providerId="ADAL" clId="{284D3135-B86D-435A-9E43-96A3564A8085}" dt="2022-05-27T16:29:21.036" v="1528" actId="571"/>
          <ac:cxnSpMkLst>
            <pc:docMk/>
            <pc:sldMk cId="2463708962" sldId="592"/>
            <ac:cxnSpMk id="221" creationId="{9B8E04C4-8801-0F50-7914-F8868BBC6044}"/>
          </ac:cxnSpMkLst>
        </pc:cxnChg>
        <pc:cxnChg chg="mod">
          <ac:chgData name="Aschari  Eric" userId="f3cdf30d-ba72-471a-b3e9-4ec89a7b6fed" providerId="ADAL" clId="{284D3135-B86D-435A-9E43-96A3564A8085}" dt="2022-05-27T16:29:21.036" v="1528" actId="571"/>
          <ac:cxnSpMkLst>
            <pc:docMk/>
            <pc:sldMk cId="2463708962" sldId="592"/>
            <ac:cxnSpMk id="222" creationId="{F23B9234-801F-A32C-0F8F-E84824375CFC}"/>
          </ac:cxnSpMkLst>
        </pc:cxnChg>
        <pc:cxnChg chg="mod">
          <ac:chgData name="Aschari  Eric" userId="f3cdf30d-ba72-471a-b3e9-4ec89a7b6fed" providerId="ADAL" clId="{284D3135-B86D-435A-9E43-96A3564A8085}" dt="2022-05-27T16:29:21.036" v="1528" actId="571"/>
          <ac:cxnSpMkLst>
            <pc:docMk/>
            <pc:sldMk cId="2463708962" sldId="592"/>
            <ac:cxnSpMk id="223" creationId="{97B983BB-1504-474B-5DF8-400E157A6580}"/>
          </ac:cxnSpMkLst>
        </pc:cxnChg>
        <pc:cxnChg chg="mod">
          <ac:chgData name="Aschari  Eric" userId="f3cdf30d-ba72-471a-b3e9-4ec89a7b6fed" providerId="ADAL" clId="{284D3135-B86D-435A-9E43-96A3564A8085}" dt="2022-05-27T16:29:21.036" v="1528" actId="571"/>
          <ac:cxnSpMkLst>
            <pc:docMk/>
            <pc:sldMk cId="2463708962" sldId="592"/>
            <ac:cxnSpMk id="224" creationId="{16708B15-AA1E-CD7B-D026-0F735DFDC80A}"/>
          </ac:cxnSpMkLst>
        </pc:cxnChg>
        <pc:cxnChg chg="mod">
          <ac:chgData name="Aschari  Eric" userId="f3cdf30d-ba72-471a-b3e9-4ec89a7b6fed" providerId="ADAL" clId="{284D3135-B86D-435A-9E43-96A3564A8085}" dt="2022-05-27T16:29:21.036" v="1528" actId="571"/>
          <ac:cxnSpMkLst>
            <pc:docMk/>
            <pc:sldMk cId="2463708962" sldId="592"/>
            <ac:cxnSpMk id="225" creationId="{0F54EDCF-392B-CC37-3C6F-54574B3E6BE6}"/>
          </ac:cxnSpMkLst>
        </pc:cxnChg>
        <pc:cxnChg chg="mod">
          <ac:chgData name="Aschari  Eric" userId="f3cdf30d-ba72-471a-b3e9-4ec89a7b6fed" providerId="ADAL" clId="{284D3135-B86D-435A-9E43-96A3564A8085}" dt="2022-05-27T16:29:21.036" v="1528" actId="571"/>
          <ac:cxnSpMkLst>
            <pc:docMk/>
            <pc:sldMk cId="2463708962" sldId="592"/>
            <ac:cxnSpMk id="226" creationId="{DF622758-8698-A211-FC8E-78ECE3D9C5E8}"/>
          </ac:cxnSpMkLst>
        </pc:cxnChg>
        <pc:cxnChg chg="mod">
          <ac:chgData name="Aschari  Eric" userId="f3cdf30d-ba72-471a-b3e9-4ec89a7b6fed" providerId="ADAL" clId="{284D3135-B86D-435A-9E43-96A3564A8085}" dt="2022-05-27T16:29:21.036" v="1528" actId="571"/>
          <ac:cxnSpMkLst>
            <pc:docMk/>
            <pc:sldMk cId="2463708962" sldId="592"/>
            <ac:cxnSpMk id="227" creationId="{D67E7366-1ECC-8E52-74F1-37FB1472D09F}"/>
          </ac:cxnSpMkLst>
        </pc:cxnChg>
        <pc:cxnChg chg="mod">
          <ac:chgData name="Aschari  Eric" userId="f3cdf30d-ba72-471a-b3e9-4ec89a7b6fed" providerId="ADAL" clId="{284D3135-B86D-435A-9E43-96A3564A8085}" dt="2022-05-27T16:29:21.036" v="1528" actId="571"/>
          <ac:cxnSpMkLst>
            <pc:docMk/>
            <pc:sldMk cId="2463708962" sldId="592"/>
            <ac:cxnSpMk id="228" creationId="{9623018D-C053-DD90-7AAF-E95F36357054}"/>
          </ac:cxnSpMkLst>
        </pc:cxnChg>
        <pc:cxnChg chg="mod">
          <ac:chgData name="Aschari  Eric" userId="f3cdf30d-ba72-471a-b3e9-4ec89a7b6fed" providerId="ADAL" clId="{284D3135-B86D-435A-9E43-96A3564A8085}" dt="2022-05-27T16:29:21.036" v="1528" actId="571"/>
          <ac:cxnSpMkLst>
            <pc:docMk/>
            <pc:sldMk cId="2463708962" sldId="592"/>
            <ac:cxnSpMk id="229" creationId="{49BBAF1D-7E0F-6780-9266-585F6B0774A5}"/>
          </ac:cxnSpMkLst>
        </pc:cxnChg>
        <pc:cxnChg chg="mod">
          <ac:chgData name="Aschari  Eric" userId="f3cdf30d-ba72-471a-b3e9-4ec89a7b6fed" providerId="ADAL" clId="{284D3135-B86D-435A-9E43-96A3564A8085}" dt="2022-05-27T16:29:21.036" v="1528" actId="571"/>
          <ac:cxnSpMkLst>
            <pc:docMk/>
            <pc:sldMk cId="2463708962" sldId="592"/>
            <ac:cxnSpMk id="230" creationId="{BF1383CA-BA95-46B5-D520-B9EB560ED371}"/>
          </ac:cxnSpMkLst>
        </pc:cxnChg>
        <pc:cxnChg chg="mod">
          <ac:chgData name="Aschari  Eric" userId="f3cdf30d-ba72-471a-b3e9-4ec89a7b6fed" providerId="ADAL" clId="{284D3135-B86D-435A-9E43-96A3564A8085}" dt="2022-05-27T16:29:21.036" v="1528" actId="571"/>
          <ac:cxnSpMkLst>
            <pc:docMk/>
            <pc:sldMk cId="2463708962" sldId="592"/>
            <ac:cxnSpMk id="232" creationId="{35CFCB0A-B175-E034-FB33-6ABC43A24C15}"/>
          </ac:cxnSpMkLst>
        </pc:cxnChg>
        <pc:cxnChg chg="mod">
          <ac:chgData name="Aschari  Eric" userId="f3cdf30d-ba72-471a-b3e9-4ec89a7b6fed" providerId="ADAL" clId="{284D3135-B86D-435A-9E43-96A3564A8085}" dt="2022-05-27T16:29:21.036" v="1528" actId="571"/>
          <ac:cxnSpMkLst>
            <pc:docMk/>
            <pc:sldMk cId="2463708962" sldId="592"/>
            <ac:cxnSpMk id="234" creationId="{BBA05A64-C4AA-5AC5-1883-E8BB0F8FBB19}"/>
          </ac:cxnSpMkLst>
        </pc:cxnChg>
        <pc:cxnChg chg="mod">
          <ac:chgData name="Aschari  Eric" userId="f3cdf30d-ba72-471a-b3e9-4ec89a7b6fed" providerId="ADAL" clId="{284D3135-B86D-435A-9E43-96A3564A8085}" dt="2022-05-27T16:29:21.036" v="1528" actId="571"/>
          <ac:cxnSpMkLst>
            <pc:docMk/>
            <pc:sldMk cId="2463708962" sldId="592"/>
            <ac:cxnSpMk id="243" creationId="{B5715858-9753-0565-3095-39A47B1D3E0A}"/>
          </ac:cxnSpMkLst>
        </pc:cxnChg>
        <pc:cxnChg chg="mod">
          <ac:chgData name="Aschari  Eric" userId="f3cdf30d-ba72-471a-b3e9-4ec89a7b6fed" providerId="ADAL" clId="{284D3135-B86D-435A-9E43-96A3564A8085}" dt="2022-05-27T16:29:21.036" v="1528" actId="571"/>
          <ac:cxnSpMkLst>
            <pc:docMk/>
            <pc:sldMk cId="2463708962" sldId="592"/>
            <ac:cxnSpMk id="244" creationId="{F3726519-F31A-395F-86E0-8633096376D9}"/>
          </ac:cxnSpMkLst>
        </pc:cxnChg>
        <pc:cxnChg chg="mod">
          <ac:chgData name="Aschari  Eric" userId="f3cdf30d-ba72-471a-b3e9-4ec89a7b6fed" providerId="ADAL" clId="{284D3135-B86D-435A-9E43-96A3564A8085}" dt="2022-05-27T16:29:21.036" v="1528" actId="571"/>
          <ac:cxnSpMkLst>
            <pc:docMk/>
            <pc:sldMk cId="2463708962" sldId="592"/>
            <ac:cxnSpMk id="247" creationId="{3215AA42-DF14-D88D-FF0C-FF2022604E1E}"/>
          </ac:cxnSpMkLst>
        </pc:cxnChg>
        <pc:cxnChg chg="mod">
          <ac:chgData name="Aschari  Eric" userId="f3cdf30d-ba72-471a-b3e9-4ec89a7b6fed" providerId="ADAL" clId="{284D3135-B86D-435A-9E43-96A3564A8085}" dt="2022-05-27T16:29:21.036" v="1528" actId="571"/>
          <ac:cxnSpMkLst>
            <pc:docMk/>
            <pc:sldMk cId="2463708962" sldId="592"/>
            <ac:cxnSpMk id="248" creationId="{6668D82D-3EFB-B825-76AB-BDF160630667}"/>
          </ac:cxnSpMkLst>
        </pc:cxnChg>
        <pc:cxnChg chg="mod">
          <ac:chgData name="Aschari  Eric" userId="f3cdf30d-ba72-471a-b3e9-4ec89a7b6fed" providerId="ADAL" clId="{284D3135-B86D-435A-9E43-96A3564A8085}" dt="2022-05-27T16:29:21.036" v="1528" actId="571"/>
          <ac:cxnSpMkLst>
            <pc:docMk/>
            <pc:sldMk cId="2463708962" sldId="592"/>
            <ac:cxnSpMk id="249" creationId="{8BEAC212-C271-0AE4-C7C7-DD1AE9D5F867}"/>
          </ac:cxnSpMkLst>
        </pc:cxnChg>
        <pc:cxnChg chg="mod">
          <ac:chgData name="Aschari  Eric" userId="f3cdf30d-ba72-471a-b3e9-4ec89a7b6fed" providerId="ADAL" clId="{284D3135-B86D-435A-9E43-96A3564A8085}" dt="2022-05-27T16:29:21.036" v="1528" actId="571"/>
          <ac:cxnSpMkLst>
            <pc:docMk/>
            <pc:sldMk cId="2463708962" sldId="592"/>
            <ac:cxnSpMk id="250" creationId="{7594F06E-93D1-1389-C6F0-C55F22D17F1F}"/>
          </ac:cxnSpMkLst>
        </pc:cxnChg>
        <pc:cxnChg chg="mod">
          <ac:chgData name="Aschari  Eric" userId="f3cdf30d-ba72-471a-b3e9-4ec89a7b6fed" providerId="ADAL" clId="{284D3135-B86D-435A-9E43-96A3564A8085}" dt="2022-05-27T16:29:21.036" v="1528" actId="571"/>
          <ac:cxnSpMkLst>
            <pc:docMk/>
            <pc:sldMk cId="2463708962" sldId="592"/>
            <ac:cxnSpMk id="251" creationId="{AF433D69-9BD7-6BF1-4719-AD4F4C658041}"/>
          </ac:cxnSpMkLst>
        </pc:cxnChg>
        <pc:cxnChg chg="mod">
          <ac:chgData name="Aschari  Eric" userId="f3cdf30d-ba72-471a-b3e9-4ec89a7b6fed" providerId="ADAL" clId="{284D3135-B86D-435A-9E43-96A3564A8085}" dt="2022-05-27T16:29:21.036" v="1528" actId="571"/>
          <ac:cxnSpMkLst>
            <pc:docMk/>
            <pc:sldMk cId="2463708962" sldId="592"/>
            <ac:cxnSpMk id="252" creationId="{5CB94911-6840-B485-3CC4-ECD97B5FEA06}"/>
          </ac:cxnSpMkLst>
        </pc:cxnChg>
        <pc:cxnChg chg="mod">
          <ac:chgData name="Aschari  Eric" userId="f3cdf30d-ba72-471a-b3e9-4ec89a7b6fed" providerId="ADAL" clId="{284D3135-B86D-435A-9E43-96A3564A8085}" dt="2022-05-27T16:29:21.036" v="1528" actId="571"/>
          <ac:cxnSpMkLst>
            <pc:docMk/>
            <pc:sldMk cId="2463708962" sldId="592"/>
            <ac:cxnSpMk id="253" creationId="{944019BC-73FD-B3CD-93BD-975F735ECAFD}"/>
          </ac:cxnSpMkLst>
        </pc:cxnChg>
        <pc:cxnChg chg="mod">
          <ac:chgData name="Aschari  Eric" userId="f3cdf30d-ba72-471a-b3e9-4ec89a7b6fed" providerId="ADAL" clId="{284D3135-B86D-435A-9E43-96A3564A8085}" dt="2022-05-27T16:29:21.036" v="1528" actId="571"/>
          <ac:cxnSpMkLst>
            <pc:docMk/>
            <pc:sldMk cId="2463708962" sldId="592"/>
            <ac:cxnSpMk id="254" creationId="{F12D5F70-5290-757E-3500-88D7ADFC683A}"/>
          </ac:cxnSpMkLst>
        </pc:cxnChg>
        <pc:cxnChg chg="mod">
          <ac:chgData name="Aschari  Eric" userId="f3cdf30d-ba72-471a-b3e9-4ec89a7b6fed" providerId="ADAL" clId="{284D3135-B86D-435A-9E43-96A3564A8085}" dt="2022-05-27T16:29:21.036" v="1528" actId="571"/>
          <ac:cxnSpMkLst>
            <pc:docMk/>
            <pc:sldMk cId="2463708962" sldId="592"/>
            <ac:cxnSpMk id="255" creationId="{A8C012AD-D08E-A539-5F27-33C50DCDAE96}"/>
          </ac:cxnSpMkLst>
        </pc:cxnChg>
        <pc:cxnChg chg="mod">
          <ac:chgData name="Aschari  Eric" userId="f3cdf30d-ba72-471a-b3e9-4ec89a7b6fed" providerId="ADAL" clId="{284D3135-B86D-435A-9E43-96A3564A8085}" dt="2022-05-27T16:29:21.036" v="1528" actId="571"/>
          <ac:cxnSpMkLst>
            <pc:docMk/>
            <pc:sldMk cId="2463708962" sldId="592"/>
            <ac:cxnSpMk id="256" creationId="{B3D477B5-2EFE-40C7-2ED9-E21CCA49ABF9}"/>
          </ac:cxnSpMkLst>
        </pc:cxnChg>
        <pc:cxnChg chg="mod">
          <ac:chgData name="Aschari  Eric" userId="f3cdf30d-ba72-471a-b3e9-4ec89a7b6fed" providerId="ADAL" clId="{284D3135-B86D-435A-9E43-96A3564A8085}" dt="2022-05-27T16:29:21.036" v="1528" actId="571"/>
          <ac:cxnSpMkLst>
            <pc:docMk/>
            <pc:sldMk cId="2463708962" sldId="592"/>
            <ac:cxnSpMk id="257" creationId="{0AFC2715-29E5-6EF7-9177-60B21AB66B88}"/>
          </ac:cxnSpMkLst>
        </pc:cxnChg>
        <pc:cxnChg chg="mod">
          <ac:chgData name="Aschari  Eric" userId="f3cdf30d-ba72-471a-b3e9-4ec89a7b6fed" providerId="ADAL" clId="{284D3135-B86D-435A-9E43-96A3564A8085}" dt="2022-05-27T16:29:21.036" v="1528" actId="571"/>
          <ac:cxnSpMkLst>
            <pc:docMk/>
            <pc:sldMk cId="2463708962" sldId="592"/>
            <ac:cxnSpMk id="258" creationId="{CBB8802E-60CD-2C7C-9864-38F3523254DC}"/>
          </ac:cxnSpMkLst>
        </pc:cxnChg>
        <pc:cxnChg chg="mod">
          <ac:chgData name="Aschari  Eric" userId="f3cdf30d-ba72-471a-b3e9-4ec89a7b6fed" providerId="ADAL" clId="{284D3135-B86D-435A-9E43-96A3564A8085}" dt="2022-05-27T16:29:21.036" v="1528" actId="571"/>
          <ac:cxnSpMkLst>
            <pc:docMk/>
            <pc:sldMk cId="2463708962" sldId="592"/>
            <ac:cxnSpMk id="264" creationId="{2BDEBFE2-4498-DFC7-0C80-0D30E2DFD07C}"/>
          </ac:cxnSpMkLst>
        </pc:cxnChg>
        <pc:cxnChg chg="mod">
          <ac:chgData name="Aschari  Eric" userId="f3cdf30d-ba72-471a-b3e9-4ec89a7b6fed" providerId="ADAL" clId="{284D3135-B86D-435A-9E43-96A3564A8085}" dt="2022-05-27T16:29:21.036" v="1528" actId="571"/>
          <ac:cxnSpMkLst>
            <pc:docMk/>
            <pc:sldMk cId="2463708962" sldId="592"/>
            <ac:cxnSpMk id="265" creationId="{B8011B99-1D03-7B36-C0C5-72C063CC281D}"/>
          </ac:cxnSpMkLst>
        </pc:cxnChg>
        <pc:cxnChg chg="mod">
          <ac:chgData name="Aschari  Eric" userId="f3cdf30d-ba72-471a-b3e9-4ec89a7b6fed" providerId="ADAL" clId="{284D3135-B86D-435A-9E43-96A3564A8085}" dt="2022-05-27T16:29:21.036" v="1528" actId="571"/>
          <ac:cxnSpMkLst>
            <pc:docMk/>
            <pc:sldMk cId="2463708962" sldId="592"/>
            <ac:cxnSpMk id="266" creationId="{C58267EA-405F-697B-FF3A-7A7FA9C9DF24}"/>
          </ac:cxnSpMkLst>
        </pc:cxnChg>
        <pc:cxnChg chg="mod">
          <ac:chgData name="Aschari  Eric" userId="f3cdf30d-ba72-471a-b3e9-4ec89a7b6fed" providerId="ADAL" clId="{284D3135-B86D-435A-9E43-96A3564A8085}" dt="2022-05-27T16:29:21.036" v="1528" actId="571"/>
          <ac:cxnSpMkLst>
            <pc:docMk/>
            <pc:sldMk cId="2463708962" sldId="592"/>
            <ac:cxnSpMk id="267" creationId="{D2C825C9-B4CF-4B66-7208-A375EA9382EC}"/>
          </ac:cxnSpMkLst>
        </pc:cxnChg>
        <pc:cxnChg chg="mod">
          <ac:chgData name="Aschari  Eric" userId="f3cdf30d-ba72-471a-b3e9-4ec89a7b6fed" providerId="ADAL" clId="{284D3135-B86D-435A-9E43-96A3564A8085}" dt="2022-05-27T16:29:21.036" v="1528" actId="571"/>
          <ac:cxnSpMkLst>
            <pc:docMk/>
            <pc:sldMk cId="2463708962" sldId="592"/>
            <ac:cxnSpMk id="285" creationId="{77C2DA89-8C55-FF70-6669-518DDD02B496}"/>
          </ac:cxnSpMkLst>
        </pc:cxnChg>
        <pc:cxnChg chg="mod">
          <ac:chgData name="Aschari  Eric" userId="f3cdf30d-ba72-471a-b3e9-4ec89a7b6fed" providerId="ADAL" clId="{284D3135-B86D-435A-9E43-96A3564A8085}" dt="2022-05-27T16:29:21.036" v="1528" actId="571"/>
          <ac:cxnSpMkLst>
            <pc:docMk/>
            <pc:sldMk cId="2463708962" sldId="592"/>
            <ac:cxnSpMk id="286" creationId="{7297A195-C28E-BD45-40AE-B9292AE4930D}"/>
          </ac:cxnSpMkLst>
        </pc:cxnChg>
        <pc:cxnChg chg="mod">
          <ac:chgData name="Aschari  Eric" userId="f3cdf30d-ba72-471a-b3e9-4ec89a7b6fed" providerId="ADAL" clId="{284D3135-B86D-435A-9E43-96A3564A8085}" dt="2022-05-27T16:40:32.416" v="1566"/>
          <ac:cxnSpMkLst>
            <pc:docMk/>
            <pc:sldMk cId="2463708962" sldId="592"/>
            <ac:cxnSpMk id="299" creationId="{2EB2AE26-4F78-B378-7B96-85459FD5D998}"/>
          </ac:cxnSpMkLst>
        </pc:cxnChg>
        <pc:cxnChg chg="mod">
          <ac:chgData name="Aschari  Eric" userId="f3cdf30d-ba72-471a-b3e9-4ec89a7b6fed" providerId="ADAL" clId="{284D3135-B86D-435A-9E43-96A3564A8085}" dt="2022-05-27T16:40:32.416" v="1566"/>
          <ac:cxnSpMkLst>
            <pc:docMk/>
            <pc:sldMk cId="2463708962" sldId="592"/>
            <ac:cxnSpMk id="300" creationId="{56584CE0-CCD4-2AE9-3BC2-2601587E796B}"/>
          </ac:cxnSpMkLst>
        </pc:cxnChg>
        <pc:cxnChg chg="mod">
          <ac:chgData name="Aschari  Eric" userId="f3cdf30d-ba72-471a-b3e9-4ec89a7b6fed" providerId="ADAL" clId="{284D3135-B86D-435A-9E43-96A3564A8085}" dt="2022-05-27T16:40:32.416" v="1566"/>
          <ac:cxnSpMkLst>
            <pc:docMk/>
            <pc:sldMk cId="2463708962" sldId="592"/>
            <ac:cxnSpMk id="301" creationId="{18DD4AB6-DB13-FB4D-8545-FE4BDEBEC4D3}"/>
          </ac:cxnSpMkLst>
        </pc:cxnChg>
        <pc:cxnChg chg="mod">
          <ac:chgData name="Aschari  Eric" userId="f3cdf30d-ba72-471a-b3e9-4ec89a7b6fed" providerId="ADAL" clId="{284D3135-B86D-435A-9E43-96A3564A8085}" dt="2022-05-27T16:40:32.416" v="1566"/>
          <ac:cxnSpMkLst>
            <pc:docMk/>
            <pc:sldMk cId="2463708962" sldId="592"/>
            <ac:cxnSpMk id="302" creationId="{01C345F1-1EF3-0668-25D7-2F698AA5158D}"/>
          </ac:cxnSpMkLst>
        </pc:cxnChg>
        <pc:cxnChg chg="mod">
          <ac:chgData name="Aschari  Eric" userId="f3cdf30d-ba72-471a-b3e9-4ec89a7b6fed" providerId="ADAL" clId="{284D3135-B86D-435A-9E43-96A3564A8085}" dt="2022-05-27T16:40:32.416" v="1566"/>
          <ac:cxnSpMkLst>
            <pc:docMk/>
            <pc:sldMk cId="2463708962" sldId="592"/>
            <ac:cxnSpMk id="303" creationId="{7954B2DE-1895-1D52-BB8C-574C2B0A7EA6}"/>
          </ac:cxnSpMkLst>
        </pc:cxnChg>
        <pc:cxnChg chg="mod">
          <ac:chgData name="Aschari  Eric" userId="f3cdf30d-ba72-471a-b3e9-4ec89a7b6fed" providerId="ADAL" clId="{284D3135-B86D-435A-9E43-96A3564A8085}" dt="2022-05-27T16:40:32.416" v="1566"/>
          <ac:cxnSpMkLst>
            <pc:docMk/>
            <pc:sldMk cId="2463708962" sldId="592"/>
            <ac:cxnSpMk id="304" creationId="{2A6BD48B-C1B1-6273-B7CC-10304AB24798}"/>
          </ac:cxnSpMkLst>
        </pc:cxnChg>
        <pc:cxnChg chg="mod">
          <ac:chgData name="Aschari  Eric" userId="f3cdf30d-ba72-471a-b3e9-4ec89a7b6fed" providerId="ADAL" clId="{284D3135-B86D-435A-9E43-96A3564A8085}" dt="2022-05-27T16:40:32.416" v="1566"/>
          <ac:cxnSpMkLst>
            <pc:docMk/>
            <pc:sldMk cId="2463708962" sldId="592"/>
            <ac:cxnSpMk id="305" creationId="{1B8C687C-1D37-8C25-8BEC-88AEC1CA97A2}"/>
          </ac:cxnSpMkLst>
        </pc:cxnChg>
        <pc:cxnChg chg="mod">
          <ac:chgData name="Aschari  Eric" userId="f3cdf30d-ba72-471a-b3e9-4ec89a7b6fed" providerId="ADAL" clId="{284D3135-B86D-435A-9E43-96A3564A8085}" dt="2022-05-27T16:40:32.416" v="1566"/>
          <ac:cxnSpMkLst>
            <pc:docMk/>
            <pc:sldMk cId="2463708962" sldId="592"/>
            <ac:cxnSpMk id="306" creationId="{33F31C6C-F7AC-63FD-A109-63E2AB081400}"/>
          </ac:cxnSpMkLst>
        </pc:cxnChg>
        <pc:cxnChg chg="mod">
          <ac:chgData name="Aschari  Eric" userId="f3cdf30d-ba72-471a-b3e9-4ec89a7b6fed" providerId="ADAL" clId="{284D3135-B86D-435A-9E43-96A3564A8085}" dt="2022-05-27T16:40:32.416" v="1566"/>
          <ac:cxnSpMkLst>
            <pc:docMk/>
            <pc:sldMk cId="2463708962" sldId="592"/>
            <ac:cxnSpMk id="307" creationId="{E902E10B-4C37-38C0-48E0-F1FD02FFEA73}"/>
          </ac:cxnSpMkLst>
        </pc:cxnChg>
        <pc:cxnChg chg="mod">
          <ac:chgData name="Aschari  Eric" userId="f3cdf30d-ba72-471a-b3e9-4ec89a7b6fed" providerId="ADAL" clId="{284D3135-B86D-435A-9E43-96A3564A8085}" dt="2022-05-27T16:40:32.416" v="1566"/>
          <ac:cxnSpMkLst>
            <pc:docMk/>
            <pc:sldMk cId="2463708962" sldId="592"/>
            <ac:cxnSpMk id="308" creationId="{AA87878B-072D-33FE-AAC1-7823FB8003DE}"/>
          </ac:cxnSpMkLst>
        </pc:cxnChg>
        <pc:cxnChg chg="mod">
          <ac:chgData name="Aschari  Eric" userId="f3cdf30d-ba72-471a-b3e9-4ec89a7b6fed" providerId="ADAL" clId="{284D3135-B86D-435A-9E43-96A3564A8085}" dt="2022-05-27T16:40:32.416" v="1566"/>
          <ac:cxnSpMkLst>
            <pc:docMk/>
            <pc:sldMk cId="2463708962" sldId="592"/>
            <ac:cxnSpMk id="309" creationId="{52D47A4F-CF5A-B3D7-2175-98766907D3EC}"/>
          </ac:cxnSpMkLst>
        </pc:cxnChg>
        <pc:cxnChg chg="mod">
          <ac:chgData name="Aschari  Eric" userId="f3cdf30d-ba72-471a-b3e9-4ec89a7b6fed" providerId="ADAL" clId="{284D3135-B86D-435A-9E43-96A3564A8085}" dt="2022-05-27T16:40:32.416" v="1566"/>
          <ac:cxnSpMkLst>
            <pc:docMk/>
            <pc:sldMk cId="2463708962" sldId="592"/>
            <ac:cxnSpMk id="310" creationId="{FA6385C2-5C25-CA69-146B-617257FE0F4B}"/>
          </ac:cxnSpMkLst>
        </pc:cxnChg>
        <pc:cxnChg chg="mod">
          <ac:chgData name="Aschari  Eric" userId="f3cdf30d-ba72-471a-b3e9-4ec89a7b6fed" providerId="ADAL" clId="{284D3135-B86D-435A-9E43-96A3564A8085}" dt="2022-05-27T16:40:32.416" v="1566"/>
          <ac:cxnSpMkLst>
            <pc:docMk/>
            <pc:sldMk cId="2463708962" sldId="592"/>
            <ac:cxnSpMk id="311" creationId="{9C5BA097-8954-2643-A88C-7194EDC724B8}"/>
          </ac:cxnSpMkLst>
        </pc:cxnChg>
        <pc:cxnChg chg="mod">
          <ac:chgData name="Aschari  Eric" userId="f3cdf30d-ba72-471a-b3e9-4ec89a7b6fed" providerId="ADAL" clId="{284D3135-B86D-435A-9E43-96A3564A8085}" dt="2022-05-27T16:40:32.416" v="1566"/>
          <ac:cxnSpMkLst>
            <pc:docMk/>
            <pc:sldMk cId="2463708962" sldId="592"/>
            <ac:cxnSpMk id="313" creationId="{00DF4FBD-9CEC-69D3-D231-6F5F1B9F1F3E}"/>
          </ac:cxnSpMkLst>
        </pc:cxnChg>
        <pc:cxnChg chg="mod">
          <ac:chgData name="Aschari  Eric" userId="f3cdf30d-ba72-471a-b3e9-4ec89a7b6fed" providerId="ADAL" clId="{284D3135-B86D-435A-9E43-96A3564A8085}" dt="2022-05-27T16:40:32.416" v="1566"/>
          <ac:cxnSpMkLst>
            <pc:docMk/>
            <pc:sldMk cId="2463708962" sldId="592"/>
            <ac:cxnSpMk id="315" creationId="{0C179A25-BDBC-5747-4E56-026FF9EFEC7F}"/>
          </ac:cxnSpMkLst>
        </pc:cxnChg>
        <pc:cxnChg chg="mod">
          <ac:chgData name="Aschari  Eric" userId="f3cdf30d-ba72-471a-b3e9-4ec89a7b6fed" providerId="ADAL" clId="{284D3135-B86D-435A-9E43-96A3564A8085}" dt="2022-05-27T16:40:32.416" v="1566"/>
          <ac:cxnSpMkLst>
            <pc:docMk/>
            <pc:sldMk cId="2463708962" sldId="592"/>
            <ac:cxnSpMk id="324" creationId="{45D0D1D3-3DFC-E5CC-F1E5-7E835C89F481}"/>
          </ac:cxnSpMkLst>
        </pc:cxnChg>
        <pc:cxnChg chg="mod">
          <ac:chgData name="Aschari  Eric" userId="f3cdf30d-ba72-471a-b3e9-4ec89a7b6fed" providerId="ADAL" clId="{284D3135-B86D-435A-9E43-96A3564A8085}" dt="2022-05-27T16:40:32.416" v="1566"/>
          <ac:cxnSpMkLst>
            <pc:docMk/>
            <pc:sldMk cId="2463708962" sldId="592"/>
            <ac:cxnSpMk id="325" creationId="{B6DD213E-9617-F685-B5B6-182E5047067C}"/>
          </ac:cxnSpMkLst>
        </pc:cxnChg>
        <pc:cxnChg chg="mod">
          <ac:chgData name="Aschari  Eric" userId="f3cdf30d-ba72-471a-b3e9-4ec89a7b6fed" providerId="ADAL" clId="{284D3135-B86D-435A-9E43-96A3564A8085}" dt="2022-05-27T16:40:32.416" v="1566"/>
          <ac:cxnSpMkLst>
            <pc:docMk/>
            <pc:sldMk cId="2463708962" sldId="592"/>
            <ac:cxnSpMk id="326" creationId="{3B03972F-3F6E-C847-A154-9811CB994C94}"/>
          </ac:cxnSpMkLst>
        </pc:cxnChg>
        <pc:cxnChg chg="mod">
          <ac:chgData name="Aschari  Eric" userId="f3cdf30d-ba72-471a-b3e9-4ec89a7b6fed" providerId="ADAL" clId="{284D3135-B86D-435A-9E43-96A3564A8085}" dt="2022-05-27T16:40:32.416" v="1566"/>
          <ac:cxnSpMkLst>
            <pc:docMk/>
            <pc:sldMk cId="2463708962" sldId="592"/>
            <ac:cxnSpMk id="327" creationId="{92761AD4-CA91-2A12-62F8-A7386CF3CD7D}"/>
          </ac:cxnSpMkLst>
        </pc:cxnChg>
        <pc:cxnChg chg="mod">
          <ac:chgData name="Aschari  Eric" userId="f3cdf30d-ba72-471a-b3e9-4ec89a7b6fed" providerId="ADAL" clId="{284D3135-B86D-435A-9E43-96A3564A8085}" dt="2022-05-27T16:40:32.416" v="1566"/>
          <ac:cxnSpMkLst>
            <pc:docMk/>
            <pc:sldMk cId="2463708962" sldId="592"/>
            <ac:cxnSpMk id="328" creationId="{A7B87B50-43C7-242E-6847-EE22A3841193}"/>
          </ac:cxnSpMkLst>
        </pc:cxnChg>
        <pc:cxnChg chg="mod">
          <ac:chgData name="Aschari  Eric" userId="f3cdf30d-ba72-471a-b3e9-4ec89a7b6fed" providerId="ADAL" clId="{284D3135-B86D-435A-9E43-96A3564A8085}" dt="2022-05-27T16:40:32.416" v="1566"/>
          <ac:cxnSpMkLst>
            <pc:docMk/>
            <pc:sldMk cId="2463708962" sldId="592"/>
            <ac:cxnSpMk id="329" creationId="{3B87F4E7-AFA6-3C8C-257D-6300A2DF92E3}"/>
          </ac:cxnSpMkLst>
        </pc:cxnChg>
        <pc:cxnChg chg="mod">
          <ac:chgData name="Aschari  Eric" userId="f3cdf30d-ba72-471a-b3e9-4ec89a7b6fed" providerId="ADAL" clId="{284D3135-B86D-435A-9E43-96A3564A8085}" dt="2022-05-27T16:40:32.416" v="1566"/>
          <ac:cxnSpMkLst>
            <pc:docMk/>
            <pc:sldMk cId="2463708962" sldId="592"/>
            <ac:cxnSpMk id="357" creationId="{2B0AA3F7-64E2-6C03-5289-AB74D6F90A17}"/>
          </ac:cxnSpMkLst>
        </pc:cxnChg>
        <pc:cxnChg chg="mod">
          <ac:chgData name="Aschari  Eric" userId="f3cdf30d-ba72-471a-b3e9-4ec89a7b6fed" providerId="ADAL" clId="{284D3135-B86D-435A-9E43-96A3564A8085}" dt="2022-05-27T16:40:32.416" v="1566"/>
          <ac:cxnSpMkLst>
            <pc:docMk/>
            <pc:sldMk cId="2463708962" sldId="592"/>
            <ac:cxnSpMk id="358" creationId="{EB2C1EEC-020D-2A0F-CE0B-4481BBC05E23}"/>
          </ac:cxnSpMkLst>
        </pc:cxnChg>
        <pc:cxnChg chg="mod">
          <ac:chgData name="Aschari  Eric" userId="f3cdf30d-ba72-471a-b3e9-4ec89a7b6fed" providerId="ADAL" clId="{284D3135-B86D-435A-9E43-96A3564A8085}" dt="2022-05-27T16:40:42.150" v="1568"/>
          <ac:cxnSpMkLst>
            <pc:docMk/>
            <pc:sldMk cId="2463708962" sldId="592"/>
            <ac:cxnSpMk id="365" creationId="{07B299E6-65BD-8987-5BBF-8AEC291CDFA1}"/>
          </ac:cxnSpMkLst>
        </pc:cxnChg>
        <pc:cxnChg chg="mod">
          <ac:chgData name="Aschari  Eric" userId="f3cdf30d-ba72-471a-b3e9-4ec89a7b6fed" providerId="ADAL" clId="{284D3135-B86D-435A-9E43-96A3564A8085}" dt="2022-05-27T16:40:42.150" v="1568"/>
          <ac:cxnSpMkLst>
            <pc:docMk/>
            <pc:sldMk cId="2463708962" sldId="592"/>
            <ac:cxnSpMk id="366" creationId="{C0D82873-5D2E-E842-CAE0-BBD24E4B2588}"/>
          </ac:cxnSpMkLst>
        </pc:cxnChg>
        <pc:cxnChg chg="mod">
          <ac:chgData name="Aschari  Eric" userId="f3cdf30d-ba72-471a-b3e9-4ec89a7b6fed" providerId="ADAL" clId="{284D3135-B86D-435A-9E43-96A3564A8085}" dt="2022-05-27T16:40:42.150" v="1568"/>
          <ac:cxnSpMkLst>
            <pc:docMk/>
            <pc:sldMk cId="2463708962" sldId="592"/>
            <ac:cxnSpMk id="367" creationId="{5E4F29FB-5263-6038-F2C0-5BC567D196D7}"/>
          </ac:cxnSpMkLst>
        </pc:cxnChg>
        <pc:cxnChg chg="mod">
          <ac:chgData name="Aschari  Eric" userId="f3cdf30d-ba72-471a-b3e9-4ec89a7b6fed" providerId="ADAL" clId="{284D3135-B86D-435A-9E43-96A3564A8085}" dt="2022-05-27T16:40:42.150" v="1568"/>
          <ac:cxnSpMkLst>
            <pc:docMk/>
            <pc:sldMk cId="2463708962" sldId="592"/>
            <ac:cxnSpMk id="368" creationId="{5F10BC1D-845B-5B67-8901-659D51C5527E}"/>
          </ac:cxnSpMkLst>
        </pc:cxnChg>
        <pc:cxnChg chg="mod">
          <ac:chgData name="Aschari  Eric" userId="f3cdf30d-ba72-471a-b3e9-4ec89a7b6fed" providerId="ADAL" clId="{284D3135-B86D-435A-9E43-96A3564A8085}" dt="2022-05-27T16:40:42.150" v="1568"/>
          <ac:cxnSpMkLst>
            <pc:docMk/>
            <pc:sldMk cId="2463708962" sldId="592"/>
            <ac:cxnSpMk id="369" creationId="{C641BB28-56D1-C455-B681-74E746F6E735}"/>
          </ac:cxnSpMkLst>
        </pc:cxnChg>
        <pc:cxnChg chg="mod">
          <ac:chgData name="Aschari  Eric" userId="f3cdf30d-ba72-471a-b3e9-4ec89a7b6fed" providerId="ADAL" clId="{284D3135-B86D-435A-9E43-96A3564A8085}" dt="2022-05-27T16:40:42.150" v="1568"/>
          <ac:cxnSpMkLst>
            <pc:docMk/>
            <pc:sldMk cId="2463708962" sldId="592"/>
            <ac:cxnSpMk id="370" creationId="{B4C6EFA4-04D4-6274-C7CC-394ADFE4AA43}"/>
          </ac:cxnSpMkLst>
        </pc:cxnChg>
        <pc:cxnChg chg="mod">
          <ac:chgData name="Aschari  Eric" userId="f3cdf30d-ba72-471a-b3e9-4ec89a7b6fed" providerId="ADAL" clId="{284D3135-B86D-435A-9E43-96A3564A8085}" dt="2022-05-27T16:40:42.150" v="1568"/>
          <ac:cxnSpMkLst>
            <pc:docMk/>
            <pc:sldMk cId="2463708962" sldId="592"/>
            <ac:cxnSpMk id="371" creationId="{CD2432BE-6828-4850-78E7-E905FEB649C3}"/>
          </ac:cxnSpMkLst>
        </pc:cxnChg>
        <pc:cxnChg chg="mod">
          <ac:chgData name="Aschari  Eric" userId="f3cdf30d-ba72-471a-b3e9-4ec89a7b6fed" providerId="ADAL" clId="{284D3135-B86D-435A-9E43-96A3564A8085}" dt="2022-05-27T16:40:42.150" v="1568"/>
          <ac:cxnSpMkLst>
            <pc:docMk/>
            <pc:sldMk cId="2463708962" sldId="592"/>
            <ac:cxnSpMk id="372" creationId="{E87CBE65-1354-DFFD-5BBA-E970A39D4FAC}"/>
          </ac:cxnSpMkLst>
        </pc:cxnChg>
        <pc:cxnChg chg="mod">
          <ac:chgData name="Aschari  Eric" userId="f3cdf30d-ba72-471a-b3e9-4ec89a7b6fed" providerId="ADAL" clId="{284D3135-B86D-435A-9E43-96A3564A8085}" dt="2022-05-27T16:40:42.150" v="1568"/>
          <ac:cxnSpMkLst>
            <pc:docMk/>
            <pc:sldMk cId="2463708962" sldId="592"/>
            <ac:cxnSpMk id="373" creationId="{7EFA6B07-27B3-DF22-B57C-F7955F479C16}"/>
          </ac:cxnSpMkLst>
        </pc:cxnChg>
        <pc:cxnChg chg="mod">
          <ac:chgData name="Aschari  Eric" userId="f3cdf30d-ba72-471a-b3e9-4ec89a7b6fed" providerId="ADAL" clId="{284D3135-B86D-435A-9E43-96A3564A8085}" dt="2022-05-27T16:40:42.150" v="1568"/>
          <ac:cxnSpMkLst>
            <pc:docMk/>
            <pc:sldMk cId="2463708962" sldId="592"/>
            <ac:cxnSpMk id="374" creationId="{AFA43D24-59AA-489F-484D-A2EE8835393F}"/>
          </ac:cxnSpMkLst>
        </pc:cxnChg>
        <pc:cxnChg chg="mod">
          <ac:chgData name="Aschari  Eric" userId="f3cdf30d-ba72-471a-b3e9-4ec89a7b6fed" providerId="ADAL" clId="{284D3135-B86D-435A-9E43-96A3564A8085}" dt="2022-05-27T16:40:42.150" v="1568"/>
          <ac:cxnSpMkLst>
            <pc:docMk/>
            <pc:sldMk cId="2463708962" sldId="592"/>
            <ac:cxnSpMk id="375" creationId="{A29C14A5-35BB-B03C-FD46-F73C55CC6FCA}"/>
          </ac:cxnSpMkLst>
        </pc:cxnChg>
        <pc:cxnChg chg="mod">
          <ac:chgData name="Aschari  Eric" userId="f3cdf30d-ba72-471a-b3e9-4ec89a7b6fed" providerId="ADAL" clId="{284D3135-B86D-435A-9E43-96A3564A8085}" dt="2022-05-27T16:40:42.150" v="1568"/>
          <ac:cxnSpMkLst>
            <pc:docMk/>
            <pc:sldMk cId="2463708962" sldId="592"/>
            <ac:cxnSpMk id="376" creationId="{461B77C3-8169-920F-19EF-96F53758E67E}"/>
          </ac:cxnSpMkLst>
        </pc:cxnChg>
        <pc:cxnChg chg="mod">
          <ac:chgData name="Aschari  Eric" userId="f3cdf30d-ba72-471a-b3e9-4ec89a7b6fed" providerId="ADAL" clId="{284D3135-B86D-435A-9E43-96A3564A8085}" dt="2022-05-27T16:40:42.150" v="1568"/>
          <ac:cxnSpMkLst>
            <pc:docMk/>
            <pc:sldMk cId="2463708962" sldId="592"/>
            <ac:cxnSpMk id="377" creationId="{11BC8967-5524-9E55-3568-3474AEFC96EA}"/>
          </ac:cxnSpMkLst>
        </pc:cxnChg>
        <pc:cxnChg chg="mod">
          <ac:chgData name="Aschari  Eric" userId="f3cdf30d-ba72-471a-b3e9-4ec89a7b6fed" providerId="ADAL" clId="{284D3135-B86D-435A-9E43-96A3564A8085}" dt="2022-05-27T16:40:42.150" v="1568"/>
          <ac:cxnSpMkLst>
            <pc:docMk/>
            <pc:sldMk cId="2463708962" sldId="592"/>
            <ac:cxnSpMk id="379" creationId="{18CF5FF2-6839-E711-9786-57CFA6F98363}"/>
          </ac:cxnSpMkLst>
        </pc:cxnChg>
        <pc:cxnChg chg="mod">
          <ac:chgData name="Aschari  Eric" userId="f3cdf30d-ba72-471a-b3e9-4ec89a7b6fed" providerId="ADAL" clId="{284D3135-B86D-435A-9E43-96A3564A8085}" dt="2022-05-27T16:40:42.150" v="1568"/>
          <ac:cxnSpMkLst>
            <pc:docMk/>
            <pc:sldMk cId="2463708962" sldId="592"/>
            <ac:cxnSpMk id="381" creationId="{75CBD1D7-1EFB-65FA-443E-E3390100BF31}"/>
          </ac:cxnSpMkLst>
        </pc:cxnChg>
        <pc:cxnChg chg="mod">
          <ac:chgData name="Aschari  Eric" userId="f3cdf30d-ba72-471a-b3e9-4ec89a7b6fed" providerId="ADAL" clId="{284D3135-B86D-435A-9E43-96A3564A8085}" dt="2022-05-27T16:40:42.150" v="1568"/>
          <ac:cxnSpMkLst>
            <pc:docMk/>
            <pc:sldMk cId="2463708962" sldId="592"/>
            <ac:cxnSpMk id="390" creationId="{59C79C58-AB6D-393C-EDD2-C33130BD92D2}"/>
          </ac:cxnSpMkLst>
        </pc:cxnChg>
        <pc:cxnChg chg="mod">
          <ac:chgData name="Aschari  Eric" userId="f3cdf30d-ba72-471a-b3e9-4ec89a7b6fed" providerId="ADAL" clId="{284D3135-B86D-435A-9E43-96A3564A8085}" dt="2022-05-27T16:40:42.150" v="1568"/>
          <ac:cxnSpMkLst>
            <pc:docMk/>
            <pc:sldMk cId="2463708962" sldId="592"/>
            <ac:cxnSpMk id="391" creationId="{C95F76E7-83F6-9F24-5D50-F106D509492B}"/>
          </ac:cxnSpMkLst>
        </pc:cxnChg>
        <pc:cxnChg chg="mod">
          <ac:chgData name="Aschari  Eric" userId="f3cdf30d-ba72-471a-b3e9-4ec89a7b6fed" providerId="ADAL" clId="{284D3135-B86D-435A-9E43-96A3564A8085}" dt="2022-05-27T16:40:42.150" v="1568"/>
          <ac:cxnSpMkLst>
            <pc:docMk/>
            <pc:sldMk cId="2463708962" sldId="592"/>
            <ac:cxnSpMk id="392" creationId="{B4D2186C-BFCC-E75A-64C2-6C68B2E8E80A}"/>
          </ac:cxnSpMkLst>
        </pc:cxnChg>
        <pc:cxnChg chg="mod">
          <ac:chgData name="Aschari  Eric" userId="f3cdf30d-ba72-471a-b3e9-4ec89a7b6fed" providerId="ADAL" clId="{284D3135-B86D-435A-9E43-96A3564A8085}" dt="2022-05-27T16:40:42.150" v="1568"/>
          <ac:cxnSpMkLst>
            <pc:docMk/>
            <pc:sldMk cId="2463708962" sldId="592"/>
            <ac:cxnSpMk id="393" creationId="{9B3B5321-2728-2052-FC7C-673077EC3E4B}"/>
          </ac:cxnSpMkLst>
        </pc:cxnChg>
        <pc:cxnChg chg="mod">
          <ac:chgData name="Aschari  Eric" userId="f3cdf30d-ba72-471a-b3e9-4ec89a7b6fed" providerId="ADAL" clId="{284D3135-B86D-435A-9E43-96A3564A8085}" dt="2022-05-27T16:40:42.150" v="1568"/>
          <ac:cxnSpMkLst>
            <pc:docMk/>
            <pc:sldMk cId="2463708962" sldId="592"/>
            <ac:cxnSpMk id="394" creationId="{A2FFAE87-95EB-B364-570A-BD47D9F48818}"/>
          </ac:cxnSpMkLst>
        </pc:cxnChg>
        <pc:cxnChg chg="mod">
          <ac:chgData name="Aschari  Eric" userId="f3cdf30d-ba72-471a-b3e9-4ec89a7b6fed" providerId="ADAL" clId="{284D3135-B86D-435A-9E43-96A3564A8085}" dt="2022-05-27T16:40:42.150" v="1568"/>
          <ac:cxnSpMkLst>
            <pc:docMk/>
            <pc:sldMk cId="2463708962" sldId="592"/>
            <ac:cxnSpMk id="395" creationId="{B071F1BF-298B-8A92-1DA8-98422839E074}"/>
          </ac:cxnSpMkLst>
        </pc:cxnChg>
        <pc:cxnChg chg="mod">
          <ac:chgData name="Aschari  Eric" userId="f3cdf30d-ba72-471a-b3e9-4ec89a7b6fed" providerId="ADAL" clId="{284D3135-B86D-435A-9E43-96A3564A8085}" dt="2022-05-27T16:40:42.150" v="1568"/>
          <ac:cxnSpMkLst>
            <pc:docMk/>
            <pc:sldMk cId="2463708962" sldId="592"/>
            <ac:cxnSpMk id="423" creationId="{91D8FC5B-C434-4FEA-8692-1268D34806D6}"/>
          </ac:cxnSpMkLst>
        </pc:cxnChg>
        <pc:cxnChg chg="mod">
          <ac:chgData name="Aschari  Eric" userId="f3cdf30d-ba72-471a-b3e9-4ec89a7b6fed" providerId="ADAL" clId="{284D3135-B86D-435A-9E43-96A3564A8085}" dt="2022-05-27T16:40:42.150" v="1568"/>
          <ac:cxnSpMkLst>
            <pc:docMk/>
            <pc:sldMk cId="2463708962" sldId="592"/>
            <ac:cxnSpMk id="424" creationId="{B8C841EA-7700-F47C-9971-3AF0C6603B9A}"/>
          </ac:cxnSpMkLst>
        </pc:cxnChg>
        <pc:cxnChg chg="mod">
          <ac:chgData name="Aschari  Eric" userId="f3cdf30d-ba72-471a-b3e9-4ec89a7b6fed" providerId="ADAL" clId="{284D3135-B86D-435A-9E43-96A3564A8085}" dt="2022-05-27T16:46:39.136" v="1579" actId="571"/>
          <ac:cxnSpMkLst>
            <pc:docMk/>
            <pc:sldMk cId="2463708962" sldId="592"/>
            <ac:cxnSpMk id="431" creationId="{DE9A13BA-0EE7-2F0B-B37D-C5DB5C0267A4}"/>
          </ac:cxnSpMkLst>
        </pc:cxnChg>
        <pc:cxnChg chg="mod">
          <ac:chgData name="Aschari  Eric" userId="f3cdf30d-ba72-471a-b3e9-4ec89a7b6fed" providerId="ADAL" clId="{284D3135-B86D-435A-9E43-96A3564A8085}" dt="2022-05-27T16:46:39.136" v="1579" actId="571"/>
          <ac:cxnSpMkLst>
            <pc:docMk/>
            <pc:sldMk cId="2463708962" sldId="592"/>
            <ac:cxnSpMk id="432" creationId="{B176E77D-A146-8DAE-EBD4-A808A443C3D8}"/>
          </ac:cxnSpMkLst>
        </pc:cxnChg>
        <pc:cxnChg chg="mod">
          <ac:chgData name="Aschari  Eric" userId="f3cdf30d-ba72-471a-b3e9-4ec89a7b6fed" providerId="ADAL" clId="{284D3135-B86D-435A-9E43-96A3564A8085}" dt="2022-05-27T16:46:39.136" v="1579" actId="571"/>
          <ac:cxnSpMkLst>
            <pc:docMk/>
            <pc:sldMk cId="2463708962" sldId="592"/>
            <ac:cxnSpMk id="433" creationId="{407B33D0-7425-1CB9-A2B9-B45F4287AAB7}"/>
          </ac:cxnSpMkLst>
        </pc:cxnChg>
        <pc:cxnChg chg="mod">
          <ac:chgData name="Aschari  Eric" userId="f3cdf30d-ba72-471a-b3e9-4ec89a7b6fed" providerId="ADAL" clId="{284D3135-B86D-435A-9E43-96A3564A8085}" dt="2022-05-27T16:46:39.136" v="1579" actId="571"/>
          <ac:cxnSpMkLst>
            <pc:docMk/>
            <pc:sldMk cId="2463708962" sldId="592"/>
            <ac:cxnSpMk id="434" creationId="{44F4EA4A-5BE1-47FD-76A0-2301D26CFF47}"/>
          </ac:cxnSpMkLst>
        </pc:cxnChg>
        <pc:cxnChg chg="mod">
          <ac:chgData name="Aschari  Eric" userId="f3cdf30d-ba72-471a-b3e9-4ec89a7b6fed" providerId="ADAL" clId="{284D3135-B86D-435A-9E43-96A3564A8085}" dt="2022-05-27T16:46:39.136" v="1579" actId="571"/>
          <ac:cxnSpMkLst>
            <pc:docMk/>
            <pc:sldMk cId="2463708962" sldId="592"/>
            <ac:cxnSpMk id="435" creationId="{CFEFB2AC-BEB9-1FDB-3B9A-5475682791FD}"/>
          </ac:cxnSpMkLst>
        </pc:cxnChg>
        <pc:cxnChg chg="mod">
          <ac:chgData name="Aschari  Eric" userId="f3cdf30d-ba72-471a-b3e9-4ec89a7b6fed" providerId="ADAL" clId="{284D3135-B86D-435A-9E43-96A3564A8085}" dt="2022-05-27T16:46:39.136" v="1579" actId="571"/>
          <ac:cxnSpMkLst>
            <pc:docMk/>
            <pc:sldMk cId="2463708962" sldId="592"/>
            <ac:cxnSpMk id="436" creationId="{25DFBB21-4CA6-266A-7084-9954E7354D8E}"/>
          </ac:cxnSpMkLst>
        </pc:cxnChg>
        <pc:cxnChg chg="mod">
          <ac:chgData name="Aschari  Eric" userId="f3cdf30d-ba72-471a-b3e9-4ec89a7b6fed" providerId="ADAL" clId="{284D3135-B86D-435A-9E43-96A3564A8085}" dt="2022-05-27T16:46:39.136" v="1579" actId="571"/>
          <ac:cxnSpMkLst>
            <pc:docMk/>
            <pc:sldMk cId="2463708962" sldId="592"/>
            <ac:cxnSpMk id="437" creationId="{5B0E006D-0CBC-F3C5-5296-A96F431119E4}"/>
          </ac:cxnSpMkLst>
        </pc:cxnChg>
        <pc:cxnChg chg="mod">
          <ac:chgData name="Aschari  Eric" userId="f3cdf30d-ba72-471a-b3e9-4ec89a7b6fed" providerId="ADAL" clId="{284D3135-B86D-435A-9E43-96A3564A8085}" dt="2022-05-27T16:46:39.136" v="1579" actId="571"/>
          <ac:cxnSpMkLst>
            <pc:docMk/>
            <pc:sldMk cId="2463708962" sldId="592"/>
            <ac:cxnSpMk id="438" creationId="{9046B1C8-D0D6-B29D-F6C5-5F9731B0A2EC}"/>
          </ac:cxnSpMkLst>
        </pc:cxnChg>
        <pc:cxnChg chg="mod">
          <ac:chgData name="Aschari  Eric" userId="f3cdf30d-ba72-471a-b3e9-4ec89a7b6fed" providerId="ADAL" clId="{284D3135-B86D-435A-9E43-96A3564A8085}" dt="2022-05-27T16:46:39.136" v="1579" actId="571"/>
          <ac:cxnSpMkLst>
            <pc:docMk/>
            <pc:sldMk cId="2463708962" sldId="592"/>
            <ac:cxnSpMk id="439" creationId="{ADE77894-A943-9C13-10B1-CFA6AE764239}"/>
          </ac:cxnSpMkLst>
        </pc:cxnChg>
        <pc:cxnChg chg="mod">
          <ac:chgData name="Aschari  Eric" userId="f3cdf30d-ba72-471a-b3e9-4ec89a7b6fed" providerId="ADAL" clId="{284D3135-B86D-435A-9E43-96A3564A8085}" dt="2022-05-27T16:46:39.136" v="1579" actId="571"/>
          <ac:cxnSpMkLst>
            <pc:docMk/>
            <pc:sldMk cId="2463708962" sldId="592"/>
            <ac:cxnSpMk id="440" creationId="{9FF7DFC3-233B-8486-1A31-76CC387A7874}"/>
          </ac:cxnSpMkLst>
        </pc:cxnChg>
        <pc:cxnChg chg="mod">
          <ac:chgData name="Aschari  Eric" userId="f3cdf30d-ba72-471a-b3e9-4ec89a7b6fed" providerId="ADAL" clId="{284D3135-B86D-435A-9E43-96A3564A8085}" dt="2022-05-27T16:46:39.136" v="1579" actId="571"/>
          <ac:cxnSpMkLst>
            <pc:docMk/>
            <pc:sldMk cId="2463708962" sldId="592"/>
            <ac:cxnSpMk id="441" creationId="{F2EE34B0-7731-EFDD-1062-F244DB6E3FF9}"/>
          </ac:cxnSpMkLst>
        </pc:cxnChg>
        <pc:cxnChg chg="mod">
          <ac:chgData name="Aschari  Eric" userId="f3cdf30d-ba72-471a-b3e9-4ec89a7b6fed" providerId="ADAL" clId="{284D3135-B86D-435A-9E43-96A3564A8085}" dt="2022-05-27T16:46:39.136" v="1579" actId="571"/>
          <ac:cxnSpMkLst>
            <pc:docMk/>
            <pc:sldMk cId="2463708962" sldId="592"/>
            <ac:cxnSpMk id="442" creationId="{B176B194-F3B9-2B65-BB6B-C8679A0669F5}"/>
          </ac:cxnSpMkLst>
        </pc:cxnChg>
        <pc:cxnChg chg="mod">
          <ac:chgData name="Aschari  Eric" userId="f3cdf30d-ba72-471a-b3e9-4ec89a7b6fed" providerId="ADAL" clId="{284D3135-B86D-435A-9E43-96A3564A8085}" dt="2022-05-27T16:46:39.136" v="1579" actId="571"/>
          <ac:cxnSpMkLst>
            <pc:docMk/>
            <pc:sldMk cId="2463708962" sldId="592"/>
            <ac:cxnSpMk id="443" creationId="{FCAE7D6F-4FBB-7A7E-8A43-E736AE31617F}"/>
          </ac:cxnSpMkLst>
        </pc:cxnChg>
        <pc:cxnChg chg="mod">
          <ac:chgData name="Aschari  Eric" userId="f3cdf30d-ba72-471a-b3e9-4ec89a7b6fed" providerId="ADAL" clId="{284D3135-B86D-435A-9E43-96A3564A8085}" dt="2022-05-27T16:46:39.136" v="1579" actId="571"/>
          <ac:cxnSpMkLst>
            <pc:docMk/>
            <pc:sldMk cId="2463708962" sldId="592"/>
            <ac:cxnSpMk id="445" creationId="{25E937A6-23DD-EB48-DE0D-140ED3F8070D}"/>
          </ac:cxnSpMkLst>
        </pc:cxnChg>
        <pc:cxnChg chg="mod">
          <ac:chgData name="Aschari  Eric" userId="f3cdf30d-ba72-471a-b3e9-4ec89a7b6fed" providerId="ADAL" clId="{284D3135-B86D-435A-9E43-96A3564A8085}" dt="2022-05-27T16:46:39.136" v="1579" actId="571"/>
          <ac:cxnSpMkLst>
            <pc:docMk/>
            <pc:sldMk cId="2463708962" sldId="592"/>
            <ac:cxnSpMk id="447" creationId="{04ED6504-1CED-41DB-C0F2-2EEB78AFEC9D}"/>
          </ac:cxnSpMkLst>
        </pc:cxnChg>
        <pc:cxnChg chg="mod">
          <ac:chgData name="Aschari  Eric" userId="f3cdf30d-ba72-471a-b3e9-4ec89a7b6fed" providerId="ADAL" clId="{284D3135-B86D-435A-9E43-96A3564A8085}" dt="2022-05-27T16:46:39.136" v="1579" actId="571"/>
          <ac:cxnSpMkLst>
            <pc:docMk/>
            <pc:sldMk cId="2463708962" sldId="592"/>
            <ac:cxnSpMk id="456" creationId="{E4A01656-9D7D-CB2D-99A6-3D6D30890E53}"/>
          </ac:cxnSpMkLst>
        </pc:cxnChg>
        <pc:cxnChg chg="mod">
          <ac:chgData name="Aschari  Eric" userId="f3cdf30d-ba72-471a-b3e9-4ec89a7b6fed" providerId="ADAL" clId="{284D3135-B86D-435A-9E43-96A3564A8085}" dt="2022-05-27T16:46:39.136" v="1579" actId="571"/>
          <ac:cxnSpMkLst>
            <pc:docMk/>
            <pc:sldMk cId="2463708962" sldId="592"/>
            <ac:cxnSpMk id="457" creationId="{FBDBB5BF-46E5-5B15-B44F-254CFC6496BB}"/>
          </ac:cxnSpMkLst>
        </pc:cxnChg>
        <pc:cxnChg chg="mod">
          <ac:chgData name="Aschari  Eric" userId="f3cdf30d-ba72-471a-b3e9-4ec89a7b6fed" providerId="ADAL" clId="{284D3135-B86D-435A-9E43-96A3564A8085}" dt="2022-05-27T16:46:39.136" v="1579" actId="571"/>
          <ac:cxnSpMkLst>
            <pc:docMk/>
            <pc:sldMk cId="2463708962" sldId="592"/>
            <ac:cxnSpMk id="458" creationId="{36B2AEAF-36FD-098C-8C46-1173ABDAA4F2}"/>
          </ac:cxnSpMkLst>
        </pc:cxnChg>
        <pc:cxnChg chg="mod">
          <ac:chgData name="Aschari  Eric" userId="f3cdf30d-ba72-471a-b3e9-4ec89a7b6fed" providerId="ADAL" clId="{284D3135-B86D-435A-9E43-96A3564A8085}" dt="2022-05-27T16:46:39.136" v="1579" actId="571"/>
          <ac:cxnSpMkLst>
            <pc:docMk/>
            <pc:sldMk cId="2463708962" sldId="592"/>
            <ac:cxnSpMk id="459" creationId="{A34FEB57-0E0E-3C24-5336-786B17611B6C}"/>
          </ac:cxnSpMkLst>
        </pc:cxnChg>
        <pc:cxnChg chg="mod">
          <ac:chgData name="Aschari  Eric" userId="f3cdf30d-ba72-471a-b3e9-4ec89a7b6fed" providerId="ADAL" clId="{284D3135-B86D-435A-9E43-96A3564A8085}" dt="2022-05-27T16:46:39.136" v="1579" actId="571"/>
          <ac:cxnSpMkLst>
            <pc:docMk/>
            <pc:sldMk cId="2463708962" sldId="592"/>
            <ac:cxnSpMk id="460" creationId="{5CC574D5-C914-D9CB-2328-93241AB138BE}"/>
          </ac:cxnSpMkLst>
        </pc:cxnChg>
        <pc:cxnChg chg="mod">
          <ac:chgData name="Aschari  Eric" userId="f3cdf30d-ba72-471a-b3e9-4ec89a7b6fed" providerId="ADAL" clId="{284D3135-B86D-435A-9E43-96A3564A8085}" dt="2022-05-27T16:46:39.136" v="1579" actId="571"/>
          <ac:cxnSpMkLst>
            <pc:docMk/>
            <pc:sldMk cId="2463708962" sldId="592"/>
            <ac:cxnSpMk id="461" creationId="{6361418A-810F-9142-A824-F53B641FF691}"/>
          </ac:cxnSpMkLst>
        </pc:cxnChg>
        <pc:cxnChg chg="mod">
          <ac:chgData name="Aschari  Eric" userId="f3cdf30d-ba72-471a-b3e9-4ec89a7b6fed" providerId="ADAL" clId="{284D3135-B86D-435A-9E43-96A3564A8085}" dt="2022-05-27T16:46:39.136" v="1579" actId="571"/>
          <ac:cxnSpMkLst>
            <pc:docMk/>
            <pc:sldMk cId="2463708962" sldId="592"/>
            <ac:cxnSpMk id="489" creationId="{469B9A18-2E70-2137-F7AD-E5723031CEA7}"/>
          </ac:cxnSpMkLst>
        </pc:cxnChg>
        <pc:cxnChg chg="mod">
          <ac:chgData name="Aschari  Eric" userId="f3cdf30d-ba72-471a-b3e9-4ec89a7b6fed" providerId="ADAL" clId="{284D3135-B86D-435A-9E43-96A3564A8085}" dt="2022-05-27T16:46:39.136" v="1579" actId="571"/>
          <ac:cxnSpMkLst>
            <pc:docMk/>
            <pc:sldMk cId="2463708962" sldId="592"/>
            <ac:cxnSpMk id="490" creationId="{4B1F9A28-D691-746D-3A4C-D304834C0C62}"/>
          </ac:cxnSpMkLst>
        </pc:cxnChg>
        <pc:cxnChg chg="add mod">
          <ac:chgData name="Aschari  Eric" userId="f3cdf30d-ba72-471a-b3e9-4ec89a7b6fed" providerId="ADAL" clId="{284D3135-B86D-435A-9E43-96A3564A8085}" dt="2022-05-27T16:46:39.136" v="1579" actId="571"/>
          <ac:cxnSpMkLst>
            <pc:docMk/>
            <pc:sldMk cId="2463708962" sldId="592"/>
            <ac:cxnSpMk id="491" creationId="{9A036BB6-B924-FA6E-CF7A-A577789E3FCD}"/>
          </ac:cxnSpMkLst>
        </pc:cxnChg>
        <pc:cxnChg chg="add mod">
          <ac:chgData name="Aschari  Eric" userId="f3cdf30d-ba72-471a-b3e9-4ec89a7b6fed" providerId="ADAL" clId="{284D3135-B86D-435A-9E43-96A3564A8085}" dt="2022-05-27T16:46:39.136" v="1579" actId="571"/>
          <ac:cxnSpMkLst>
            <pc:docMk/>
            <pc:sldMk cId="2463708962" sldId="592"/>
            <ac:cxnSpMk id="492" creationId="{5E55CF00-A435-FCBA-22F6-0C098D124D28}"/>
          </ac:cxnSpMkLst>
        </pc:cxnChg>
        <pc:cxnChg chg="mod">
          <ac:chgData name="Aschari  Eric" userId="f3cdf30d-ba72-471a-b3e9-4ec89a7b6fed" providerId="ADAL" clId="{284D3135-B86D-435A-9E43-96A3564A8085}" dt="2022-05-27T16:46:39.136" v="1579" actId="571"/>
          <ac:cxnSpMkLst>
            <pc:docMk/>
            <pc:sldMk cId="2463708962" sldId="592"/>
            <ac:cxnSpMk id="494" creationId="{14FF6D9F-804A-53AF-7789-7FE05091A554}"/>
          </ac:cxnSpMkLst>
        </pc:cxnChg>
        <pc:cxnChg chg="mod">
          <ac:chgData name="Aschari  Eric" userId="f3cdf30d-ba72-471a-b3e9-4ec89a7b6fed" providerId="ADAL" clId="{284D3135-B86D-435A-9E43-96A3564A8085}" dt="2022-05-27T16:46:39.136" v="1579" actId="571"/>
          <ac:cxnSpMkLst>
            <pc:docMk/>
            <pc:sldMk cId="2463708962" sldId="592"/>
            <ac:cxnSpMk id="495" creationId="{4018CB86-EB11-E115-98E2-CDE324896031}"/>
          </ac:cxnSpMkLst>
        </pc:cxnChg>
        <pc:cxnChg chg="mod">
          <ac:chgData name="Aschari  Eric" userId="f3cdf30d-ba72-471a-b3e9-4ec89a7b6fed" providerId="ADAL" clId="{284D3135-B86D-435A-9E43-96A3564A8085}" dt="2022-05-27T16:46:39.136" v="1579" actId="571"/>
          <ac:cxnSpMkLst>
            <pc:docMk/>
            <pc:sldMk cId="2463708962" sldId="592"/>
            <ac:cxnSpMk id="497" creationId="{8EE5A31D-7E19-89B0-344F-BB53577C0A25}"/>
          </ac:cxnSpMkLst>
        </pc:cxnChg>
        <pc:cxnChg chg="mod">
          <ac:chgData name="Aschari  Eric" userId="f3cdf30d-ba72-471a-b3e9-4ec89a7b6fed" providerId="ADAL" clId="{284D3135-B86D-435A-9E43-96A3564A8085}" dt="2022-05-27T16:46:39.136" v="1579" actId="571"/>
          <ac:cxnSpMkLst>
            <pc:docMk/>
            <pc:sldMk cId="2463708962" sldId="592"/>
            <ac:cxnSpMk id="498" creationId="{989AC5F3-6DF6-2B92-45CB-A65965156E41}"/>
          </ac:cxnSpMkLst>
        </pc:cxnChg>
        <pc:cxnChg chg="add mod">
          <ac:chgData name="Aschari  Eric" userId="f3cdf30d-ba72-471a-b3e9-4ec89a7b6fed" providerId="ADAL" clId="{284D3135-B86D-435A-9E43-96A3564A8085}" dt="2022-05-27T16:46:39.136" v="1579" actId="571"/>
          <ac:cxnSpMkLst>
            <pc:docMk/>
            <pc:sldMk cId="2463708962" sldId="592"/>
            <ac:cxnSpMk id="499" creationId="{F3E3D200-C392-47C8-D3C2-8137DF26AB6D}"/>
          </ac:cxnSpMkLst>
        </pc:cxnChg>
      </pc:sldChg>
      <pc:sldChg chg="addSp delSp modSp add mod ord modShow">
        <pc:chgData name="Aschari  Eric" userId="f3cdf30d-ba72-471a-b3e9-4ec89a7b6fed" providerId="ADAL" clId="{284D3135-B86D-435A-9E43-96A3564A8085}" dt="2022-05-27T16:37:58.553" v="1563" actId="729"/>
        <pc:sldMkLst>
          <pc:docMk/>
          <pc:sldMk cId="786435346" sldId="594"/>
        </pc:sldMkLst>
        <pc:spChg chg="del">
          <ac:chgData name="Aschari  Eric" userId="f3cdf30d-ba72-471a-b3e9-4ec89a7b6fed" providerId="ADAL" clId="{284D3135-B86D-435A-9E43-96A3564A8085}" dt="2022-05-27T15:40:50.401" v="692" actId="478"/>
          <ac:spMkLst>
            <pc:docMk/>
            <pc:sldMk cId="786435346" sldId="594"/>
            <ac:spMk id="8" creationId="{E0F622BA-7C53-4DEE-8BA1-A4F2BF25DA55}"/>
          </ac:spMkLst>
        </pc:spChg>
        <pc:spChg chg="del">
          <ac:chgData name="Aschari  Eric" userId="f3cdf30d-ba72-471a-b3e9-4ec89a7b6fed" providerId="ADAL" clId="{284D3135-B86D-435A-9E43-96A3564A8085}" dt="2022-05-27T15:40:43.991" v="691" actId="478"/>
          <ac:spMkLst>
            <pc:docMk/>
            <pc:sldMk cId="786435346" sldId="594"/>
            <ac:spMk id="16" creationId="{3B137836-B629-4511-BE5F-35D2D94BAF07}"/>
          </ac:spMkLst>
        </pc:spChg>
        <pc:spChg chg="del">
          <ac:chgData name="Aschari  Eric" userId="f3cdf30d-ba72-471a-b3e9-4ec89a7b6fed" providerId="ADAL" clId="{284D3135-B86D-435A-9E43-96A3564A8085}" dt="2022-05-27T15:40:50.401" v="692" actId="478"/>
          <ac:spMkLst>
            <pc:docMk/>
            <pc:sldMk cId="786435346" sldId="594"/>
            <ac:spMk id="18" creationId="{8AC08FEF-A0F2-40DC-8658-5F2D1C802242}"/>
          </ac:spMkLst>
        </pc:spChg>
        <pc:spChg chg="del">
          <ac:chgData name="Aschari  Eric" userId="f3cdf30d-ba72-471a-b3e9-4ec89a7b6fed" providerId="ADAL" clId="{284D3135-B86D-435A-9E43-96A3564A8085}" dt="2022-05-27T15:40:43.991" v="691" actId="478"/>
          <ac:spMkLst>
            <pc:docMk/>
            <pc:sldMk cId="786435346" sldId="594"/>
            <ac:spMk id="23" creationId="{E3924D1A-4938-4787-A0D2-446F32C5C0BE}"/>
          </ac:spMkLst>
        </pc:spChg>
        <pc:spChg chg="del">
          <ac:chgData name="Aschari  Eric" userId="f3cdf30d-ba72-471a-b3e9-4ec89a7b6fed" providerId="ADAL" clId="{284D3135-B86D-435A-9E43-96A3564A8085}" dt="2022-05-27T15:40:52.119" v="693" actId="478"/>
          <ac:spMkLst>
            <pc:docMk/>
            <pc:sldMk cId="786435346" sldId="594"/>
            <ac:spMk id="26" creationId="{1C940591-6E22-4E8D-AF93-9A1BDB528204}"/>
          </ac:spMkLst>
        </pc:spChg>
        <pc:spChg chg="add mod">
          <ac:chgData name="Aschari  Eric" userId="f3cdf30d-ba72-471a-b3e9-4ec89a7b6fed" providerId="ADAL" clId="{284D3135-B86D-435A-9E43-96A3564A8085}" dt="2022-05-27T15:40:53.263" v="694"/>
          <ac:spMkLst>
            <pc:docMk/>
            <pc:sldMk cId="786435346" sldId="594"/>
            <ac:spMk id="43" creationId="{A9EBAB77-9578-7E87-9ACE-3B90C581ADDD}"/>
          </ac:spMkLst>
        </pc:spChg>
        <pc:spChg chg="add mod">
          <ac:chgData name="Aschari  Eric" userId="f3cdf30d-ba72-471a-b3e9-4ec89a7b6fed" providerId="ADAL" clId="{284D3135-B86D-435A-9E43-96A3564A8085}" dt="2022-05-27T15:40:53.263" v="694"/>
          <ac:spMkLst>
            <pc:docMk/>
            <pc:sldMk cId="786435346" sldId="594"/>
            <ac:spMk id="48" creationId="{577BB951-6B07-D2B8-8207-645B4BDD232B}"/>
          </ac:spMkLst>
        </pc:spChg>
        <pc:spChg chg="add mod">
          <ac:chgData name="Aschari  Eric" userId="f3cdf30d-ba72-471a-b3e9-4ec89a7b6fed" providerId="ADAL" clId="{284D3135-B86D-435A-9E43-96A3564A8085}" dt="2022-05-27T15:41:29.728" v="695" actId="1076"/>
          <ac:spMkLst>
            <pc:docMk/>
            <pc:sldMk cId="786435346" sldId="594"/>
            <ac:spMk id="51" creationId="{C7DD1F03-8101-0F8C-5A60-58A6C4980A61}"/>
          </ac:spMkLst>
        </pc:spChg>
        <pc:spChg chg="add mod">
          <ac:chgData name="Aschari  Eric" userId="f3cdf30d-ba72-471a-b3e9-4ec89a7b6fed" providerId="ADAL" clId="{284D3135-B86D-435A-9E43-96A3564A8085}" dt="2022-05-27T15:41:44.784" v="696" actId="1076"/>
          <ac:spMkLst>
            <pc:docMk/>
            <pc:sldMk cId="786435346" sldId="594"/>
            <ac:spMk id="53" creationId="{F1FDDDB7-DD0B-E819-DC3C-F98597CA84EF}"/>
          </ac:spMkLst>
        </pc:spChg>
        <pc:grpChg chg="del">
          <ac:chgData name="Aschari  Eric" userId="f3cdf30d-ba72-471a-b3e9-4ec89a7b6fed" providerId="ADAL" clId="{284D3135-B86D-435A-9E43-96A3564A8085}" dt="2022-05-27T16:09:33.977" v="1049" actId="478"/>
          <ac:grpSpMkLst>
            <pc:docMk/>
            <pc:sldMk cId="786435346" sldId="594"/>
            <ac:grpSpMk id="3" creationId="{393D8F96-2010-3885-A4E8-04047F14C6E2}"/>
          </ac:grpSpMkLst>
        </pc:grpChg>
        <pc:cxnChg chg="del">
          <ac:chgData name="Aschari  Eric" userId="f3cdf30d-ba72-471a-b3e9-4ec89a7b6fed" providerId="ADAL" clId="{284D3135-B86D-435A-9E43-96A3564A8085}" dt="2022-05-27T15:40:43.991" v="691" actId="478"/>
          <ac:cxnSpMkLst>
            <pc:docMk/>
            <pc:sldMk cId="786435346" sldId="594"/>
            <ac:cxnSpMk id="17" creationId="{01D8509A-C3E1-EF6B-2F97-C2B9753BAC4F}"/>
          </ac:cxnSpMkLst>
        </pc:cxnChg>
        <pc:cxnChg chg="add mod">
          <ac:chgData name="Aschari  Eric" userId="f3cdf30d-ba72-471a-b3e9-4ec89a7b6fed" providerId="ADAL" clId="{284D3135-B86D-435A-9E43-96A3564A8085}" dt="2022-05-27T15:40:53.263" v="694"/>
          <ac:cxnSpMkLst>
            <pc:docMk/>
            <pc:sldMk cId="786435346" sldId="594"/>
            <ac:cxnSpMk id="36" creationId="{5860A26C-DB34-2C8F-6B76-854061E6F82C}"/>
          </ac:cxnSpMkLst>
        </pc:cxnChg>
        <pc:cxnChg chg="del">
          <ac:chgData name="Aschari  Eric" userId="f3cdf30d-ba72-471a-b3e9-4ec89a7b6fed" providerId="ADAL" clId="{284D3135-B86D-435A-9E43-96A3564A8085}" dt="2022-05-27T15:40:50.401" v="692" actId="478"/>
          <ac:cxnSpMkLst>
            <pc:docMk/>
            <pc:sldMk cId="786435346" sldId="594"/>
            <ac:cxnSpMk id="41" creationId="{BA78C9AD-682E-6A79-BB94-7A82650717DE}"/>
          </ac:cxnSpMkLst>
        </pc:cxnChg>
        <pc:cxnChg chg="del">
          <ac:chgData name="Aschari  Eric" userId="f3cdf30d-ba72-471a-b3e9-4ec89a7b6fed" providerId="ADAL" clId="{284D3135-B86D-435A-9E43-96A3564A8085}" dt="2022-05-27T15:40:43.991" v="691" actId="478"/>
          <ac:cxnSpMkLst>
            <pc:docMk/>
            <pc:sldMk cId="786435346" sldId="594"/>
            <ac:cxnSpMk id="45" creationId="{01C018A2-23FF-E587-0470-8A1A4D50111D}"/>
          </ac:cxnSpMkLst>
        </pc:cxnChg>
        <pc:cxnChg chg="del">
          <ac:chgData name="Aschari  Eric" userId="f3cdf30d-ba72-471a-b3e9-4ec89a7b6fed" providerId="ADAL" clId="{284D3135-B86D-435A-9E43-96A3564A8085}" dt="2022-05-27T15:40:50.401" v="692" actId="478"/>
          <ac:cxnSpMkLst>
            <pc:docMk/>
            <pc:sldMk cId="786435346" sldId="594"/>
            <ac:cxnSpMk id="46" creationId="{B25B4D05-E56D-BA12-ECE8-30D8DA27FC62}"/>
          </ac:cxnSpMkLst>
        </pc:cxnChg>
        <pc:cxnChg chg="del">
          <ac:chgData name="Aschari  Eric" userId="f3cdf30d-ba72-471a-b3e9-4ec89a7b6fed" providerId="ADAL" clId="{284D3135-B86D-435A-9E43-96A3564A8085}" dt="2022-05-27T15:40:13.688" v="689" actId="478"/>
          <ac:cxnSpMkLst>
            <pc:docMk/>
            <pc:sldMk cId="786435346" sldId="594"/>
            <ac:cxnSpMk id="47" creationId="{1CE9F0FE-63FF-92D7-9E17-A558A9F3A4D4}"/>
          </ac:cxnSpMkLst>
        </pc:cxnChg>
        <pc:cxnChg chg="add mod">
          <ac:chgData name="Aschari  Eric" userId="f3cdf30d-ba72-471a-b3e9-4ec89a7b6fed" providerId="ADAL" clId="{284D3135-B86D-435A-9E43-96A3564A8085}" dt="2022-05-27T15:40:53.263" v="694"/>
          <ac:cxnSpMkLst>
            <pc:docMk/>
            <pc:sldMk cId="786435346" sldId="594"/>
            <ac:cxnSpMk id="49" creationId="{664C875C-6A6F-A6EB-9C91-9984180A6387}"/>
          </ac:cxnSpMkLst>
        </pc:cxnChg>
        <pc:cxnChg chg="del mod">
          <ac:chgData name="Aschari  Eric" userId="f3cdf30d-ba72-471a-b3e9-4ec89a7b6fed" providerId="ADAL" clId="{284D3135-B86D-435A-9E43-96A3564A8085}" dt="2022-05-27T15:40:14.327" v="690" actId="478"/>
          <ac:cxnSpMkLst>
            <pc:docMk/>
            <pc:sldMk cId="786435346" sldId="594"/>
            <ac:cxnSpMk id="50" creationId="{076AE194-0461-F84F-A594-341590DBCC7E}"/>
          </ac:cxnSpMkLst>
        </pc:cxnChg>
        <pc:cxnChg chg="add mod">
          <ac:chgData name="Aschari  Eric" userId="f3cdf30d-ba72-471a-b3e9-4ec89a7b6fed" providerId="ADAL" clId="{284D3135-B86D-435A-9E43-96A3564A8085}" dt="2022-05-27T15:41:29.728" v="695" actId="1076"/>
          <ac:cxnSpMkLst>
            <pc:docMk/>
            <pc:sldMk cId="786435346" sldId="594"/>
            <ac:cxnSpMk id="52" creationId="{1932EDAA-5920-6B58-EBB5-CFC541BD3655}"/>
          </ac:cxnSpMkLst>
        </pc:cxnChg>
        <pc:cxnChg chg="add mod">
          <ac:chgData name="Aschari  Eric" userId="f3cdf30d-ba72-471a-b3e9-4ec89a7b6fed" providerId="ADAL" clId="{284D3135-B86D-435A-9E43-96A3564A8085}" dt="2022-05-27T15:41:44.784" v="696" actId="1076"/>
          <ac:cxnSpMkLst>
            <pc:docMk/>
            <pc:sldMk cId="786435346" sldId="594"/>
            <ac:cxnSpMk id="54" creationId="{2B1BBDD9-58EC-C951-82EF-12629254B45E}"/>
          </ac:cxnSpMkLst>
        </pc:cxnChg>
      </pc:sldChg>
      <pc:sldChg chg="modSp add mod modAnim modNotesTx">
        <pc:chgData name="Aschari  Eric" userId="f3cdf30d-ba72-471a-b3e9-4ec89a7b6fed" providerId="ADAL" clId="{284D3135-B86D-435A-9E43-96A3564A8085}" dt="2022-05-27T20:57:58.958" v="2457"/>
        <pc:sldMkLst>
          <pc:docMk/>
          <pc:sldMk cId="2294753967" sldId="595"/>
        </pc:sldMkLst>
        <pc:spChg chg="mod">
          <ac:chgData name="Aschari  Eric" userId="f3cdf30d-ba72-471a-b3e9-4ec89a7b6fed" providerId="ADAL" clId="{284D3135-B86D-435A-9E43-96A3564A8085}" dt="2022-05-27T17:27:00.087" v="2399" actId="20577"/>
          <ac:spMkLst>
            <pc:docMk/>
            <pc:sldMk cId="2294753967" sldId="595"/>
            <ac:spMk id="3" creationId="{D917B2A4-F721-4145-868C-7F46D9F91522}"/>
          </ac:spMkLst>
        </pc:spChg>
      </pc:sldChg>
    </pc:docChg>
  </pc:docChgLst>
  <pc:docChgLst>
    <pc:chgData name="Muttoni  Marco" userId="S::mmuttoni@ethz.ch::b5eed146-5579-4061-831b-abaa668430a0" providerId="AD" clId="Web-{37A76E13-E1B9-4FF4-9FDD-C8797CF72C6A}"/>
    <pc:docChg chg="addSld modSld">
      <pc:chgData name="Muttoni  Marco" userId="S::mmuttoni@ethz.ch::b5eed146-5579-4061-831b-abaa668430a0" providerId="AD" clId="Web-{37A76E13-E1B9-4FF4-9FDD-C8797CF72C6A}" dt="2022-05-21T19:47:05.266" v="2918" actId="20577"/>
      <pc:docMkLst>
        <pc:docMk/>
      </pc:docMkLst>
      <pc:sldChg chg="modSp">
        <pc:chgData name="Muttoni  Marco" userId="S::mmuttoni@ethz.ch::b5eed146-5579-4061-831b-abaa668430a0" providerId="AD" clId="Web-{37A76E13-E1B9-4FF4-9FDD-C8797CF72C6A}" dt="2022-05-21T17:47:20.482" v="166" actId="20577"/>
        <pc:sldMkLst>
          <pc:docMk/>
          <pc:sldMk cId="3217869061" sldId="425"/>
        </pc:sldMkLst>
        <pc:spChg chg="mod">
          <ac:chgData name="Muttoni  Marco" userId="S::mmuttoni@ethz.ch::b5eed146-5579-4061-831b-abaa668430a0" providerId="AD" clId="Web-{37A76E13-E1B9-4FF4-9FDD-C8797CF72C6A}" dt="2022-05-21T17:47:20.482" v="166" actId="20577"/>
          <ac:spMkLst>
            <pc:docMk/>
            <pc:sldMk cId="3217869061" sldId="425"/>
            <ac:spMk id="8" creationId="{148213FD-1EB7-2A11-3142-D299141A5D89}"/>
          </ac:spMkLst>
        </pc:spChg>
      </pc:sldChg>
      <pc:sldChg chg="modSp">
        <pc:chgData name="Muttoni  Marco" userId="S::mmuttoni@ethz.ch::b5eed146-5579-4061-831b-abaa668430a0" providerId="AD" clId="Web-{37A76E13-E1B9-4FF4-9FDD-C8797CF72C6A}" dt="2022-05-21T18:40:02.247" v="527" actId="20577"/>
        <pc:sldMkLst>
          <pc:docMk/>
          <pc:sldMk cId="3178137571" sldId="427"/>
        </pc:sldMkLst>
        <pc:spChg chg="mod">
          <ac:chgData name="Muttoni  Marco" userId="S::mmuttoni@ethz.ch::b5eed146-5579-4061-831b-abaa668430a0" providerId="AD" clId="Web-{37A76E13-E1B9-4FF4-9FDD-C8797CF72C6A}" dt="2022-05-21T18:40:02.247" v="527" actId="20577"/>
          <ac:spMkLst>
            <pc:docMk/>
            <pc:sldMk cId="3178137571" sldId="427"/>
            <ac:spMk id="8" creationId="{D6DD3830-DAB4-EC93-9504-22B56DB1E150}"/>
          </ac:spMkLst>
        </pc:spChg>
      </pc:sldChg>
      <pc:sldChg chg="modSp modNotes">
        <pc:chgData name="Muttoni  Marco" userId="S::mmuttoni@ethz.ch::b5eed146-5579-4061-831b-abaa668430a0" providerId="AD" clId="Web-{37A76E13-E1B9-4FF4-9FDD-C8797CF72C6A}" dt="2022-05-21T19:47:05.266" v="2918" actId="20577"/>
        <pc:sldMkLst>
          <pc:docMk/>
          <pc:sldMk cId="1654266488" sldId="436"/>
        </pc:sldMkLst>
        <pc:spChg chg="mod">
          <ac:chgData name="Muttoni  Marco" userId="S::mmuttoni@ethz.ch::b5eed146-5579-4061-831b-abaa668430a0" providerId="AD" clId="Web-{37A76E13-E1B9-4FF4-9FDD-C8797CF72C6A}" dt="2022-05-21T19:47:05.266" v="2918" actId="20577"/>
          <ac:spMkLst>
            <pc:docMk/>
            <pc:sldMk cId="1654266488" sldId="436"/>
            <ac:spMk id="8" creationId="{D6DD3830-DAB4-EC93-9504-22B56DB1E150}"/>
          </ac:spMkLst>
        </pc:spChg>
      </pc:sldChg>
      <pc:sldChg chg="modSp modNotes">
        <pc:chgData name="Muttoni  Marco" userId="S::mmuttoni@ethz.ch::b5eed146-5579-4061-831b-abaa668430a0" providerId="AD" clId="Web-{37A76E13-E1B9-4FF4-9FDD-C8797CF72C6A}" dt="2022-05-21T19:26:15.325" v="2254" actId="20577"/>
        <pc:sldMkLst>
          <pc:docMk/>
          <pc:sldMk cId="2122304919" sldId="440"/>
        </pc:sldMkLst>
        <pc:spChg chg="mod">
          <ac:chgData name="Muttoni  Marco" userId="S::mmuttoni@ethz.ch::b5eed146-5579-4061-831b-abaa668430a0" providerId="AD" clId="Web-{37A76E13-E1B9-4FF4-9FDD-C8797CF72C6A}" dt="2022-05-21T19:26:15.325" v="2254" actId="20577"/>
          <ac:spMkLst>
            <pc:docMk/>
            <pc:sldMk cId="2122304919" sldId="440"/>
            <ac:spMk id="8" creationId="{148213FD-1EB7-2A11-3142-D299141A5D89}"/>
          </ac:spMkLst>
        </pc:spChg>
      </pc:sldChg>
      <pc:sldChg chg="modSp">
        <pc:chgData name="Muttoni  Marco" userId="S::mmuttoni@ethz.ch::b5eed146-5579-4061-831b-abaa668430a0" providerId="AD" clId="Web-{37A76E13-E1B9-4FF4-9FDD-C8797CF72C6A}" dt="2022-05-21T19:25:40.262" v="2250" actId="20577"/>
        <pc:sldMkLst>
          <pc:docMk/>
          <pc:sldMk cId="234750893" sldId="443"/>
        </pc:sldMkLst>
        <pc:spChg chg="mod">
          <ac:chgData name="Muttoni  Marco" userId="S::mmuttoni@ethz.ch::b5eed146-5579-4061-831b-abaa668430a0" providerId="AD" clId="Web-{37A76E13-E1B9-4FF4-9FDD-C8797CF72C6A}" dt="2022-05-21T19:25:40.262" v="2250" actId="20577"/>
          <ac:spMkLst>
            <pc:docMk/>
            <pc:sldMk cId="234750893" sldId="443"/>
            <ac:spMk id="3" creationId="{C455D4F4-BD43-895A-3D86-C071D9939F81}"/>
          </ac:spMkLst>
        </pc:spChg>
      </pc:sldChg>
      <pc:sldChg chg="addSp delSp modSp add replId modNotes">
        <pc:chgData name="Muttoni  Marco" userId="S::mmuttoni@ethz.ch::b5eed146-5579-4061-831b-abaa668430a0" providerId="AD" clId="Web-{37A76E13-E1B9-4FF4-9FDD-C8797CF72C6A}" dt="2022-05-21T19:20:30.665" v="2216"/>
        <pc:sldMkLst>
          <pc:docMk/>
          <pc:sldMk cId="818586954" sldId="475"/>
        </pc:sldMkLst>
        <pc:spChg chg="mod">
          <ac:chgData name="Muttoni  Marco" userId="S::mmuttoni@ethz.ch::b5eed146-5579-4061-831b-abaa668430a0" providerId="AD" clId="Web-{37A76E13-E1B9-4FF4-9FDD-C8797CF72C6A}" dt="2022-05-21T19:16:40.178" v="2175" actId="20577"/>
          <ac:spMkLst>
            <pc:docMk/>
            <pc:sldMk cId="818586954" sldId="475"/>
            <ac:spMk id="8" creationId="{148213FD-1EB7-2A11-3142-D299141A5D89}"/>
          </ac:spMkLst>
        </pc:spChg>
        <pc:picChg chg="add del mod">
          <ac:chgData name="Muttoni  Marco" userId="S::mmuttoni@ethz.ch::b5eed146-5579-4061-831b-abaa668430a0" providerId="AD" clId="Web-{37A76E13-E1B9-4FF4-9FDD-C8797CF72C6A}" dt="2022-05-21T19:18:42.695" v="2191"/>
          <ac:picMkLst>
            <pc:docMk/>
            <pc:sldMk cId="818586954" sldId="475"/>
            <ac:picMk id="3" creationId="{431B20F4-C4AB-C71C-6724-32B7F3134F33}"/>
          </ac:picMkLst>
        </pc:picChg>
        <pc:picChg chg="add mod">
          <ac:chgData name="Muttoni  Marco" userId="S::mmuttoni@ethz.ch::b5eed146-5579-4061-831b-abaa668430a0" providerId="AD" clId="Web-{37A76E13-E1B9-4FF4-9FDD-C8797CF72C6A}" dt="2022-05-21T19:19:47.227" v="2200" actId="1076"/>
          <ac:picMkLst>
            <pc:docMk/>
            <pc:sldMk cId="818586954" sldId="475"/>
            <ac:picMk id="6" creationId="{C7024EE6-4B4F-06EF-5A82-099EDD62E507}"/>
          </ac:picMkLst>
        </pc:picChg>
        <pc:picChg chg="mod">
          <ac:chgData name="Muttoni  Marco" userId="S::mmuttoni@ethz.ch::b5eed146-5579-4061-831b-abaa668430a0" providerId="AD" clId="Web-{37A76E13-E1B9-4FF4-9FDD-C8797CF72C6A}" dt="2022-05-21T19:20:10.384" v="2202" actId="1076"/>
          <ac:picMkLst>
            <pc:docMk/>
            <pc:sldMk cId="818586954" sldId="475"/>
            <ac:picMk id="7" creationId="{D55AFDB7-4941-2A5B-CB48-C49066D6043B}"/>
          </ac:picMkLst>
        </pc:picChg>
      </pc:sldChg>
    </pc:docChg>
  </pc:docChgLst>
  <pc:docChgLst>
    <pc:chgData name="Turner-Hehlen  Fiona" userId="161747a9-966e-466c-89bc-04869e318322" providerId="ADAL" clId="{657260C9-77B4-AA41-A17A-13675C3226FB}"/>
    <pc:docChg chg="modSld">
      <pc:chgData name="Turner-Hehlen  Fiona" userId="161747a9-966e-466c-89bc-04869e318322" providerId="ADAL" clId="{657260C9-77B4-AA41-A17A-13675C3226FB}" dt="2022-05-29T12:23:00.496" v="432" actId="20577"/>
      <pc:docMkLst>
        <pc:docMk/>
      </pc:docMkLst>
      <pc:sldChg chg="modSp mod modAnim">
        <pc:chgData name="Turner-Hehlen  Fiona" userId="161747a9-966e-466c-89bc-04869e318322" providerId="ADAL" clId="{657260C9-77B4-AA41-A17A-13675C3226FB}" dt="2022-05-28T16:34:37.705" v="430" actId="114"/>
        <pc:sldMkLst>
          <pc:docMk/>
          <pc:sldMk cId="3323140506" sldId="465"/>
        </pc:sldMkLst>
        <pc:spChg chg="mod">
          <ac:chgData name="Turner-Hehlen  Fiona" userId="161747a9-966e-466c-89bc-04869e318322" providerId="ADAL" clId="{657260C9-77B4-AA41-A17A-13675C3226FB}" dt="2022-05-28T16:27:30.863" v="218" actId="20577"/>
          <ac:spMkLst>
            <pc:docMk/>
            <pc:sldMk cId="3323140506" sldId="465"/>
            <ac:spMk id="2" creationId="{2A6EA66E-18E5-4FF7-859F-36D6F3D896F2}"/>
          </ac:spMkLst>
        </pc:spChg>
        <pc:spChg chg="mod">
          <ac:chgData name="Turner-Hehlen  Fiona" userId="161747a9-966e-466c-89bc-04869e318322" providerId="ADAL" clId="{657260C9-77B4-AA41-A17A-13675C3226FB}" dt="2022-05-28T16:34:37.705" v="430" actId="114"/>
          <ac:spMkLst>
            <pc:docMk/>
            <pc:sldMk cId="3323140506" sldId="465"/>
            <ac:spMk id="3" creationId="{6178FDDC-F8E5-D68C-B4EA-210BC25DD177}"/>
          </ac:spMkLst>
        </pc:spChg>
        <pc:picChg chg="mod">
          <ac:chgData name="Turner-Hehlen  Fiona" userId="161747a9-966e-466c-89bc-04869e318322" providerId="ADAL" clId="{657260C9-77B4-AA41-A17A-13675C3226FB}" dt="2022-05-28T16:26:44.939" v="152" actId="1076"/>
          <ac:picMkLst>
            <pc:docMk/>
            <pc:sldMk cId="3323140506" sldId="465"/>
            <ac:picMk id="7" creationId="{3CE2A5CB-642D-AB59-DC7D-2D02E3689797}"/>
          </ac:picMkLst>
        </pc:picChg>
        <pc:picChg chg="mod">
          <ac:chgData name="Turner-Hehlen  Fiona" userId="161747a9-966e-466c-89bc-04869e318322" providerId="ADAL" clId="{657260C9-77B4-AA41-A17A-13675C3226FB}" dt="2022-05-28T16:26:42.858" v="151" actId="1076"/>
          <ac:picMkLst>
            <pc:docMk/>
            <pc:sldMk cId="3323140506" sldId="465"/>
            <ac:picMk id="9" creationId="{CD7A0DEF-07A1-9A4B-845B-488D959271AA}"/>
          </ac:picMkLst>
        </pc:picChg>
      </pc:sldChg>
      <pc:sldChg chg="mod modShow">
        <pc:chgData name="Turner-Hehlen  Fiona" userId="161747a9-966e-466c-89bc-04869e318322" providerId="ADAL" clId="{657260C9-77B4-AA41-A17A-13675C3226FB}" dt="2022-05-28T16:27:46.490" v="220" actId="729"/>
        <pc:sldMkLst>
          <pc:docMk/>
          <pc:sldMk cId="3443750462" sldId="471"/>
        </pc:sldMkLst>
      </pc:sldChg>
      <pc:sldChg chg="modSp mod modAnim">
        <pc:chgData name="Turner-Hehlen  Fiona" userId="161747a9-966e-466c-89bc-04869e318322" providerId="ADAL" clId="{657260C9-77B4-AA41-A17A-13675C3226FB}" dt="2022-05-28T16:34:46.508" v="431"/>
        <pc:sldMkLst>
          <pc:docMk/>
          <pc:sldMk cId="824562016" sldId="473"/>
        </pc:sldMkLst>
        <pc:spChg chg="mod">
          <ac:chgData name="Turner-Hehlen  Fiona" userId="161747a9-966e-466c-89bc-04869e318322" providerId="ADAL" clId="{657260C9-77B4-AA41-A17A-13675C3226FB}" dt="2022-05-28T16:27:17.729" v="202" actId="20577"/>
          <ac:spMkLst>
            <pc:docMk/>
            <pc:sldMk cId="824562016" sldId="473"/>
            <ac:spMk id="2" creationId="{4519073C-568E-F7F8-7494-E8AA24B43B60}"/>
          </ac:spMkLst>
        </pc:spChg>
        <pc:spChg chg="mod">
          <ac:chgData name="Turner-Hehlen  Fiona" userId="161747a9-966e-466c-89bc-04869e318322" providerId="ADAL" clId="{657260C9-77B4-AA41-A17A-13675C3226FB}" dt="2022-05-28T16:26:31.328" v="150" actId="114"/>
          <ac:spMkLst>
            <pc:docMk/>
            <pc:sldMk cId="824562016" sldId="473"/>
            <ac:spMk id="3" creationId="{B772B709-1FEE-140A-81D8-D5E94828A2C1}"/>
          </ac:spMkLst>
        </pc:spChg>
      </pc:sldChg>
      <pc:sldChg chg="mod modShow">
        <pc:chgData name="Turner-Hehlen  Fiona" userId="161747a9-966e-466c-89bc-04869e318322" providerId="ADAL" clId="{657260C9-77B4-AA41-A17A-13675C3226FB}" dt="2022-05-28T16:27:42.279" v="219" actId="729"/>
        <pc:sldMkLst>
          <pc:docMk/>
          <pc:sldMk cId="258260801" sldId="474"/>
        </pc:sldMkLst>
      </pc:sldChg>
      <pc:sldChg chg="modNotesTx">
        <pc:chgData name="Turner-Hehlen  Fiona" userId="161747a9-966e-466c-89bc-04869e318322" providerId="ADAL" clId="{657260C9-77B4-AA41-A17A-13675C3226FB}" dt="2022-05-29T12:23:00.496" v="432" actId="20577"/>
        <pc:sldMkLst>
          <pc:docMk/>
          <pc:sldMk cId="1697634230" sldId="604"/>
        </pc:sldMkLst>
      </pc:sldChg>
    </pc:docChg>
  </pc:docChgLst>
  <pc:docChgLst>
    <pc:chgData name="Mastroddi  Giacomo" userId="33ce51eb-f460-4a43-bc87-3bc43ad9756d" providerId="ADAL" clId="{66478DEE-48F2-4A35-9892-8F506981EE94}"/>
    <pc:docChg chg="undo custSel addSld delSld modSld sldOrd addMainMaster delMainMaster modMainMaster">
      <pc:chgData name="Mastroddi  Giacomo" userId="33ce51eb-f460-4a43-bc87-3bc43ad9756d" providerId="ADAL" clId="{66478DEE-48F2-4A35-9892-8F506981EE94}" dt="2022-03-08T15:12:01.143" v="2720" actId="12"/>
      <pc:docMkLst>
        <pc:docMk/>
      </pc:docMkLst>
      <pc:sldChg chg="modSp del mod">
        <pc:chgData name="Mastroddi  Giacomo" userId="33ce51eb-f460-4a43-bc87-3bc43ad9756d" providerId="ADAL" clId="{66478DEE-48F2-4A35-9892-8F506981EE94}" dt="2022-03-07T11:34:00.355" v="1074" actId="2696"/>
        <pc:sldMkLst>
          <pc:docMk/>
          <pc:sldMk cId="1577499883" sldId="256"/>
        </pc:sldMkLst>
        <pc:spChg chg="mod">
          <ac:chgData name="Mastroddi  Giacomo" userId="33ce51eb-f460-4a43-bc87-3bc43ad9756d" providerId="ADAL" clId="{66478DEE-48F2-4A35-9892-8F506981EE94}" dt="2022-03-07T10:22:45.876" v="774" actId="20577"/>
          <ac:spMkLst>
            <pc:docMk/>
            <pc:sldMk cId="1577499883" sldId="256"/>
            <ac:spMk id="2" creationId="{00000000-0000-0000-0000-000000000000}"/>
          </ac:spMkLst>
        </pc:spChg>
      </pc:sldChg>
      <pc:sldChg chg="modSp mod">
        <pc:chgData name="Mastroddi  Giacomo" userId="33ce51eb-f460-4a43-bc87-3bc43ad9756d" providerId="ADAL" clId="{66478DEE-48F2-4A35-9892-8F506981EE94}" dt="2022-03-07T14:20:26.657" v="1824" actId="1076"/>
        <pc:sldMkLst>
          <pc:docMk/>
          <pc:sldMk cId="733854662" sldId="266"/>
        </pc:sldMkLst>
        <pc:spChg chg="mod">
          <ac:chgData name="Mastroddi  Giacomo" userId="33ce51eb-f460-4a43-bc87-3bc43ad9756d" providerId="ADAL" clId="{66478DEE-48F2-4A35-9892-8F506981EE94}" dt="2022-03-07T14:20:26.657" v="1824" actId="1076"/>
          <ac:spMkLst>
            <pc:docMk/>
            <pc:sldMk cId="733854662" sldId="266"/>
            <ac:spMk id="30" creationId="{F07BC72F-C2AC-0E40-91B9-751D658B7B92}"/>
          </ac:spMkLst>
        </pc:spChg>
      </pc:sldChg>
      <pc:sldChg chg="modSp mod">
        <pc:chgData name="Mastroddi  Giacomo" userId="33ce51eb-f460-4a43-bc87-3bc43ad9756d" providerId="ADAL" clId="{66478DEE-48F2-4A35-9892-8F506981EE94}" dt="2022-03-08T14:42:42.759" v="2694" actId="20577"/>
        <pc:sldMkLst>
          <pc:docMk/>
          <pc:sldMk cId="453548674" sldId="303"/>
        </pc:sldMkLst>
        <pc:spChg chg="mod">
          <ac:chgData name="Mastroddi  Giacomo" userId="33ce51eb-f460-4a43-bc87-3bc43ad9756d" providerId="ADAL" clId="{66478DEE-48F2-4A35-9892-8F506981EE94}" dt="2022-03-08T14:42:42.759" v="2694" actId="20577"/>
          <ac:spMkLst>
            <pc:docMk/>
            <pc:sldMk cId="453548674" sldId="303"/>
            <ac:spMk id="2" creationId="{40AA1B93-2A0B-457B-B534-B95DFBF72B5A}"/>
          </ac:spMkLst>
        </pc:spChg>
        <pc:graphicFrameChg chg="modGraphic">
          <ac:chgData name="Mastroddi  Giacomo" userId="33ce51eb-f460-4a43-bc87-3bc43ad9756d" providerId="ADAL" clId="{66478DEE-48F2-4A35-9892-8F506981EE94}" dt="2022-03-08T08:11:47.147" v="2299" actId="20577"/>
          <ac:graphicFrameMkLst>
            <pc:docMk/>
            <pc:sldMk cId="453548674" sldId="303"/>
            <ac:graphicFrameMk id="3" creationId="{5EF33EBD-F4EA-4A13-B41D-8A68827CF4A8}"/>
          </ac:graphicFrameMkLst>
        </pc:graphicFrameChg>
      </pc:sldChg>
      <pc:sldChg chg="ord">
        <pc:chgData name="Mastroddi  Giacomo" userId="33ce51eb-f460-4a43-bc87-3bc43ad9756d" providerId="ADAL" clId="{66478DEE-48F2-4A35-9892-8F506981EE94}" dt="2022-03-07T14:20:18.578" v="1822"/>
        <pc:sldMkLst>
          <pc:docMk/>
          <pc:sldMk cId="287134446" sldId="322"/>
        </pc:sldMkLst>
      </pc:sldChg>
      <pc:sldChg chg="addSp delSp modSp mod modClrScheme chgLayout">
        <pc:chgData name="Mastroddi  Giacomo" userId="33ce51eb-f460-4a43-bc87-3bc43ad9756d" providerId="ADAL" clId="{66478DEE-48F2-4A35-9892-8F506981EE94}" dt="2022-03-07T11:37:42.009" v="1127" actId="478"/>
        <pc:sldMkLst>
          <pc:docMk/>
          <pc:sldMk cId="726771862" sldId="324"/>
        </pc:sldMkLst>
        <pc:spChg chg="mod ord">
          <ac:chgData name="Mastroddi  Giacomo" userId="33ce51eb-f460-4a43-bc87-3bc43ad9756d" providerId="ADAL" clId="{66478DEE-48F2-4A35-9892-8F506981EE94}" dt="2022-03-07T11:12:39.432" v="1029" actId="700"/>
          <ac:spMkLst>
            <pc:docMk/>
            <pc:sldMk cId="726771862" sldId="324"/>
            <ac:spMk id="2" creationId="{40AA1B93-2A0B-457B-B534-B95DFBF72B5A}"/>
          </ac:spMkLst>
        </pc:spChg>
        <pc:spChg chg="add del mod ord">
          <ac:chgData name="Mastroddi  Giacomo" userId="33ce51eb-f460-4a43-bc87-3bc43ad9756d" providerId="ADAL" clId="{66478DEE-48F2-4A35-9892-8F506981EE94}" dt="2022-03-07T11:12:54.070" v="1031" actId="931"/>
          <ac:spMkLst>
            <pc:docMk/>
            <pc:sldMk cId="726771862" sldId="324"/>
            <ac:spMk id="3" creationId="{0C7F7A62-FABD-4B69-AE0C-BF7945B755CE}"/>
          </ac:spMkLst>
        </pc:spChg>
        <pc:spChg chg="del mod ord">
          <ac:chgData name="Mastroddi  Giacomo" userId="33ce51eb-f460-4a43-bc87-3bc43ad9756d" providerId="ADAL" clId="{66478DEE-48F2-4A35-9892-8F506981EE94}" dt="2022-03-07T11:37:40.750" v="1126" actId="478"/>
          <ac:spMkLst>
            <pc:docMk/>
            <pc:sldMk cId="726771862" sldId="324"/>
            <ac:spMk id="4" creationId="{F52CE3F6-4B26-48A0-AEBE-0302E777123D}"/>
          </ac:spMkLst>
        </pc:spChg>
        <pc:spChg chg="del mod ord">
          <ac:chgData name="Mastroddi  Giacomo" userId="33ce51eb-f460-4a43-bc87-3bc43ad9756d" providerId="ADAL" clId="{66478DEE-48F2-4A35-9892-8F506981EE94}" dt="2022-03-07T11:37:42.009" v="1127" actId="478"/>
          <ac:spMkLst>
            <pc:docMk/>
            <pc:sldMk cId="726771862" sldId="324"/>
            <ac:spMk id="5" creationId="{58189312-5D0C-4C0B-9EE8-EE68B76D0552}"/>
          </ac:spMkLst>
        </pc:spChg>
        <pc:spChg chg="add del mod ord">
          <ac:chgData name="Mastroddi  Giacomo" userId="33ce51eb-f460-4a43-bc87-3bc43ad9756d" providerId="ADAL" clId="{66478DEE-48F2-4A35-9892-8F506981EE94}" dt="2022-03-07T11:37:39.297" v="1125" actId="478"/>
          <ac:spMkLst>
            <pc:docMk/>
            <pc:sldMk cId="726771862" sldId="324"/>
            <ac:spMk id="7" creationId="{901B2C6C-B64A-48DF-BF66-A83AC69D1295}"/>
          </ac:spMkLst>
        </pc:spChg>
        <pc:spChg chg="del">
          <ac:chgData name="Mastroddi  Giacomo" userId="33ce51eb-f460-4a43-bc87-3bc43ad9756d" providerId="ADAL" clId="{66478DEE-48F2-4A35-9892-8F506981EE94}" dt="2022-03-07T11:13:00.893" v="1033" actId="478"/>
          <ac:spMkLst>
            <pc:docMk/>
            <pc:sldMk cId="726771862" sldId="324"/>
            <ac:spMk id="11" creationId="{45E0245A-AB8F-D145-A614-1DC958E2BCC4}"/>
          </ac:spMkLst>
        </pc:spChg>
        <pc:picChg chg="add mod">
          <ac:chgData name="Mastroddi  Giacomo" userId="33ce51eb-f460-4a43-bc87-3bc43ad9756d" providerId="ADAL" clId="{66478DEE-48F2-4A35-9892-8F506981EE94}" dt="2022-03-07T11:13:33.480" v="1035" actId="1076"/>
          <ac:picMkLst>
            <pc:docMk/>
            <pc:sldMk cId="726771862" sldId="324"/>
            <ac:picMk id="9" creationId="{6226036E-202A-4310-A31B-B93FD7BA8069}"/>
          </ac:picMkLst>
        </pc:picChg>
        <pc:picChg chg="del">
          <ac:chgData name="Mastroddi  Giacomo" userId="33ce51eb-f460-4a43-bc87-3bc43ad9756d" providerId="ADAL" clId="{66478DEE-48F2-4A35-9892-8F506981EE94}" dt="2022-03-07T11:12:43.129" v="1030" actId="478"/>
          <ac:picMkLst>
            <pc:docMk/>
            <pc:sldMk cId="726771862" sldId="324"/>
            <ac:picMk id="10" creationId="{DD0C2807-6067-42C9-AC9B-5E755DD22D3E}"/>
          </ac:picMkLst>
        </pc:picChg>
      </pc:sldChg>
      <pc:sldChg chg="modSp del mod">
        <pc:chgData name="Mastroddi  Giacomo" userId="33ce51eb-f460-4a43-bc87-3bc43ad9756d" providerId="ADAL" clId="{66478DEE-48F2-4A35-9892-8F506981EE94}" dt="2022-03-07T11:11:02.020" v="1022" actId="2696"/>
        <pc:sldMkLst>
          <pc:docMk/>
          <pc:sldMk cId="3603175132" sldId="326"/>
        </pc:sldMkLst>
        <pc:spChg chg="mod">
          <ac:chgData name="Mastroddi  Giacomo" userId="33ce51eb-f460-4a43-bc87-3bc43ad9756d" providerId="ADAL" clId="{66478DEE-48F2-4A35-9892-8F506981EE94}" dt="2022-03-07T10:24:43.573" v="776" actId="1076"/>
          <ac:spMkLst>
            <pc:docMk/>
            <pc:sldMk cId="3603175132" sldId="326"/>
            <ac:spMk id="2" creationId="{40AA1B93-2A0B-457B-B534-B95DFBF72B5A}"/>
          </ac:spMkLst>
        </pc:spChg>
      </pc:sldChg>
      <pc:sldChg chg="addSp delSp modSp del mod modNotesTx">
        <pc:chgData name="Mastroddi  Giacomo" userId="33ce51eb-f460-4a43-bc87-3bc43ad9756d" providerId="ADAL" clId="{66478DEE-48F2-4A35-9892-8F506981EE94}" dt="2022-03-07T13:45:58.217" v="1466" actId="2696"/>
        <pc:sldMkLst>
          <pc:docMk/>
          <pc:sldMk cId="1356778877" sldId="329"/>
        </pc:sldMkLst>
        <pc:spChg chg="mod">
          <ac:chgData name="Mastroddi  Giacomo" userId="33ce51eb-f460-4a43-bc87-3bc43ad9756d" providerId="ADAL" clId="{66478DEE-48F2-4A35-9892-8F506981EE94}" dt="2022-03-04T13:10:55.039" v="94" actId="20577"/>
          <ac:spMkLst>
            <pc:docMk/>
            <pc:sldMk cId="1356778877" sldId="329"/>
            <ac:spMk id="2" creationId="{40AA1B93-2A0B-457B-B534-B95DFBF72B5A}"/>
          </ac:spMkLst>
        </pc:spChg>
        <pc:spChg chg="mod">
          <ac:chgData name="Mastroddi  Giacomo" userId="33ce51eb-f460-4a43-bc87-3bc43ad9756d" providerId="ADAL" clId="{66478DEE-48F2-4A35-9892-8F506981EE94}" dt="2022-03-07T13:40:09.519" v="1442" actId="20577"/>
          <ac:spMkLst>
            <pc:docMk/>
            <pc:sldMk cId="1356778877" sldId="329"/>
            <ac:spMk id="6" creationId="{208A1022-3036-425C-B7D9-6DF56A09CA77}"/>
          </ac:spMkLst>
        </pc:spChg>
        <pc:spChg chg="add mod">
          <ac:chgData name="Mastroddi  Giacomo" userId="33ce51eb-f460-4a43-bc87-3bc43ad9756d" providerId="ADAL" clId="{66478DEE-48F2-4A35-9892-8F506981EE94}" dt="2022-03-04T14:06:10.745" v="576" actId="1037"/>
          <ac:spMkLst>
            <pc:docMk/>
            <pc:sldMk cId="1356778877" sldId="329"/>
            <ac:spMk id="9" creationId="{F7E46EB8-8087-4B08-802B-4987BB1AD98C}"/>
          </ac:spMkLst>
        </pc:spChg>
        <pc:spChg chg="add mod">
          <ac:chgData name="Mastroddi  Giacomo" userId="33ce51eb-f460-4a43-bc87-3bc43ad9756d" providerId="ADAL" clId="{66478DEE-48F2-4A35-9892-8F506981EE94}" dt="2022-03-07T13:39:50.077" v="1434" actId="1076"/>
          <ac:spMkLst>
            <pc:docMk/>
            <pc:sldMk cId="1356778877" sldId="329"/>
            <ac:spMk id="18" creationId="{7285EA09-9547-401C-8798-CDC093072E13}"/>
          </ac:spMkLst>
        </pc:spChg>
        <pc:spChg chg="add mod">
          <ac:chgData name="Mastroddi  Giacomo" userId="33ce51eb-f460-4a43-bc87-3bc43ad9756d" providerId="ADAL" clId="{66478DEE-48F2-4A35-9892-8F506981EE94}" dt="2022-03-07T13:40:04.319" v="1437" actId="1076"/>
          <ac:spMkLst>
            <pc:docMk/>
            <pc:sldMk cId="1356778877" sldId="329"/>
            <ac:spMk id="23" creationId="{DB6F93F9-014C-40EE-BFD5-EB919893529A}"/>
          </ac:spMkLst>
        </pc:spChg>
        <pc:spChg chg="add mod">
          <ac:chgData name="Mastroddi  Giacomo" userId="33ce51eb-f460-4a43-bc87-3bc43ad9756d" providerId="ADAL" clId="{66478DEE-48F2-4A35-9892-8F506981EE94}" dt="2022-03-07T13:40:32.705" v="1446" actId="20577"/>
          <ac:spMkLst>
            <pc:docMk/>
            <pc:sldMk cId="1356778877" sldId="329"/>
            <ac:spMk id="26" creationId="{12A0961B-57E8-4268-A4F7-3572DFADD0DB}"/>
          </ac:spMkLst>
        </pc:spChg>
        <pc:picChg chg="add mod">
          <ac:chgData name="Mastroddi  Giacomo" userId="33ce51eb-f460-4a43-bc87-3bc43ad9756d" providerId="ADAL" clId="{66478DEE-48F2-4A35-9892-8F506981EE94}" dt="2022-03-04T14:06:10.745" v="576" actId="1037"/>
          <ac:picMkLst>
            <pc:docMk/>
            <pc:sldMk cId="1356778877" sldId="329"/>
            <ac:picMk id="7" creationId="{55F7DBC0-7E16-48F7-B131-71368AE9EB7A}"/>
          </ac:picMkLst>
        </pc:picChg>
        <pc:picChg chg="add mod">
          <ac:chgData name="Mastroddi  Giacomo" userId="33ce51eb-f460-4a43-bc87-3bc43ad9756d" providerId="ADAL" clId="{66478DEE-48F2-4A35-9892-8F506981EE94}" dt="2022-03-07T13:39:50.077" v="1434" actId="1076"/>
          <ac:picMkLst>
            <pc:docMk/>
            <pc:sldMk cId="1356778877" sldId="329"/>
            <ac:picMk id="12" creationId="{51E04E1C-E58F-4D22-87D3-E6B9ABBE61E5}"/>
          </ac:picMkLst>
        </pc:picChg>
        <pc:picChg chg="del mod">
          <ac:chgData name="Mastroddi  Giacomo" userId="33ce51eb-f460-4a43-bc87-3bc43ad9756d" providerId="ADAL" clId="{66478DEE-48F2-4A35-9892-8F506981EE94}" dt="2022-03-07T08:32:19.926" v="744" actId="478"/>
          <ac:picMkLst>
            <pc:docMk/>
            <pc:sldMk cId="1356778877" sldId="329"/>
            <ac:picMk id="24" creationId="{894AA7A7-FA0F-4A3C-81D8-83CF5FF1D388}"/>
          </ac:picMkLst>
        </pc:picChg>
        <pc:picChg chg="add mod">
          <ac:chgData name="Mastroddi  Giacomo" userId="33ce51eb-f460-4a43-bc87-3bc43ad9756d" providerId="ADAL" clId="{66478DEE-48F2-4A35-9892-8F506981EE94}" dt="2022-03-07T13:39:36.023" v="1433" actId="14100"/>
          <ac:picMkLst>
            <pc:docMk/>
            <pc:sldMk cId="1356778877" sldId="329"/>
            <ac:picMk id="1026" creationId="{DBE45929-FBAC-42A9-934E-FF901318CE2A}"/>
          </ac:picMkLst>
        </pc:picChg>
        <pc:picChg chg="add del mod">
          <ac:chgData name="Mastroddi  Giacomo" userId="33ce51eb-f460-4a43-bc87-3bc43ad9756d" providerId="ADAL" clId="{66478DEE-48F2-4A35-9892-8F506981EE94}" dt="2022-03-04T14:02:07.900" v="449" actId="478"/>
          <ac:picMkLst>
            <pc:docMk/>
            <pc:sldMk cId="1356778877" sldId="329"/>
            <ac:picMk id="3074" creationId="{DE3A1720-371C-4CDF-AACF-55CEC6C021C2}"/>
          </ac:picMkLst>
        </pc:picChg>
        <pc:picChg chg="add del mod">
          <ac:chgData name="Mastroddi  Giacomo" userId="33ce51eb-f460-4a43-bc87-3bc43ad9756d" providerId="ADAL" clId="{66478DEE-48F2-4A35-9892-8F506981EE94}" dt="2022-03-07T13:39:09.458" v="1422" actId="478"/>
          <ac:picMkLst>
            <pc:docMk/>
            <pc:sldMk cId="1356778877" sldId="329"/>
            <ac:picMk id="3076" creationId="{4C12BC7E-545E-40EA-91C2-2BCC3C10E70F}"/>
          </ac:picMkLst>
        </pc:picChg>
        <pc:inkChg chg="add del">
          <ac:chgData name="Mastroddi  Giacomo" userId="33ce51eb-f460-4a43-bc87-3bc43ad9756d" providerId="ADAL" clId="{66478DEE-48F2-4A35-9892-8F506981EE94}" dt="2022-03-04T14:02:48.089" v="452" actId="9405"/>
          <ac:inkMkLst>
            <pc:docMk/>
            <pc:sldMk cId="1356778877" sldId="329"/>
            <ac:inkMk id="21" creationId="{0BE25969-C547-4D7F-8E9B-97636D7CF3D3}"/>
          </ac:inkMkLst>
        </pc:inkChg>
        <pc:inkChg chg="add mod">
          <ac:chgData name="Mastroddi  Giacomo" userId="33ce51eb-f460-4a43-bc87-3bc43ad9756d" providerId="ADAL" clId="{66478DEE-48F2-4A35-9892-8F506981EE94}" dt="2022-03-07T13:40:02.328" v="1436" actId="1076"/>
          <ac:inkMkLst>
            <pc:docMk/>
            <pc:sldMk cId="1356778877" sldId="329"/>
            <ac:inkMk id="22" creationId="{9825E849-7995-4661-82CD-FEACF891AEFB}"/>
          </ac:inkMkLst>
        </pc:inkChg>
        <pc:cxnChg chg="add mod">
          <ac:chgData name="Mastroddi  Giacomo" userId="33ce51eb-f460-4a43-bc87-3bc43ad9756d" providerId="ADAL" clId="{66478DEE-48F2-4A35-9892-8F506981EE94}" dt="2022-03-04T14:06:10.745" v="576" actId="1037"/>
          <ac:cxnSpMkLst>
            <pc:docMk/>
            <pc:sldMk cId="1356778877" sldId="329"/>
            <ac:cxnSpMk id="10" creationId="{E1157E5B-A99A-445A-A14C-D610AA26D032}"/>
          </ac:cxnSpMkLst>
        </pc:cxnChg>
        <pc:cxnChg chg="add mod">
          <ac:chgData name="Mastroddi  Giacomo" userId="33ce51eb-f460-4a43-bc87-3bc43ad9756d" providerId="ADAL" clId="{66478DEE-48F2-4A35-9892-8F506981EE94}" dt="2022-03-04T14:06:10.745" v="576" actId="1037"/>
          <ac:cxnSpMkLst>
            <pc:docMk/>
            <pc:sldMk cId="1356778877" sldId="329"/>
            <ac:cxnSpMk id="11" creationId="{5FC761AC-2994-438D-86C2-38F437D3B199}"/>
          </ac:cxnSpMkLst>
        </pc:cxnChg>
        <pc:cxnChg chg="add del">
          <ac:chgData name="Mastroddi  Giacomo" userId="33ce51eb-f460-4a43-bc87-3bc43ad9756d" providerId="ADAL" clId="{66478DEE-48F2-4A35-9892-8F506981EE94}" dt="2022-03-04T13:56:18.237" v="378" actId="11529"/>
          <ac:cxnSpMkLst>
            <pc:docMk/>
            <pc:sldMk cId="1356778877" sldId="329"/>
            <ac:cxnSpMk id="15" creationId="{803C49E6-0285-4630-95E0-291FA9403763}"/>
          </ac:cxnSpMkLst>
        </pc:cxnChg>
        <pc:cxnChg chg="add mod">
          <ac:chgData name="Mastroddi  Giacomo" userId="33ce51eb-f460-4a43-bc87-3bc43ad9756d" providerId="ADAL" clId="{66478DEE-48F2-4A35-9892-8F506981EE94}" dt="2022-03-07T13:39:50.077" v="1434" actId="1076"/>
          <ac:cxnSpMkLst>
            <pc:docMk/>
            <pc:sldMk cId="1356778877" sldId="329"/>
            <ac:cxnSpMk id="19" creationId="{BD752E34-3ECF-4254-8DC8-DDAF86CB2456}"/>
          </ac:cxnSpMkLst>
        </pc:cxnChg>
        <pc:cxnChg chg="add mod">
          <ac:chgData name="Mastroddi  Giacomo" userId="33ce51eb-f460-4a43-bc87-3bc43ad9756d" providerId="ADAL" clId="{66478DEE-48F2-4A35-9892-8F506981EE94}" dt="2022-03-07T13:39:50.077" v="1434" actId="1076"/>
          <ac:cxnSpMkLst>
            <pc:docMk/>
            <pc:sldMk cId="1356778877" sldId="329"/>
            <ac:cxnSpMk id="20" creationId="{F82FB4F3-F670-484E-8FF7-67423146667A}"/>
          </ac:cxnSpMkLst>
        </pc:cxnChg>
      </pc:sldChg>
      <pc:sldChg chg="delSp del mod">
        <pc:chgData name="Mastroddi  Giacomo" userId="33ce51eb-f460-4a43-bc87-3bc43ad9756d" providerId="ADAL" clId="{66478DEE-48F2-4A35-9892-8F506981EE94}" dt="2022-03-07T13:47:43.978" v="1515" actId="2696"/>
        <pc:sldMkLst>
          <pc:docMk/>
          <pc:sldMk cId="1406978824" sldId="335"/>
        </pc:sldMkLst>
        <pc:spChg chg="del">
          <ac:chgData name="Mastroddi  Giacomo" userId="33ce51eb-f460-4a43-bc87-3bc43ad9756d" providerId="ADAL" clId="{66478DEE-48F2-4A35-9892-8F506981EE94}" dt="2022-03-07T13:06:57.987" v="1130" actId="21"/>
          <ac:spMkLst>
            <pc:docMk/>
            <pc:sldMk cId="1406978824" sldId="335"/>
            <ac:spMk id="6" creationId="{877198B3-BFF4-4DEC-AADA-A16058BD4DC6}"/>
          </ac:spMkLst>
        </pc:spChg>
        <pc:spChg chg="del">
          <ac:chgData name="Mastroddi  Giacomo" userId="33ce51eb-f460-4a43-bc87-3bc43ad9756d" providerId="ADAL" clId="{66478DEE-48F2-4A35-9892-8F506981EE94}" dt="2022-03-07T13:06:57.987" v="1130" actId="21"/>
          <ac:spMkLst>
            <pc:docMk/>
            <pc:sldMk cId="1406978824" sldId="335"/>
            <ac:spMk id="7" creationId="{3C9B2D21-B7DD-4E2D-9CCF-323578E31534}"/>
          </ac:spMkLst>
        </pc:spChg>
        <pc:spChg chg="del">
          <ac:chgData name="Mastroddi  Giacomo" userId="33ce51eb-f460-4a43-bc87-3bc43ad9756d" providerId="ADAL" clId="{66478DEE-48F2-4A35-9892-8F506981EE94}" dt="2022-03-07T13:06:57.987" v="1130" actId="21"/>
          <ac:spMkLst>
            <pc:docMk/>
            <pc:sldMk cId="1406978824" sldId="335"/>
            <ac:spMk id="8" creationId="{CFECC830-4F64-4BC3-8607-3D1BEB93741D}"/>
          </ac:spMkLst>
        </pc:spChg>
        <pc:spChg chg="del">
          <ac:chgData name="Mastroddi  Giacomo" userId="33ce51eb-f460-4a43-bc87-3bc43ad9756d" providerId="ADAL" clId="{66478DEE-48F2-4A35-9892-8F506981EE94}" dt="2022-03-07T13:06:57.987" v="1130" actId="21"/>
          <ac:spMkLst>
            <pc:docMk/>
            <pc:sldMk cId="1406978824" sldId="335"/>
            <ac:spMk id="10" creationId="{9BF42AC3-88BA-4FE8-8317-DEA142890C16}"/>
          </ac:spMkLst>
        </pc:spChg>
        <pc:graphicFrameChg chg="del">
          <ac:chgData name="Mastroddi  Giacomo" userId="33ce51eb-f460-4a43-bc87-3bc43ad9756d" providerId="ADAL" clId="{66478DEE-48F2-4A35-9892-8F506981EE94}" dt="2022-03-07T13:06:57.987" v="1130" actId="21"/>
          <ac:graphicFrameMkLst>
            <pc:docMk/>
            <pc:sldMk cId="1406978824" sldId="335"/>
            <ac:graphicFrameMk id="11" creationId="{38A59F0E-8628-4123-9379-606DB04F7E92}"/>
          </ac:graphicFrameMkLst>
        </pc:graphicFrameChg>
      </pc:sldChg>
      <pc:sldChg chg="addSp delSp modSp add del mod ord">
        <pc:chgData name="Mastroddi  Giacomo" userId="33ce51eb-f460-4a43-bc87-3bc43ad9756d" providerId="ADAL" clId="{66478DEE-48F2-4A35-9892-8F506981EE94}" dt="2022-03-04T13:18:57.290" v="185" actId="2696"/>
        <pc:sldMkLst>
          <pc:docMk/>
          <pc:sldMk cId="1939019361" sldId="342"/>
        </pc:sldMkLst>
        <pc:spChg chg="mod">
          <ac:chgData name="Mastroddi  Giacomo" userId="33ce51eb-f460-4a43-bc87-3bc43ad9756d" providerId="ADAL" clId="{66478DEE-48F2-4A35-9892-8F506981EE94}" dt="2022-03-04T13:10:40.958" v="74" actId="20577"/>
          <ac:spMkLst>
            <pc:docMk/>
            <pc:sldMk cId="1939019361" sldId="342"/>
            <ac:spMk id="2" creationId="{40AA1B93-2A0B-457B-B534-B95DFBF72B5A}"/>
          </ac:spMkLst>
        </pc:spChg>
        <pc:spChg chg="add del mod">
          <ac:chgData name="Mastroddi  Giacomo" userId="33ce51eb-f460-4a43-bc87-3bc43ad9756d" providerId="ADAL" clId="{66478DEE-48F2-4A35-9892-8F506981EE94}" dt="2022-03-04T13:12:11.669" v="99" actId="478"/>
          <ac:spMkLst>
            <pc:docMk/>
            <pc:sldMk cId="1939019361" sldId="342"/>
            <ac:spMk id="3" creationId="{B1E895D9-C83C-4F4E-9224-2A5A2835CC84}"/>
          </ac:spMkLst>
        </pc:spChg>
        <pc:spChg chg="mod">
          <ac:chgData name="Mastroddi  Giacomo" userId="33ce51eb-f460-4a43-bc87-3bc43ad9756d" providerId="ADAL" clId="{66478DEE-48F2-4A35-9892-8F506981EE94}" dt="2022-03-04T13:10:03.583" v="40" actId="20577"/>
          <ac:spMkLst>
            <pc:docMk/>
            <pc:sldMk cId="1939019361" sldId="342"/>
            <ac:spMk id="6" creationId="{208A1022-3036-425C-B7D9-6DF56A09CA77}"/>
          </ac:spMkLst>
        </pc:spChg>
        <pc:spChg chg="add mod">
          <ac:chgData name="Mastroddi  Giacomo" userId="33ce51eb-f460-4a43-bc87-3bc43ad9756d" providerId="ADAL" clId="{66478DEE-48F2-4A35-9892-8F506981EE94}" dt="2022-03-04T13:14:14.513" v="141" actId="20577"/>
          <ac:spMkLst>
            <pc:docMk/>
            <pc:sldMk cId="1939019361" sldId="342"/>
            <ac:spMk id="9" creationId="{B684E292-CD2B-4C77-817A-437600C1D0BE}"/>
          </ac:spMkLst>
        </pc:spChg>
        <pc:picChg chg="add del mod">
          <ac:chgData name="Mastroddi  Giacomo" userId="33ce51eb-f460-4a43-bc87-3bc43ad9756d" providerId="ADAL" clId="{66478DEE-48F2-4A35-9892-8F506981EE94}" dt="2022-03-04T13:12:04.922" v="96" actId="478"/>
          <ac:picMkLst>
            <pc:docMk/>
            <pc:sldMk cId="1939019361" sldId="342"/>
            <ac:picMk id="1026" creationId="{799C100C-489E-4EE9-9792-DAA33421B4A8}"/>
          </ac:picMkLst>
        </pc:picChg>
        <pc:picChg chg="add mod">
          <ac:chgData name="Mastroddi  Giacomo" userId="33ce51eb-f460-4a43-bc87-3bc43ad9756d" providerId="ADAL" clId="{66478DEE-48F2-4A35-9892-8F506981EE94}" dt="2022-03-04T13:13:46.531" v="108" actId="1076"/>
          <ac:picMkLst>
            <pc:docMk/>
            <pc:sldMk cId="1939019361" sldId="342"/>
            <ac:picMk id="1030" creationId="{2CA8EB0F-76AC-4E2C-A02A-1A497D9FF337}"/>
          </ac:picMkLst>
        </pc:picChg>
      </pc:sldChg>
      <pc:sldChg chg="addSp delSp modSp add del mod modNotesTx">
        <pc:chgData name="Mastroddi  Giacomo" userId="33ce51eb-f460-4a43-bc87-3bc43ad9756d" providerId="ADAL" clId="{66478DEE-48F2-4A35-9892-8F506981EE94}" dt="2022-03-07T13:45:11.823" v="1457" actId="2696"/>
        <pc:sldMkLst>
          <pc:docMk/>
          <pc:sldMk cId="990925462" sldId="343"/>
        </pc:sldMkLst>
        <pc:spChg chg="mod">
          <ac:chgData name="Mastroddi  Giacomo" userId="33ce51eb-f460-4a43-bc87-3bc43ad9756d" providerId="ADAL" clId="{66478DEE-48F2-4A35-9892-8F506981EE94}" dt="2022-03-07T13:35:16.049" v="1224" actId="20577"/>
          <ac:spMkLst>
            <pc:docMk/>
            <pc:sldMk cId="990925462" sldId="343"/>
            <ac:spMk id="6" creationId="{208A1022-3036-425C-B7D9-6DF56A09CA77}"/>
          </ac:spMkLst>
        </pc:spChg>
        <pc:spChg chg="add mod">
          <ac:chgData name="Mastroddi  Giacomo" userId="33ce51eb-f460-4a43-bc87-3bc43ad9756d" providerId="ADAL" clId="{66478DEE-48F2-4A35-9892-8F506981EE94}" dt="2022-03-04T14:05:57.167" v="546" actId="20577"/>
          <ac:spMkLst>
            <pc:docMk/>
            <pc:sldMk cId="990925462" sldId="343"/>
            <ac:spMk id="7" creationId="{5D9C4F54-40BD-4BA6-A1C4-F6668316F60A}"/>
          </ac:spMkLst>
        </pc:spChg>
        <pc:spChg chg="add mod">
          <ac:chgData name="Mastroddi  Giacomo" userId="33ce51eb-f460-4a43-bc87-3bc43ad9756d" providerId="ADAL" clId="{66478DEE-48F2-4A35-9892-8F506981EE94}" dt="2022-03-07T13:35:32.067" v="1264" actId="1036"/>
          <ac:spMkLst>
            <pc:docMk/>
            <pc:sldMk cId="990925462" sldId="343"/>
            <ac:spMk id="9" creationId="{C62A4A9A-20ED-4B18-B5B0-AC8AA784E3EB}"/>
          </ac:spMkLst>
        </pc:spChg>
        <pc:spChg chg="add del mod">
          <ac:chgData name="Mastroddi  Giacomo" userId="33ce51eb-f460-4a43-bc87-3bc43ad9756d" providerId="ADAL" clId="{66478DEE-48F2-4A35-9892-8F506981EE94}" dt="2022-03-04T13:17:26.217" v="169" actId="478"/>
          <ac:spMkLst>
            <pc:docMk/>
            <pc:sldMk cId="990925462" sldId="343"/>
            <ac:spMk id="12" creationId="{F0E055B1-BD78-4D93-A56D-D7797F8A955A}"/>
          </ac:spMkLst>
        </pc:spChg>
        <pc:spChg chg="add mod">
          <ac:chgData name="Mastroddi  Giacomo" userId="33ce51eb-f460-4a43-bc87-3bc43ad9756d" providerId="ADAL" clId="{66478DEE-48F2-4A35-9892-8F506981EE94}" dt="2022-03-07T13:35:32.067" v="1264" actId="1036"/>
          <ac:spMkLst>
            <pc:docMk/>
            <pc:sldMk cId="990925462" sldId="343"/>
            <ac:spMk id="14" creationId="{FB3BD8B0-5DF0-4782-B8D0-086C0694DBBF}"/>
          </ac:spMkLst>
        </pc:spChg>
        <pc:picChg chg="add mod">
          <ac:chgData name="Mastroddi  Giacomo" userId="33ce51eb-f460-4a43-bc87-3bc43ad9756d" providerId="ADAL" clId="{66478DEE-48F2-4A35-9892-8F506981EE94}" dt="2022-03-07T13:35:32.067" v="1264" actId="1036"/>
          <ac:picMkLst>
            <pc:docMk/>
            <pc:sldMk cId="990925462" sldId="343"/>
            <ac:picMk id="8" creationId="{7D284CDC-34CB-4BD8-A85E-AFA451B50114}"/>
          </ac:picMkLst>
        </pc:picChg>
        <pc:picChg chg="add mod">
          <ac:chgData name="Mastroddi  Giacomo" userId="33ce51eb-f460-4a43-bc87-3bc43ad9756d" providerId="ADAL" clId="{66478DEE-48F2-4A35-9892-8F506981EE94}" dt="2022-03-07T13:35:32.067" v="1264" actId="1036"/>
          <ac:picMkLst>
            <pc:docMk/>
            <pc:sldMk cId="990925462" sldId="343"/>
            <ac:picMk id="11" creationId="{563F5A22-DBEC-4C12-BD44-C35ED776CE3A}"/>
          </ac:picMkLst>
        </pc:picChg>
        <pc:picChg chg="mod">
          <ac:chgData name="Mastroddi  Giacomo" userId="33ce51eb-f460-4a43-bc87-3bc43ad9756d" providerId="ADAL" clId="{66478DEE-48F2-4A35-9892-8F506981EE94}" dt="2022-03-07T13:35:32.067" v="1264" actId="1036"/>
          <ac:picMkLst>
            <pc:docMk/>
            <pc:sldMk cId="990925462" sldId="343"/>
            <ac:picMk id="1026" creationId="{799C100C-489E-4EE9-9792-DAA33421B4A8}"/>
          </ac:picMkLst>
        </pc:picChg>
        <pc:picChg chg="add mod">
          <ac:chgData name="Mastroddi  Giacomo" userId="33ce51eb-f460-4a43-bc87-3bc43ad9756d" providerId="ADAL" clId="{66478DEE-48F2-4A35-9892-8F506981EE94}" dt="2022-03-07T13:35:32.067" v="1264" actId="1036"/>
          <ac:picMkLst>
            <pc:docMk/>
            <pc:sldMk cId="990925462" sldId="343"/>
            <ac:picMk id="2050" creationId="{0CCCE12D-09BA-4C61-B6EA-6DAA41169289}"/>
          </ac:picMkLst>
        </pc:picChg>
        <pc:cxnChg chg="add mod">
          <ac:chgData name="Mastroddi  Giacomo" userId="33ce51eb-f460-4a43-bc87-3bc43ad9756d" providerId="ADAL" clId="{66478DEE-48F2-4A35-9892-8F506981EE94}" dt="2022-03-07T13:35:32.067" v="1264" actId="1036"/>
          <ac:cxnSpMkLst>
            <pc:docMk/>
            <pc:sldMk cId="990925462" sldId="343"/>
            <ac:cxnSpMk id="13" creationId="{D8508393-64C1-4865-B082-B4787FD688CD}"/>
          </ac:cxnSpMkLst>
        </pc:cxnChg>
        <pc:cxnChg chg="add mod">
          <ac:chgData name="Mastroddi  Giacomo" userId="33ce51eb-f460-4a43-bc87-3bc43ad9756d" providerId="ADAL" clId="{66478DEE-48F2-4A35-9892-8F506981EE94}" dt="2022-03-07T13:35:32.067" v="1264" actId="1036"/>
          <ac:cxnSpMkLst>
            <pc:docMk/>
            <pc:sldMk cId="990925462" sldId="343"/>
            <ac:cxnSpMk id="17" creationId="{2D3CCB9F-23E6-4D8B-9BF3-382D6D315AAB}"/>
          </ac:cxnSpMkLst>
        </pc:cxnChg>
        <pc:cxnChg chg="add mod">
          <ac:chgData name="Mastroddi  Giacomo" userId="33ce51eb-f460-4a43-bc87-3bc43ad9756d" providerId="ADAL" clId="{66478DEE-48F2-4A35-9892-8F506981EE94}" dt="2022-03-07T13:35:32.067" v="1264" actId="1036"/>
          <ac:cxnSpMkLst>
            <pc:docMk/>
            <pc:sldMk cId="990925462" sldId="343"/>
            <ac:cxnSpMk id="19" creationId="{94686B8A-71F5-4597-8228-60BC04EDC0AE}"/>
          </ac:cxnSpMkLst>
        </pc:cxnChg>
        <pc:cxnChg chg="add mod">
          <ac:chgData name="Mastroddi  Giacomo" userId="33ce51eb-f460-4a43-bc87-3bc43ad9756d" providerId="ADAL" clId="{66478DEE-48F2-4A35-9892-8F506981EE94}" dt="2022-03-07T13:35:32.067" v="1264" actId="1036"/>
          <ac:cxnSpMkLst>
            <pc:docMk/>
            <pc:sldMk cId="990925462" sldId="343"/>
            <ac:cxnSpMk id="25" creationId="{6F03573B-556E-48A9-BE71-59DD9B1C7854}"/>
          </ac:cxnSpMkLst>
        </pc:cxnChg>
      </pc:sldChg>
      <pc:sldChg chg="add del">
        <pc:chgData name="Mastroddi  Giacomo" userId="33ce51eb-f460-4a43-bc87-3bc43ad9756d" providerId="ADAL" clId="{66478DEE-48F2-4A35-9892-8F506981EE94}" dt="2022-03-04T13:15:04.399" v="147"/>
        <pc:sldMkLst>
          <pc:docMk/>
          <pc:sldMk cId="2044415521" sldId="344"/>
        </pc:sldMkLst>
      </pc:sldChg>
      <pc:sldChg chg="addSp delSp modSp new del mod modClrScheme chgLayout">
        <pc:chgData name="Mastroddi  Giacomo" userId="33ce51eb-f460-4a43-bc87-3bc43ad9756d" providerId="ADAL" clId="{66478DEE-48F2-4A35-9892-8F506981EE94}" dt="2022-03-07T10:27:35.903" v="779" actId="2696"/>
        <pc:sldMkLst>
          <pc:docMk/>
          <pc:sldMk cId="2197732626" sldId="346"/>
        </pc:sldMkLst>
        <pc:spChg chg="del mod ord">
          <ac:chgData name="Mastroddi  Giacomo" userId="33ce51eb-f460-4a43-bc87-3bc43ad9756d" providerId="ADAL" clId="{66478DEE-48F2-4A35-9892-8F506981EE94}" dt="2022-03-07T10:27:16.313" v="778" actId="700"/>
          <ac:spMkLst>
            <pc:docMk/>
            <pc:sldMk cId="2197732626" sldId="346"/>
            <ac:spMk id="2" creationId="{A8D4DB15-93D7-4101-8416-08ADC8761681}"/>
          </ac:spMkLst>
        </pc:spChg>
        <pc:spChg chg="del mod ord">
          <ac:chgData name="Mastroddi  Giacomo" userId="33ce51eb-f460-4a43-bc87-3bc43ad9756d" providerId="ADAL" clId="{66478DEE-48F2-4A35-9892-8F506981EE94}" dt="2022-03-07T10:27:16.313" v="778" actId="700"/>
          <ac:spMkLst>
            <pc:docMk/>
            <pc:sldMk cId="2197732626" sldId="346"/>
            <ac:spMk id="3" creationId="{B1360774-72D5-4DF4-B182-2D2D007BA4B5}"/>
          </ac:spMkLst>
        </pc:spChg>
        <pc:spChg chg="mod ord">
          <ac:chgData name="Mastroddi  Giacomo" userId="33ce51eb-f460-4a43-bc87-3bc43ad9756d" providerId="ADAL" clId="{66478DEE-48F2-4A35-9892-8F506981EE94}" dt="2022-03-07T10:27:16.313" v="778" actId="700"/>
          <ac:spMkLst>
            <pc:docMk/>
            <pc:sldMk cId="2197732626" sldId="346"/>
            <ac:spMk id="4" creationId="{5BE10508-D900-42D8-B689-9EFDA79EAAF7}"/>
          </ac:spMkLst>
        </pc:spChg>
        <pc:spChg chg="mod ord">
          <ac:chgData name="Mastroddi  Giacomo" userId="33ce51eb-f460-4a43-bc87-3bc43ad9756d" providerId="ADAL" clId="{66478DEE-48F2-4A35-9892-8F506981EE94}" dt="2022-03-07T10:27:16.313" v="778" actId="700"/>
          <ac:spMkLst>
            <pc:docMk/>
            <pc:sldMk cId="2197732626" sldId="346"/>
            <ac:spMk id="5" creationId="{F3679BD7-EFD5-4D80-99FC-7A635FF433D8}"/>
          </ac:spMkLst>
        </pc:spChg>
        <pc:spChg chg="add mod ord">
          <ac:chgData name="Mastroddi  Giacomo" userId="33ce51eb-f460-4a43-bc87-3bc43ad9756d" providerId="ADAL" clId="{66478DEE-48F2-4A35-9892-8F506981EE94}" dt="2022-03-07T10:27:16.313" v="778" actId="700"/>
          <ac:spMkLst>
            <pc:docMk/>
            <pc:sldMk cId="2197732626" sldId="346"/>
            <ac:spMk id="6" creationId="{E7A7CC79-3A33-4A9E-88D9-023FC4A3078A}"/>
          </ac:spMkLst>
        </pc:spChg>
        <pc:spChg chg="add mod ord">
          <ac:chgData name="Mastroddi  Giacomo" userId="33ce51eb-f460-4a43-bc87-3bc43ad9756d" providerId="ADAL" clId="{66478DEE-48F2-4A35-9892-8F506981EE94}" dt="2022-03-07T10:27:16.313" v="778" actId="700"/>
          <ac:spMkLst>
            <pc:docMk/>
            <pc:sldMk cId="2197732626" sldId="346"/>
            <ac:spMk id="7" creationId="{4B1C723A-C7B4-4D37-B26D-0434001B0F5A}"/>
          </ac:spMkLst>
        </pc:spChg>
        <pc:spChg chg="add mod ord">
          <ac:chgData name="Mastroddi  Giacomo" userId="33ce51eb-f460-4a43-bc87-3bc43ad9756d" providerId="ADAL" clId="{66478DEE-48F2-4A35-9892-8F506981EE94}" dt="2022-03-07T10:27:16.313" v="778" actId="700"/>
          <ac:spMkLst>
            <pc:docMk/>
            <pc:sldMk cId="2197732626" sldId="346"/>
            <ac:spMk id="8" creationId="{EDF377BB-0BF9-4745-BEC2-1E5AE5F726D9}"/>
          </ac:spMkLst>
        </pc:spChg>
        <pc:spChg chg="add mod ord">
          <ac:chgData name="Mastroddi  Giacomo" userId="33ce51eb-f460-4a43-bc87-3bc43ad9756d" providerId="ADAL" clId="{66478DEE-48F2-4A35-9892-8F506981EE94}" dt="2022-03-07T10:27:16.313" v="778" actId="700"/>
          <ac:spMkLst>
            <pc:docMk/>
            <pc:sldMk cId="2197732626" sldId="346"/>
            <ac:spMk id="9" creationId="{299ACF2E-C456-4B72-9107-5CFAF2A400E9}"/>
          </ac:spMkLst>
        </pc:spChg>
      </pc:sldChg>
      <pc:sldChg chg="addSp delSp modSp new mod modClrScheme chgLayout">
        <pc:chgData name="Mastroddi  Giacomo" userId="33ce51eb-f460-4a43-bc87-3bc43ad9756d" providerId="ADAL" clId="{66478DEE-48F2-4A35-9892-8F506981EE94}" dt="2022-03-08T08:01:51.263" v="2177" actId="114"/>
        <pc:sldMkLst>
          <pc:docMk/>
          <pc:sldMk cId="3977775625" sldId="346"/>
        </pc:sldMkLst>
        <pc:spChg chg="del mod ord">
          <ac:chgData name="Mastroddi  Giacomo" userId="33ce51eb-f460-4a43-bc87-3bc43ad9756d" providerId="ADAL" clId="{66478DEE-48F2-4A35-9892-8F506981EE94}" dt="2022-03-07T10:33:55.884" v="804" actId="700"/>
          <ac:spMkLst>
            <pc:docMk/>
            <pc:sldMk cId="3977775625" sldId="346"/>
            <ac:spMk id="2" creationId="{BB0923E4-729D-463B-BF17-71234AED4D47}"/>
          </ac:spMkLst>
        </pc:spChg>
        <pc:spChg chg="del mod ord">
          <ac:chgData name="Mastroddi  Giacomo" userId="33ce51eb-f460-4a43-bc87-3bc43ad9756d" providerId="ADAL" clId="{66478DEE-48F2-4A35-9892-8F506981EE94}" dt="2022-03-07T10:33:55.884" v="804" actId="700"/>
          <ac:spMkLst>
            <pc:docMk/>
            <pc:sldMk cId="3977775625" sldId="346"/>
            <ac:spMk id="3" creationId="{6629CDB1-CD6D-4335-A269-7EEAD14BDDC4}"/>
          </ac:spMkLst>
        </pc:spChg>
        <pc:spChg chg="del mod ord">
          <ac:chgData name="Mastroddi  Giacomo" userId="33ce51eb-f460-4a43-bc87-3bc43ad9756d" providerId="ADAL" clId="{66478DEE-48F2-4A35-9892-8F506981EE94}" dt="2022-03-07T10:33:55.884" v="804" actId="700"/>
          <ac:spMkLst>
            <pc:docMk/>
            <pc:sldMk cId="3977775625" sldId="346"/>
            <ac:spMk id="4" creationId="{F5B94E08-FA5E-4F56-B1D3-8442DAACFFD3}"/>
          </ac:spMkLst>
        </pc:spChg>
        <pc:spChg chg="del">
          <ac:chgData name="Mastroddi  Giacomo" userId="33ce51eb-f460-4a43-bc87-3bc43ad9756d" providerId="ADAL" clId="{66478DEE-48F2-4A35-9892-8F506981EE94}" dt="2022-03-07T10:33:55.884" v="804" actId="700"/>
          <ac:spMkLst>
            <pc:docMk/>
            <pc:sldMk cId="3977775625" sldId="346"/>
            <ac:spMk id="5" creationId="{76DF82E1-5466-4D6B-AB16-8F508417EC2F}"/>
          </ac:spMkLst>
        </pc:spChg>
        <pc:spChg chg="mod ord">
          <ac:chgData name="Mastroddi  Giacomo" userId="33ce51eb-f460-4a43-bc87-3bc43ad9756d" providerId="ADAL" clId="{66478DEE-48F2-4A35-9892-8F506981EE94}" dt="2022-03-07T10:33:55.884" v="804" actId="700"/>
          <ac:spMkLst>
            <pc:docMk/>
            <pc:sldMk cId="3977775625" sldId="346"/>
            <ac:spMk id="6" creationId="{6EA5A639-5BBC-4A51-81D4-78989DF096CD}"/>
          </ac:spMkLst>
        </pc:spChg>
        <pc:spChg chg="mod ord">
          <ac:chgData name="Mastroddi  Giacomo" userId="33ce51eb-f460-4a43-bc87-3bc43ad9756d" providerId="ADAL" clId="{66478DEE-48F2-4A35-9892-8F506981EE94}" dt="2022-03-07T10:33:55.884" v="804" actId="700"/>
          <ac:spMkLst>
            <pc:docMk/>
            <pc:sldMk cId="3977775625" sldId="346"/>
            <ac:spMk id="7" creationId="{7148416D-AB18-437B-8603-8DF3A9D41764}"/>
          </ac:spMkLst>
        </pc:spChg>
        <pc:spChg chg="add mod ord">
          <ac:chgData name="Mastroddi  Giacomo" userId="33ce51eb-f460-4a43-bc87-3bc43ad9756d" providerId="ADAL" clId="{66478DEE-48F2-4A35-9892-8F506981EE94}" dt="2022-03-08T08:01:51.263" v="2177" actId="114"/>
          <ac:spMkLst>
            <pc:docMk/>
            <pc:sldMk cId="3977775625" sldId="346"/>
            <ac:spMk id="8" creationId="{7987F1FC-20BF-4550-9149-B44EB65EC344}"/>
          </ac:spMkLst>
        </pc:spChg>
        <pc:spChg chg="add del mod ord">
          <ac:chgData name="Mastroddi  Giacomo" userId="33ce51eb-f460-4a43-bc87-3bc43ad9756d" providerId="ADAL" clId="{66478DEE-48F2-4A35-9892-8F506981EE94}" dt="2022-03-07T11:33:53.584" v="1072" actId="931"/>
          <ac:spMkLst>
            <pc:docMk/>
            <pc:sldMk cId="3977775625" sldId="346"/>
            <ac:spMk id="9" creationId="{F02A2E27-F4BB-44CB-99B8-9F774090F041}"/>
          </ac:spMkLst>
        </pc:spChg>
        <pc:spChg chg="add del mod ord">
          <ac:chgData name="Mastroddi  Giacomo" userId="33ce51eb-f460-4a43-bc87-3bc43ad9756d" providerId="ADAL" clId="{66478DEE-48F2-4A35-9892-8F506981EE94}" dt="2022-03-07T10:35:14.397" v="808" actId="478"/>
          <ac:spMkLst>
            <pc:docMk/>
            <pc:sldMk cId="3977775625" sldId="346"/>
            <ac:spMk id="10" creationId="{45E2FB5D-99D3-425C-935F-A3E54E3C0DD3}"/>
          </ac:spMkLst>
        </pc:spChg>
        <pc:picChg chg="add del mod">
          <ac:chgData name="Mastroddi  Giacomo" userId="33ce51eb-f460-4a43-bc87-3bc43ad9756d" providerId="ADAL" clId="{66478DEE-48F2-4A35-9892-8F506981EE94}" dt="2022-03-07T10:37:28.570" v="825"/>
          <ac:picMkLst>
            <pc:docMk/>
            <pc:sldMk cId="3977775625" sldId="346"/>
            <ac:picMk id="11" creationId="{585148BF-A86D-4F4A-9368-622AA7865C1D}"/>
          </ac:picMkLst>
        </pc:picChg>
        <pc:picChg chg="add mod">
          <ac:chgData name="Mastroddi  Giacomo" userId="33ce51eb-f460-4a43-bc87-3bc43ad9756d" providerId="ADAL" clId="{66478DEE-48F2-4A35-9892-8F506981EE94}" dt="2022-03-07T11:33:56.470" v="1073" actId="27614"/>
          <ac:picMkLst>
            <pc:docMk/>
            <pc:sldMk cId="3977775625" sldId="346"/>
            <ac:picMk id="13" creationId="{BFC6A1F8-5E25-497E-9072-9E4E4E8844A8}"/>
          </ac:picMkLst>
        </pc:picChg>
      </pc:sldChg>
      <pc:sldChg chg="addSp delSp modSp new mod modClrScheme chgLayout">
        <pc:chgData name="Mastroddi  Giacomo" userId="33ce51eb-f460-4a43-bc87-3bc43ad9756d" providerId="ADAL" clId="{66478DEE-48F2-4A35-9892-8F506981EE94}" dt="2022-03-07T10:41:46.892" v="856" actId="20577"/>
        <pc:sldMkLst>
          <pc:docMk/>
          <pc:sldMk cId="2819226809" sldId="347"/>
        </pc:sldMkLst>
        <pc:spChg chg="del mod ord">
          <ac:chgData name="Mastroddi  Giacomo" userId="33ce51eb-f460-4a43-bc87-3bc43ad9756d" providerId="ADAL" clId="{66478DEE-48F2-4A35-9892-8F506981EE94}" dt="2022-03-07T10:41:41.194" v="844" actId="700"/>
          <ac:spMkLst>
            <pc:docMk/>
            <pc:sldMk cId="2819226809" sldId="347"/>
            <ac:spMk id="2" creationId="{D314F50E-E645-485D-9E23-055E4B5927E0}"/>
          </ac:spMkLst>
        </pc:spChg>
        <pc:spChg chg="del mod ord">
          <ac:chgData name="Mastroddi  Giacomo" userId="33ce51eb-f460-4a43-bc87-3bc43ad9756d" providerId="ADAL" clId="{66478DEE-48F2-4A35-9892-8F506981EE94}" dt="2022-03-07T10:41:41.194" v="844" actId="700"/>
          <ac:spMkLst>
            <pc:docMk/>
            <pc:sldMk cId="2819226809" sldId="347"/>
            <ac:spMk id="3" creationId="{558C6656-F05C-4E1E-9D25-45CD51768359}"/>
          </ac:spMkLst>
        </pc:spChg>
        <pc:spChg chg="mod ord">
          <ac:chgData name="Mastroddi  Giacomo" userId="33ce51eb-f460-4a43-bc87-3bc43ad9756d" providerId="ADAL" clId="{66478DEE-48F2-4A35-9892-8F506981EE94}" dt="2022-03-07T10:41:41.194" v="844" actId="700"/>
          <ac:spMkLst>
            <pc:docMk/>
            <pc:sldMk cId="2819226809" sldId="347"/>
            <ac:spMk id="4" creationId="{4C43EFCF-EA35-4415-9D23-1AC06BBC2A80}"/>
          </ac:spMkLst>
        </pc:spChg>
        <pc:spChg chg="mod ord">
          <ac:chgData name="Mastroddi  Giacomo" userId="33ce51eb-f460-4a43-bc87-3bc43ad9756d" providerId="ADAL" clId="{66478DEE-48F2-4A35-9892-8F506981EE94}" dt="2022-03-07T10:41:41.194" v="844" actId="700"/>
          <ac:spMkLst>
            <pc:docMk/>
            <pc:sldMk cId="2819226809" sldId="347"/>
            <ac:spMk id="5" creationId="{F29F1E49-8BB5-4C6A-BF2B-39825F3FD942}"/>
          </ac:spMkLst>
        </pc:spChg>
        <pc:spChg chg="add mod ord">
          <ac:chgData name="Mastroddi  Giacomo" userId="33ce51eb-f460-4a43-bc87-3bc43ad9756d" providerId="ADAL" clId="{66478DEE-48F2-4A35-9892-8F506981EE94}" dt="2022-03-07T10:41:46.892" v="856" actId="20577"/>
          <ac:spMkLst>
            <pc:docMk/>
            <pc:sldMk cId="2819226809" sldId="347"/>
            <ac:spMk id="6" creationId="{F440E990-F041-4E9C-A4F9-F15216086AA3}"/>
          </ac:spMkLst>
        </pc:spChg>
        <pc:spChg chg="add mod ord">
          <ac:chgData name="Mastroddi  Giacomo" userId="33ce51eb-f460-4a43-bc87-3bc43ad9756d" providerId="ADAL" clId="{66478DEE-48F2-4A35-9892-8F506981EE94}" dt="2022-03-07T10:41:41.194" v="844" actId="700"/>
          <ac:spMkLst>
            <pc:docMk/>
            <pc:sldMk cId="2819226809" sldId="347"/>
            <ac:spMk id="7" creationId="{FAE7C787-234D-483E-9231-229CA096A092}"/>
          </ac:spMkLst>
        </pc:spChg>
      </pc:sldChg>
      <pc:sldChg chg="addSp delSp modSp new mod modClrScheme chgLayout">
        <pc:chgData name="Mastroddi  Giacomo" userId="33ce51eb-f460-4a43-bc87-3bc43ad9756d" providerId="ADAL" clId="{66478DEE-48F2-4A35-9892-8F506981EE94}" dt="2022-03-07T10:42:10.820" v="860" actId="20577"/>
        <pc:sldMkLst>
          <pc:docMk/>
          <pc:sldMk cId="3328486195" sldId="348"/>
        </pc:sldMkLst>
        <pc:spChg chg="del mod ord">
          <ac:chgData name="Mastroddi  Giacomo" userId="33ce51eb-f460-4a43-bc87-3bc43ad9756d" providerId="ADAL" clId="{66478DEE-48F2-4A35-9892-8F506981EE94}" dt="2022-03-07T10:41:59.139" v="858" actId="700"/>
          <ac:spMkLst>
            <pc:docMk/>
            <pc:sldMk cId="3328486195" sldId="348"/>
            <ac:spMk id="2" creationId="{68444FB1-70D3-4A01-84FB-BDEA4BD4CC86}"/>
          </ac:spMkLst>
        </pc:spChg>
        <pc:spChg chg="del mod ord">
          <ac:chgData name="Mastroddi  Giacomo" userId="33ce51eb-f460-4a43-bc87-3bc43ad9756d" providerId="ADAL" clId="{66478DEE-48F2-4A35-9892-8F506981EE94}" dt="2022-03-07T10:41:59.139" v="858" actId="700"/>
          <ac:spMkLst>
            <pc:docMk/>
            <pc:sldMk cId="3328486195" sldId="348"/>
            <ac:spMk id="3" creationId="{8B648981-C187-48B1-9667-7F033F201305}"/>
          </ac:spMkLst>
        </pc:spChg>
        <pc:spChg chg="mod ord">
          <ac:chgData name="Mastroddi  Giacomo" userId="33ce51eb-f460-4a43-bc87-3bc43ad9756d" providerId="ADAL" clId="{66478DEE-48F2-4A35-9892-8F506981EE94}" dt="2022-03-07T10:41:59.139" v="858" actId="700"/>
          <ac:spMkLst>
            <pc:docMk/>
            <pc:sldMk cId="3328486195" sldId="348"/>
            <ac:spMk id="4" creationId="{6805E998-844E-43ED-B517-D3586A655F5C}"/>
          </ac:spMkLst>
        </pc:spChg>
        <pc:spChg chg="mod ord">
          <ac:chgData name="Mastroddi  Giacomo" userId="33ce51eb-f460-4a43-bc87-3bc43ad9756d" providerId="ADAL" clId="{66478DEE-48F2-4A35-9892-8F506981EE94}" dt="2022-03-07T10:41:59.139" v="858" actId="700"/>
          <ac:spMkLst>
            <pc:docMk/>
            <pc:sldMk cId="3328486195" sldId="348"/>
            <ac:spMk id="5" creationId="{32E881A7-76FA-4F54-99E6-994B9B13453B}"/>
          </ac:spMkLst>
        </pc:spChg>
        <pc:spChg chg="add mod ord">
          <ac:chgData name="Mastroddi  Giacomo" userId="33ce51eb-f460-4a43-bc87-3bc43ad9756d" providerId="ADAL" clId="{66478DEE-48F2-4A35-9892-8F506981EE94}" dt="2022-03-07T10:42:10.820" v="860" actId="20577"/>
          <ac:spMkLst>
            <pc:docMk/>
            <pc:sldMk cId="3328486195" sldId="348"/>
            <ac:spMk id="6" creationId="{3EE385D0-CDEF-42E1-A4F3-9F051F0D6444}"/>
          </ac:spMkLst>
        </pc:spChg>
        <pc:spChg chg="add mod ord">
          <ac:chgData name="Mastroddi  Giacomo" userId="33ce51eb-f460-4a43-bc87-3bc43ad9756d" providerId="ADAL" clId="{66478DEE-48F2-4A35-9892-8F506981EE94}" dt="2022-03-07T10:41:59.139" v="858" actId="700"/>
          <ac:spMkLst>
            <pc:docMk/>
            <pc:sldMk cId="3328486195" sldId="348"/>
            <ac:spMk id="7" creationId="{8A68B9A2-09AF-4F07-B714-700508F6D91F}"/>
          </ac:spMkLst>
        </pc:spChg>
      </pc:sldChg>
      <pc:sldChg chg="addSp delSp modSp new mod modClrScheme chgLayout">
        <pc:chgData name="Mastroddi  Giacomo" userId="33ce51eb-f460-4a43-bc87-3bc43ad9756d" providerId="ADAL" clId="{66478DEE-48F2-4A35-9892-8F506981EE94}" dt="2022-03-07T10:42:28.876" v="864" actId="20577"/>
        <pc:sldMkLst>
          <pc:docMk/>
          <pc:sldMk cId="3211293622" sldId="349"/>
        </pc:sldMkLst>
        <pc:spChg chg="del mod ord">
          <ac:chgData name="Mastroddi  Giacomo" userId="33ce51eb-f460-4a43-bc87-3bc43ad9756d" providerId="ADAL" clId="{66478DEE-48F2-4A35-9892-8F506981EE94}" dt="2022-03-07T10:42:26.503" v="862" actId="700"/>
          <ac:spMkLst>
            <pc:docMk/>
            <pc:sldMk cId="3211293622" sldId="349"/>
            <ac:spMk id="2" creationId="{05E8DEED-7642-44F7-B018-B55513D18201}"/>
          </ac:spMkLst>
        </pc:spChg>
        <pc:spChg chg="del mod ord">
          <ac:chgData name="Mastroddi  Giacomo" userId="33ce51eb-f460-4a43-bc87-3bc43ad9756d" providerId="ADAL" clId="{66478DEE-48F2-4A35-9892-8F506981EE94}" dt="2022-03-07T10:42:26.503" v="862" actId="700"/>
          <ac:spMkLst>
            <pc:docMk/>
            <pc:sldMk cId="3211293622" sldId="349"/>
            <ac:spMk id="3" creationId="{B766B0F4-C1B7-4D91-8111-47611E4BBC09}"/>
          </ac:spMkLst>
        </pc:spChg>
        <pc:spChg chg="mod ord">
          <ac:chgData name="Mastroddi  Giacomo" userId="33ce51eb-f460-4a43-bc87-3bc43ad9756d" providerId="ADAL" clId="{66478DEE-48F2-4A35-9892-8F506981EE94}" dt="2022-03-07T10:42:26.503" v="862" actId="700"/>
          <ac:spMkLst>
            <pc:docMk/>
            <pc:sldMk cId="3211293622" sldId="349"/>
            <ac:spMk id="4" creationId="{9EB3D422-8013-41BF-A3DF-44BBB8FB5C71}"/>
          </ac:spMkLst>
        </pc:spChg>
        <pc:spChg chg="mod ord">
          <ac:chgData name="Mastroddi  Giacomo" userId="33ce51eb-f460-4a43-bc87-3bc43ad9756d" providerId="ADAL" clId="{66478DEE-48F2-4A35-9892-8F506981EE94}" dt="2022-03-07T10:42:26.503" v="862" actId="700"/>
          <ac:spMkLst>
            <pc:docMk/>
            <pc:sldMk cId="3211293622" sldId="349"/>
            <ac:spMk id="5" creationId="{77FEE711-7503-4048-945B-107D607D97E6}"/>
          </ac:spMkLst>
        </pc:spChg>
        <pc:spChg chg="add mod ord">
          <ac:chgData name="Mastroddi  Giacomo" userId="33ce51eb-f460-4a43-bc87-3bc43ad9756d" providerId="ADAL" clId="{66478DEE-48F2-4A35-9892-8F506981EE94}" dt="2022-03-07T10:42:28.876" v="864" actId="20577"/>
          <ac:spMkLst>
            <pc:docMk/>
            <pc:sldMk cId="3211293622" sldId="349"/>
            <ac:spMk id="6" creationId="{FB97F81A-C2EE-400D-85D0-ABFBC1A64653}"/>
          </ac:spMkLst>
        </pc:spChg>
        <pc:spChg chg="add mod ord">
          <ac:chgData name="Mastroddi  Giacomo" userId="33ce51eb-f460-4a43-bc87-3bc43ad9756d" providerId="ADAL" clId="{66478DEE-48F2-4A35-9892-8F506981EE94}" dt="2022-03-07T10:42:26.503" v="862" actId="700"/>
          <ac:spMkLst>
            <pc:docMk/>
            <pc:sldMk cId="3211293622" sldId="349"/>
            <ac:spMk id="7" creationId="{F34E9AAD-505C-462B-8AF0-0DCD72613D8B}"/>
          </ac:spMkLst>
        </pc:spChg>
      </pc:sldChg>
      <pc:sldChg chg="addSp delSp modSp new mod modClrScheme chgLayout">
        <pc:chgData name="Mastroddi  Giacomo" userId="33ce51eb-f460-4a43-bc87-3bc43ad9756d" providerId="ADAL" clId="{66478DEE-48F2-4A35-9892-8F506981EE94}" dt="2022-03-07T11:10:58.279" v="1021"/>
        <pc:sldMkLst>
          <pc:docMk/>
          <pc:sldMk cId="2535537062" sldId="350"/>
        </pc:sldMkLst>
        <pc:spChg chg="del mod ord">
          <ac:chgData name="Mastroddi  Giacomo" userId="33ce51eb-f460-4a43-bc87-3bc43ad9756d" providerId="ADAL" clId="{66478DEE-48F2-4A35-9892-8F506981EE94}" dt="2022-03-07T10:57:19.798" v="957" actId="700"/>
          <ac:spMkLst>
            <pc:docMk/>
            <pc:sldMk cId="2535537062" sldId="350"/>
            <ac:spMk id="2" creationId="{F5C6F6AB-9EC5-4C27-A902-C631BC74F7D4}"/>
          </ac:spMkLst>
        </pc:spChg>
        <pc:spChg chg="mod ord">
          <ac:chgData name="Mastroddi  Giacomo" userId="33ce51eb-f460-4a43-bc87-3bc43ad9756d" providerId="ADAL" clId="{66478DEE-48F2-4A35-9892-8F506981EE94}" dt="2022-03-07T11:09:10.842" v="1005" actId="700"/>
          <ac:spMkLst>
            <pc:docMk/>
            <pc:sldMk cId="2535537062" sldId="350"/>
            <ac:spMk id="3" creationId="{7CFE6CFC-CBFF-4B42-80CA-355C30996CBB}"/>
          </ac:spMkLst>
        </pc:spChg>
        <pc:spChg chg="mod ord">
          <ac:chgData name="Mastroddi  Giacomo" userId="33ce51eb-f460-4a43-bc87-3bc43ad9756d" providerId="ADAL" clId="{66478DEE-48F2-4A35-9892-8F506981EE94}" dt="2022-03-07T11:09:10.842" v="1005" actId="700"/>
          <ac:spMkLst>
            <pc:docMk/>
            <pc:sldMk cId="2535537062" sldId="350"/>
            <ac:spMk id="4" creationId="{083B4235-F9FE-43F3-80E4-749F681293A7}"/>
          </ac:spMkLst>
        </pc:spChg>
        <pc:spChg chg="del">
          <ac:chgData name="Mastroddi  Giacomo" userId="33ce51eb-f460-4a43-bc87-3bc43ad9756d" providerId="ADAL" clId="{66478DEE-48F2-4A35-9892-8F506981EE94}" dt="2022-03-07T10:57:19.798" v="957" actId="700"/>
          <ac:spMkLst>
            <pc:docMk/>
            <pc:sldMk cId="2535537062" sldId="350"/>
            <ac:spMk id="5" creationId="{1E32EAC6-D362-4931-BBFB-E41383586757}"/>
          </ac:spMkLst>
        </pc:spChg>
        <pc:spChg chg="add del mod ord">
          <ac:chgData name="Mastroddi  Giacomo" userId="33ce51eb-f460-4a43-bc87-3bc43ad9756d" providerId="ADAL" clId="{66478DEE-48F2-4A35-9892-8F506981EE94}" dt="2022-03-07T11:09:10.842" v="1005" actId="700"/>
          <ac:spMkLst>
            <pc:docMk/>
            <pc:sldMk cId="2535537062" sldId="350"/>
            <ac:spMk id="6" creationId="{F057C2BE-2981-41E9-8D14-72E5D8BB266A}"/>
          </ac:spMkLst>
        </pc:spChg>
        <pc:spChg chg="add mod ord">
          <ac:chgData name="Mastroddi  Giacomo" userId="33ce51eb-f460-4a43-bc87-3bc43ad9756d" providerId="ADAL" clId="{66478DEE-48F2-4A35-9892-8F506981EE94}" dt="2022-03-07T11:10:49.389" v="1020" actId="20577"/>
          <ac:spMkLst>
            <pc:docMk/>
            <pc:sldMk cId="2535537062" sldId="350"/>
            <ac:spMk id="7" creationId="{85A30CEE-E608-45B0-A3C4-2789AD82B002}"/>
          </ac:spMkLst>
        </pc:spChg>
        <pc:spChg chg="add mod ord">
          <ac:chgData name="Mastroddi  Giacomo" userId="33ce51eb-f460-4a43-bc87-3bc43ad9756d" providerId="ADAL" clId="{66478DEE-48F2-4A35-9892-8F506981EE94}" dt="2022-03-07T11:10:58.279" v="1021"/>
          <ac:spMkLst>
            <pc:docMk/>
            <pc:sldMk cId="2535537062" sldId="350"/>
            <ac:spMk id="8" creationId="{0B30C9D7-4AA3-48AE-B6D8-4698FD53A72A}"/>
          </ac:spMkLst>
        </pc:spChg>
      </pc:sldChg>
      <pc:sldChg chg="addSp delSp modSp new del mod modClrScheme chgLayout">
        <pc:chgData name="Mastroddi  Giacomo" userId="33ce51eb-f460-4a43-bc87-3bc43ad9756d" providerId="ADAL" clId="{66478DEE-48F2-4A35-9892-8F506981EE94}" dt="2022-03-07T11:02:30.794" v="980" actId="2696"/>
        <pc:sldMkLst>
          <pc:docMk/>
          <pc:sldMk cId="1039746326" sldId="351"/>
        </pc:sldMkLst>
        <pc:spChg chg="del">
          <ac:chgData name="Mastroddi  Giacomo" userId="33ce51eb-f460-4a43-bc87-3bc43ad9756d" providerId="ADAL" clId="{66478DEE-48F2-4A35-9892-8F506981EE94}" dt="2022-03-07T11:02:22.444" v="979" actId="700"/>
          <ac:spMkLst>
            <pc:docMk/>
            <pc:sldMk cId="1039746326" sldId="351"/>
            <ac:spMk id="2" creationId="{C2CB1876-3DA5-4D17-9035-645F448AED59}"/>
          </ac:spMkLst>
        </pc:spChg>
        <pc:spChg chg="mod ord">
          <ac:chgData name="Mastroddi  Giacomo" userId="33ce51eb-f460-4a43-bc87-3bc43ad9756d" providerId="ADAL" clId="{66478DEE-48F2-4A35-9892-8F506981EE94}" dt="2022-03-07T11:02:22.444" v="979" actId="700"/>
          <ac:spMkLst>
            <pc:docMk/>
            <pc:sldMk cId="1039746326" sldId="351"/>
            <ac:spMk id="3" creationId="{7DA2A7FC-F2B0-4FB8-AADF-250380694588}"/>
          </ac:spMkLst>
        </pc:spChg>
        <pc:spChg chg="mod ord">
          <ac:chgData name="Mastroddi  Giacomo" userId="33ce51eb-f460-4a43-bc87-3bc43ad9756d" providerId="ADAL" clId="{66478DEE-48F2-4A35-9892-8F506981EE94}" dt="2022-03-07T11:02:22.444" v="979" actId="700"/>
          <ac:spMkLst>
            <pc:docMk/>
            <pc:sldMk cId="1039746326" sldId="351"/>
            <ac:spMk id="4" creationId="{72EA1AED-BDC8-42E5-8305-69516249876D}"/>
          </ac:spMkLst>
        </pc:spChg>
        <pc:spChg chg="del mod ord">
          <ac:chgData name="Mastroddi  Giacomo" userId="33ce51eb-f460-4a43-bc87-3bc43ad9756d" providerId="ADAL" clId="{66478DEE-48F2-4A35-9892-8F506981EE94}" dt="2022-03-07T11:02:22.444" v="979" actId="700"/>
          <ac:spMkLst>
            <pc:docMk/>
            <pc:sldMk cId="1039746326" sldId="351"/>
            <ac:spMk id="5" creationId="{AB03722E-1085-4CA4-AD99-F71108E9F538}"/>
          </ac:spMkLst>
        </pc:spChg>
        <pc:spChg chg="add mod ord">
          <ac:chgData name="Mastroddi  Giacomo" userId="33ce51eb-f460-4a43-bc87-3bc43ad9756d" providerId="ADAL" clId="{66478DEE-48F2-4A35-9892-8F506981EE94}" dt="2022-03-07T11:02:22.444" v="979" actId="700"/>
          <ac:spMkLst>
            <pc:docMk/>
            <pc:sldMk cId="1039746326" sldId="351"/>
            <ac:spMk id="6" creationId="{1AA28C91-9D0D-4A2A-819C-93F8FC1BD19F}"/>
          </ac:spMkLst>
        </pc:spChg>
      </pc:sldChg>
      <pc:sldChg chg="addSp delSp modSp new mod modClrScheme chgLayout">
        <pc:chgData name="Mastroddi  Giacomo" userId="33ce51eb-f460-4a43-bc87-3bc43ad9756d" providerId="ADAL" clId="{66478DEE-48F2-4A35-9892-8F506981EE94}" dt="2022-03-08T13:34:13.197" v="2485" actId="1076"/>
        <pc:sldMkLst>
          <pc:docMk/>
          <pc:sldMk cId="3199677067" sldId="351"/>
        </pc:sldMkLst>
        <pc:spChg chg="del mod ord">
          <ac:chgData name="Mastroddi  Giacomo" userId="33ce51eb-f460-4a43-bc87-3bc43ad9756d" providerId="ADAL" clId="{66478DEE-48F2-4A35-9892-8F506981EE94}" dt="2022-03-07T11:11:23.676" v="1024" actId="700"/>
          <ac:spMkLst>
            <pc:docMk/>
            <pc:sldMk cId="3199677067" sldId="351"/>
            <ac:spMk id="2" creationId="{D645EE9D-A878-438E-96C8-62CD547FCB30}"/>
          </ac:spMkLst>
        </pc:spChg>
        <pc:spChg chg="mod ord">
          <ac:chgData name="Mastroddi  Giacomo" userId="33ce51eb-f460-4a43-bc87-3bc43ad9756d" providerId="ADAL" clId="{66478DEE-48F2-4A35-9892-8F506981EE94}" dt="2022-03-07T11:11:23.676" v="1024" actId="700"/>
          <ac:spMkLst>
            <pc:docMk/>
            <pc:sldMk cId="3199677067" sldId="351"/>
            <ac:spMk id="3" creationId="{41C12D1D-F88B-495D-9F1D-556DFDDA2083}"/>
          </ac:spMkLst>
        </pc:spChg>
        <pc:spChg chg="mod ord">
          <ac:chgData name="Mastroddi  Giacomo" userId="33ce51eb-f460-4a43-bc87-3bc43ad9756d" providerId="ADAL" clId="{66478DEE-48F2-4A35-9892-8F506981EE94}" dt="2022-03-07T11:11:23.676" v="1024" actId="700"/>
          <ac:spMkLst>
            <pc:docMk/>
            <pc:sldMk cId="3199677067" sldId="351"/>
            <ac:spMk id="4" creationId="{C782319F-6E92-4B27-96FA-4D5404023A8E}"/>
          </ac:spMkLst>
        </pc:spChg>
        <pc:spChg chg="del mod ord">
          <ac:chgData name="Mastroddi  Giacomo" userId="33ce51eb-f460-4a43-bc87-3bc43ad9756d" providerId="ADAL" clId="{66478DEE-48F2-4A35-9892-8F506981EE94}" dt="2022-03-07T11:11:23.676" v="1024" actId="700"/>
          <ac:spMkLst>
            <pc:docMk/>
            <pc:sldMk cId="3199677067" sldId="351"/>
            <ac:spMk id="5" creationId="{C6C42914-4973-43F9-9EFF-F1D244B15C36}"/>
          </ac:spMkLst>
        </pc:spChg>
        <pc:spChg chg="add mod ord">
          <ac:chgData name="Mastroddi  Giacomo" userId="33ce51eb-f460-4a43-bc87-3bc43ad9756d" providerId="ADAL" clId="{66478DEE-48F2-4A35-9892-8F506981EE94}" dt="2022-03-07T13:07:13.220" v="1141" actId="20577"/>
          <ac:spMkLst>
            <pc:docMk/>
            <pc:sldMk cId="3199677067" sldId="351"/>
            <ac:spMk id="6" creationId="{5690226C-A42A-4EB6-AC58-170877A234F9}"/>
          </ac:spMkLst>
        </pc:spChg>
        <pc:spChg chg="add mod ord">
          <ac:chgData name="Mastroddi  Giacomo" userId="33ce51eb-f460-4a43-bc87-3bc43ad9756d" providerId="ADAL" clId="{66478DEE-48F2-4A35-9892-8F506981EE94}" dt="2022-03-07T11:11:23.676" v="1024" actId="700"/>
          <ac:spMkLst>
            <pc:docMk/>
            <pc:sldMk cId="3199677067" sldId="351"/>
            <ac:spMk id="7" creationId="{F2537BEA-CF81-45E5-BE22-5FDAB3FDE3C7}"/>
          </ac:spMkLst>
        </pc:spChg>
        <pc:spChg chg="add mod">
          <ac:chgData name="Mastroddi  Giacomo" userId="33ce51eb-f460-4a43-bc87-3bc43ad9756d" providerId="ADAL" clId="{66478DEE-48F2-4A35-9892-8F506981EE94}" dt="2022-03-08T13:34:13.197" v="2485" actId="1076"/>
          <ac:spMkLst>
            <pc:docMk/>
            <pc:sldMk cId="3199677067" sldId="351"/>
            <ac:spMk id="9" creationId="{07017CD0-412A-498F-BE58-98C5EFB01A37}"/>
          </ac:spMkLst>
        </pc:spChg>
        <pc:spChg chg="add mod">
          <ac:chgData name="Mastroddi  Giacomo" userId="33ce51eb-f460-4a43-bc87-3bc43ad9756d" providerId="ADAL" clId="{66478DEE-48F2-4A35-9892-8F506981EE94}" dt="2022-03-07T13:07:00.689" v="1131"/>
          <ac:spMkLst>
            <pc:docMk/>
            <pc:sldMk cId="3199677067" sldId="351"/>
            <ac:spMk id="10" creationId="{76698296-0CF7-4F7A-ABCF-F8A55EB8A0B7}"/>
          </ac:spMkLst>
        </pc:spChg>
        <pc:spChg chg="add mod">
          <ac:chgData name="Mastroddi  Giacomo" userId="33ce51eb-f460-4a43-bc87-3bc43ad9756d" providerId="ADAL" clId="{66478DEE-48F2-4A35-9892-8F506981EE94}" dt="2022-03-07T13:07:00.689" v="1131"/>
          <ac:spMkLst>
            <pc:docMk/>
            <pc:sldMk cId="3199677067" sldId="351"/>
            <ac:spMk id="11" creationId="{F1D5F0B3-CBB3-4ED5-A86B-3C22C1255E49}"/>
          </ac:spMkLst>
        </pc:spChg>
        <pc:spChg chg="add mod">
          <ac:chgData name="Mastroddi  Giacomo" userId="33ce51eb-f460-4a43-bc87-3bc43ad9756d" providerId="ADAL" clId="{66478DEE-48F2-4A35-9892-8F506981EE94}" dt="2022-03-07T13:07:00.689" v="1131"/>
          <ac:spMkLst>
            <pc:docMk/>
            <pc:sldMk cId="3199677067" sldId="351"/>
            <ac:spMk id="12" creationId="{E8F1ED44-2ABA-47A3-93D6-6EED02D959DD}"/>
          </ac:spMkLst>
        </pc:spChg>
        <pc:graphicFrameChg chg="add mod">
          <ac:chgData name="Mastroddi  Giacomo" userId="33ce51eb-f460-4a43-bc87-3bc43ad9756d" providerId="ADAL" clId="{66478DEE-48F2-4A35-9892-8F506981EE94}" dt="2022-03-07T13:47:26.183" v="1514" actId="20577"/>
          <ac:graphicFrameMkLst>
            <pc:docMk/>
            <pc:sldMk cId="3199677067" sldId="351"/>
            <ac:graphicFrameMk id="8" creationId="{637E570A-75F7-4CA9-8045-56C693EE666F}"/>
          </ac:graphicFrameMkLst>
        </pc:graphicFrameChg>
      </pc:sldChg>
      <pc:sldChg chg="addSp delSp modSp new mod modClrScheme chgLayout">
        <pc:chgData name="Mastroddi  Giacomo" userId="33ce51eb-f460-4a43-bc87-3bc43ad9756d" providerId="ADAL" clId="{66478DEE-48F2-4A35-9892-8F506981EE94}" dt="2022-03-07T14:15:39.466" v="1818" actId="20577"/>
        <pc:sldMkLst>
          <pc:docMk/>
          <pc:sldMk cId="1764429399" sldId="352"/>
        </pc:sldMkLst>
        <pc:spChg chg="del mod ord">
          <ac:chgData name="Mastroddi  Giacomo" userId="33ce51eb-f460-4a43-bc87-3bc43ad9756d" providerId="ADAL" clId="{66478DEE-48F2-4A35-9892-8F506981EE94}" dt="2022-03-07T11:11:45.268" v="1026" actId="700"/>
          <ac:spMkLst>
            <pc:docMk/>
            <pc:sldMk cId="1764429399" sldId="352"/>
            <ac:spMk id="2" creationId="{2F636DAC-F9CF-410E-846F-8A39643D8CE0}"/>
          </ac:spMkLst>
        </pc:spChg>
        <pc:spChg chg="mod ord">
          <ac:chgData name="Mastroddi  Giacomo" userId="33ce51eb-f460-4a43-bc87-3bc43ad9756d" providerId="ADAL" clId="{66478DEE-48F2-4A35-9892-8F506981EE94}" dt="2022-03-07T11:11:45.268" v="1026" actId="700"/>
          <ac:spMkLst>
            <pc:docMk/>
            <pc:sldMk cId="1764429399" sldId="352"/>
            <ac:spMk id="3" creationId="{C64AA442-7828-4984-AD57-4034EB2F2A0A}"/>
          </ac:spMkLst>
        </pc:spChg>
        <pc:spChg chg="mod ord">
          <ac:chgData name="Mastroddi  Giacomo" userId="33ce51eb-f460-4a43-bc87-3bc43ad9756d" providerId="ADAL" clId="{66478DEE-48F2-4A35-9892-8F506981EE94}" dt="2022-03-07T11:11:45.268" v="1026" actId="700"/>
          <ac:spMkLst>
            <pc:docMk/>
            <pc:sldMk cId="1764429399" sldId="352"/>
            <ac:spMk id="4" creationId="{A6AC10E5-19E7-4140-A794-E4E30BAF30FB}"/>
          </ac:spMkLst>
        </pc:spChg>
        <pc:spChg chg="del mod ord">
          <ac:chgData name="Mastroddi  Giacomo" userId="33ce51eb-f460-4a43-bc87-3bc43ad9756d" providerId="ADAL" clId="{66478DEE-48F2-4A35-9892-8F506981EE94}" dt="2022-03-07T11:11:45.268" v="1026" actId="700"/>
          <ac:spMkLst>
            <pc:docMk/>
            <pc:sldMk cId="1764429399" sldId="352"/>
            <ac:spMk id="5" creationId="{7EB992D3-0F38-4E4A-96B6-5FB25F14EFE5}"/>
          </ac:spMkLst>
        </pc:spChg>
        <pc:spChg chg="add mod ord">
          <ac:chgData name="Mastroddi  Giacomo" userId="33ce51eb-f460-4a43-bc87-3bc43ad9756d" providerId="ADAL" clId="{66478DEE-48F2-4A35-9892-8F506981EE94}" dt="2022-03-07T14:15:39.466" v="1818" actId="20577"/>
          <ac:spMkLst>
            <pc:docMk/>
            <pc:sldMk cId="1764429399" sldId="352"/>
            <ac:spMk id="6" creationId="{AA33C296-26E4-4FB6-A61E-CBE38D3C33F9}"/>
          </ac:spMkLst>
        </pc:spChg>
        <pc:spChg chg="add mod ord">
          <ac:chgData name="Mastroddi  Giacomo" userId="33ce51eb-f460-4a43-bc87-3bc43ad9756d" providerId="ADAL" clId="{66478DEE-48F2-4A35-9892-8F506981EE94}" dt="2022-03-07T11:11:45.268" v="1026" actId="700"/>
          <ac:spMkLst>
            <pc:docMk/>
            <pc:sldMk cId="1764429399" sldId="352"/>
            <ac:spMk id="7" creationId="{2190C648-0223-462E-B80E-6D1646DADA0A}"/>
          </ac:spMkLst>
        </pc:spChg>
      </pc:sldChg>
      <pc:sldChg chg="addSp delSp modSp new mod modClrScheme chgLayout">
        <pc:chgData name="Mastroddi  Giacomo" userId="33ce51eb-f460-4a43-bc87-3bc43ad9756d" providerId="ADAL" clId="{66478DEE-48F2-4A35-9892-8F506981EE94}" dt="2022-03-07T14:39:26.621" v="1857" actId="1076"/>
        <pc:sldMkLst>
          <pc:docMk/>
          <pc:sldMk cId="692214080" sldId="353"/>
        </pc:sldMkLst>
        <pc:spChg chg="del mod ord">
          <ac:chgData name="Mastroddi  Giacomo" userId="33ce51eb-f460-4a43-bc87-3bc43ad9756d" providerId="ADAL" clId="{66478DEE-48F2-4A35-9892-8F506981EE94}" dt="2022-03-07T13:14:20.568" v="1157" actId="700"/>
          <ac:spMkLst>
            <pc:docMk/>
            <pc:sldMk cId="692214080" sldId="353"/>
            <ac:spMk id="2" creationId="{3F8F4C3B-65CB-45F7-8082-E10BD32C96E6}"/>
          </ac:spMkLst>
        </pc:spChg>
        <pc:spChg chg="del mod ord">
          <ac:chgData name="Mastroddi  Giacomo" userId="33ce51eb-f460-4a43-bc87-3bc43ad9756d" providerId="ADAL" clId="{66478DEE-48F2-4A35-9892-8F506981EE94}" dt="2022-03-07T13:14:20.568" v="1157" actId="700"/>
          <ac:spMkLst>
            <pc:docMk/>
            <pc:sldMk cId="692214080" sldId="353"/>
            <ac:spMk id="3" creationId="{840EA86F-358C-4818-A7A2-B6711A01381F}"/>
          </ac:spMkLst>
        </pc:spChg>
        <pc:spChg chg="mod ord">
          <ac:chgData name="Mastroddi  Giacomo" userId="33ce51eb-f460-4a43-bc87-3bc43ad9756d" providerId="ADAL" clId="{66478DEE-48F2-4A35-9892-8F506981EE94}" dt="2022-03-07T13:14:20.568" v="1157" actId="700"/>
          <ac:spMkLst>
            <pc:docMk/>
            <pc:sldMk cId="692214080" sldId="353"/>
            <ac:spMk id="4" creationId="{0250F94F-5090-4E4B-A1CA-2974389C6A73}"/>
          </ac:spMkLst>
        </pc:spChg>
        <pc:spChg chg="mod ord">
          <ac:chgData name="Mastroddi  Giacomo" userId="33ce51eb-f460-4a43-bc87-3bc43ad9756d" providerId="ADAL" clId="{66478DEE-48F2-4A35-9892-8F506981EE94}" dt="2022-03-07T13:14:20.568" v="1157" actId="700"/>
          <ac:spMkLst>
            <pc:docMk/>
            <pc:sldMk cId="692214080" sldId="353"/>
            <ac:spMk id="5" creationId="{436D1CD4-517A-4AA6-9EF8-5FA495DE44D0}"/>
          </ac:spMkLst>
        </pc:spChg>
        <pc:spChg chg="add mod ord">
          <ac:chgData name="Mastroddi  Giacomo" userId="33ce51eb-f460-4a43-bc87-3bc43ad9756d" providerId="ADAL" clId="{66478DEE-48F2-4A35-9892-8F506981EE94}" dt="2022-03-07T13:31:35.544" v="1169" actId="20577"/>
          <ac:spMkLst>
            <pc:docMk/>
            <pc:sldMk cId="692214080" sldId="353"/>
            <ac:spMk id="6" creationId="{D1DCA107-CCD6-4D71-8766-5289E64EDE9B}"/>
          </ac:spMkLst>
        </pc:spChg>
        <pc:spChg chg="add del mod ord">
          <ac:chgData name="Mastroddi  Giacomo" userId="33ce51eb-f460-4a43-bc87-3bc43ad9756d" providerId="ADAL" clId="{66478DEE-48F2-4A35-9892-8F506981EE94}" dt="2022-03-07T14:27:10.752" v="1841" actId="931"/>
          <ac:spMkLst>
            <pc:docMk/>
            <pc:sldMk cId="692214080" sldId="353"/>
            <ac:spMk id="7" creationId="{AAA07D2F-9E60-4CC3-98E0-EAAB3E7211AA}"/>
          </ac:spMkLst>
        </pc:spChg>
        <pc:spChg chg="add del mod">
          <ac:chgData name="Mastroddi  Giacomo" userId="33ce51eb-f460-4a43-bc87-3bc43ad9756d" providerId="ADAL" clId="{66478DEE-48F2-4A35-9892-8F506981EE94}" dt="2022-03-07T14:38:09.754" v="1848" actId="931"/>
          <ac:spMkLst>
            <pc:docMk/>
            <pc:sldMk cId="692214080" sldId="353"/>
            <ac:spMk id="13" creationId="{93BE60E4-9A6C-4053-BC81-C312C70D2FF2}"/>
          </ac:spMkLst>
        </pc:spChg>
        <pc:picChg chg="add del mod ord modCrop">
          <ac:chgData name="Mastroddi  Giacomo" userId="33ce51eb-f460-4a43-bc87-3bc43ad9756d" providerId="ADAL" clId="{66478DEE-48F2-4A35-9892-8F506981EE94}" dt="2022-03-07T14:26:05.189" v="1840" actId="22"/>
          <ac:picMkLst>
            <pc:docMk/>
            <pc:sldMk cId="692214080" sldId="353"/>
            <ac:picMk id="9" creationId="{C83C7D79-EFAE-460F-AFF6-B871CB344EE6}"/>
          </ac:picMkLst>
        </pc:picChg>
        <pc:picChg chg="add del mod">
          <ac:chgData name="Mastroddi  Giacomo" userId="33ce51eb-f460-4a43-bc87-3bc43ad9756d" providerId="ADAL" clId="{66478DEE-48F2-4A35-9892-8F506981EE94}" dt="2022-03-07T14:27:47.557" v="1843" actId="478"/>
          <ac:picMkLst>
            <pc:docMk/>
            <pc:sldMk cId="692214080" sldId="353"/>
            <ac:picMk id="11" creationId="{6EC91F39-2FC3-46CC-8F6B-D3BC43F3B17C}"/>
          </ac:picMkLst>
        </pc:picChg>
        <pc:picChg chg="add del mod">
          <ac:chgData name="Mastroddi  Giacomo" userId="33ce51eb-f460-4a43-bc87-3bc43ad9756d" providerId="ADAL" clId="{66478DEE-48F2-4A35-9892-8F506981EE94}" dt="2022-03-07T14:30:28.128" v="1845" actId="931"/>
          <ac:picMkLst>
            <pc:docMk/>
            <pc:sldMk cId="692214080" sldId="353"/>
            <ac:picMk id="15" creationId="{DE89E296-4C27-43EB-AFE4-23FA2B2E45B8}"/>
          </ac:picMkLst>
        </pc:picChg>
        <pc:picChg chg="add del mod">
          <ac:chgData name="Mastroddi  Giacomo" userId="33ce51eb-f460-4a43-bc87-3bc43ad9756d" providerId="ADAL" clId="{66478DEE-48F2-4A35-9892-8F506981EE94}" dt="2022-03-07T14:31:01.011" v="1847" actId="931"/>
          <ac:picMkLst>
            <pc:docMk/>
            <pc:sldMk cId="692214080" sldId="353"/>
            <ac:picMk id="17" creationId="{7CCBDB5F-57BC-400E-BA5B-B06AB891A213}"/>
          </ac:picMkLst>
        </pc:picChg>
        <pc:picChg chg="add mod ord modCrop">
          <ac:chgData name="Mastroddi  Giacomo" userId="33ce51eb-f460-4a43-bc87-3bc43ad9756d" providerId="ADAL" clId="{66478DEE-48F2-4A35-9892-8F506981EE94}" dt="2022-03-07T14:39:26.621" v="1857" actId="1076"/>
          <ac:picMkLst>
            <pc:docMk/>
            <pc:sldMk cId="692214080" sldId="353"/>
            <ac:picMk id="19" creationId="{39DAF113-4014-418F-9DC2-19E71398B61E}"/>
          </ac:picMkLst>
        </pc:picChg>
      </pc:sldChg>
      <pc:sldChg chg="new del">
        <pc:chgData name="Mastroddi  Giacomo" userId="33ce51eb-f460-4a43-bc87-3bc43ad9756d" providerId="ADAL" clId="{66478DEE-48F2-4A35-9892-8F506981EE94}" dt="2022-03-07T12:54:26.646" v="1129" actId="680"/>
        <pc:sldMkLst>
          <pc:docMk/>
          <pc:sldMk cId="3966351998" sldId="353"/>
        </pc:sldMkLst>
      </pc:sldChg>
      <pc:sldChg chg="modSp add mod ord">
        <pc:chgData name="Mastroddi  Giacomo" userId="33ce51eb-f460-4a43-bc87-3bc43ad9756d" providerId="ADAL" clId="{66478DEE-48F2-4A35-9892-8F506981EE94}" dt="2022-03-07T13:31:53.184" v="1187" actId="20577"/>
        <pc:sldMkLst>
          <pc:docMk/>
          <pc:sldMk cId="3046460571" sldId="354"/>
        </pc:sldMkLst>
        <pc:spChg chg="mod">
          <ac:chgData name="Mastroddi  Giacomo" userId="33ce51eb-f460-4a43-bc87-3bc43ad9756d" providerId="ADAL" clId="{66478DEE-48F2-4A35-9892-8F506981EE94}" dt="2022-03-07T13:31:53.184" v="1187" actId="20577"/>
          <ac:spMkLst>
            <pc:docMk/>
            <pc:sldMk cId="3046460571" sldId="354"/>
            <ac:spMk id="6" creationId="{D1DCA107-CCD6-4D71-8766-5289E64EDE9B}"/>
          </ac:spMkLst>
        </pc:spChg>
      </pc:sldChg>
      <pc:sldChg chg="addSp delSp modSp new mod modClrScheme chgLayout modNotesTx">
        <pc:chgData name="Mastroddi  Giacomo" userId="33ce51eb-f460-4a43-bc87-3bc43ad9756d" providerId="ADAL" clId="{66478DEE-48F2-4A35-9892-8F506981EE94}" dt="2022-03-07T13:57:54.180" v="1801" actId="20577"/>
        <pc:sldMkLst>
          <pc:docMk/>
          <pc:sldMk cId="3868539335" sldId="355"/>
        </pc:sldMkLst>
        <pc:spChg chg="del mod ord">
          <ac:chgData name="Mastroddi  Giacomo" userId="33ce51eb-f460-4a43-bc87-3bc43ad9756d" providerId="ADAL" clId="{66478DEE-48F2-4A35-9892-8F506981EE94}" dt="2022-03-07T13:32:08.231" v="1189" actId="700"/>
          <ac:spMkLst>
            <pc:docMk/>
            <pc:sldMk cId="3868539335" sldId="355"/>
            <ac:spMk id="2" creationId="{026A52B7-A93A-40F6-A7E4-42E5E8DF8F5E}"/>
          </ac:spMkLst>
        </pc:spChg>
        <pc:spChg chg="del mod ord">
          <ac:chgData name="Mastroddi  Giacomo" userId="33ce51eb-f460-4a43-bc87-3bc43ad9756d" providerId="ADAL" clId="{66478DEE-48F2-4A35-9892-8F506981EE94}" dt="2022-03-07T13:32:08.231" v="1189" actId="700"/>
          <ac:spMkLst>
            <pc:docMk/>
            <pc:sldMk cId="3868539335" sldId="355"/>
            <ac:spMk id="3" creationId="{D12DBB8B-EB6B-445B-A873-5E0E91161F64}"/>
          </ac:spMkLst>
        </pc:spChg>
        <pc:spChg chg="mod ord">
          <ac:chgData name="Mastroddi  Giacomo" userId="33ce51eb-f460-4a43-bc87-3bc43ad9756d" providerId="ADAL" clId="{66478DEE-48F2-4A35-9892-8F506981EE94}" dt="2022-03-07T13:32:08.231" v="1189" actId="700"/>
          <ac:spMkLst>
            <pc:docMk/>
            <pc:sldMk cId="3868539335" sldId="355"/>
            <ac:spMk id="4" creationId="{1B5C94EE-4555-4CEC-A645-5508886469CC}"/>
          </ac:spMkLst>
        </pc:spChg>
        <pc:spChg chg="mod ord">
          <ac:chgData name="Mastroddi  Giacomo" userId="33ce51eb-f460-4a43-bc87-3bc43ad9756d" providerId="ADAL" clId="{66478DEE-48F2-4A35-9892-8F506981EE94}" dt="2022-03-07T13:32:08.231" v="1189" actId="700"/>
          <ac:spMkLst>
            <pc:docMk/>
            <pc:sldMk cId="3868539335" sldId="355"/>
            <ac:spMk id="5" creationId="{B59E83A8-398B-417F-810B-16CD4943754A}"/>
          </ac:spMkLst>
        </pc:spChg>
        <pc:spChg chg="add mod ord">
          <ac:chgData name="Mastroddi  Giacomo" userId="33ce51eb-f460-4a43-bc87-3bc43ad9756d" providerId="ADAL" clId="{66478DEE-48F2-4A35-9892-8F506981EE94}" dt="2022-03-07T13:32:14.026" v="1202" actId="20577"/>
          <ac:spMkLst>
            <pc:docMk/>
            <pc:sldMk cId="3868539335" sldId="355"/>
            <ac:spMk id="6" creationId="{8E624F74-35F5-4BA5-B251-855CA8B69338}"/>
          </ac:spMkLst>
        </pc:spChg>
        <pc:spChg chg="add mod ord">
          <ac:chgData name="Mastroddi  Giacomo" userId="33ce51eb-f460-4a43-bc87-3bc43ad9756d" providerId="ADAL" clId="{66478DEE-48F2-4A35-9892-8F506981EE94}" dt="2022-03-07T13:32:08.231" v="1189" actId="700"/>
          <ac:spMkLst>
            <pc:docMk/>
            <pc:sldMk cId="3868539335" sldId="355"/>
            <ac:spMk id="7" creationId="{A5AE4B90-B9B4-42D2-94D3-2BEE9CA854FB}"/>
          </ac:spMkLst>
        </pc:spChg>
      </pc:sldChg>
      <pc:sldChg chg="addSp delSp modSp new mod modClrScheme chgLayout">
        <pc:chgData name="Mastroddi  Giacomo" userId="33ce51eb-f460-4a43-bc87-3bc43ad9756d" providerId="ADAL" clId="{66478DEE-48F2-4A35-9892-8F506981EE94}" dt="2022-03-07T13:32:54.361" v="1217" actId="20577"/>
        <pc:sldMkLst>
          <pc:docMk/>
          <pc:sldMk cId="2420835815" sldId="356"/>
        </pc:sldMkLst>
        <pc:spChg chg="del mod ord">
          <ac:chgData name="Mastroddi  Giacomo" userId="33ce51eb-f460-4a43-bc87-3bc43ad9756d" providerId="ADAL" clId="{66478DEE-48F2-4A35-9892-8F506981EE94}" dt="2022-03-07T13:32:46.362" v="1204" actId="700"/>
          <ac:spMkLst>
            <pc:docMk/>
            <pc:sldMk cId="2420835815" sldId="356"/>
            <ac:spMk id="2" creationId="{2C08D3A4-8CA0-4B1A-938C-8EDFA4A80FB3}"/>
          </ac:spMkLst>
        </pc:spChg>
        <pc:spChg chg="del mod ord">
          <ac:chgData name="Mastroddi  Giacomo" userId="33ce51eb-f460-4a43-bc87-3bc43ad9756d" providerId="ADAL" clId="{66478DEE-48F2-4A35-9892-8F506981EE94}" dt="2022-03-07T13:32:46.362" v="1204" actId="700"/>
          <ac:spMkLst>
            <pc:docMk/>
            <pc:sldMk cId="2420835815" sldId="356"/>
            <ac:spMk id="3" creationId="{AB88F99B-D02B-4244-BE11-A675F7AFF8F4}"/>
          </ac:spMkLst>
        </pc:spChg>
        <pc:spChg chg="mod ord">
          <ac:chgData name="Mastroddi  Giacomo" userId="33ce51eb-f460-4a43-bc87-3bc43ad9756d" providerId="ADAL" clId="{66478DEE-48F2-4A35-9892-8F506981EE94}" dt="2022-03-07T13:32:46.362" v="1204" actId="700"/>
          <ac:spMkLst>
            <pc:docMk/>
            <pc:sldMk cId="2420835815" sldId="356"/>
            <ac:spMk id="4" creationId="{D82E95E1-6494-4634-B3AE-B52F5CA7B3CC}"/>
          </ac:spMkLst>
        </pc:spChg>
        <pc:spChg chg="mod ord">
          <ac:chgData name="Mastroddi  Giacomo" userId="33ce51eb-f460-4a43-bc87-3bc43ad9756d" providerId="ADAL" clId="{66478DEE-48F2-4A35-9892-8F506981EE94}" dt="2022-03-07T13:32:46.362" v="1204" actId="700"/>
          <ac:spMkLst>
            <pc:docMk/>
            <pc:sldMk cId="2420835815" sldId="356"/>
            <ac:spMk id="5" creationId="{1D376C52-9CE8-412E-AC86-22335DA80E27}"/>
          </ac:spMkLst>
        </pc:spChg>
        <pc:spChg chg="add mod ord">
          <ac:chgData name="Mastroddi  Giacomo" userId="33ce51eb-f460-4a43-bc87-3bc43ad9756d" providerId="ADAL" clId="{66478DEE-48F2-4A35-9892-8F506981EE94}" dt="2022-03-07T13:32:54.361" v="1217" actId="20577"/>
          <ac:spMkLst>
            <pc:docMk/>
            <pc:sldMk cId="2420835815" sldId="356"/>
            <ac:spMk id="6" creationId="{5B19BA3E-9824-40AE-A483-1AEC2B505B4A}"/>
          </ac:spMkLst>
        </pc:spChg>
        <pc:spChg chg="add mod ord">
          <ac:chgData name="Mastroddi  Giacomo" userId="33ce51eb-f460-4a43-bc87-3bc43ad9756d" providerId="ADAL" clId="{66478DEE-48F2-4A35-9892-8F506981EE94}" dt="2022-03-07T13:32:46.362" v="1204" actId="700"/>
          <ac:spMkLst>
            <pc:docMk/>
            <pc:sldMk cId="2420835815" sldId="356"/>
            <ac:spMk id="7" creationId="{8B677A93-10DA-4157-B47B-47F28CFC2B5F}"/>
          </ac:spMkLst>
        </pc:spChg>
      </pc:sldChg>
      <pc:sldChg chg="addSp delSp modSp new mod modClrScheme chgLayout modNotesTx">
        <pc:chgData name="Mastroddi  Giacomo" userId="33ce51eb-f460-4a43-bc87-3bc43ad9756d" providerId="ADAL" clId="{66478DEE-48F2-4A35-9892-8F506981EE94}" dt="2022-03-08T08:51:57.971" v="2300" actId="2085"/>
        <pc:sldMkLst>
          <pc:docMk/>
          <pc:sldMk cId="3629574433" sldId="357"/>
        </pc:sldMkLst>
        <pc:spChg chg="del mod ord">
          <ac:chgData name="Mastroddi  Giacomo" userId="33ce51eb-f460-4a43-bc87-3bc43ad9756d" providerId="ADAL" clId="{66478DEE-48F2-4A35-9892-8F506981EE94}" dt="2022-03-07T13:44:00.360" v="1448" actId="700"/>
          <ac:spMkLst>
            <pc:docMk/>
            <pc:sldMk cId="3629574433" sldId="357"/>
            <ac:spMk id="2" creationId="{3F6374A8-EC55-4094-A115-76F4685E5433}"/>
          </ac:spMkLst>
        </pc:spChg>
        <pc:spChg chg="del mod ord">
          <ac:chgData name="Mastroddi  Giacomo" userId="33ce51eb-f460-4a43-bc87-3bc43ad9756d" providerId="ADAL" clId="{66478DEE-48F2-4A35-9892-8F506981EE94}" dt="2022-03-07T13:44:00.360" v="1448" actId="700"/>
          <ac:spMkLst>
            <pc:docMk/>
            <pc:sldMk cId="3629574433" sldId="357"/>
            <ac:spMk id="3" creationId="{7B7132CF-EC18-434B-B509-0DAA2CE0CDB3}"/>
          </ac:spMkLst>
        </pc:spChg>
        <pc:spChg chg="mod ord">
          <ac:chgData name="Mastroddi  Giacomo" userId="33ce51eb-f460-4a43-bc87-3bc43ad9756d" providerId="ADAL" clId="{66478DEE-48F2-4A35-9892-8F506981EE94}" dt="2022-03-07T13:44:00.360" v="1448" actId="700"/>
          <ac:spMkLst>
            <pc:docMk/>
            <pc:sldMk cId="3629574433" sldId="357"/>
            <ac:spMk id="4" creationId="{555F30FE-78F9-4242-AEAD-ECB36E6316CD}"/>
          </ac:spMkLst>
        </pc:spChg>
        <pc:spChg chg="mod ord">
          <ac:chgData name="Mastroddi  Giacomo" userId="33ce51eb-f460-4a43-bc87-3bc43ad9756d" providerId="ADAL" clId="{66478DEE-48F2-4A35-9892-8F506981EE94}" dt="2022-03-07T13:44:00.360" v="1448" actId="700"/>
          <ac:spMkLst>
            <pc:docMk/>
            <pc:sldMk cId="3629574433" sldId="357"/>
            <ac:spMk id="5" creationId="{BFE7EECD-68DC-4FE0-AD02-2C193168A8BF}"/>
          </ac:spMkLst>
        </pc:spChg>
        <pc:spChg chg="add mod ord">
          <ac:chgData name="Mastroddi  Giacomo" userId="33ce51eb-f460-4a43-bc87-3bc43ad9756d" providerId="ADAL" clId="{66478DEE-48F2-4A35-9892-8F506981EE94}" dt="2022-03-07T13:44:12.451" v="1449"/>
          <ac:spMkLst>
            <pc:docMk/>
            <pc:sldMk cId="3629574433" sldId="357"/>
            <ac:spMk id="6" creationId="{FA043179-9DD6-4AF9-86EC-B4260B656785}"/>
          </ac:spMkLst>
        </pc:spChg>
        <pc:spChg chg="add mod ord">
          <ac:chgData name="Mastroddi  Giacomo" userId="33ce51eb-f460-4a43-bc87-3bc43ad9756d" providerId="ADAL" clId="{66478DEE-48F2-4A35-9892-8F506981EE94}" dt="2022-03-07T17:27:18.764" v="1882" actId="5793"/>
          <ac:spMkLst>
            <pc:docMk/>
            <pc:sldMk cId="3629574433" sldId="357"/>
            <ac:spMk id="7" creationId="{E8143A64-0000-4345-BBB5-D5F5B6CF6A11}"/>
          </ac:spMkLst>
        </pc:spChg>
        <pc:spChg chg="add mod">
          <ac:chgData name="Mastroddi  Giacomo" userId="33ce51eb-f460-4a43-bc87-3bc43ad9756d" providerId="ADAL" clId="{66478DEE-48F2-4A35-9892-8F506981EE94}" dt="2022-03-07T18:57:40.396" v="2109" actId="208"/>
          <ac:spMkLst>
            <pc:docMk/>
            <pc:sldMk cId="3629574433" sldId="357"/>
            <ac:spMk id="12" creationId="{B2CF7F00-4A99-439D-A39D-EA163FF81189}"/>
          </ac:spMkLst>
        </pc:spChg>
        <pc:spChg chg="add mod">
          <ac:chgData name="Mastroddi  Giacomo" userId="33ce51eb-f460-4a43-bc87-3bc43ad9756d" providerId="ADAL" clId="{66478DEE-48F2-4A35-9892-8F506981EE94}" dt="2022-03-07T18:57:40.396" v="2109" actId="208"/>
          <ac:spMkLst>
            <pc:docMk/>
            <pc:sldMk cId="3629574433" sldId="357"/>
            <ac:spMk id="13" creationId="{DC9CEFB3-9C1F-4DD3-A61A-E3A9A73A035F}"/>
          </ac:spMkLst>
        </pc:spChg>
        <pc:spChg chg="add mod">
          <ac:chgData name="Mastroddi  Giacomo" userId="33ce51eb-f460-4a43-bc87-3bc43ad9756d" providerId="ADAL" clId="{66478DEE-48F2-4A35-9892-8F506981EE94}" dt="2022-03-07T17:21:00.936" v="1870" actId="404"/>
          <ac:spMkLst>
            <pc:docMk/>
            <pc:sldMk cId="3629574433" sldId="357"/>
            <ac:spMk id="18" creationId="{71F0D719-8F96-422C-8540-747134F273A7}"/>
          </ac:spMkLst>
        </pc:spChg>
        <pc:picChg chg="add mod">
          <ac:chgData name="Mastroddi  Giacomo" userId="33ce51eb-f460-4a43-bc87-3bc43ad9756d" providerId="ADAL" clId="{66478DEE-48F2-4A35-9892-8F506981EE94}" dt="2022-03-08T08:51:57.971" v="2300" actId="2085"/>
          <ac:picMkLst>
            <pc:docMk/>
            <pc:sldMk cId="3629574433" sldId="357"/>
            <ac:picMk id="8" creationId="{8B5F774C-2C78-47BF-B297-4E9761149AB8}"/>
          </ac:picMkLst>
        </pc:picChg>
        <pc:picChg chg="add mod">
          <ac:chgData name="Mastroddi  Giacomo" userId="33ce51eb-f460-4a43-bc87-3bc43ad9756d" providerId="ADAL" clId="{66478DEE-48F2-4A35-9892-8F506981EE94}" dt="2022-03-07T13:49:43.954" v="1576" actId="1076"/>
          <ac:picMkLst>
            <pc:docMk/>
            <pc:sldMk cId="3629574433" sldId="357"/>
            <ac:picMk id="9" creationId="{3D721619-346F-422B-96A3-8BC2269AFC59}"/>
          </ac:picMkLst>
        </pc:picChg>
        <pc:picChg chg="add mod">
          <ac:chgData name="Mastroddi  Giacomo" userId="33ce51eb-f460-4a43-bc87-3bc43ad9756d" providerId="ADAL" clId="{66478DEE-48F2-4A35-9892-8F506981EE94}" dt="2022-03-07T13:44:51.651" v="1455"/>
          <ac:picMkLst>
            <pc:docMk/>
            <pc:sldMk cId="3629574433" sldId="357"/>
            <ac:picMk id="10" creationId="{0F8AED40-90A6-4FF8-95BE-A0E465A40BCF}"/>
          </ac:picMkLst>
        </pc:picChg>
        <pc:picChg chg="add mod">
          <ac:chgData name="Mastroddi  Giacomo" userId="33ce51eb-f460-4a43-bc87-3bc43ad9756d" providerId="ADAL" clId="{66478DEE-48F2-4A35-9892-8F506981EE94}" dt="2022-03-07T13:44:51.651" v="1455"/>
          <ac:picMkLst>
            <pc:docMk/>
            <pc:sldMk cId="3629574433" sldId="357"/>
            <ac:picMk id="11" creationId="{9C208896-ED6A-46E3-BF46-C9D1F95C8BC9}"/>
          </ac:picMkLst>
        </pc:picChg>
        <pc:cxnChg chg="add mod">
          <ac:chgData name="Mastroddi  Giacomo" userId="33ce51eb-f460-4a43-bc87-3bc43ad9756d" providerId="ADAL" clId="{66478DEE-48F2-4A35-9892-8F506981EE94}" dt="2022-03-07T18:57:40.396" v="2109" actId="208"/>
          <ac:cxnSpMkLst>
            <pc:docMk/>
            <pc:sldMk cId="3629574433" sldId="357"/>
            <ac:cxnSpMk id="14" creationId="{2A6E3179-E9E5-44E0-8994-B8C486C9F2CA}"/>
          </ac:cxnSpMkLst>
        </pc:cxnChg>
        <pc:cxnChg chg="add mod">
          <ac:chgData name="Mastroddi  Giacomo" userId="33ce51eb-f460-4a43-bc87-3bc43ad9756d" providerId="ADAL" clId="{66478DEE-48F2-4A35-9892-8F506981EE94}" dt="2022-03-07T18:57:40.396" v="2109" actId="208"/>
          <ac:cxnSpMkLst>
            <pc:docMk/>
            <pc:sldMk cId="3629574433" sldId="357"/>
            <ac:cxnSpMk id="15" creationId="{25D994E9-4F3F-4F75-8217-E5F86D833082}"/>
          </ac:cxnSpMkLst>
        </pc:cxnChg>
        <pc:cxnChg chg="add mod">
          <ac:chgData name="Mastroddi  Giacomo" userId="33ce51eb-f460-4a43-bc87-3bc43ad9756d" providerId="ADAL" clId="{66478DEE-48F2-4A35-9892-8F506981EE94}" dt="2022-03-07T18:57:40.396" v="2109" actId="208"/>
          <ac:cxnSpMkLst>
            <pc:docMk/>
            <pc:sldMk cId="3629574433" sldId="357"/>
            <ac:cxnSpMk id="16" creationId="{F61FA597-86B2-4868-8969-B4806D518701}"/>
          </ac:cxnSpMkLst>
        </pc:cxnChg>
        <pc:cxnChg chg="add mod">
          <ac:chgData name="Mastroddi  Giacomo" userId="33ce51eb-f460-4a43-bc87-3bc43ad9756d" providerId="ADAL" clId="{66478DEE-48F2-4A35-9892-8F506981EE94}" dt="2022-03-07T18:57:40.396" v="2109" actId="208"/>
          <ac:cxnSpMkLst>
            <pc:docMk/>
            <pc:sldMk cId="3629574433" sldId="357"/>
            <ac:cxnSpMk id="17" creationId="{930AAB21-2AA3-48AC-8647-1E43D8C740DB}"/>
          </ac:cxnSpMkLst>
        </pc:cxnChg>
      </pc:sldChg>
      <pc:sldChg chg="addSp modSp new mod modNotesTx">
        <pc:chgData name="Mastroddi  Giacomo" userId="33ce51eb-f460-4a43-bc87-3bc43ad9756d" providerId="ADAL" clId="{66478DEE-48F2-4A35-9892-8F506981EE94}" dt="2022-03-08T11:42:47.209" v="2375" actId="20577"/>
        <pc:sldMkLst>
          <pc:docMk/>
          <pc:sldMk cId="1917723053" sldId="358"/>
        </pc:sldMkLst>
        <pc:spChg chg="mod">
          <ac:chgData name="Mastroddi  Giacomo" userId="33ce51eb-f460-4a43-bc87-3bc43ad9756d" providerId="ADAL" clId="{66478DEE-48F2-4A35-9892-8F506981EE94}" dt="2022-03-07T13:45:26.655" v="1459"/>
          <ac:spMkLst>
            <pc:docMk/>
            <pc:sldMk cId="1917723053" sldId="358"/>
            <ac:spMk id="2" creationId="{D2E82C44-A369-4E16-A974-B09837FEAABE}"/>
          </ac:spMkLst>
        </pc:spChg>
        <pc:spChg chg="mod">
          <ac:chgData name="Mastroddi  Giacomo" userId="33ce51eb-f460-4a43-bc87-3bc43ad9756d" providerId="ADAL" clId="{66478DEE-48F2-4A35-9892-8F506981EE94}" dt="2022-03-08T11:42:47.209" v="2375" actId="20577"/>
          <ac:spMkLst>
            <pc:docMk/>
            <pc:sldMk cId="1917723053" sldId="358"/>
            <ac:spMk id="3" creationId="{96F7F697-F8B5-4027-BA8A-97978B89B897}"/>
          </ac:spMkLst>
        </pc:spChg>
        <pc:spChg chg="add mod">
          <ac:chgData name="Mastroddi  Giacomo" userId="33ce51eb-f460-4a43-bc87-3bc43ad9756d" providerId="ADAL" clId="{66478DEE-48F2-4A35-9892-8F506981EE94}" dt="2022-03-07T18:57:57.102" v="2110" actId="208"/>
          <ac:spMkLst>
            <pc:docMk/>
            <pc:sldMk cId="1917723053" sldId="358"/>
            <ac:spMk id="7" creationId="{31402BDF-C7EE-431A-B9AC-425EA788022E}"/>
          </ac:spMkLst>
        </pc:spChg>
        <pc:spChg chg="add mod">
          <ac:chgData name="Mastroddi  Giacomo" userId="33ce51eb-f460-4a43-bc87-3bc43ad9756d" providerId="ADAL" clId="{66478DEE-48F2-4A35-9892-8F506981EE94}" dt="2022-03-07T18:58:02.816" v="2111" actId="208"/>
          <ac:spMkLst>
            <pc:docMk/>
            <pc:sldMk cId="1917723053" sldId="358"/>
            <ac:spMk id="12" creationId="{F73FE760-F25F-4F0C-8851-632B8DD9F11C}"/>
          </ac:spMkLst>
        </pc:spChg>
        <pc:spChg chg="add mod">
          <ac:chgData name="Mastroddi  Giacomo" userId="33ce51eb-f460-4a43-bc87-3bc43ad9756d" providerId="ADAL" clId="{66478DEE-48F2-4A35-9892-8F506981EE94}" dt="2022-03-07T13:53:01.133" v="1602" actId="1037"/>
          <ac:spMkLst>
            <pc:docMk/>
            <pc:sldMk cId="1917723053" sldId="358"/>
            <ac:spMk id="16" creationId="{4069C2C3-CD38-4767-A8F8-729C21CD4C68}"/>
          </ac:spMkLst>
        </pc:spChg>
        <pc:spChg chg="add mod">
          <ac:chgData name="Mastroddi  Giacomo" userId="33ce51eb-f460-4a43-bc87-3bc43ad9756d" providerId="ADAL" clId="{66478DEE-48F2-4A35-9892-8F506981EE94}" dt="2022-03-07T17:21:16.090" v="1875" actId="404"/>
          <ac:spMkLst>
            <pc:docMk/>
            <pc:sldMk cId="1917723053" sldId="358"/>
            <ac:spMk id="17" creationId="{DB19E326-55A7-466E-8314-0FD76C730097}"/>
          </ac:spMkLst>
        </pc:spChg>
        <pc:picChg chg="add mod">
          <ac:chgData name="Mastroddi  Giacomo" userId="33ce51eb-f460-4a43-bc87-3bc43ad9756d" providerId="ADAL" clId="{66478DEE-48F2-4A35-9892-8F506981EE94}" dt="2022-03-07T13:53:01.133" v="1602" actId="1037"/>
          <ac:picMkLst>
            <pc:docMk/>
            <pc:sldMk cId="1917723053" sldId="358"/>
            <ac:picMk id="6" creationId="{E95B82A7-2FBF-4DE9-ABED-B9F76FC2913D}"/>
          </ac:picMkLst>
        </pc:picChg>
        <pc:picChg chg="add mod">
          <ac:chgData name="Mastroddi  Giacomo" userId="33ce51eb-f460-4a43-bc87-3bc43ad9756d" providerId="ADAL" clId="{66478DEE-48F2-4A35-9892-8F506981EE94}" dt="2022-03-07T13:53:01.133" v="1602" actId="1037"/>
          <ac:picMkLst>
            <pc:docMk/>
            <pc:sldMk cId="1917723053" sldId="358"/>
            <ac:picMk id="10" creationId="{CF74599B-8E6D-45F8-B017-379A79EBBBB5}"/>
          </ac:picMkLst>
        </pc:picChg>
        <pc:picChg chg="add mod">
          <ac:chgData name="Mastroddi  Giacomo" userId="33ce51eb-f460-4a43-bc87-3bc43ad9756d" providerId="ADAL" clId="{66478DEE-48F2-4A35-9892-8F506981EE94}" dt="2022-03-07T13:53:01.133" v="1602" actId="1037"/>
          <ac:picMkLst>
            <pc:docMk/>
            <pc:sldMk cId="1917723053" sldId="358"/>
            <ac:picMk id="11" creationId="{84C915C3-4652-4EC0-B430-5235C9E5ED87}"/>
          </ac:picMkLst>
        </pc:picChg>
        <pc:inkChg chg="add mod">
          <ac:chgData name="Mastroddi  Giacomo" userId="33ce51eb-f460-4a43-bc87-3bc43ad9756d" providerId="ADAL" clId="{66478DEE-48F2-4A35-9892-8F506981EE94}" dt="2022-03-07T13:53:01.133" v="1602" actId="1037"/>
          <ac:inkMkLst>
            <pc:docMk/>
            <pc:sldMk cId="1917723053" sldId="358"/>
            <ac:inkMk id="15" creationId="{46A8D955-FB6E-4DC5-B81D-FC33FAF840C2}"/>
          </ac:inkMkLst>
        </pc:inkChg>
        <pc:cxnChg chg="add mod">
          <ac:chgData name="Mastroddi  Giacomo" userId="33ce51eb-f460-4a43-bc87-3bc43ad9756d" providerId="ADAL" clId="{66478DEE-48F2-4A35-9892-8F506981EE94}" dt="2022-03-07T18:57:57.102" v="2110" actId="208"/>
          <ac:cxnSpMkLst>
            <pc:docMk/>
            <pc:sldMk cId="1917723053" sldId="358"/>
            <ac:cxnSpMk id="8" creationId="{6A3F9E08-1043-4378-8E73-A0ECA73678CA}"/>
          </ac:cxnSpMkLst>
        </pc:cxnChg>
        <pc:cxnChg chg="add mod">
          <ac:chgData name="Mastroddi  Giacomo" userId="33ce51eb-f460-4a43-bc87-3bc43ad9756d" providerId="ADAL" clId="{66478DEE-48F2-4A35-9892-8F506981EE94}" dt="2022-03-07T18:57:57.102" v="2110" actId="208"/>
          <ac:cxnSpMkLst>
            <pc:docMk/>
            <pc:sldMk cId="1917723053" sldId="358"/>
            <ac:cxnSpMk id="9" creationId="{D003B48D-04EF-4FC9-ACC1-BE1674377CD0}"/>
          </ac:cxnSpMkLst>
        </pc:cxnChg>
        <pc:cxnChg chg="add mod">
          <ac:chgData name="Mastroddi  Giacomo" userId="33ce51eb-f460-4a43-bc87-3bc43ad9756d" providerId="ADAL" clId="{66478DEE-48F2-4A35-9892-8F506981EE94}" dt="2022-03-07T18:58:02.816" v="2111" actId="208"/>
          <ac:cxnSpMkLst>
            <pc:docMk/>
            <pc:sldMk cId="1917723053" sldId="358"/>
            <ac:cxnSpMk id="13" creationId="{1349E2A9-9E8E-424D-A9ED-6C8E2703475D}"/>
          </ac:cxnSpMkLst>
        </pc:cxnChg>
        <pc:cxnChg chg="add mod">
          <ac:chgData name="Mastroddi  Giacomo" userId="33ce51eb-f460-4a43-bc87-3bc43ad9756d" providerId="ADAL" clId="{66478DEE-48F2-4A35-9892-8F506981EE94}" dt="2022-03-07T18:58:02.816" v="2111" actId="208"/>
          <ac:cxnSpMkLst>
            <pc:docMk/>
            <pc:sldMk cId="1917723053" sldId="358"/>
            <ac:cxnSpMk id="14" creationId="{44F10226-D0E9-47B1-B824-6EFF16AF70BE}"/>
          </ac:cxnSpMkLst>
        </pc:cxnChg>
      </pc:sldChg>
      <pc:sldChg chg="addSp delSp modSp new mod modClrScheme chgLayout">
        <pc:chgData name="Mastroddi  Giacomo" userId="33ce51eb-f460-4a43-bc87-3bc43ad9756d" providerId="ADAL" clId="{66478DEE-48F2-4A35-9892-8F506981EE94}" dt="2022-03-07T13:48:43.586" v="1525" actId="20577"/>
        <pc:sldMkLst>
          <pc:docMk/>
          <pc:sldMk cId="2251004064" sldId="359"/>
        </pc:sldMkLst>
        <pc:spChg chg="del mod ord">
          <ac:chgData name="Mastroddi  Giacomo" userId="33ce51eb-f460-4a43-bc87-3bc43ad9756d" providerId="ADAL" clId="{66478DEE-48F2-4A35-9892-8F506981EE94}" dt="2022-03-07T13:48:25.627" v="1517" actId="700"/>
          <ac:spMkLst>
            <pc:docMk/>
            <pc:sldMk cId="2251004064" sldId="359"/>
            <ac:spMk id="2" creationId="{E305DA5A-BBF9-4FC6-8030-83F5FDC2837D}"/>
          </ac:spMkLst>
        </pc:spChg>
        <pc:spChg chg="del mod ord">
          <ac:chgData name="Mastroddi  Giacomo" userId="33ce51eb-f460-4a43-bc87-3bc43ad9756d" providerId="ADAL" clId="{66478DEE-48F2-4A35-9892-8F506981EE94}" dt="2022-03-07T13:48:25.627" v="1517" actId="700"/>
          <ac:spMkLst>
            <pc:docMk/>
            <pc:sldMk cId="2251004064" sldId="359"/>
            <ac:spMk id="3" creationId="{B65101B7-3755-4EFB-A98D-9E1C45914475}"/>
          </ac:spMkLst>
        </pc:spChg>
        <pc:spChg chg="mod ord">
          <ac:chgData name="Mastroddi  Giacomo" userId="33ce51eb-f460-4a43-bc87-3bc43ad9756d" providerId="ADAL" clId="{66478DEE-48F2-4A35-9892-8F506981EE94}" dt="2022-03-07T13:48:25.627" v="1517" actId="700"/>
          <ac:spMkLst>
            <pc:docMk/>
            <pc:sldMk cId="2251004064" sldId="359"/>
            <ac:spMk id="4" creationId="{5D44D4F8-4796-4FDF-A899-63ABA627C02A}"/>
          </ac:spMkLst>
        </pc:spChg>
        <pc:spChg chg="mod ord">
          <ac:chgData name="Mastroddi  Giacomo" userId="33ce51eb-f460-4a43-bc87-3bc43ad9756d" providerId="ADAL" clId="{66478DEE-48F2-4A35-9892-8F506981EE94}" dt="2022-03-07T13:48:25.627" v="1517" actId="700"/>
          <ac:spMkLst>
            <pc:docMk/>
            <pc:sldMk cId="2251004064" sldId="359"/>
            <ac:spMk id="5" creationId="{D3803E01-8861-4D7D-9AE6-37742A3A7B5A}"/>
          </ac:spMkLst>
        </pc:spChg>
        <pc:spChg chg="add mod ord">
          <ac:chgData name="Mastroddi  Giacomo" userId="33ce51eb-f460-4a43-bc87-3bc43ad9756d" providerId="ADAL" clId="{66478DEE-48F2-4A35-9892-8F506981EE94}" dt="2022-03-07T13:48:43.586" v="1525" actId="20577"/>
          <ac:spMkLst>
            <pc:docMk/>
            <pc:sldMk cId="2251004064" sldId="359"/>
            <ac:spMk id="6" creationId="{47FC4FD1-B98C-4CA6-BA77-A1830E972A34}"/>
          </ac:spMkLst>
        </pc:spChg>
        <pc:spChg chg="add mod ord">
          <ac:chgData name="Mastroddi  Giacomo" userId="33ce51eb-f460-4a43-bc87-3bc43ad9756d" providerId="ADAL" clId="{66478DEE-48F2-4A35-9892-8F506981EE94}" dt="2022-03-07T13:48:25.627" v="1517" actId="700"/>
          <ac:spMkLst>
            <pc:docMk/>
            <pc:sldMk cId="2251004064" sldId="359"/>
            <ac:spMk id="7" creationId="{321664CC-A2A9-4EAE-B3AF-DB73C11683AF}"/>
          </ac:spMkLst>
        </pc:spChg>
      </pc:sldChg>
      <pc:sldChg chg="modSp add mod ord">
        <pc:chgData name="Mastroddi  Giacomo" userId="33ce51eb-f460-4a43-bc87-3bc43ad9756d" providerId="ADAL" clId="{66478DEE-48F2-4A35-9892-8F506981EE94}" dt="2022-03-07T13:49:24.547" v="1574" actId="20577"/>
        <pc:sldMkLst>
          <pc:docMk/>
          <pc:sldMk cId="2004799947" sldId="360"/>
        </pc:sldMkLst>
        <pc:spChg chg="mod">
          <ac:chgData name="Mastroddi  Giacomo" userId="33ce51eb-f460-4a43-bc87-3bc43ad9756d" providerId="ADAL" clId="{66478DEE-48F2-4A35-9892-8F506981EE94}" dt="2022-03-07T13:49:24.547" v="1574" actId="20577"/>
          <ac:spMkLst>
            <pc:docMk/>
            <pc:sldMk cId="2004799947" sldId="360"/>
            <ac:spMk id="6" creationId="{47FC4FD1-B98C-4CA6-BA77-A1830E972A34}"/>
          </ac:spMkLst>
        </pc:spChg>
      </pc:sldChg>
      <pc:sldChg chg="addSp delSp modSp new mod chgLayout">
        <pc:chgData name="Mastroddi  Giacomo" userId="33ce51eb-f460-4a43-bc87-3bc43ad9756d" providerId="ADAL" clId="{66478DEE-48F2-4A35-9892-8F506981EE94}" dt="2022-03-07T14:20:05.553" v="1820" actId="700"/>
        <pc:sldMkLst>
          <pc:docMk/>
          <pc:sldMk cId="111551634" sldId="363"/>
        </pc:sldMkLst>
        <pc:spChg chg="del">
          <ac:chgData name="Mastroddi  Giacomo" userId="33ce51eb-f460-4a43-bc87-3bc43ad9756d" providerId="ADAL" clId="{66478DEE-48F2-4A35-9892-8F506981EE94}" dt="2022-03-07T14:20:05.553" v="1820" actId="700"/>
          <ac:spMkLst>
            <pc:docMk/>
            <pc:sldMk cId="111551634" sldId="363"/>
            <ac:spMk id="2" creationId="{0B4AD223-D9A3-4A1B-BA2D-9C9C2D95EDAA}"/>
          </ac:spMkLst>
        </pc:spChg>
        <pc:spChg chg="del">
          <ac:chgData name="Mastroddi  Giacomo" userId="33ce51eb-f460-4a43-bc87-3bc43ad9756d" providerId="ADAL" clId="{66478DEE-48F2-4A35-9892-8F506981EE94}" dt="2022-03-07T14:20:05.553" v="1820" actId="700"/>
          <ac:spMkLst>
            <pc:docMk/>
            <pc:sldMk cId="111551634" sldId="363"/>
            <ac:spMk id="3" creationId="{2731DE76-CCD2-445B-9BB1-77D7AC5BE555}"/>
          </ac:spMkLst>
        </pc:spChg>
        <pc:spChg chg="mod ord">
          <ac:chgData name="Mastroddi  Giacomo" userId="33ce51eb-f460-4a43-bc87-3bc43ad9756d" providerId="ADAL" clId="{66478DEE-48F2-4A35-9892-8F506981EE94}" dt="2022-03-07T14:20:05.553" v="1820" actId="700"/>
          <ac:spMkLst>
            <pc:docMk/>
            <pc:sldMk cId="111551634" sldId="363"/>
            <ac:spMk id="4" creationId="{6CA59A73-7B09-4506-9661-11B07E5BE99C}"/>
          </ac:spMkLst>
        </pc:spChg>
        <pc:spChg chg="mod ord">
          <ac:chgData name="Mastroddi  Giacomo" userId="33ce51eb-f460-4a43-bc87-3bc43ad9756d" providerId="ADAL" clId="{66478DEE-48F2-4A35-9892-8F506981EE94}" dt="2022-03-07T14:20:05.553" v="1820" actId="700"/>
          <ac:spMkLst>
            <pc:docMk/>
            <pc:sldMk cId="111551634" sldId="363"/>
            <ac:spMk id="5" creationId="{E515DBB5-78DB-466B-8AC6-00717479CA1C}"/>
          </ac:spMkLst>
        </pc:spChg>
        <pc:spChg chg="add mod ord">
          <ac:chgData name="Mastroddi  Giacomo" userId="33ce51eb-f460-4a43-bc87-3bc43ad9756d" providerId="ADAL" clId="{66478DEE-48F2-4A35-9892-8F506981EE94}" dt="2022-03-07T14:20:05.553" v="1820" actId="700"/>
          <ac:spMkLst>
            <pc:docMk/>
            <pc:sldMk cId="111551634" sldId="363"/>
            <ac:spMk id="6" creationId="{65A38BB4-81D4-4C6F-AE9C-402E0691AEF7}"/>
          </ac:spMkLst>
        </pc:spChg>
        <pc:spChg chg="add mod ord">
          <ac:chgData name="Mastroddi  Giacomo" userId="33ce51eb-f460-4a43-bc87-3bc43ad9756d" providerId="ADAL" clId="{66478DEE-48F2-4A35-9892-8F506981EE94}" dt="2022-03-07T14:20:05.553" v="1820" actId="700"/>
          <ac:spMkLst>
            <pc:docMk/>
            <pc:sldMk cId="111551634" sldId="363"/>
            <ac:spMk id="7" creationId="{830D5C4E-8FC5-42F1-BC5C-22A48A27F882}"/>
          </ac:spMkLst>
        </pc:spChg>
      </pc:sldChg>
      <pc:sldChg chg="addSp delSp modSp new mod modClrScheme chgLayout">
        <pc:chgData name="Mastroddi  Giacomo" userId="33ce51eb-f460-4a43-bc87-3bc43ad9756d" providerId="ADAL" clId="{66478DEE-48F2-4A35-9892-8F506981EE94}" dt="2022-03-07T14:21:02.500" v="1826" actId="700"/>
        <pc:sldMkLst>
          <pc:docMk/>
          <pc:sldMk cId="3688960068" sldId="364"/>
        </pc:sldMkLst>
        <pc:spChg chg="del mod ord">
          <ac:chgData name="Mastroddi  Giacomo" userId="33ce51eb-f460-4a43-bc87-3bc43ad9756d" providerId="ADAL" clId="{66478DEE-48F2-4A35-9892-8F506981EE94}" dt="2022-03-07T14:21:02.500" v="1826" actId="700"/>
          <ac:spMkLst>
            <pc:docMk/>
            <pc:sldMk cId="3688960068" sldId="364"/>
            <ac:spMk id="2" creationId="{AF6FF288-3370-401E-954F-791E97EEA5CD}"/>
          </ac:spMkLst>
        </pc:spChg>
        <pc:spChg chg="del mod ord">
          <ac:chgData name="Mastroddi  Giacomo" userId="33ce51eb-f460-4a43-bc87-3bc43ad9756d" providerId="ADAL" clId="{66478DEE-48F2-4A35-9892-8F506981EE94}" dt="2022-03-07T14:21:02.500" v="1826" actId="700"/>
          <ac:spMkLst>
            <pc:docMk/>
            <pc:sldMk cId="3688960068" sldId="364"/>
            <ac:spMk id="3" creationId="{AB54360D-F5C3-416F-AE9F-D68779DFC526}"/>
          </ac:spMkLst>
        </pc:spChg>
        <pc:spChg chg="mod ord">
          <ac:chgData name="Mastroddi  Giacomo" userId="33ce51eb-f460-4a43-bc87-3bc43ad9756d" providerId="ADAL" clId="{66478DEE-48F2-4A35-9892-8F506981EE94}" dt="2022-03-07T14:21:02.500" v="1826" actId="700"/>
          <ac:spMkLst>
            <pc:docMk/>
            <pc:sldMk cId="3688960068" sldId="364"/>
            <ac:spMk id="4" creationId="{9ACAA671-39BD-40D8-A63E-9F977D2925CB}"/>
          </ac:spMkLst>
        </pc:spChg>
        <pc:spChg chg="mod ord">
          <ac:chgData name="Mastroddi  Giacomo" userId="33ce51eb-f460-4a43-bc87-3bc43ad9756d" providerId="ADAL" clId="{66478DEE-48F2-4A35-9892-8F506981EE94}" dt="2022-03-07T14:21:02.500" v="1826" actId="700"/>
          <ac:spMkLst>
            <pc:docMk/>
            <pc:sldMk cId="3688960068" sldId="364"/>
            <ac:spMk id="5" creationId="{CDC9A66E-B17E-4D2A-8D43-FCDF13C06C7C}"/>
          </ac:spMkLst>
        </pc:spChg>
        <pc:spChg chg="add mod ord">
          <ac:chgData name="Mastroddi  Giacomo" userId="33ce51eb-f460-4a43-bc87-3bc43ad9756d" providerId="ADAL" clId="{66478DEE-48F2-4A35-9892-8F506981EE94}" dt="2022-03-07T14:21:02.500" v="1826" actId="700"/>
          <ac:spMkLst>
            <pc:docMk/>
            <pc:sldMk cId="3688960068" sldId="364"/>
            <ac:spMk id="6" creationId="{99788C64-D813-4717-83DD-4EC486BA305B}"/>
          </ac:spMkLst>
        </pc:spChg>
        <pc:spChg chg="add mod ord">
          <ac:chgData name="Mastroddi  Giacomo" userId="33ce51eb-f460-4a43-bc87-3bc43ad9756d" providerId="ADAL" clId="{66478DEE-48F2-4A35-9892-8F506981EE94}" dt="2022-03-07T14:21:02.500" v="1826" actId="700"/>
          <ac:spMkLst>
            <pc:docMk/>
            <pc:sldMk cId="3688960068" sldId="364"/>
            <ac:spMk id="7" creationId="{3062DDDC-3682-41C0-A82A-488C1E98FB22}"/>
          </ac:spMkLst>
        </pc:spChg>
      </pc:sldChg>
      <pc:sldChg chg="modSp mod modClrScheme chgLayout">
        <pc:chgData name="Mastroddi  Giacomo" userId="33ce51eb-f460-4a43-bc87-3bc43ad9756d" providerId="ADAL" clId="{66478DEE-48F2-4A35-9892-8F506981EE94}" dt="2022-03-08T14:47:11.703" v="2717" actId="404"/>
        <pc:sldMkLst>
          <pc:docMk/>
          <pc:sldMk cId="813088508" sldId="365"/>
        </pc:sldMkLst>
        <pc:spChg chg="mod ord">
          <ac:chgData name="Mastroddi  Giacomo" userId="33ce51eb-f460-4a43-bc87-3bc43ad9756d" providerId="ADAL" clId="{66478DEE-48F2-4A35-9892-8F506981EE94}" dt="2022-03-08T14:44:22.715" v="2703" actId="700"/>
          <ac:spMkLst>
            <pc:docMk/>
            <pc:sldMk cId="813088508" sldId="365"/>
            <ac:spMk id="4" creationId="{D78335B4-DFA7-934C-BB0F-864782C8EAAF}"/>
          </ac:spMkLst>
        </pc:spChg>
        <pc:spChg chg="mod ord">
          <ac:chgData name="Mastroddi  Giacomo" userId="33ce51eb-f460-4a43-bc87-3bc43ad9756d" providerId="ADAL" clId="{66478DEE-48F2-4A35-9892-8F506981EE94}" dt="2022-03-08T14:44:22.715" v="2703" actId="700"/>
          <ac:spMkLst>
            <pc:docMk/>
            <pc:sldMk cId="813088508" sldId="365"/>
            <ac:spMk id="5" creationId="{85152EA4-8C42-E04B-80BB-1C93EA95FC0B}"/>
          </ac:spMkLst>
        </pc:spChg>
        <pc:spChg chg="mod ord">
          <ac:chgData name="Mastroddi  Giacomo" userId="33ce51eb-f460-4a43-bc87-3bc43ad9756d" providerId="ADAL" clId="{66478DEE-48F2-4A35-9892-8F506981EE94}" dt="2022-03-08T14:47:11.703" v="2717" actId="404"/>
          <ac:spMkLst>
            <pc:docMk/>
            <pc:sldMk cId="813088508" sldId="365"/>
            <ac:spMk id="10" creationId="{9F00E555-059A-40A2-AE6B-56F9449B0DF9}"/>
          </ac:spMkLst>
        </pc:spChg>
        <pc:picChg chg="mod ord modCrop">
          <ac:chgData name="Mastroddi  Giacomo" userId="33ce51eb-f460-4a43-bc87-3bc43ad9756d" providerId="ADAL" clId="{66478DEE-48F2-4A35-9892-8F506981EE94}" dt="2022-03-08T14:46:57.963" v="2716" actId="18131"/>
          <ac:picMkLst>
            <pc:docMk/>
            <pc:sldMk cId="813088508" sldId="365"/>
            <ac:picMk id="8" creationId="{1A97D58E-FEAC-EB4B-B22A-A33E2C33C923}"/>
          </ac:picMkLst>
        </pc:picChg>
      </pc:sldChg>
      <pc:sldChg chg="modSp mod">
        <pc:chgData name="Mastroddi  Giacomo" userId="33ce51eb-f460-4a43-bc87-3bc43ad9756d" providerId="ADAL" clId="{66478DEE-48F2-4A35-9892-8F506981EE94}" dt="2022-03-07T17:12:41.529" v="1866" actId="20577"/>
        <pc:sldMkLst>
          <pc:docMk/>
          <pc:sldMk cId="189247823" sldId="366"/>
        </pc:sldMkLst>
        <pc:spChg chg="mod">
          <ac:chgData name="Mastroddi  Giacomo" userId="33ce51eb-f460-4a43-bc87-3bc43ad9756d" providerId="ADAL" clId="{66478DEE-48F2-4A35-9892-8F506981EE94}" dt="2022-03-07T17:12:41.529" v="1866" actId="20577"/>
          <ac:spMkLst>
            <pc:docMk/>
            <pc:sldMk cId="189247823" sldId="366"/>
            <ac:spMk id="2" creationId="{7CFA64B8-C86E-4DEF-BF37-5D3F1B322EBD}"/>
          </ac:spMkLst>
        </pc:spChg>
      </pc:sldChg>
      <pc:sldChg chg="modNotesTx">
        <pc:chgData name="Mastroddi  Giacomo" userId="33ce51eb-f460-4a43-bc87-3bc43ad9756d" providerId="ADAL" clId="{66478DEE-48F2-4A35-9892-8F506981EE94}" dt="2022-03-08T13:30:01.262" v="2458" actId="20577"/>
        <pc:sldMkLst>
          <pc:docMk/>
          <pc:sldMk cId="2480952376" sldId="376"/>
        </pc:sldMkLst>
      </pc:sldChg>
      <pc:sldChg chg="modSp mod">
        <pc:chgData name="Mastroddi  Giacomo" userId="33ce51eb-f460-4a43-bc87-3bc43ad9756d" providerId="ADAL" clId="{66478DEE-48F2-4A35-9892-8F506981EE94}" dt="2022-03-08T14:43:06.316" v="2698" actId="20577"/>
        <pc:sldMkLst>
          <pc:docMk/>
          <pc:sldMk cId="2644699097" sldId="380"/>
        </pc:sldMkLst>
        <pc:spChg chg="mod">
          <ac:chgData name="Mastroddi  Giacomo" userId="33ce51eb-f460-4a43-bc87-3bc43ad9756d" providerId="ADAL" clId="{66478DEE-48F2-4A35-9892-8F506981EE94}" dt="2022-03-08T14:43:06.316" v="2698" actId="20577"/>
          <ac:spMkLst>
            <pc:docMk/>
            <pc:sldMk cId="2644699097" sldId="380"/>
            <ac:spMk id="6" creationId="{47FC4FD1-B98C-4CA6-BA77-A1830E972A34}"/>
          </ac:spMkLst>
        </pc:spChg>
      </pc:sldChg>
      <pc:sldChg chg="new del">
        <pc:chgData name="Mastroddi  Giacomo" userId="33ce51eb-f460-4a43-bc87-3bc43ad9756d" providerId="ADAL" clId="{66478DEE-48F2-4A35-9892-8F506981EE94}" dt="2022-03-07T17:31:28.012" v="1977" actId="680"/>
        <pc:sldMkLst>
          <pc:docMk/>
          <pc:sldMk cId="34231021" sldId="382"/>
        </pc:sldMkLst>
      </pc:sldChg>
      <pc:sldChg chg="addSp delSp modSp add mod modNotesTx">
        <pc:chgData name="Mastroddi  Giacomo" userId="33ce51eb-f460-4a43-bc87-3bc43ad9756d" providerId="ADAL" clId="{66478DEE-48F2-4A35-9892-8F506981EE94}" dt="2022-03-08T15:11:54.697" v="2719" actId="12"/>
        <pc:sldMkLst>
          <pc:docMk/>
          <pc:sldMk cId="2687011537" sldId="382"/>
        </pc:sldMkLst>
        <pc:spChg chg="mod">
          <ac:chgData name="Mastroddi  Giacomo" userId="33ce51eb-f460-4a43-bc87-3bc43ad9756d" providerId="ADAL" clId="{66478DEE-48F2-4A35-9892-8F506981EE94}" dt="2022-03-07T17:31:57.580" v="1993" actId="20577"/>
          <ac:spMkLst>
            <pc:docMk/>
            <pc:sldMk cId="2687011537" sldId="382"/>
            <ac:spMk id="6" creationId="{FA043179-9DD6-4AF9-86EC-B4260B656785}"/>
          </ac:spMkLst>
        </pc:spChg>
        <pc:spChg chg="mod">
          <ac:chgData name="Mastroddi  Giacomo" userId="33ce51eb-f460-4a43-bc87-3bc43ad9756d" providerId="ADAL" clId="{66478DEE-48F2-4A35-9892-8F506981EE94}" dt="2022-03-08T15:11:54.697" v="2719" actId="12"/>
          <ac:spMkLst>
            <pc:docMk/>
            <pc:sldMk cId="2687011537" sldId="382"/>
            <ac:spMk id="7" creationId="{E8143A64-0000-4345-BBB5-D5F5B6CF6A11}"/>
          </ac:spMkLst>
        </pc:spChg>
        <pc:spChg chg="del">
          <ac:chgData name="Mastroddi  Giacomo" userId="33ce51eb-f460-4a43-bc87-3bc43ad9756d" providerId="ADAL" clId="{66478DEE-48F2-4A35-9892-8F506981EE94}" dt="2022-03-07T17:31:40.357" v="1982" actId="478"/>
          <ac:spMkLst>
            <pc:docMk/>
            <pc:sldMk cId="2687011537" sldId="382"/>
            <ac:spMk id="12" creationId="{B2CF7F00-4A99-439D-A39D-EA163FF81189}"/>
          </ac:spMkLst>
        </pc:spChg>
        <pc:spChg chg="del">
          <ac:chgData name="Mastroddi  Giacomo" userId="33ce51eb-f460-4a43-bc87-3bc43ad9756d" providerId="ADAL" clId="{66478DEE-48F2-4A35-9892-8F506981EE94}" dt="2022-03-07T17:31:40.357" v="1982" actId="478"/>
          <ac:spMkLst>
            <pc:docMk/>
            <pc:sldMk cId="2687011537" sldId="382"/>
            <ac:spMk id="13" creationId="{DC9CEFB3-9C1F-4DD3-A61A-E3A9A73A035F}"/>
          </ac:spMkLst>
        </pc:spChg>
        <pc:spChg chg="del">
          <ac:chgData name="Mastroddi  Giacomo" userId="33ce51eb-f460-4a43-bc87-3bc43ad9756d" providerId="ADAL" clId="{66478DEE-48F2-4A35-9892-8F506981EE94}" dt="2022-03-07T17:31:41.703" v="1983" actId="478"/>
          <ac:spMkLst>
            <pc:docMk/>
            <pc:sldMk cId="2687011537" sldId="382"/>
            <ac:spMk id="18" creationId="{71F0D719-8F96-422C-8540-747134F273A7}"/>
          </ac:spMkLst>
        </pc:spChg>
        <pc:spChg chg="add mod">
          <ac:chgData name="Mastroddi  Giacomo" userId="33ce51eb-f460-4a43-bc87-3bc43ad9756d" providerId="ADAL" clId="{66478DEE-48F2-4A35-9892-8F506981EE94}" dt="2022-03-08T11:46:08.877" v="2449" actId="403"/>
          <ac:spMkLst>
            <pc:docMk/>
            <pc:sldMk cId="2687011537" sldId="382"/>
            <ac:spMk id="19" creationId="{03D2EA27-591E-446D-801C-37FF4C75D4F0}"/>
          </ac:spMkLst>
        </pc:spChg>
        <pc:picChg chg="add mod">
          <ac:chgData name="Mastroddi  Giacomo" userId="33ce51eb-f460-4a43-bc87-3bc43ad9756d" providerId="ADAL" clId="{66478DEE-48F2-4A35-9892-8F506981EE94}" dt="2022-03-08T11:45:46.574" v="2443" actId="1076"/>
          <ac:picMkLst>
            <pc:docMk/>
            <pc:sldMk cId="2687011537" sldId="382"/>
            <ac:picMk id="3" creationId="{C7991995-9A01-44D1-8D71-411DA81CCB61}"/>
          </ac:picMkLst>
        </pc:picChg>
        <pc:picChg chg="del">
          <ac:chgData name="Mastroddi  Giacomo" userId="33ce51eb-f460-4a43-bc87-3bc43ad9756d" providerId="ADAL" clId="{66478DEE-48F2-4A35-9892-8F506981EE94}" dt="2022-03-07T17:31:35.772" v="1981" actId="478"/>
          <ac:picMkLst>
            <pc:docMk/>
            <pc:sldMk cId="2687011537" sldId="382"/>
            <ac:picMk id="8" creationId="{8B5F774C-2C78-47BF-B297-4E9761149AB8}"/>
          </ac:picMkLst>
        </pc:picChg>
        <pc:picChg chg="del">
          <ac:chgData name="Mastroddi  Giacomo" userId="33ce51eb-f460-4a43-bc87-3bc43ad9756d" providerId="ADAL" clId="{66478DEE-48F2-4A35-9892-8F506981EE94}" dt="2022-03-07T17:31:34.137" v="1979" actId="478"/>
          <ac:picMkLst>
            <pc:docMk/>
            <pc:sldMk cId="2687011537" sldId="382"/>
            <ac:picMk id="9" creationId="{3D721619-346F-422B-96A3-8BC2269AFC59}"/>
          </ac:picMkLst>
        </pc:picChg>
        <pc:picChg chg="del">
          <ac:chgData name="Mastroddi  Giacomo" userId="33ce51eb-f460-4a43-bc87-3bc43ad9756d" providerId="ADAL" clId="{66478DEE-48F2-4A35-9892-8F506981EE94}" dt="2022-03-07T17:31:34.813" v="1980" actId="478"/>
          <ac:picMkLst>
            <pc:docMk/>
            <pc:sldMk cId="2687011537" sldId="382"/>
            <ac:picMk id="10" creationId="{0F8AED40-90A6-4FF8-95BE-A0E465A40BCF}"/>
          </ac:picMkLst>
        </pc:picChg>
        <pc:picChg chg="del">
          <ac:chgData name="Mastroddi  Giacomo" userId="33ce51eb-f460-4a43-bc87-3bc43ad9756d" providerId="ADAL" clId="{66478DEE-48F2-4A35-9892-8F506981EE94}" dt="2022-03-07T17:31:40.357" v="1982" actId="478"/>
          <ac:picMkLst>
            <pc:docMk/>
            <pc:sldMk cId="2687011537" sldId="382"/>
            <ac:picMk id="11" creationId="{9C208896-ED6A-46E3-BF46-C9D1F95C8BC9}"/>
          </ac:picMkLst>
        </pc:picChg>
        <pc:cxnChg chg="del">
          <ac:chgData name="Mastroddi  Giacomo" userId="33ce51eb-f460-4a43-bc87-3bc43ad9756d" providerId="ADAL" clId="{66478DEE-48F2-4A35-9892-8F506981EE94}" dt="2022-03-07T17:31:40.357" v="1982" actId="478"/>
          <ac:cxnSpMkLst>
            <pc:docMk/>
            <pc:sldMk cId="2687011537" sldId="382"/>
            <ac:cxnSpMk id="14" creationId="{2A6E3179-E9E5-44E0-8994-B8C486C9F2CA}"/>
          </ac:cxnSpMkLst>
        </pc:cxnChg>
        <pc:cxnChg chg="del">
          <ac:chgData name="Mastroddi  Giacomo" userId="33ce51eb-f460-4a43-bc87-3bc43ad9756d" providerId="ADAL" clId="{66478DEE-48F2-4A35-9892-8F506981EE94}" dt="2022-03-07T17:31:40.357" v="1982" actId="478"/>
          <ac:cxnSpMkLst>
            <pc:docMk/>
            <pc:sldMk cId="2687011537" sldId="382"/>
            <ac:cxnSpMk id="15" creationId="{25D994E9-4F3F-4F75-8217-E5F86D833082}"/>
          </ac:cxnSpMkLst>
        </pc:cxnChg>
        <pc:cxnChg chg="del">
          <ac:chgData name="Mastroddi  Giacomo" userId="33ce51eb-f460-4a43-bc87-3bc43ad9756d" providerId="ADAL" clId="{66478DEE-48F2-4A35-9892-8F506981EE94}" dt="2022-03-07T17:31:40.357" v="1982" actId="478"/>
          <ac:cxnSpMkLst>
            <pc:docMk/>
            <pc:sldMk cId="2687011537" sldId="382"/>
            <ac:cxnSpMk id="16" creationId="{F61FA597-86B2-4868-8969-B4806D518701}"/>
          </ac:cxnSpMkLst>
        </pc:cxnChg>
        <pc:cxnChg chg="del">
          <ac:chgData name="Mastroddi  Giacomo" userId="33ce51eb-f460-4a43-bc87-3bc43ad9756d" providerId="ADAL" clId="{66478DEE-48F2-4A35-9892-8F506981EE94}" dt="2022-03-07T17:31:40.357" v="1982" actId="478"/>
          <ac:cxnSpMkLst>
            <pc:docMk/>
            <pc:sldMk cId="2687011537" sldId="382"/>
            <ac:cxnSpMk id="17" creationId="{930AAB21-2AA3-48AC-8647-1E43D8C740DB}"/>
          </ac:cxnSpMkLst>
        </pc:cxnChg>
      </pc:sldChg>
      <pc:sldChg chg="addSp delSp modSp add del mod modNotesTx">
        <pc:chgData name="Mastroddi  Giacomo" userId="33ce51eb-f460-4a43-bc87-3bc43ad9756d" providerId="ADAL" clId="{66478DEE-48F2-4A35-9892-8F506981EE94}" dt="2022-03-08T11:46:55.741" v="2454" actId="47"/>
        <pc:sldMkLst>
          <pc:docMk/>
          <pc:sldMk cId="3966693634" sldId="383"/>
        </pc:sldMkLst>
        <pc:spChg chg="mod">
          <ac:chgData name="Mastroddi  Giacomo" userId="33ce51eb-f460-4a43-bc87-3bc43ad9756d" providerId="ADAL" clId="{66478DEE-48F2-4A35-9892-8F506981EE94}" dt="2022-03-07T17:33:05.597" v="2004" actId="20577"/>
          <ac:spMkLst>
            <pc:docMk/>
            <pc:sldMk cId="3966693634" sldId="383"/>
            <ac:spMk id="2" creationId="{D2E82C44-A369-4E16-A974-B09837FEAABE}"/>
          </ac:spMkLst>
        </pc:spChg>
        <pc:spChg chg="mod">
          <ac:chgData name="Mastroddi  Giacomo" userId="33ce51eb-f460-4a43-bc87-3bc43ad9756d" providerId="ADAL" clId="{66478DEE-48F2-4A35-9892-8F506981EE94}" dt="2022-03-07T17:55:19.980" v="2040"/>
          <ac:spMkLst>
            <pc:docMk/>
            <pc:sldMk cId="3966693634" sldId="383"/>
            <ac:spMk id="3" creationId="{96F7F697-F8B5-4027-BA8A-97978B89B897}"/>
          </ac:spMkLst>
        </pc:spChg>
        <pc:spChg chg="del">
          <ac:chgData name="Mastroddi  Giacomo" userId="33ce51eb-f460-4a43-bc87-3bc43ad9756d" providerId="ADAL" clId="{66478DEE-48F2-4A35-9892-8F506981EE94}" dt="2022-03-07T17:33:18.700" v="2005" actId="478"/>
          <ac:spMkLst>
            <pc:docMk/>
            <pc:sldMk cId="3966693634" sldId="383"/>
            <ac:spMk id="7" creationId="{31402BDF-C7EE-431A-B9AC-425EA788022E}"/>
          </ac:spMkLst>
        </pc:spChg>
        <pc:spChg chg="add mod">
          <ac:chgData name="Mastroddi  Giacomo" userId="33ce51eb-f460-4a43-bc87-3bc43ad9756d" providerId="ADAL" clId="{66478DEE-48F2-4A35-9892-8F506981EE94}" dt="2022-03-08T11:39:34.154" v="2307"/>
          <ac:spMkLst>
            <pc:docMk/>
            <pc:sldMk cId="3966693634" sldId="383"/>
            <ac:spMk id="8" creationId="{83B62BA5-ABD7-43E9-A3E6-6A461EF7330F}"/>
          </ac:spMkLst>
        </pc:spChg>
        <pc:spChg chg="del">
          <ac:chgData name="Mastroddi  Giacomo" userId="33ce51eb-f460-4a43-bc87-3bc43ad9756d" providerId="ADAL" clId="{66478DEE-48F2-4A35-9892-8F506981EE94}" dt="2022-03-07T17:33:18.700" v="2005" actId="478"/>
          <ac:spMkLst>
            <pc:docMk/>
            <pc:sldMk cId="3966693634" sldId="383"/>
            <ac:spMk id="12" creationId="{F73FE760-F25F-4F0C-8851-632B8DD9F11C}"/>
          </ac:spMkLst>
        </pc:spChg>
        <pc:spChg chg="del">
          <ac:chgData name="Mastroddi  Giacomo" userId="33ce51eb-f460-4a43-bc87-3bc43ad9756d" providerId="ADAL" clId="{66478DEE-48F2-4A35-9892-8F506981EE94}" dt="2022-03-07T17:33:18.700" v="2005" actId="478"/>
          <ac:spMkLst>
            <pc:docMk/>
            <pc:sldMk cId="3966693634" sldId="383"/>
            <ac:spMk id="16" creationId="{4069C2C3-CD38-4767-A8F8-729C21CD4C68}"/>
          </ac:spMkLst>
        </pc:spChg>
        <pc:spChg chg="del">
          <ac:chgData name="Mastroddi  Giacomo" userId="33ce51eb-f460-4a43-bc87-3bc43ad9756d" providerId="ADAL" clId="{66478DEE-48F2-4A35-9892-8F506981EE94}" dt="2022-03-07T17:33:21.846" v="2006" actId="478"/>
          <ac:spMkLst>
            <pc:docMk/>
            <pc:sldMk cId="3966693634" sldId="383"/>
            <ac:spMk id="17" creationId="{DB19E326-55A7-466E-8314-0FD76C730097}"/>
          </ac:spMkLst>
        </pc:spChg>
        <pc:spChg chg="add del mod">
          <ac:chgData name="Mastroddi  Giacomo" userId="33ce51eb-f460-4a43-bc87-3bc43ad9756d" providerId="ADAL" clId="{66478DEE-48F2-4A35-9892-8F506981EE94}" dt="2022-03-08T11:39:33.225" v="2306" actId="478"/>
          <ac:spMkLst>
            <pc:docMk/>
            <pc:sldMk cId="3966693634" sldId="383"/>
            <ac:spMk id="20" creationId="{786C0ACF-2B13-4BF3-AD4D-745CFFE1825B}"/>
          </ac:spMkLst>
        </pc:spChg>
        <pc:picChg chg="del">
          <ac:chgData name="Mastroddi  Giacomo" userId="33ce51eb-f460-4a43-bc87-3bc43ad9756d" providerId="ADAL" clId="{66478DEE-48F2-4A35-9892-8F506981EE94}" dt="2022-03-07T17:33:18.700" v="2005" actId="478"/>
          <ac:picMkLst>
            <pc:docMk/>
            <pc:sldMk cId="3966693634" sldId="383"/>
            <ac:picMk id="6" creationId="{E95B82A7-2FBF-4DE9-ABED-B9F76FC2913D}"/>
          </ac:picMkLst>
        </pc:picChg>
        <pc:picChg chg="del">
          <ac:chgData name="Mastroddi  Giacomo" userId="33ce51eb-f460-4a43-bc87-3bc43ad9756d" providerId="ADAL" clId="{66478DEE-48F2-4A35-9892-8F506981EE94}" dt="2022-03-07T17:33:18.700" v="2005" actId="478"/>
          <ac:picMkLst>
            <pc:docMk/>
            <pc:sldMk cId="3966693634" sldId="383"/>
            <ac:picMk id="10" creationId="{CF74599B-8E6D-45F8-B017-379A79EBBBB5}"/>
          </ac:picMkLst>
        </pc:picChg>
        <pc:picChg chg="del">
          <ac:chgData name="Mastroddi  Giacomo" userId="33ce51eb-f460-4a43-bc87-3bc43ad9756d" providerId="ADAL" clId="{66478DEE-48F2-4A35-9892-8F506981EE94}" dt="2022-03-07T17:33:18.700" v="2005" actId="478"/>
          <ac:picMkLst>
            <pc:docMk/>
            <pc:sldMk cId="3966693634" sldId="383"/>
            <ac:picMk id="11" creationId="{84C915C3-4652-4EC0-B430-5235C9E5ED87}"/>
          </ac:picMkLst>
        </pc:picChg>
        <pc:picChg chg="add mod">
          <ac:chgData name="Mastroddi  Giacomo" userId="33ce51eb-f460-4a43-bc87-3bc43ad9756d" providerId="ADAL" clId="{66478DEE-48F2-4A35-9892-8F506981EE94}" dt="2022-03-07T17:55:59.944" v="2044" actId="1076"/>
          <ac:picMkLst>
            <pc:docMk/>
            <pc:sldMk cId="3966693634" sldId="383"/>
            <ac:picMk id="19" creationId="{71CB11D4-54C0-4B06-944C-B5C90149E46D}"/>
          </ac:picMkLst>
        </pc:picChg>
        <pc:inkChg chg="del">
          <ac:chgData name="Mastroddi  Giacomo" userId="33ce51eb-f460-4a43-bc87-3bc43ad9756d" providerId="ADAL" clId="{66478DEE-48F2-4A35-9892-8F506981EE94}" dt="2022-03-07T17:33:18.700" v="2005" actId="478"/>
          <ac:inkMkLst>
            <pc:docMk/>
            <pc:sldMk cId="3966693634" sldId="383"/>
            <ac:inkMk id="15" creationId="{46A8D955-FB6E-4DC5-B81D-FC33FAF840C2}"/>
          </ac:inkMkLst>
        </pc:inkChg>
        <pc:cxnChg chg="del">
          <ac:chgData name="Mastroddi  Giacomo" userId="33ce51eb-f460-4a43-bc87-3bc43ad9756d" providerId="ADAL" clId="{66478DEE-48F2-4A35-9892-8F506981EE94}" dt="2022-03-07T17:33:18.700" v="2005" actId="478"/>
          <ac:cxnSpMkLst>
            <pc:docMk/>
            <pc:sldMk cId="3966693634" sldId="383"/>
            <ac:cxnSpMk id="8" creationId="{6A3F9E08-1043-4378-8E73-A0ECA73678CA}"/>
          </ac:cxnSpMkLst>
        </pc:cxnChg>
        <pc:cxnChg chg="del">
          <ac:chgData name="Mastroddi  Giacomo" userId="33ce51eb-f460-4a43-bc87-3bc43ad9756d" providerId="ADAL" clId="{66478DEE-48F2-4A35-9892-8F506981EE94}" dt="2022-03-07T17:33:18.700" v="2005" actId="478"/>
          <ac:cxnSpMkLst>
            <pc:docMk/>
            <pc:sldMk cId="3966693634" sldId="383"/>
            <ac:cxnSpMk id="9" creationId="{D003B48D-04EF-4FC9-ACC1-BE1674377CD0}"/>
          </ac:cxnSpMkLst>
        </pc:cxnChg>
        <pc:cxnChg chg="del">
          <ac:chgData name="Mastroddi  Giacomo" userId="33ce51eb-f460-4a43-bc87-3bc43ad9756d" providerId="ADAL" clId="{66478DEE-48F2-4A35-9892-8F506981EE94}" dt="2022-03-07T17:33:18.700" v="2005" actId="478"/>
          <ac:cxnSpMkLst>
            <pc:docMk/>
            <pc:sldMk cId="3966693634" sldId="383"/>
            <ac:cxnSpMk id="13" creationId="{1349E2A9-9E8E-424D-A9ED-6C8E2703475D}"/>
          </ac:cxnSpMkLst>
        </pc:cxnChg>
        <pc:cxnChg chg="del">
          <ac:chgData name="Mastroddi  Giacomo" userId="33ce51eb-f460-4a43-bc87-3bc43ad9756d" providerId="ADAL" clId="{66478DEE-48F2-4A35-9892-8F506981EE94}" dt="2022-03-07T17:33:18.700" v="2005" actId="478"/>
          <ac:cxnSpMkLst>
            <pc:docMk/>
            <pc:sldMk cId="3966693634" sldId="383"/>
            <ac:cxnSpMk id="14" creationId="{44F10226-D0E9-47B1-B824-6EFF16AF70BE}"/>
          </ac:cxnSpMkLst>
        </pc:cxnChg>
      </pc:sldChg>
      <pc:sldChg chg="modSp mod">
        <pc:chgData name="Mastroddi  Giacomo" userId="33ce51eb-f460-4a43-bc87-3bc43ad9756d" providerId="ADAL" clId="{66478DEE-48F2-4A35-9892-8F506981EE94}" dt="2022-03-08T14:43:25.008" v="2700" actId="20577"/>
        <pc:sldMkLst>
          <pc:docMk/>
          <pc:sldMk cId="497784267" sldId="386"/>
        </pc:sldMkLst>
        <pc:spChg chg="mod">
          <ac:chgData name="Mastroddi  Giacomo" userId="33ce51eb-f460-4a43-bc87-3bc43ad9756d" providerId="ADAL" clId="{66478DEE-48F2-4A35-9892-8F506981EE94}" dt="2022-03-08T14:43:25.008" v="2700" actId="20577"/>
          <ac:spMkLst>
            <pc:docMk/>
            <pc:sldMk cId="497784267" sldId="386"/>
            <ac:spMk id="2" creationId="{CBBD42B5-A518-4D70-B22D-18E1359DFDF8}"/>
          </ac:spMkLst>
        </pc:spChg>
      </pc:sldChg>
      <pc:sldChg chg="modSp add mod ord">
        <pc:chgData name="Mastroddi  Giacomo" userId="33ce51eb-f460-4a43-bc87-3bc43ad9756d" providerId="ADAL" clId="{66478DEE-48F2-4A35-9892-8F506981EE94}" dt="2022-03-08T15:12:01.143" v="2720" actId="12"/>
        <pc:sldMkLst>
          <pc:docMk/>
          <pc:sldMk cId="2121780061" sldId="398"/>
        </pc:sldMkLst>
        <pc:spChg chg="mod">
          <ac:chgData name="Mastroddi  Giacomo" userId="33ce51eb-f460-4a43-bc87-3bc43ad9756d" providerId="ADAL" clId="{66478DEE-48F2-4A35-9892-8F506981EE94}" dt="2022-03-08T11:46:46.432" v="2453"/>
          <ac:spMkLst>
            <pc:docMk/>
            <pc:sldMk cId="2121780061" sldId="398"/>
            <ac:spMk id="6" creationId="{FA043179-9DD6-4AF9-86EC-B4260B656785}"/>
          </ac:spMkLst>
        </pc:spChg>
        <pc:spChg chg="mod">
          <ac:chgData name="Mastroddi  Giacomo" userId="33ce51eb-f460-4a43-bc87-3bc43ad9756d" providerId="ADAL" clId="{66478DEE-48F2-4A35-9892-8F506981EE94}" dt="2022-03-08T15:12:01.143" v="2720" actId="12"/>
          <ac:spMkLst>
            <pc:docMk/>
            <pc:sldMk cId="2121780061" sldId="398"/>
            <ac:spMk id="7" creationId="{E8143A64-0000-4345-BBB5-D5F5B6CF6A11}"/>
          </ac:spMkLst>
        </pc:spChg>
        <pc:picChg chg="mod">
          <ac:chgData name="Mastroddi  Giacomo" userId="33ce51eb-f460-4a43-bc87-3bc43ad9756d" providerId="ADAL" clId="{66478DEE-48F2-4A35-9892-8F506981EE94}" dt="2022-03-08T11:53:51.715" v="2455" actId="14826"/>
          <ac:picMkLst>
            <pc:docMk/>
            <pc:sldMk cId="2121780061" sldId="398"/>
            <ac:picMk id="3" creationId="{C7991995-9A01-44D1-8D71-411DA81CCB61}"/>
          </ac:picMkLst>
        </pc:picChg>
      </pc:sldChg>
      <pc:sldChg chg="modSp mod">
        <pc:chgData name="Mastroddi  Giacomo" userId="33ce51eb-f460-4a43-bc87-3bc43ad9756d" providerId="ADAL" clId="{66478DEE-48F2-4A35-9892-8F506981EE94}" dt="2022-03-08T14:42:46.657" v="2696" actId="20577"/>
        <pc:sldMkLst>
          <pc:docMk/>
          <pc:sldMk cId="2578363449" sldId="400"/>
        </pc:sldMkLst>
        <pc:spChg chg="mod">
          <ac:chgData name="Mastroddi  Giacomo" userId="33ce51eb-f460-4a43-bc87-3bc43ad9756d" providerId="ADAL" clId="{66478DEE-48F2-4A35-9892-8F506981EE94}" dt="2022-03-08T14:42:46.657" v="2696" actId="20577"/>
          <ac:spMkLst>
            <pc:docMk/>
            <pc:sldMk cId="2578363449" sldId="400"/>
            <ac:spMk id="2" creationId="{40AA1B93-2A0B-457B-B534-B95DFBF72B5A}"/>
          </ac:spMkLst>
        </pc:spChg>
        <pc:graphicFrameChg chg="modGraphic">
          <ac:chgData name="Mastroddi  Giacomo" userId="33ce51eb-f460-4a43-bc87-3bc43ad9756d" providerId="ADAL" clId="{66478DEE-48F2-4A35-9892-8F506981EE94}" dt="2022-03-08T11:54:23.126" v="2457" actId="20577"/>
          <ac:graphicFrameMkLst>
            <pc:docMk/>
            <pc:sldMk cId="2578363449" sldId="400"/>
            <ac:graphicFrameMk id="3" creationId="{5EF33EBD-F4EA-4A13-B41D-8A68827CF4A8}"/>
          </ac:graphicFrameMkLst>
        </pc:graphicFrameChg>
      </pc:sldChg>
      <pc:sldChg chg="addSp delSp modSp new mod ord modClrScheme modShow chgLayout">
        <pc:chgData name="Mastroddi  Giacomo" userId="33ce51eb-f460-4a43-bc87-3bc43ad9756d" providerId="ADAL" clId="{66478DEE-48F2-4A35-9892-8F506981EE94}" dt="2022-03-08T13:50:59.634" v="2692"/>
        <pc:sldMkLst>
          <pc:docMk/>
          <pc:sldMk cId="1464110613" sldId="401"/>
        </pc:sldMkLst>
        <pc:spChg chg="del mod ord">
          <ac:chgData name="Mastroddi  Giacomo" userId="33ce51eb-f460-4a43-bc87-3bc43ad9756d" providerId="ADAL" clId="{66478DEE-48F2-4A35-9892-8F506981EE94}" dt="2022-03-08T13:40:57.440" v="2487" actId="700"/>
          <ac:spMkLst>
            <pc:docMk/>
            <pc:sldMk cId="1464110613" sldId="401"/>
            <ac:spMk id="2" creationId="{A643509A-19D8-411A-A541-9E815F700A0C}"/>
          </ac:spMkLst>
        </pc:spChg>
        <pc:spChg chg="mod ord">
          <ac:chgData name="Mastroddi  Giacomo" userId="33ce51eb-f460-4a43-bc87-3bc43ad9756d" providerId="ADAL" clId="{66478DEE-48F2-4A35-9892-8F506981EE94}" dt="2022-03-08T13:41:06.759" v="2488" actId="700"/>
          <ac:spMkLst>
            <pc:docMk/>
            <pc:sldMk cId="1464110613" sldId="401"/>
            <ac:spMk id="3" creationId="{61CEB669-BA7B-4388-A45A-B2909D84528E}"/>
          </ac:spMkLst>
        </pc:spChg>
        <pc:spChg chg="mod ord">
          <ac:chgData name="Mastroddi  Giacomo" userId="33ce51eb-f460-4a43-bc87-3bc43ad9756d" providerId="ADAL" clId="{66478DEE-48F2-4A35-9892-8F506981EE94}" dt="2022-03-08T13:41:06.759" v="2488" actId="700"/>
          <ac:spMkLst>
            <pc:docMk/>
            <pc:sldMk cId="1464110613" sldId="401"/>
            <ac:spMk id="4" creationId="{E548EFA3-5A0B-43C1-A085-60C23434CF24}"/>
          </ac:spMkLst>
        </pc:spChg>
        <pc:spChg chg="del mod ord">
          <ac:chgData name="Mastroddi  Giacomo" userId="33ce51eb-f460-4a43-bc87-3bc43ad9756d" providerId="ADAL" clId="{66478DEE-48F2-4A35-9892-8F506981EE94}" dt="2022-03-08T13:40:57.440" v="2487" actId="700"/>
          <ac:spMkLst>
            <pc:docMk/>
            <pc:sldMk cId="1464110613" sldId="401"/>
            <ac:spMk id="5" creationId="{2B45B6E2-9CA6-4989-B0B6-57C858E7D81A}"/>
          </ac:spMkLst>
        </pc:spChg>
        <pc:spChg chg="add del mod ord">
          <ac:chgData name="Mastroddi  Giacomo" userId="33ce51eb-f460-4a43-bc87-3bc43ad9756d" providerId="ADAL" clId="{66478DEE-48F2-4A35-9892-8F506981EE94}" dt="2022-03-08T13:41:06.759" v="2488" actId="700"/>
          <ac:spMkLst>
            <pc:docMk/>
            <pc:sldMk cId="1464110613" sldId="401"/>
            <ac:spMk id="6" creationId="{B0222D8D-4600-4AC2-9CF9-0CD0012D8D22}"/>
          </ac:spMkLst>
        </pc:spChg>
        <pc:spChg chg="add del mod ord">
          <ac:chgData name="Mastroddi  Giacomo" userId="33ce51eb-f460-4a43-bc87-3bc43ad9756d" providerId="ADAL" clId="{66478DEE-48F2-4A35-9892-8F506981EE94}" dt="2022-03-08T13:41:06.759" v="2488" actId="700"/>
          <ac:spMkLst>
            <pc:docMk/>
            <pc:sldMk cId="1464110613" sldId="401"/>
            <ac:spMk id="7" creationId="{5D8F28B7-AF65-4A42-9596-24B3271F2106}"/>
          </ac:spMkLst>
        </pc:spChg>
        <pc:spChg chg="add mod ord">
          <ac:chgData name="Mastroddi  Giacomo" userId="33ce51eb-f460-4a43-bc87-3bc43ad9756d" providerId="ADAL" clId="{66478DEE-48F2-4A35-9892-8F506981EE94}" dt="2022-03-08T13:41:12.208" v="2498" actId="20577"/>
          <ac:spMkLst>
            <pc:docMk/>
            <pc:sldMk cId="1464110613" sldId="401"/>
            <ac:spMk id="8" creationId="{F768CE41-C9B0-4BDA-89A8-DD3213EA567E}"/>
          </ac:spMkLst>
        </pc:spChg>
        <pc:spChg chg="add mod ord">
          <ac:chgData name="Mastroddi  Giacomo" userId="33ce51eb-f460-4a43-bc87-3bc43ad9756d" providerId="ADAL" clId="{66478DEE-48F2-4A35-9892-8F506981EE94}" dt="2022-03-08T13:49:15.638" v="2689" actId="20577"/>
          <ac:spMkLst>
            <pc:docMk/>
            <pc:sldMk cId="1464110613" sldId="401"/>
            <ac:spMk id="9" creationId="{7EFC6201-A765-4604-8EF1-9E5E26CCC1DA}"/>
          </ac:spMkLst>
        </pc:spChg>
      </pc:sldChg>
      <pc:sldMasterChg chg="addSldLayout delSldLayout modSldLayout sldLayoutOrd">
        <pc:chgData name="Mastroddi  Giacomo" userId="33ce51eb-f460-4a43-bc87-3bc43ad9756d" providerId="ADAL" clId="{66478DEE-48F2-4A35-9892-8F506981EE94}" dt="2022-03-08T14:47:26.908" v="2718" actId="14100"/>
        <pc:sldMasterMkLst>
          <pc:docMk/>
          <pc:sldMasterMk cId="1066431050" sldId="2147483775"/>
        </pc:sldMasterMkLst>
        <pc:sldLayoutChg chg="modSp mod">
          <pc:chgData name="Mastroddi  Giacomo" userId="33ce51eb-f460-4a43-bc87-3bc43ad9756d" providerId="ADAL" clId="{66478DEE-48F2-4A35-9892-8F506981EE94}" dt="2022-03-07T14:21:56.884" v="1830" actId="1076"/>
          <pc:sldLayoutMkLst>
            <pc:docMk/>
            <pc:sldMasterMk cId="1066431050" sldId="2147483775"/>
            <pc:sldLayoutMk cId="1421973369" sldId="2147483776"/>
          </pc:sldLayoutMkLst>
          <pc:picChg chg="mod">
            <ac:chgData name="Mastroddi  Giacomo" userId="33ce51eb-f460-4a43-bc87-3bc43ad9756d" providerId="ADAL" clId="{66478DEE-48F2-4A35-9892-8F506981EE94}" dt="2022-03-07T14:21:56.884" v="1830" actId="1076"/>
            <ac:picMkLst>
              <pc:docMk/>
              <pc:sldMasterMk cId="1066431050" sldId="2147483775"/>
              <pc:sldLayoutMk cId="1421973369" sldId="2147483776"/>
              <ac:picMk id="10" creationId="{A94EFBDB-CC16-4DB3-AF73-31A266D5FB26}"/>
            </ac:picMkLst>
          </pc:picChg>
        </pc:sldLayoutChg>
        <pc:sldLayoutChg chg="del">
          <pc:chgData name="Mastroddi  Giacomo" userId="33ce51eb-f460-4a43-bc87-3bc43ad9756d" providerId="ADAL" clId="{66478DEE-48F2-4A35-9892-8F506981EE94}" dt="2022-03-07T10:41:07.315" v="839" actId="2696"/>
          <pc:sldLayoutMkLst>
            <pc:docMk/>
            <pc:sldMasterMk cId="1066431050" sldId="2147483775"/>
            <pc:sldLayoutMk cId="3058863809" sldId="2147483777"/>
          </pc:sldLayoutMkLst>
        </pc:sldLayoutChg>
        <pc:sldLayoutChg chg="del">
          <pc:chgData name="Mastroddi  Giacomo" userId="33ce51eb-f460-4a43-bc87-3bc43ad9756d" providerId="ADAL" clId="{66478DEE-48F2-4A35-9892-8F506981EE94}" dt="2022-03-07T10:41:20.420" v="842" actId="2696"/>
          <pc:sldLayoutMkLst>
            <pc:docMk/>
            <pc:sldMasterMk cId="1066431050" sldId="2147483775"/>
            <pc:sldLayoutMk cId="896669630" sldId="2147483778"/>
          </pc:sldLayoutMkLst>
        </pc:sldLayoutChg>
        <pc:sldLayoutChg chg="addSp delSp modSp mod">
          <pc:chgData name="Mastroddi  Giacomo" userId="33ce51eb-f460-4a43-bc87-3bc43ad9756d" providerId="ADAL" clId="{66478DEE-48F2-4A35-9892-8F506981EE94}" dt="2022-03-07T14:22:03.148" v="1832"/>
          <pc:sldLayoutMkLst>
            <pc:docMk/>
            <pc:sldMasterMk cId="1066431050" sldId="2147483775"/>
            <pc:sldLayoutMk cId="3622690212" sldId="2147483779"/>
          </pc:sldLayoutMkLst>
          <pc:spChg chg="mod ord">
            <ac:chgData name="Mastroddi  Giacomo" userId="33ce51eb-f460-4a43-bc87-3bc43ad9756d" providerId="ADAL" clId="{66478DEE-48F2-4A35-9892-8F506981EE94}" dt="2022-03-07T10:29:42.220" v="789" actId="170"/>
            <ac:spMkLst>
              <pc:docMk/>
              <pc:sldMasterMk cId="1066431050" sldId="2147483775"/>
              <pc:sldLayoutMk cId="3622690212" sldId="2147483779"/>
              <ac:spMk id="2" creationId="{3491294E-BEE7-4DA8-BBC8-88E1A7B07AEF}"/>
            </ac:spMkLst>
          </pc:spChg>
          <pc:spChg chg="del">
            <ac:chgData name="Mastroddi  Giacomo" userId="33ce51eb-f460-4a43-bc87-3bc43ad9756d" providerId="ADAL" clId="{66478DEE-48F2-4A35-9892-8F506981EE94}" dt="2022-03-07T10:29:04.846" v="781" actId="478"/>
            <ac:spMkLst>
              <pc:docMk/>
              <pc:sldMasterMk cId="1066431050" sldId="2147483775"/>
              <pc:sldLayoutMk cId="3622690212" sldId="2147483779"/>
              <ac:spMk id="3" creationId="{62D94F76-218E-49F2-87F8-05982912ED18}"/>
            </ac:spMkLst>
          </pc:spChg>
          <pc:spChg chg="del">
            <ac:chgData name="Mastroddi  Giacomo" userId="33ce51eb-f460-4a43-bc87-3bc43ad9756d" providerId="ADAL" clId="{66478DEE-48F2-4A35-9892-8F506981EE94}" dt="2022-03-07T10:30:56.319" v="795" actId="478"/>
            <ac:spMkLst>
              <pc:docMk/>
              <pc:sldMasterMk cId="1066431050" sldId="2147483775"/>
              <pc:sldLayoutMk cId="3622690212" sldId="2147483779"/>
              <ac:spMk id="8" creationId="{4ADF7DEC-21BD-45CA-9E91-B9F58A69F621}"/>
            </ac:spMkLst>
          </pc:spChg>
          <pc:spChg chg="add mod">
            <ac:chgData name="Mastroddi  Giacomo" userId="33ce51eb-f460-4a43-bc87-3bc43ad9756d" providerId="ADAL" clId="{66478DEE-48F2-4A35-9892-8F506981EE94}" dt="2022-03-07T10:40:02.530" v="830" actId="207"/>
            <ac:spMkLst>
              <pc:docMk/>
              <pc:sldMasterMk cId="1066431050" sldId="2147483775"/>
              <pc:sldLayoutMk cId="3622690212" sldId="2147483779"/>
              <ac:spMk id="11" creationId="{8FD9881E-A0EC-4A7A-AA79-054CFFD5E857}"/>
            </ac:spMkLst>
          </pc:spChg>
          <pc:picChg chg="del">
            <ac:chgData name="Mastroddi  Giacomo" userId="33ce51eb-f460-4a43-bc87-3bc43ad9756d" providerId="ADAL" clId="{66478DEE-48F2-4A35-9892-8F506981EE94}" dt="2022-03-07T10:30:08.017" v="791" actId="478"/>
            <ac:picMkLst>
              <pc:docMk/>
              <pc:sldMasterMk cId="1066431050" sldId="2147483775"/>
              <pc:sldLayoutMk cId="3622690212" sldId="2147483779"/>
              <ac:picMk id="10" creationId="{0EE7317F-7892-4B0F-BA41-44765BB93F0C}"/>
            </ac:picMkLst>
          </pc:picChg>
          <pc:picChg chg="add del mod">
            <ac:chgData name="Mastroddi  Giacomo" userId="33ce51eb-f460-4a43-bc87-3bc43ad9756d" providerId="ADAL" clId="{66478DEE-48F2-4A35-9892-8F506981EE94}" dt="2022-03-07T10:44:32.069" v="868" actId="478"/>
            <ac:picMkLst>
              <pc:docMk/>
              <pc:sldMasterMk cId="1066431050" sldId="2147483775"/>
              <pc:sldLayoutMk cId="3622690212" sldId="2147483779"/>
              <ac:picMk id="12" creationId="{554E4AC4-9A9A-4B70-B537-23C3E1E342B0}"/>
            </ac:picMkLst>
          </pc:picChg>
          <pc:picChg chg="add mod">
            <ac:chgData name="Mastroddi  Giacomo" userId="33ce51eb-f460-4a43-bc87-3bc43ad9756d" providerId="ADAL" clId="{66478DEE-48F2-4A35-9892-8F506981EE94}" dt="2022-03-07T10:44:23.567" v="865"/>
            <ac:picMkLst>
              <pc:docMk/>
              <pc:sldMasterMk cId="1066431050" sldId="2147483775"/>
              <pc:sldLayoutMk cId="3622690212" sldId="2147483779"/>
              <ac:picMk id="13" creationId="{5E1DF394-C7E1-4514-92B3-25038698899B}"/>
            </ac:picMkLst>
          </pc:picChg>
          <pc:picChg chg="add del mod">
            <ac:chgData name="Mastroddi  Giacomo" userId="33ce51eb-f460-4a43-bc87-3bc43ad9756d" providerId="ADAL" clId="{66478DEE-48F2-4A35-9892-8F506981EE94}" dt="2022-03-07T14:22:02.029" v="1831" actId="478"/>
            <ac:picMkLst>
              <pc:docMk/>
              <pc:sldMasterMk cId="1066431050" sldId="2147483775"/>
              <pc:sldLayoutMk cId="3622690212" sldId="2147483779"/>
              <ac:picMk id="14" creationId="{2B3F6CE9-A195-4AA4-A9F6-845ABCD2C682}"/>
            </ac:picMkLst>
          </pc:picChg>
          <pc:picChg chg="add mod">
            <ac:chgData name="Mastroddi  Giacomo" userId="33ce51eb-f460-4a43-bc87-3bc43ad9756d" providerId="ADAL" clId="{66478DEE-48F2-4A35-9892-8F506981EE94}" dt="2022-03-07T14:22:03.148" v="1832"/>
            <ac:picMkLst>
              <pc:docMk/>
              <pc:sldMasterMk cId="1066431050" sldId="2147483775"/>
              <pc:sldLayoutMk cId="3622690212" sldId="2147483779"/>
              <ac:picMk id="17" creationId="{29FF720F-C801-4D89-809A-B1EADFED6915}"/>
            </ac:picMkLst>
          </pc:picChg>
          <pc:picChg chg="del mod">
            <ac:chgData name="Mastroddi  Giacomo" userId="33ce51eb-f460-4a43-bc87-3bc43ad9756d" providerId="ADAL" clId="{66478DEE-48F2-4A35-9892-8F506981EE94}" dt="2022-03-07T10:44:31.188" v="867" actId="478"/>
            <ac:picMkLst>
              <pc:docMk/>
              <pc:sldMasterMk cId="1066431050" sldId="2147483775"/>
              <pc:sldLayoutMk cId="3622690212" sldId="2147483779"/>
              <ac:picMk id="18" creationId="{19F3CEF7-9400-5444-8698-C7572C513A76}"/>
            </ac:picMkLst>
          </pc:picChg>
        </pc:sldLayoutChg>
        <pc:sldLayoutChg chg="del">
          <pc:chgData name="Mastroddi  Giacomo" userId="33ce51eb-f460-4a43-bc87-3bc43ad9756d" providerId="ADAL" clId="{66478DEE-48F2-4A35-9892-8F506981EE94}" dt="2022-03-07T10:40:49.880" v="836" actId="2696"/>
          <pc:sldLayoutMkLst>
            <pc:docMk/>
            <pc:sldMasterMk cId="1066431050" sldId="2147483775"/>
            <pc:sldLayoutMk cId="3484854232" sldId="2147483780"/>
          </pc:sldLayoutMkLst>
        </pc:sldLayoutChg>
        <pc:sldLayoutChg chg="del ord">
          <pc:chgData name="Mastroddi  Giacomo" userId="33ce51eb-f460-4a43-bc87-3bc43ad9756d" providerId="ADAL" clId="{66478DEE-48F2-4A35-9892-8F506981EE94}" dt="2022-03-07T10:41:18.517" v="841" actId="2696"/>
          <pc:sldLayoutMkLst>
            <pc:docMk/>
            <pc:sldMasterMk cId="1066431050" sldId="2147483775"/>
            <pc:sldLayoutMk cId="929648988" sldId="2147483781"/>
          </pc:sldLayoutMkLst>
        </pc:sldLayoutChg>
        <pc:sldLayoutChg chg="addSp delSp modSp mod ord">
          <pc:chgData name="Mastroddi  Giacomo" userId="33ce51eb-f460-4a43-bc87-3bc43ad9756d" providerId="ADAL" clId="{66478DEE-48F2-4A35-9892-8F506981EE94}" dt="2022-03-07T11:09:42.378" v="1008" actId="478"/>
          <pc:sldLayoutMkLst>
            <pc:docMk/>
            <pc:sldMasterMk cId="1066431050" sldId="2147483775"/>
            <pc:sldLayoutMk cId="3513261249" sldId="2147483782"/>
          </pc:sldLayoutMkLst>
          <pc:spChg chg="del mod">
            <ac:chgData name="Mastroddi  Giacomo" userId="33ce51eb-f460-4a43-bc87-3bc43ad9756d" providerId="ADAL" clId="{66478DEE-48F2-4A35-9892-8F506981EE94}" dt="2022-03-07T10:52:19.825" v="923" actId="478"/>
            <ac:spMkLst>
              <pc:docMk/>
              <pc:sldMasterMk cId="1066431050" sldId="2147483775"/>
              <pc:sldLayoutMk cId="3513261249" sldId="2147483782"/>
              <ac:spMk id="2" creationId="{3346F7F9-CBC8-4641-B12B-7E76FD213E12}"/>
            </ac:spMkLst>
          </pc:spChg>
          <pc:spChg chg="mod">
            <ac:chgData name="Mastroddi  Giacomo" userId="33ce51eb-f460-4a43-bc87-3bc43ad9756d" providerId="ADAL" clId="{66478DEE-48F2-4A35-9892-8F506981EE94}" dt="2022-03-07T10:51:13.562" v="919" actId="20577"/>
            <ac:spMkLst>
              <pc:docMk/>
              <pc:sldMasterMk cId="1066431050" sldId="2147483775"/>
              <pc:sldLayoutMk cId="3513261249" sldId="2147483782"/>
              <ac:spMk id="3" creationId="{87D3E2EF-5F98-49EC-BCEA-B215D49920A3}"/>
            </ac:spMkLst>
          </pc:spChg>
          <pc:spChg chg="add del">
            <ac:chgData name="Mastroddi  Giacomo" userId="33ce51eb-f460-4a43-bc87-3bc43ad9756d" providerId="ADAL" clId="{66478DEE-48F2-4A35-9892-8F506981EE94}" dt="2022-03-07T10:48:32.798" v="896" actId="11529"/>
            <ac:spMkLst>
              <pc:docMk/>
              <pc:sldMasterMk cId="1066431050" sldId="2147483775"/>
              <pc:sldLayoutMk cId="3513261249" sldId="2147483782"/>
              <ac:spMk id="8" creationId="{87324D44-7A8B-4F4D-B79A-00D45FAAE637}"/>
            </ac:spMkLst>
          </pc:spChg>
          <pc:spChg chg="add del mod">
            <ac:chgData name="Mastroddi  Giacomo" userId="33ce51eb-f460-4a43-bc87-3bc43ad9756d" providerId="ADAL" clId="{66478DEE-48F2-4A35-9892-8F506981EE94}" dt="2022-03-07T10:48:32.798" v="896" actId="11529"/>
            <ac:spMkLst>
              <pc:docMk/>
              <pc:sldMasterMk cId="1066431050" sldId="2147483775"/>
              <pc:sldLayoutMk cId="3513261249" sldId="2147483782"/>
              <ac:spMk id="9" creationId="{65838BB6-2DBA-4403-90A6-DCF98F704A53}"/>
            </ac:spMkLst>
          </pc:spChg>
          <pc:spChg chg="add del mod">
            <ac:chgData name="Mastroddi  Giacomo" userId="33ce51eb-f460-4a43-bc87-3bc43ad9756d" providerId="ADAL" clId="{66478DEE-48F2-4A35-9892-8F506981EE94}" dt="2022-03-07T10:49:04.129" v="901" actId="767"/>
            <ac:spMkLst>
              <pc:docMk/>
              <pc:sldMasterMk cId="1066431050" sldId="2147483775"/>
              <pc:sldLayoutMk cId="3513261249" sldId="2147483782"/>
              <ac:spMk id="10" creationId="{7F43A0D5-C2DA-4C5D-B419-052B64B3B1D4}"/>
            </ac:spMkLst>
          </pc:spChg>
          <pc:spChg chg="add del mod">
            <ac:chgData name="Mastroddi  Giacomo" userId="33ce51eb-f460-4a43-bc87-3bc43ad9756d" providerId="ADAL" clId="{66478DEE-48F2-4A35-9892-8F506981EE94}" dt="2022-03-07T11:09:39.974" v="1007" actId="478"/>
            <ac:spMkLst>
              <pc:docMk/>
              <pc:sldMasterMk cId="1066431050" sldId="2147483775"/>
              <pc:sldLayoutMk cId="3513261249" sldId="2147483782"/>
              <ac:spMk id="12" creationId="{B0FA9127-A2A3-45EE-8C92-858BD08851CF}"/>
            </ac:spMkLst>
          </pc:spChg>
          <pc:spChg chg="add del mod">
            <ac:chgData name="Mastroddi  Giacomo" userId="33ce51eb-f460-4a43-bc87-3bc43ad9756d" providerId="ADAL" clId="{66478DEE-48F2-4A35-9892-8F506981EE94}" dt="2022-03-07T10:54:09.272" v="935"/>
            <ac:spMkLst>
              <pc:docMk/>
              <pc:sldMasterMk cId="1066431050" sldId="2147483775"/>
              <pc:sldLayoutMk cId="3513261249" sldId="2147483782"/>
              <ac:spMk id="13" creationId="{AB69CB8C-15BA-4141-A1B9-DB859189B904}"/>
            </ac:spMkLst>
          </pc:spChg>
          <pc:spChg chg="add del mod">
            <ac:chgData name="Mastroddi  Giacomo" userId="33ce51eb-f460-4a43-bc87-3bc43ad9756d" providerId="ADAL" clId="{66478DEE-48F2-4A35-9892-8F506981EE94}" dt="2022-03-07T11:00:30.031" v="960" actId="478"/>
            <ac:spMkLst>
              <pc:docMk/>
              <pc:sldMasterMk cId="1066431050" sldId="2147483775"/>
              <pc:sldLayoutMk cId="3513261249" sldId="2147483782"/>
              <ac:spMk id="14" creationId="{C243F417-0EC5-4790-A8FB-8D56F3396688}"/>
            </ac:spMkLst>
          </pc:spChg>
          <pc:spChg chg="add del mod">
            <ac:chgData name="Mastroddi  Giacomo" userId="33ce51eb-f460-4a43-bc87-3bc43ad9756d" providerId="ADAL" clId="{66478DEE-48F2-4A35-9892-8F506981EE94}" dt="2022-03-07T11:06:49.161" v="990" actId="478"/>
            <ac:spMkLst>
              <pc:docMk/>
              <pc:sldMasterMk cId="1066431050" sldId="2147483775"/>
              <pc:sldLayoutMk cId="3513261249" sldId="2147483782"/>
              <ac:spMk id="15" creationId="{77306882-F9B8-4E29-A659-6E0916773523}"/>
            </ac:spMkLst>
          </pc:spChg>
          <pc:spChg chg="add del mod">
            <ac:chgData name="Mastroddi  Giacomo" userId="33ce51eb-f460-4a43-bc87-3bc43ad9756d" providerId="ADAL" clId="{66478DEE-48F2-4A35-9892-8F506981EE94}" dt="2022-03-07T11:09:42.378" v="1008" actId="478"/>
            <ac:spMkLst>
              <pc:docMk/>
              <pc:sldMasterMk cId="1066431050" sldId="2147483775"/>
              <pc:sldLayoutMk cId="3513261249" sldId="2147483782"/>
              <ac:spMk id="16" creationId="{D8FA9BAF-CB7C-4DAC-82BC-4C99BF89DAD0}"/>
            </ac:spMkLst>
          </pc:spChg>
          <pc:picChg chg="mod">
            <ac:chgData name="Mastroddi  Giacomo" userId="33ce51eb-f460-4a43-bc87-3bc43ad9756d" providerId="ADAL" clId="{66478DEE-48F2-4A35-9892-8F506981EE94}" dt="2022-03-07T10:47:35.583" v="890" actId="1076"/>
            <ac:picMkLst>
              <pc:docMk/>
              <pc:sldMasterMk cId="1066431050" sldId="2147483775"/>
              <pc:sldLayoutMk cId="3513261249" sldId="2147483782"/>
              <ac:picMk id="7" creationId="{7F7C476A-2849-4D68-9FA2-3A5CFC13C833}"/>
            </ac:picMkLst>
          </pc:picChg>
          <pc:picChg chg="mod">
            <ac:chgData name="Mastroddi  Giacomo" userId="33ce51eb-f460-4a43-bc87-3bc43ad9756d" providerId="ADAL" clId="{66478DEE-48F2-4A35-9892-8F506981EE94}" dt="2022-03-07T10:47:30.647" v="889" actId="1076"/>
            <ac:picMkLst>
              <pc:docMk/>
              <pc:sldMasterMk cId="1066431050" sldId="2147483775"/>
              <pc:sldLayoutMk cId="3513261249" sldId="2147483782"/>
              <ac:picMk id="11" creationId="{D00C7D32-C0B2-464E-8307-6CEF5EA7E705}"/>
            </ac:picMkLst>
          </pc:picChg>
        </pc:sldLayoutChg>
        <pc:sldLayoutChg chg="addSp delSp modSp mod ord">
          <pc:chgData name="Mastroddi  Giacomo" userId="33ce51eb-f460-4a43-bc87-3bc43ad9756d" providerId="ADAL" clId="{66478DEE-48F2-4A35-9892-8F506981EE94}" dt="2022-03-07T11:09:55.868" v="1009" actId="207"/>
          <pc:sldLayoutMkLst>
            <pc:docMk/>
            <pc:sldMasterMk cId="1066431050" sldId="2147483775"/>
            <pc:sldLayoutMk cId="1153178358" sldId="2147483783"/>
          </pc:sldLayoutMkLst>
          <pc:spChg chg="mod">
            <ac:chgData name="Mastroddi  Giacomo" userId="33ce51eb-f460-4a43-bc87-3bc43ad9756d" providerId="ADAL" clId="{66478DEE-48F2-4A35-9892-8F506981EE94}" dt="2022-03-07T11:09:55.868" v="1009" actId="207"/>
            <ac:spMkLst>
              <pc:docMk/>
              <pc:sldMasterMk cId="1066431050" sldId="2147483775"/>
              <pc:sldLayoutMk cId="1153178358" sldId="2147483783"/>
              <ac:spMk id="2" creationId="{3346F7F9-CBC8-4641-B12B-7E76FD213E12}"/>
            </ac:spMkLst>
          </pc:spChg>
          <pc:spChg chg="add mod ord">
            <ac:chgData name="Mastroddi  Giacomo" userId="33ce51eb-f460-4a43-bc87-3bc43ad9756d" providerId="ADAL" clId="{66478DEE-48F2-4A35-9892-8F506981EE94}" dt="2022-03-07T11:08:13.821" v="994" actId="167"/>
            <ac:spMkLst>
              <pc:docMk/>
              <pc:sldMasterMk cId="1066431050" sldId="2147483775"/>
              <pc:sldLayoutMk cId="1153178358" sldId="2147483783"/>
              <ac:spMk id="9" creationId="{29D903C2-C9F1-48F9-9933-356D93332CDE}"/>
            </ac:spMkLst>
          </pc:spChg>
          <pc:picChg chg="del">
            <ac:chgData name="Mastroddi  Giacomo" userId="33ce51eb-f460-4a43-bc87-3bc43ad9756d" providerId="ADAL" clId="{66478DEE-48F2-4A35-9892-8F506981EE94}" dt="2022-03-07T11:08:25.067" v="996" actId="478"/>
            <ac:picMkLst>
              <pc:docMk/>
              <pc:sldMasterMk cId="1066431050" sldId="2147483775"/>
              <pc:sldLayoutMk cId="1153178358" sldId="2147483783"/>
              <ac:picMk id="7" creationId="{7F7C476A-2849-4D68-9FA2-3A5CFC13C833}"/>
            </ac:picMkLst>
          </pc:picChg>
          <pc:picChg chg="add mod">
            <ac:chgData name="Mastroddi  Giacomo" userId="33ce51eb-f460-4a43-bc87-3bc43ad9756d" providerId="ADAL" clId="{66478DEE-48F2-4A35-9892-8F506981EE94}" dt="2022-03-07T11:08:26.024" v="997"/>
            <ac:picMkLst>
              <pc:docMk/>
              <pc:sldMasterMk cId="1066431050" sldId="2147483775"/>
              <pc:sldLayoutMk cId="1153178358" sldId="2147483783"/>
              <ac:picMk id="10" creationId="{02C53C22-11DC-4235-B133-35799D079973}"/>
            </ac:picMkLst>
          </pc:picChg>
          <pc:picChg chg="del">
            <ac:chgData name="Mastroddi  Giacomo" userId="33ce51eb-f460-4a43-bc87-3bc43ad9756d" providerId="ADAL" clId="{66478DEE-48F2-4A35-9892-8F506981EE94}" dt="2022-03-07T11:08:18.400" v="995" actId="478"/>
            <ac:picMkLst>
              <pc:docMk/>
              <pc:sldMasterMk cId="1066431050" sldId="2147483775"/>
              <pc:sldLayoutMk cId="1153178358" sldId="2147483783"/>
              <ac:picMk id="11" creationId="{7697ED7B-BBA5-1547-851E-DE9213F829A5}"/>
            </ac:picMkLst>
          </pc:picChg>
          <pc:picChg chg="add mod">
            <ac:chgData name="Mastroddi  Giacomo" userId="33ce51eb-f460-4a43-bc87-3bc43ad9756d" providerId="ADAL" clId="{66478DEE-48F2-4A35-9892-8F506981EE94}" dt="2022-03-07T11:08:29.904" v="998"/>
            <ac:picMkLst>
              <pc:docMk/>
              <pc:sldMasterMk cId="1066431050" sldId="2147483775"/>
              <pc:sldLayoutMk cId="1153178358" sldId="2147483783"/>
              <ac:picMk id="12" creationId="{2080EC07-5C21-4A24-A803-178750378FC5}"/>
            </ac:picMkLst>
          </pc:picChg>
        </pc:sldLayoutChg>
        <pc:sldLayoutChg chg="addSp delSp modSp mod">
          <pc:chgData name="Mastroddi  Giacomo" userId="33ce51eb-f460-4a43-bc87-3bc43ad9756d" providerId="ADAL" clId="{66478DEE-48F2-4A35-9892-8F506981EE94}" dt="2022-03-07T11:37:26.164" v="1124" actId="478"/>
          <pc:sldLayoutMkLst>
            <pc:docMk/>
            <pc:sldMasterMk cId="1066431050" sldId="2147483775"/>
            <pc:sldLayoutMk cId="232482747" sldId="2147483792"/>
          </pc:sldLayoutMkLst>
          <pc:spChg chg="del mod">
            <ac:chgData name="Mastroddi  Giacomo" userId="33ce51eb-f460-4a43-bc87-3bc43ad9756d" providerId="ADAL" clId="{66478DEE-48F2-4A35-9892-8F506981EE94}" dt="2022-03-07T11:37:21.370" v="1122" actId="478"/>
            <ac:spMkLst>
              <pc:docMk/>
              <pc:sldMasterMk cId="1066431050" sldId="2147483775"/>
              <pc:sldLayoutMk cId="232482747" sldId="2147483792"/>
              <ac:spMk id="20" creationId="{394B20FF-3667-40DF-92A1-C6CF3BBCA26D}"/>
            </ac:spMkLst>
          </pc:spChg>
          <pc:spChg chg="del">
            <ac:chgData name="Mastroddi  Giacomo" userId="33ce51eb-f460-4a43-bc87-3bc43ad9756d" providerId="ADAL" clId="{66478DEE-48F2-4A35-9892-8F506981EE94}" dt="2022-03-07T11:37:26.164" v="1124" actId="478"/>
            <ac:spMkLst>
              <pc:docMk/>
              <pc:sldMasterMk cId="1066431050" sldId="2147483775"/>
              <pc:sldLayoutMk cId="232482747" sldId="2147483792"/>
              <ac:spMk id="21" creationId="{794484F1-3B7F-46CE-AD0B-2310A557A990}"/>
            </ac:spMkLst>
          </pc:spChg>
          <pc:picChg chg="add mod">
            <ac:chgData name="Mastroddi  Giacomo" userId="33ce51eb-f460-4a43-bc87-3bc43ad9756d" providerId="ADAL" clId="{66478DEE-48F2-4A35-9892-8F506981EE94}" dt="2022-03-07T11:37:18" v="1121" actId="1076"/>
            <ac:picMkLst>
              <pc:docMk/>
              <pc:sldMasterMk cId="1066431050" sldId="2147483775"/>
              <pc:sldLayoutMk cId="232482747" sldId="2147483792"/>
              <ac:picMk id="3" creationId="{296B4EF8-774D-4946-8845-900EA1D4465F}"/>
            </ac:picMkLst>
          </pc:picChg>
          <pc:picChg chg="add del mod">
            <ac:chgData name="Mastroddi  Giacomo" userId="33ce51eb-f460-4a43-bc87-3bc43ad9756d" providerId="ADAL" clId="{66478DEE-48F2-4A35-9892-8F506981EE94}" dt="2022-03-07T11:13:21.845" v="1034" actId="478"/>
            <ac:picMkLst>
              <pc:docMk/>
              <pc:sldMasterMk cId="1066431050" sldId="2147483775"/>
              <pc:sldLayoutMk cId="232482747" sldId="2147483792"/>
              <ac:picMk id="6" creationId="{77986139-1D1C-4E7A-A932-FA91EBB587CE}"/>
            </ac:picMkLst>
          </pc:picChg>
          <pc:picChg chg="add del mod">
            <ac:chgData name="Mastroddi  Giacomo" userId="33ce51eb-f460-4a43-bc87-3bc43ad9756d" providerId="ADAL" clId="{66478DEE-48F2-4A35-9892-8F506981EE94}" dt="2022-03-07T11:37:23.267" v="1123" actId="478"/>
            <ac:picMkLst>
              <pc:docMk/>
              <pc:sldMasterMk cId="1066431050" sldId="2147483775"/>
              <pc:sldLayoutMk cId="232482747" sldId="2147483792"/>
              <ac:picMk id="7" creationId="{A4F6BCE5-0CF7-4DD5-BBAC-5AD41BDCB7F0}"/>
            </ac:picMkLst>
          </pc:picChg>
          <pc:picChg chg="del">
            <ac:chgData name="Mastroddi  Giacomo" userId="33ce51eb-f460-4a43-bc87-3bc43ad9756d" providerId="ADAL" clId="{66478DEE-48F2-4A35-9892-8F506981EE94}" dt="2022-03-07T11:12:29.065" v="1027" actId="478"/>
            <ac:picMkLst>
              <pc:docMk/>
              <pc:sldMasterMk cId="1066431050" sldId="2147483775"/>
              <pc:sldLayoutMk cId="232482747" sldId="2147483792"/>
              <ac:picMk id="8" creationId="{4B563C87-B936-364C-8CA3-462D9E107459}"/>
            </ac:picMkLst>
          </pc:picChg>
          <pc:picChg chg="add del mod">
            <ac:chgData name="Mastroddi  Giacomo" userId="33ce51eb-f460-4a43-bc87-3bc43ad9756d" providerId="ADAL" clId="{66478DEE-48F2-4A35-9892-8F506981EE94}" dt="2022-03-07T11:36:52.267" v="1116" actId="478"/>
            <ac:picMkLst>
              <pc:docMk/>
              <pc:sldMasterMk cId="1066431050" sldId="2147483775"/>
              <pc:sldLayoutMk cId="232482747" sldId="2147483792"/>
              <ac:picMk id="9" creationId="{F6D442E9-5921-4970-8F63-47D3A7304523}"/>
            </ac:picMkLst>
          </pc:picChg>
          <pc:picChg chg="del">
            <ac:chgData name="Mastroddi  Giacomo" userId="33ce51eb-f460-4a43-bc87-3bc43ad9756d" providerId="ADAL" clId="{66478DEE-48F2-4A35-9892-8F506981EE94}" dt="2022-03-07T11:14:12.995" v="1037" actId="478"/>
            <ac:picMkLst>
              <pc:docMk/>
              <pc:sldMasterMk cId="1066431050" sldId="2147483775"/>
              <pc:sldLayoutMk cId="232482747" sldId="2147483792"/>
              <ac:picMk id="22" creationId="{F900572E-A73E-42BE-96FA-38ADC4E79FD6}"/>
            </ac:picMkLst>
          </pc:picChg>
        </pc:sldLayoutChg>
        <pc:sldLayoutChg chg="modSp del mod">
          <pc:chgData name="Mastroddi  Giacomo" userId="33ce51eb-f460-4a43-bc87-3bc43ad9756d" providerId="ADAL" clId="{66478DEE-48F2-4A35-9892-8F506981EE94}" dt="2022-03-07T10:40:35.587" v="834" actId="2696"/>
          <pc:sldLayoutMkLst>
            <pc:docMk/>
            <pc:sldMasterMk cId="1066431050" sldId="2147483775"/>
            <pc:sldLayoutMk cId="2557883733" sldId="2147483816"/>
          </pc:sldLayoutMkLst>
          <pc:spChg chg="mod">
            <ac:chgData name="Mastroddi  Giacomo" userId="33ce51eb-f460-4a43-bc87-3bc43ad9756d" providerId="ADAL" clId="{66478DEE-48F2-4A35-9892-8F506981EE94}" dt="2022-03-07T10:40:10.280" v="831" actId="207"/>
            <ac:spMkLst>
              <pc:docMk/>
              <pc:sldMasterMk cId="1066431050" sldId="2147483775"/>
              <pc:sldLayoutMk cId="2557883733" sldId="2147483816"/>
              <ac:spMk id="3" creationId="{62D94F76-218E-49F2-87F8-05982912ED18}"/>
            </ac:spMkLst>
          </pc:spChg>
        </pc:sldLayoutChg>
        <pc:sldLayoutChg chg="del">
          <pc:chgData name="Mastroddi  Giacomo" userId="33ce51eb-f460-4a43-bc87-3bc43ad9756d" providerId="ADAL" clId="{66478DEE-48F2-4A35-9892-8F506981EE94}" dt="2022-03-07T10:53:09.694" v="930" actId="2696"/>
          <pc:sldLayoutMkLst>
            <pc:docMk/>
            <pc:sldMasterMk cId="1066431050" sldId="2147483775"/>
            <pc:sldLayoutMk cId="3175295922" sldId="2147483828"/>
          </pc:sldLayoutMkLst>
        </pc:sldLayoutChg>
        <pc:sldLayoutChg chg="del">
          <pc:chgData name="Mastroddi  Giacomo" userId="33ce51eb-f460-4a43-bc87-3bc43ad9756d" providerId="ADAL" clId="{66478DEE-48F2-4A35-9892-8F506981EE94}" dt="2022-03-07T10:41:05.121" v="838" actId="2696"/>
          <pc:sldLayoutMkLst>
            <pc:docMk/>
            <pc:sldMasterMk cId="1066431050" sldId="2147483775"/>
            <pc:sldLayoutMk cId="2881048847" sldId="2147483840"/>
          </pc:sldLayoutMkLst>
        </pc:sldLayoutChg>
        <pc:sldLayoutChg chg="del">
          <pc:chgData name="Mastroddi  Giacomo" userId="33ce51eb-f460-4a43-bc87-3bc43ad9756d" providerId="ADAL" clId="{66478DEE-48F2-4A35-9892-8F506981EE94}" dt="2022-03-07T10:40:46.360" v="835" actId="2696"/>
          <pc:sldLayoutMkLst>
            <pc:docMk/>
            <pc:sldMasterMk cId="1066431050" sldId="2147483775"/>
            <pc:sldLayoutMk cId="1482987855" sldId="2147483852"/>
          </pc:sldLayoutMkLst>
        </pc:sldLayoutChg>
        <pc:sldLayoutChg chg="addSp delSp modSp add mod">
          <pc:chgData name="Mastroddi  Giacomo" userId="33ce51eb-f460-4a43-bc87-3bc43ad9756d" providerId="ADAL" clId="{66478DEE-48F2-4A35-9892-8F506981EE94}" dt="2022-03-07T14:22:07.869" v="1834"/>
          <pc:sldLayoutMkLst>
            <pc:docMk/>
            <pc:sldMasterMk cId="1066431050" sldId="2147483775"/>
            <pc:sldLayoutMk cId="139197967" sldId="2147483853"/>
          </pc:sldLayoutMkLst>
          <pc:spChg chg="mod">
            <ac:chgData name="Mastroddi  Giacomo" userId="33ce51eb-f460-4a43-bc87-3bc43ad9756d" providerId="ADAL" clId="{66478DEE-48F2-4A35-9892-8F506981EE94}" dt="2022-03-07T10:31:50.704" v="798" actId="207"/>
            <ac:spMkLst>
              <pc:docMk/>
              <pc:sldMasterMk cId="1066431050" sldId="2147483775"/>
              <pc:sldLayoutMk cId="139197967" sldId="2147483853"/>
              <ac:spMk id="2" creationId="{3491294E-BEE7-4DA8-BBC8-88E1A7B07AEF}"/>
            </ac:spMkLst>
          </pc:spChg>
          <pc:spChg chg="mod">
            <ac:chgData name="Mastroddi  Giacomo" userId="33ce51eb-f460-4a43-bc87-3bc43ad9756d" providerId="ADAL" clId="{66478DEE-48F2-4A35-9892-8F506981EE94}" dt="2022-03-07T10:39:53.778" v="829" actId="207"/>
            <ac:spMkLst>
              <pc:docMk/>
              <pc:sldMasterMk cId="1066431050" sldId="2147483775"/>
              <pc:sldLayoutMk cId="139197967" sldId="2147483853"/>
              <ac:spMk id="11" creationId="{8FD9881E-A0EC-4A7A-AA79-054CFFD5E857}"/>
            </ac:spMkLst>
          </pc:spChg>
          <pc:picChg chg="add del mod">
            <ac:chgData name="Mastroddi  Giacomo" userId="33ce51eb-f460-4a43-bc87-3bc43ad9756d" providerId="ADAL" clId="{66478DEE-48F2-4A35-9892-8F506981EE94}" dt="2022-03-07T14:22:06.677" v="1833" actId="478"/>
            <ac:picMkLst>
              <pc:docMk/>
              <pc:sldMasterMk cId="1066431050" sldId="2147483775"/>
              <pc:sldLayoutMk cId="139197967" sldId="2147483853"/>
              <ac:picMk id="9" creationId="{E657FD6E-16A6-44D1-BC11-D711F51CD41D}"/>
            </ac:picMkLst>
          </pc:picChg>
          <pc:picChg chg="add mod">
            <ac:chgData name="Mastroddi  Giacomo" userId="33ce51eb-f460-4a43-bc87-3bc43ad9756d" providerId="ADAL" clId="{66478DEE-48F2-4A35-9892-8F506981EE94}" dt="2022-03-07T10:45:04.232" v="872"/>
            <ac:picMkLst>
              <pc:docMk/>
              <pc:sldMasterMk cId="1066431050" sldId="2147483775"/>
              <pc:sldLayoutMk cId="139197967" sldId="2147483853"/>
              <ac:picMk id="10" creationId="{0D192839-1D9E-4A51-8D6E-2467857EE21F}"/>
            </ac:picMkLst>
          </pc:picChg>
          <pc:picChg chg="del">
            <ac:chgData name="Mastroddi  Giacomo" userId="33ce51eb-f460-4a43-bc87-3bc43ad9756d" providerId="ADAL" clId="{66478DEE-48F2-4A35-9892-8F506981EE94}" dt="2022-03-07T10:44:59.919" v="871" actId="478"/>
            <ac:picMkLst>
              <pc:docMk/>
              <pc:sldMasterMk cId="1066431050" sldId="2147483775"/>
              <pc:sldLayoutMk cId="139197967" sldId="2147483853"/>
              <ac:picMk id="12" creationId="{554E4AC4-9A9A-4B70-B537-23C3E1E342B0}"/>
            </ac:picMkLst>
          </pc:picChg>
          <pc:picChg chg="add mod">
            <ac:chgData name="Mastroddi  Giacomo" userId="33ce51eb-f460-4a43-bc87-3bc43ad9756d" providerId="ADAL" clId="{66478DEE-48F2-4A35-9892-8F506981EE94}" dt="2022-03-07T14:22:07.869" v="1834"/>
            <ac:picMkLst>
              <pc:docMk/>
              <pc:sldMasterMk cId="1066431050" sldId="2147483775"/>
              <pc:sldLayoutMk cId="139197967" sldId="2147483853"/>
              <ac:picMk id="13" creationId="{7F21FB1A-1E4F-4E8B-88D7-3549744D750D}"/>
            </ac:picMkLst>
          </pc:picChg>
          <pc:picChg chg="del">
            <ac:chgData name="Mastroddi  Giacomo" userId="33ce51eb-f460-4a43-bc87-3bc43ad9756d" providerId="ADAL" clId="{66478DEE-48F2-4A35-9892-8F506981EE94}" dt="2022-03-07T10:44:58.578" v="870" actId="478"/>
            <ac:picMkLst>
              <pc:docMk/>
              <pc:sldMasterMk cId="1066431050" sldId="2147483775"/>
              <pc:sldLayoutMk cId="139197967" sldId="2147483853"/>
              <ac:picMk id="18" creationId="{19F3CEF7-9400-5444-8698-C7572C513A76}"/>
            </ac:picMkLst>
          </pc:picChg>
        </pc:sldLayoutChg>
        <pc:sldLayoutChg chg="addSp delSp modSp add mod">
          <pc:chgData name="Mastroddi  Giacomo" userId="33ce51eb-f460-4a43-bc87-3bc43ad9756d" providerId="ADAL" clId="{66478DEE-48F2-4A35-9892-8F506981EE94}" dt="2022-03-07T14:22:12.255" v="1836"/>
          <pc:sldLayoutMkLst>
            <pc:docMk/>
            <pc:sldMasterMk cId="1066431050" sldId="2147483775"/>
            <pc:sldLayoutMk cId="3653604667" sldId="2147483854"/>
          </pc:sldLayoutMkLst>
          <pc:spChg chg="mod">
            <ac:chgData name="Mastroddi  Giacomo" userId="33ce51eb-f460-4a43-bc87-3bc43ad9756d" providerId="ADAL" clId="{66478DEE-48F2-4A35-9892-8F506981EE94}" dt="2022-03-07T10:40:29.018" v="833" actId="207"/>
            <ac:spMkLst>
              <pc:docMk/>
              <pc:sldMasterMk cId="1066431050" sldId="2147483775"/>
              <pc:sldLayoutMk cId="3653604667" sldId="2147483854"/>
              <ac:spMk id="2" creationId="{3491294E-BEE7-4DA8-BBC8-88E1A7B07AEF}"/>
            </ac:spMkLst>
          </pc:spChg>
          <pc:picChg chg="add mod">
            <ac:chgData name="Mastroddi  Giacomo" userId="33ce51eb-f460-4a43-bc87-3bc43ad9756d" providerId="ADAL" clId="{66478DEE-48F2-4A35-9892-8F506981EE94}" dt="2022-03-07T10:45:23.767" v="873"/>
            <ac:picMkLst>
              <pc:docMk/>
              <pc:sldMasterMk cId="1066431050" sldId="2147483775"/>
              <pc:sldLayoutMk cId="3653604667" sldId="2147483854"/>
              <ac:picMk id="9" creationId="{C79036BA-E0DE-44ED-9721-AABA7D327C1A}"/>
            </ac:picMkLst>
          </pc:picChg>
          <pc:picChg chg="add del mod">
            <ac:chgData name="Mastroddi  Giacomo" userId="33ce51eb-f460-4a43-bc87-3bc43ad9756d" providerId="ADAL" clId="{66478DEE-48F2-4A35-9892-8F506981EE94}" dt="2022-03-07T14:22:11.165" v="1835" actId="478"/>
            <ac:picMkLst>
              <pc:docMk/>
              <pc:sldMasterMk cId="1066431050" sldId="2147483775"/>
              <pc:sldLayoutMk cId="3653604667" sldId="2147483854"/>
              <ac:picMk id="10" creationId="{6ECDA18E-8748-406E-B711-7C890B9D0EC8}"/>
            </ac:picMkLst>
          </pc:picChg>
          <pc:picChg chg="del">
            <ac:chgData name="Mastroddi  Giacomo" userId="33ce51eb-f460-4a43-bc87-3bc43ad9756d" providerId="ADAL" clId="{66478DEE-48F2-4A35-9892-8F506981EE94}" dt="2022-03-07T10:45:25.410" v="874" actId="478"/>
            <ac:picMkLst>
              <pc:docMk/>
              <pc:sldMasterMk cId="1066431050" sldId="2147483775"/>
              <pc:sldLayoutMk cId="3653604667" sldId="2147483854"/>
              <ac:picMk id="12" creationId="{554E4AC4-9A9A-4B70-B537-23C3E1E342B0}"/>
            </ac:picMkLst>
          </pc:picChg>
          <pc:picChg chg="add mod">
            <ac:chgData name="Mastroddi  Giacomo" userId="33ce51eb-f460-4a43-bc87-3bc43ad9756d" providerId="ADAL" clId="{66478DEE-48F2-4A35-9892-8F506981EE94}" dt="2022-03-07T14:22:12.255" v="1836"/>
            <ac:picMkLst>
              <pc:docMk/>
              <pc:sldMasterMk cId="1066431050" sldId="2147483775"/>
              <pc:sldLayoutMk cId="3653604667" sldId="2147483854"/>
              <ac:picMk id="13" creationId="{CD6CBE7F-0832-49FD-99B6-EC5C960F56ED}"/>
            </ac:picMkLst>
          </pc:picChg>
          <pc:picChg chg="del">
            <ac:chgData name="Mastroddi  Giacomo" userId="33ce51eb-f460-4a43-bc87-3bc43ad9756d" providerId="ADAL" clId="{66478DEE-48F2-4A35-9892-8F506981EE94}" dt="2022-03-07T10:45:26.010" v="875" actId="478"/>
            <ac:picMkLst>
              <pc:docMk/>
              <pc:sldMasterMk cId="1066431050" sldId="2147483775"/>
              <pc:sldLayoutMk cId="3653604667" sldId="2147483854"/>
              <ac:picMk id="18" creationId="{19F3CEF7-9400-5444-8698-C7572C513A76}"/>
            </ac:picMkLst>
          </pc:picChg>
        </pc:sldLayoutChg>
        <pc:sldLayoutChg chg="modSp add del mod">
          <pc:chgData name="Mastroddi  Giacomo" userId="33ce51eb-f460-4a43-bc87-3bc43ad9756d" providerId="ADAL" clId="{66478DEE-48F2-4A35-9892-8F506981EE94}" dt="2022-03-07T11:10:06.176" v="1010" actId="2696"/>
          <pc:sldLayoutMkLst>
            <pc:docMk/>
            <pc:sldMasterMk cId="1066431050" sldId="2147483775"/>
            <pc:sldLayoutMk cId="3372869664" sldId="2147483855"/>
          </pc:sldLayoutMkLst>
          <pc:spChg chg="mod">
            <ac:chgData name="Mastroddi  Giacomo" userId="33ce51eb-f460-4a43-bc87-3bc43ad9756d" providerId="ADAL" clId="{66478DEE-48F2-4A35-9892-8F506981EE94}" dt="2022-03-07T10:57:00.554" v="954" actId="207"/>
            <ac:spMkLst>
              <pc:docMk/>
              <pc:sldMasterMk cId="1066431050" sldId="2147483775"/>
              <pc:sldLayoutMk cId="3372869664" sldId="2147483855"/>
              <ac:spMk id="12" creationId="{B0FA9127-A2A3-45EE-8C92-858BD08851CF}"/>
            </ac:spMkLst>
          </pc:spChg>
        </pc:sldLayoutChg>
        <pc:sldLayoutChg chg="modSp add del mod">
          <pc:chgData name="Mastroddi  Giacomo" userId="33ce51eb-f460-4a43-bc87-3bc43ad9756d" providerId="ADAL" clId="{66478DEE-48F2-4A35-9892-8F506981EE94}" dt="2022-03-07T11:10:09.743" v="1011" actId="2696"/>
          <pc:sldLayoutMkLst>
            <pc:docMk/>
            <pc:sldMasterMk cId="1066431050" sldId="2147483775"/>
            <pc:sldLayoutMk cId="1103804004" sldId="2147483856"/>
          </pc:sldLayoutMkLst>
          <pc:spChg chg="mod">
            <ac:chgData name="Mastroddi  Giacomo" userId="33ce51eb-f460-4a43-bc87-3bc43ad9756d" providerId="ADAL" clId="{66478DEE-48F2-4A35-9892-8F506981EE94}" dt="2022-03-07T10:57:04.999" v="955" actId="207"/>
            <ac:spMkLst>
              <pc:docMk/>
              <pc:sldMasterMk cId="1066431050" sldId="2147483775"/>
              <pc:sldLayoutMk cId="1103804004" sldId="2147483856"/>
              <ac:spMk id="12" creationId="{B0FA9127-A2A3-45EE-8C92-858BD08851CF}"/>
            </ac:spMkLst>
          </pc:spChg>
        </pc:sldLayoutChg>
        <pc:sldLayoutChg chg="add mod">
          <pc:chgData name="Mastroddi  Giacomo" userId="33ce51eb-f460-4a43-bc87-3bc43ad9756d" providerId="ADAL" clId="{66478DEE-48F2-4A35-9892-8F506981EE94}" dt="2022-03-07T11:07:57.678" v="992" actId="2890"/>
          <pc:sldLayoutMkLst>
            <pc:docMk/>
            <pc:sldMasterMk cId="1066431050" sldId="2147483775"/>
            <pc:sldLayoutMk cId="1547858928" sldId="2147483857"/>
          </pc:sldLayoutMkLst>
        </pc:sldLayoutChg>
        <pc:sldLayoutChg chg="modSp add mod">
          <pc:chgData name="Mastroddi  Giacomo" userId="33ce51eb-f460-4a43-bc87-3bc43ad9756d" providerId="ADAL" clId="{66478DEE-48F2-4A35-9892-8F506981EE94}" dt="2022-03-07T11:10:24.239" v="1014" actId="207"/>
          <pc:sldLayoutMkLst>
            <pc:docMk/>
            <pc:sldMasterMk cId="1066431050" sldId="2147483775"/>
            <pc:sldLayoutMk cId="79772603" sldId="2147483858"/>
          </pc:sldLayoutMkLst>
          <pc:spChg chg="mod">
            <ac:chgData name="Mastroddi  Giacomo" userId="33ce51eb-f460-4a43-bc87-3bc43ad9756d" providerId="ADAL" clId="{66478DEE-48F2-4A35-9892-8F506981EE94}" dt="2022-03-07T11:10:24.239" v="1014" actId="207"/>
            <ac:spMkLst>
              <pc:docMk/>
              <pc:sldMasterMk cId="1066431050" sldId="2147483775"/>
              <pc:sldLayoutMk cId="79772603" sldId="2147483858"/>
              <ac:spMk id="9" creationId="{29D903C2-C9F1-48F9-9933-356D93332CDE}"/>
            </ac:spMkLst>
          </pc:spChg>
        </pc:sldLayoutChg>
        <pc:sldLayoutChg chg="modSp add mod">
          <pc:chgData name="Mastroddi  Giacomo" userId="33ce51eb-f460-4a43-bc87-3bc43ad9756d" providerId="ADAL" clId="{66478DEE-48F2-4A35-9892-8F506981EE94}" dt="2022-03-07T11:10:31.637" v="1015" actId="207"/>
          <pc:sldLayoutMkLst>
            <pc:docMk/>
            <pc:sldMasterMk cId="1066431050" sldId="2147483775"/>
            <pc:sldLayoutMk cId="1707893285" sldId="2147483859"/>
          </pc:sldLayoutMkLst>
          <pc:spChg chg="mod">
            <ac:chgData name="Mastroddi  Giacomo" userId="33ce51eb-f460-4a43-bc87-3bc43ad9756d" providerId="ADAL" clId="{66478DEE-48F2-4A35-9892-8F506981EE94}" dt="2022-03-07T11:10:31.637" v="1015" actId="207"/>
            <ac:spMkLst>
              <pc:docMk/>
              <pc:sldMasterMk cId="1066431050" sldId="2147483775"/>
              <pc:sldLayoutMk cId="1707893285" sldId="2147483859"/>
              <ac:spMk id="9" creationId="{29D903C2-C9F1-48F9-9933-356D93332CDE}"/>
            </ac:spMkLst>
          </pc:spChg>
        </pc:sldLayoutChg>
        <pc:sldLayoutChg chg="addSp delSp modSp add mod ord">
          <pc:chgData name="Mastroddi  Giacomo" userId="33ce51eb-f460-4a43-bc87-3bc43ad9756d" providerId="ADAL" clId="{66478DEE-48F2-4A35-9892-8F506981EE94}" dt="2022-03-07T17:19:03.158" v="1868" actId="14100"/>
          <pc:sldLayoutMkLst>
            <pc:docMk/>
            <pc:sldMasterMk cId="1066431050" sldId="2147483775"/>
            <pc:sldLayoutMk cId="326125226" sldId="2147483860"/>
          </pc:sldLayoutMkLst>
          <pc:spChg chg="mod ord">
            <ac:chgData name="Mastroddi  Giacomo" userId="33ce51eb-f460-4a43-bc87-3bc43ad9756d" providerId="ADAL" clId="{66478DEE-48F2-4A35-9892-8F506981EE94}" dt="2022-03-07T17:19:03.158" v="1868" actId="14100"/>
            <ac:spMkLst>
              <pc:docMk/>
              <pc:sldMasterMk cId="1066431050" sldId="2147483775"/>
              <pc:sldLayoutMk cId="326125226" sldId="2147483860"/>
              <ac:spMk id="8" creationId="{12EE5574-CDED-4C0F-9C3F-35F6EF161751}"/>
            </ac:spMkLst>
          </pc:spChg>
          <pc:picChg chg="add mod">
            <ac:chgData name="Mastroddi  Giacomo" userId="33ce51eb-f460-4a43-bc87-3bc43ad9756d" providerId="ADAL" clId="{66478DEE-48F2-4A35-9892-8F506981EE94}" dt="2022-03-07T14:22:16.423" v="1838"/>
            <ac:picMkLst>
              <pc:docMk/>
              <pc:sldMasterMk cId="1066431050" sldId="2147483775"/>
              <pc:sldLayoutMk cId="326125226" sldId="2147483860"/>
              <ac:picMk id="10" creationId="{013FCD44-4174-40AD-8B0A-CA68DEF089DA}"/>
            </ac:picMkLst>
          </pc:picChg>
          <pc:picChg chg="del">
            <ac:chgData name="Mastroddi  Giacomo" userId="33ce51eb-f460-4a43-bc87-3bc43ad9756d" providerId="ADAL" clId="{66478DEE-48F2-4A35-9892-8F506981EE94}" dt="2022-03-07T14:22:15.509" v="1837" actId="478"/>
            <ac:picMkLst>
              <pc:docMk/>
              <pc:sldMasterMk cId="1066431050" sldId="2147483775"/>
              <pc:sldLayoutMk cId="326125226" sldId="2147483860"/>
              <ac:picMk id="22" creationId="{B7FA0CD9-7EEF-A642-8058-13DA0778E046}"/>
            </ac:picMkLst>
          </pc:picChg>
        </pc:sldLayoutChg>
        <pc:sldLayoutChg chg="addSp delSp modSp mod ord">
          <pc:chgData name="Mastroddi  Giacomo" userId="33ce51eb-f460-4a43-bc87-3bc43ad9756d" providerId="ADAL" clId="{66478DEE-48F2-4A35-9892-8F506981EE94}" dt="2022-03-07T14:21:46.895" v="1828"/>
          <pc:sldLayoutMkLst>
            <pc:docMk/>
            <pc:sldMasterMk cId="1066431050" sldId="2147483775"/>
            <pc:sldLayoutMk cId="1421973369" sldId="2147483861"/>
          </pc:sldLayoutMkLst>
          <pc:spChg chg="add del mod">
            <ac:chgData name="Mastroddi  Giacomo" userId="33ce51eb-f460-4a43-bc87-3bc43ad9756d" providerId="ADAL" clId="{66478DEE-48F2-4A35-9892-8F506981EE94}" dt="2022-03-07T11:33:41.723" v="1071" actId="14100"/>
            <ac:spMkLst>
              <pc:docMk/>
              <pc:sldMasterMk cId="1066431050" sldId="2147483775"/>
              <pc:sldLayoutMk cId="1421973369" sldId="2147483861"/>
              <ac:spMk id="7" creationId="{C14F1989-0886-4BD0-8E6E-F918E9F19C8F}"/>
            </ac:spMkLst>
          </pc:spChg>
          <pc:spChg chg="mod">
            <ac:chgData name="Mastroddi  Giacomo" userId="33ce51eb-f460-4a43-bc87-3bc43ad9756d" providerId="ADAL" clId="{66478DEE-48F2-4A35-9892-8F506981EE94}" dt="2022-03-07T11:34:13.538" v="1075" actId="14100"/>
            <ac:spMkLst>
              <pc:docMk/>
              <pc:sldMasterMk cId="1066431050" sldId="2147483775"/>
              <pc:sldLayoutMk cId="1421973369" sldId="2147483861"/>
              <ac:spMk id="8" creationId="{12EE5574-CDED-4C0F-9C3F-35F6EF161751}"/>
            </ac:spMkLst>
          </pc:spChg>
          <pc:spChg chg="del">
            <ac:chgData name="Mastroddi  Giacomo" userId="33ce51eb-f460-4a43-bc87-3bc43ad9756d" providerId="ADAL" clId="{66478DEE-48F2-4A35-9892-8F506981EE94}" dt="2022-03-07T10:34:55.499" v="806" actId="478"/>
            <ac:spMkLst>
              <pc:docMk/>
              <pc:sldMasterMk cId="1066431050" sldId="2147483775"/>
              <pc:sldLayoutMk cId="1421973369" sldId="2147483861"/>
              <ac:spMk id="11" creationId="{5A258288-24D2-489E-BB01-D2051F47C5B0}"/>
            </ac:spMkLst>
          </pc:spChg>
          <pc:picChg chg="del">
            <ac:chgData name="Mastroddi  Giacomo" userId="33ce51eb-f460-4a43-bc87-3bc43ad9756d" providerId="ADAL" clId="{66478DEE-48F2-4A35-9892-8F506981EE94}" dt="2022-03-07T11:33:29.953" v="1044" actId="478"/>
            <ac:picMkLst>
              <pc:docMk/>
              <pc:sldMasterMk cId="1066431050" sldId="2147483775"/>
              <pc:sldLayoutMk cId="1421973369" sldId="2147483861"/>
              <ac:picMk id="6" creationId="{803B1C07-97BD-4C85-AE2B-991387506D9C}"/>
            </ac:picMkLst>
          </pc:picChg>
          <pc:picChg chg="add mod">
            <ac:chgData name="Mastroddi  Giacomo" userId="33ce51eb-f460-4a43-bc87-3bc43ad9756d" providerId="ADAL" clId="{66478DEE-48F2-4A35-9892-8F506981EE94}" dt="2022-03-07T14:21:46.895" v="1828"/>
            <ac:picMkLst>
              <pc:docMk/>
              <pc:sldMasterMk cId="1066431050" sldId="2147483775"/>
              <pc:sldLayoutMk cId="1421973369" sldId="2147483861"/>
              <ac:picMk id="10" creationId="{A94EFBDB-CC16-4DB3-AF73-31A266D5FB26}"/>
            </ac:picMkLst>
          </pc:picChg>
          <pc:picChg chg="del mod">
            <ac:chgData name="Mastroddi  Giacomo" userId="33ce51eb-f460-4a43-bc87-3bc43ad9756d" providerId="ADAL" clId="{66478DEE-48F2-4A35-9892-8F506981EE94}" dt="2022-03-07T14:21:46.284" v="1827" actId="478"/>
            <ac:picMkLst>
              <pc:docMk/>
              <pc:sldMasterMk cId="1066431050" sldId="2147483775"/>
              <pc:sldLayoutMk cId="1421973369" sldId="2147483861"/>
              <ac:picMk id="22" creationId="{B7FA0CD9-7EEF-A642-8058-13DA0778E046}"/>
            </ac:picMkLst>
          </pc:picChg>
        </pc:sldLayoutChg>
        <pc:sldLayoutChg chg="modSp add mod">
          <pc:chgData name="Mastroddi  Giacomo" userId="33ce51eb-f460-4a43-bc87-3bc43ad9756d" providerId="ADAL" clId="{66478DEE-48F2-4A35-9892-8F506981EE94}" dt="2022-03-08T14:47:26.908" v="2718" actId="14100"/>
          <pc:sldLayoutMkLst>
            <pc:docMk/>
            <pc:sldMasterMk cId="1066431050" sldId="2147483775"/>
            <pc:sldLayoutMk cId="3157537926" sldId="2147483864"/>
          </pc:sldLayoutMkLst>
          <pc:spChg chg="mod">
            <ac:chgData name="Mastroddi  Giacomo" userId="33ce51eb-f460-4a43-bc87-3bc43ad9756d" providerId="ADAL" clId="{66478DEE-48F2-4A35-9892-8F506981EE94}" dt="2022-03-08T14:47:26.908" v="2718" actId="14100"/>
            <ac:spMkLst>
              <pc:docMk/>
              <pc:sldMasterMk cId="1066431050" sldId="2147483775"/>
              <pc:sldLayoutMk cId="3157537926" sldId="2147483864"/>
              <ac:spMk id="8" creationId="{12EE5574-CDED-4C0F-9C3F-35F6EF161751}"/>
            </ac:spMkLst>
          </pc:spChg>
        </pc:sldLayoutChg>
      </pc:sldMasterChg>
      <pc:sldMasterChg chg="new del mod addSldLayout delSldLayout">
        <pc:chgData name="Mastroddi  Giacomo" userId="33ce51eb-f460-4a43-bc87-3bc43ad9756d" providerId="ADAL" clId="{66478DEE-48F2-4A35-9892-8F506981EE94}" dt="2022-03-07T13:12:04.252" v="1147" actId="6938"/>
        <pc:sldMasterMkLst>
          <pc:docMk/>
          <pc:sldMasterMk cId="4192987881" sldId="2147483861"/>
        </pc:sldMasterMkLst>
        <pc:sldLayoutChg chg="new del replId">
          <pc:chgData name="Mastroddi  Giacomo" userId="33ce51eb-f460-4a43-bc87-3bc43ad9756d" providerId="ADAL" clId="{66478DEE-48F2-4A35-9892-8F506981EE94}" dt="2022-03-07T13:12:04.252" v="1147" actId="6938"/>
          <pc:sldLayoutMkLst>
            <pc:docMk/>
            <pc:sldMasterMk cId="4192987881" sldId="2147483861"/>
            <pc:sldLayoutMk cId="3347466119" sldId="2147483862"/>
          </pc:sldLayoutMkLst>
        </pc:sldLayoutChg>
        <pc:sldLayoutChg chg="new del replId">
          <pc:chgData name="Mastroddi  Giacomo" userId="33ce51eb-f460-4a43-bc87-3bc43ad9756d" providerId="ADAL" clId="{66478DEE-48F2-4A35-9892-8F506981EE94}" dt="2022-03-07T13:12:04.252" v="1147" actId="6938"/>
          <pc:sldLayoutMkLst>
            <pc:docMk/>
            <pc:sldMasterMk cId="4192987881" sldId="2147483861"/>
            <pc:sldLayoutMk cId="3753933490" sldId="2147483863"/>
          </pc:sldLayoutMkLst>
        </pc:sldLayoutChg>
        <pc:sldLayoutChg chg="new del replId">
          <pc:chgData name="Mastroddi  Giacomo" userId="33ce51eb-f460-4a43-bc87-3bc43ad9756d" providerId="ADAL" clId="{66478DEE-48F2-4A35-9892-8F506981EE94}" dt="2022-03-07T13:12:04.252" v="1147" actId="6938"/>
          <pc:sldLayoutMkLst>
            <pc:docMk/>
            <pc:sldMasterMk cId="4192987881" sldId="2147483861"/>
            <pc:sldLayoutMk cId="3126082115" sldId="2147483864"/>
          </pc:sldLayoutMkLst>
        </pc:sldLayoutChg>
        <pc:sldLayoutChg chg="new del replId">
          <pc:chgData name="Mastroddi  Giacomo" userId="33ce51eb-f460-4a43-bc87-3bc43ad9756d" providerId="ADAL" clId="{66478DEE-48F2-4A35-9892-8F506981EE94}" dt="2022-03-07T13:12:04.252" v="1147" actId="6938"/>
          <pc:sldLayoutMkLst>
            <pc:docMk/>
            <pc:sldMasterMk cId="4192987881" sldId="2147483861"/>
            <pc:sldLayoutMk cId="3318673323" sldId="2147483865"/>
          </pc:sldLayoutMkLst>
        </pc:sldLayoutChg>
        <pc:sldLayoutChg chg="new del replId">
          <pc:chgData name="Mastroddi  Giacomo" userId="33ce51eb-f460-4a43-bc87-3bc43ad9756d" providerId="ADAL" clId="{66478DEE-48F2-4A35-9892-8F506981EE94}" dt="2022-03-07T13:12:04.252" v="1147" actId="6938"/>
          <pc:sldLayoutMkLst>
            <pc:docMk/>
            <pc:sldMasterMk cId="4192987881" sldId="2147483861"/>
            <pc:sldLayoutMk cId="3302884152" sldId="2147483866"/>
          </pc:sldLayoutMkLst>
        </pc:sldLayoutChg>
        <pc:sldLayoutChg chg="new del replId">
          <pc:chgData name="Mastroddi  Giacomo" userId="33ce51eb-f460-4a43-bc87-3bc43ad9756d" providerId="ADAL" clId="{66478DEE-48F2-4A35-9892-8F506981EE94}" dt="2022-03-07T13:12:04.252" v="1147" actId="6938"/>
          <pc:sldLayoutMkLst>
            <pc:docMk/>
            <pc:sldMasterMk cId="4192987881" sldId="2147483861"/>
            <pc:sldLayoutMk cId="3457646835" sldId="2147483867"/>
          </pc:sldLayoutMkLst>
        </pc:sldLayoutChg>
        <pc:sldLayoutChg chg="new del replId">
          <pc:chgData name="Mastroddi  Giacomo" userId="33ce51eb-f460-4a43-bc87-3bc43ad9756d" providerId="ADAL" clId="{66478DEE-48F2-4A35-9892-8F506981EE94}" dt="2022-03-07T13:12:04.252" v="1147" actId="6938"/>
          <pc:sldLayoutMkLst>
            <pc:docMk/>
            <pc:sldMasterMk cId="4192987881" sldId="2147483861"/>
            <pc:sldLayoutMk cId="253098184" sldId="2147483868"/>
          </pc:sldLayoutMkLst>
        </pc:sldLayoutChg>
        <pc:sldLayoutChg chg="new del replId">
          <pc:chgData name="Mastroddi  Giacomo" userId="33ce51eb-f460-4a43-bc87-3bc43ad9756d" providerId="ADAL" clId="{66478DEE-48F2-4A35-9892-8F506981EE94}" dt="2022-03-07T13:12:04.252" v="1147" actId="6938"/>
          <pc:sldLayoutMkLst>
            <pc:docMk/>
            <pc:sldMasterMk cId="4192987881" sldId="2147483861"/>
            <pc:sldLayoutMk cId="626226083" sldId="2147483869"/>
          </pc:sldLayoutMkLst>
        </pc:sldLayoutChg>
        <pc:sldLayoutChg chg="new del replId">
          <pc:chgData name="Mastroddi  Giacomo" userId="33ce51eb-f460-4a43-bc87-3bc43ad9756d" providerId="ADAL" clId="{66478DEE-48F2-4A35-9892-8F506981EE94}" dt="2022-03-07T13:12:04.252" v="1147" actId="6938"/>
          <pc:sldLayoutMkLst>
            <pc:docMk/>
            <pc:sldMasterMk cId="4192987881" sldId="2147483861"/>
            <pc:sldLayoutMk cId="1616509535" sldId="2147483870"/>
          </pc:sldLayoutMkLst>
        </pc:sldLayoutChg>
        <pc:sldLayoutChg chg="new del replId">
          <pc:chgData name="Mastroddi  Giacomo" userId="33ce51eb-f460-4a43-bc87-3bc43ad9756d" providerId="ADAL" clId="{66478DEE-48F2-4A35-9892-8F506981EE94}" dt="2022-03-07T13:12:04.252" v="1147" actId="6938"/>
          <pc:sldLayoutMkLst>
            <pc:docMk/>
            <pc:sldMasterMk cId="4192987881" sldId="2147483861"/>
            <pc:sldLayoutMk cId="2525914190" sldId="2147483871"/>
          </pc:sldLayoutMkLst>
        </pc:sldLayoutChg>
        <pc:sldLayoutChg chg="new del replId">
          <pc:chgData name="Mastroddi  Giacomo" userId="33ce51eb-f460-4a43-bc87-3bc43ad9756d" providerId="ADAL" clId="{66478DEE-48F2-4A35-9892-8F506981EE94}" dt="2022-03-07T13:12:04.252" v="1147" actId="6938"/>
          <pc:sldLayoutMkLst>
            <pc:docMk/>
            <pc:sldMasterMk cId="4192987881" sldId="2147483861"/>
            <pc:sldLayoutMk cId="204690929" sldId="2147483872"/>
          </pc:sldLayoutMkLst>
        </pc:sldLayoutChg>
      </pc:sldMasterChg>
    </pc:docChg>
  </pc:docChgLst>
  <pc:docChgLst>
    <pc:chgData name="Muttoni  Marco" userId="S::mmuttoni@ethz.ch::b5eed146-5579-4061-831b-abaa668430a0" providerId="AD" clId="Web-{26BDC231-5A70-49C0-9944-0F020DFA1620}"/>
    <pc:docChg chg="modSld">
      <pc:chgData name="Muttoni  Marco" userId="S::mmuttoni@ethz.ch::b5eed146-5579-4061-831b-abaa668430a0" providerId="AD" clId="Web-{26BDC231-5A70-49C0-9944-0F020DFA1620}" dt="2021-12-02T13:35:57.812" v="343" actId="20577"/>
      <pc:docMkLst>
        <pc:docMk/>
      </pc:docMkLst>
      <pc:sldChg chg="modSp">
        <pc:chgData name="Muttoni  Marco" userId="S::mmuttoni@ethz.ch::b5eed146-5579-4061-831b-abaa668430a0" providerId="AD" clId="Web-{26BDC231-5A70-49C0-9944-0F020DFA1620}" dt="2021-12-02T13:34:24.874" v="201" actId="20577"/>
        <pc:sldMkLst>
          <pc:docMk/>
          <pc:sldMk cId="4139426160" sldId="291"/>
        </pc:sldMkLst>
        <pc:spChg chg="mod">
          <ac:chgData name="Muttoni  Marco" userId="S::mmuttoni@ethz.ch::b5eed146-5579-4061-831b-abaa668430a0" providerId="AD" clId="Web-{26BDC231-5A70-49C0-9944-0F020DFA1620}" dt="2021-12-02T13:34:24.874" v="201" actId="20577"/>
          <ac:spMkLst>
            <pc:docMk/>
            <pc:sldMk cId="4139426160" sldId="291"/>
            <ac:spMk id="6" creationId="{E57A8E88-F88C-427E-9C6F-A0320E5C18C2}"/>
          </ac:spMkLst>
        </pc:spChg>
      </pc:sldChg>
      <pc:sldChg chg="modSp">
        <pc:chgData name="Muttoni  Marco" userId="S::mmuttoni@ethz.ch::b5eed146-5579-4061-831b-abaa668430a0" providerId="AD" clId="Web-{26BDC231-5A70-49C0-9944-0F020DFA1620}" dt="2021-12-02T13:35:57.812" v="343" actId="20577"/>
        <pc:sldMkLst>
          <pc:docMk/>
          <pc:sldMk cId="1267167501" sldId="294"/>
        </pc:sldMkLst>
        <pc:spChg chg="mod">
          <ac:chgData name="Muttoni  Marco" userId="S::mmuttoni@ethz.ch::b5eed146-5579-4061-831b-abaa668430a0" providerId="AD" clId="Web-{26BDC231-5A70-49C0-9944-0F020DFA1620}" dt="2021-12-02T13:35:57.812" v="343" actId="20577"/>
          <ac:spMkLst>
            <pc:docMk/>
            <pc:sldMk cId="1267167501" sldId="294"/>
            <ac:spMk id="6" creationId="{1DFBA8C3-4A06-4D11-8F6E-631A8B09BF07}"/>
          </ac:spMkLst>
        </pc:spChg>
      </pc:sldChg>
    </pc:docChg>
  </pc:docChgLst>
  <pc:docChgLst>
    <pc:chgData name="Meier  Dana" userId="S::danameie@ethz.ch::83c5db5c-748f-44c8-ad49-a5e332b6d8d8" providerId="AD" clId="Web-{5966A121-3EAC-4DED-919E-F32E56753CB8}"/>
    <pc:docChg chg="modSld">
      <pc:chgData name="Meier  Dana" userId="S::danameie@ethz.ch::83c5db5c-748f-44c8-ad49-a5e332b6d8d8" providerId="AD" clId="Web-{5966A121-3EAC-4DED-919E-F32E56753CB8}" dt="2021-12-02T14:18:28.834" v="200" actId="20577"/>
      <pc:docMkLst>
        <pc:docMk/>
      </pc:docMkLst>
      <pc:sldChg chg="modSp">
        <pc:chgData name="Meier  Dana" userId="S::danameie@ethz.ch::83c5db5c-748f-44c8-ad49-a5e332b6d8d8" providerId="AD" clId="Web-{5966A121-3EAC-4DED-919E-F32E56753CB8}" dt="2021-12-02T14:18:19.115" v="195" actId="20577"/>
        <pc:sldMkLst>
          <pc:docMk/>
          <pc:sldMk cId="2940462915" sldId="273"/>
        </pc:sldMkLst>
        <pc:spChg chg="mod">
          <ac:chgData name="Meier  Dana" userId="S::danameie@ethz.ch::83c5db5c-748f-44c8-ad49-a5e332b6d8d8" providerId="AD" clId="Web-{5966A121-3EAC-4DED-919E-F32E56753CB8}" dt="2021-12-02T14:18:19.115" v="195" actId="20577"/>
          <ac:spMkLst>
            <pc:docMk/>
            <pc:sldMk cId="2940462915" sldId="273"/>
            <ac:spMk id="6" creationId="{F925386E-5B21-1A45-B5F5-AB3B5975E95E}"/>
          </ac:spMkLst>
        </pc:spChg>
      </pc:sldChg>
      <pc:sldChg chg="modSp">
        <pc:chgData name="Meier  Dana" userId="S::danameie@ethz.ch::83c5db5c-748f-44c8-ad49-a5e332b6d8d8" providerId="AD" clId="Web-{5966A121-3EAC-4DED-919E-F32E56753CB8}" dt="2021-12-02T14:16:35.988" v="89" actId="20577"/>
        <pc:sldMkLst>
          <pc:docMk/>
          <pc:sldMk cId="1491138255" sldId="288"/>
        </pc:sldMkLst>
        <pc:spChg chg="mod">
          <ac:chgData name="Meier  Dana" userId="S::danameie@ethz.ch::83c5db5c-748f-44c8-ad49-a5e332b6d8d8" providerId="AD" clId="Web-{5966A121-3EAC-4DED-919E-F32E56753CB8}" dt="2021-12-02T14:16:35.988" v="89" actId="20577"/>
          <ac:spMkLst>
            <pc:docMk/>
            <pc:sldMk cId="1491138255" sldId="288"/>
            <ac:spMk id="6" creationId="{208A1022-3036-425C-B7D9-6DF56A09CA77}"/>
          </ac:spMkLst>
        </pc:spChg>
      </pc:sldChg>
      <pc:sldChg chg="modSp">
        <pc:chgData name="Meier  Dana" userId="S::danameie@ethz.ch::83c5db5c-748f-44c8-ad49-a5e332b6d8d8" providerId="AD" clId="Web-{5966A121-3EAC-4DED-919E-F32E56753CB8}" dt="2021-12-02T14:18:28.834" v="200" actId="20577"/>
        <pc:sldMkLst>
          <pc:docMk/>
          <pc:sldMk cId="4139426160" sldId="291"/>
        </pc:sldMkLst>
        <pc:spChg chg="mod">
          <ac:chgData name="Meier  Dana" userId="S::danameie@ethz.ch::83c5db5c-748f-44c8-ad49-a5e332b6d8d8" providerId="AD" clId="Web-{5966A121-3EAC-4DED-919E-F32E56753CB8}" dt="2021-12-02T14:18:28.834" v="200" actId="20577"/>
          <ac:spMkLst>
            <pc:docMk/>
            <pc:sldMk cId="4139426160" sldId="291"/>
            <ac:spMk id="6" creationId="{E57A8E88-F88C-427E-9C6F-A0320E5C18C2}"/>
          </ac:spMkLst>
        </pc:spChg>
      </pc:sldChg>
    </pc:docChg>
  </pc:docChgLst>
  <pc:docChgLst>
    <pc:chgData name="Eberle  Yannik" userId="S::yeberle@ethz.ch::e12d76f2-085d-4057-9c47-59d95091124a" providerId="AD" clId="Web-{7942E7D1-A45E-4D3B-B17F-137FFFF69C1D}"/>
    <pc:docChg chg="modSld">
      <pc:chgData name="Eberle  Yannik" userId="S::yeberle@ethz.ch::e12d76f2-085d-4057-9c47-59d95091124a" providerId="AD" clId="Web-{7942E7D1-A45E-4D3B-B17F-137FFFF69C1D}" dt="2022-03-03T18:46:48.743" v="29" actId="20577"/>
      <pc:docMkLst>
        <pc:docMk/>
      </pc:docMkLst>
      <pc:sldChg chg="modSp">
        <pc:chgData name="Eberle  Yannik" userId="S::yeberle@ethz.ch::e12d76f2-085d-4057-9c47-59d95091124a" providerId="AD" clId="Web-{7942E7D1-A45E-4D3B-B17F-137FFFF69C1D}" dt="2022-03-03T18:46:48.743" v="29" actId="20577"/>
        <pc:sldMkLst>
          <pc:docMk/>
          <pc:sldMk cId="3744074608" sldId="312"/>
        </pc:sldMkLst>
        <pc:spChg chg="mod">
          <ac:chgData name="Eberle  Yannik" userId="S::yeberle@ethz.ch::e12d76f2-085d-4057-9c47-59d95091124a" providerId="AD" clId="Web-{7942E7D1-A45E-4D3B-B17F-137FFFF69C1D}" dt="2022-03-03T18:46:48.743" v="29" actId="20577"/>
          <ac:spMkLst>
            <pc:docMk/>
            <pc:sldMk cId="3744074608" sldId="312"/>
            <ac:spMk id="6" creationId="{208A1022-3036-425C-B7D9-6DF56A09CA77}"/>
          </ac:spMkLst>
        </pc:spChg>
      </pc:sldChg>
    </pc:docChg>
  </pc:docChgLst>
  <pc:docChgLst>
    <pc:chgData name="Mastroddi  Giacomo" userId="33ce51eb-f460-4a43-bc87-3bc43ad9756d" providerId="ADAL" clId="{C8AB3E63-C379-4A08-BB38-3906363D5A1D}"/>
    <pc:docChg chg="custSel addSld modSld">
      <pc:chgData name="Mastroddi  Giacomo" userId="33ce51eb-f460-4a43-bc87-3bc43ad9756d" providerId="ADAL" clId="{C8AB3E63-C379-4A08-BB38-3906363D5A1D}" dt="2021-12-02T15:48:45.551" v="1088" actId="20577"/>
      <pc:docMkLst>
        <pc:docMk/>
      </pc:docMkLst>
      <pc:sldChg chg="modSp mod">
        <pc:chgData name="Mastroddi  Giacomo" userId="33ce51eb-f460-4a43-bc87-3bc43ad9756d" providerId="ADAL" clId="{C8AB3E63-C379-4A08-BB38-3906363D5A1D}" dt="2021-12-02T15:47:55.466" v="1057" actId="20577"/>
        <pc:sldMkLst>
          <pc:docMk/>
          <pc:sldMk cId="2940462915" sldId="273"/>
        </pc:sldMkLst>
        <pc:spChg chg="mod">
          <ac:chgData name="Mastroddi  Giacomo" userId="33ce51eb-f460-4a43-bc87-3bc43ad9756d" providerId="ADAL" clId="{C8AB3E63-C379-4A08-BB38-3906363D5A1D}" dt="2021-12-02T15:47:55.466" v="1057" actId="20577"/>
          <ac:spMkLst>
            <pc:docMk/>
            <pc:sldMk cId="2940462915" sldId="273"/>
            <ac:spMk id="6" creationId="{F925386E-5B21-1A45-B5F5-AB3B5975E95E}"/>
          </ac:spMkLst>
        </pc:spChg>
      </pc:sldChg>
      <pc:sldChg chg="modSp mod">
        <pc:chgData name="Mastroddi  Giacomo" userId="33ce51eb-f460-4a43-bc87-3bc43ad9756d" providerId="ADAL" clId="{C8AB3E63-C379-4A08-BB38-3906363D5A1D}" dt="2021-12-02T15:48:45.551" v="1088" actId="20577"/>
        <pc:sldMkLst>
          <pc:docMk/>
          <pc:sldMk cId="1692069839" sldId="292"/>
        </pc:sldMkLst>
        <pc:spChg chg="mod">
          <ac:chgData name="Mastroddi  Giacomo" userId="33ce51eb-f460-4a43-bc87-3bc43ad9756d" providerId="ADAL" clId="{C8AB3E63-C379-4A08-BB38-3906363D5A1D}" dt="2021-12-02T15:48:45.551" v="1088" actId="20577"/>
          <ac:spMkLst>
            <pc:docMk/>
            <pc:sldMk cId="1692069839" sldId="292"/>
            <ac:spMk id="6" creationId="{D84CAA63-AD2A-4589-9E57-5FE2F0F6D100}"/>
          </ac:spMkLst>
        </pc:spChg>
      </pc:sldChg>
      <pc:sldChg chg="modSp add mod">
        <pc:chgData name="Mastroddi  Giacomo" userId="33ce51eb-f460-4a43-bc87-3bc43ad9756d" providerId="ADAL" clId="{C8AB3E63-C379-4A08-BB38-3906363D5A1D}" dt="2021-12-02T15:47:33.193" v="1054" actId="20577"/>
        <pc:sldMkLst>
          <pc:docMk/>
          <pc:sldMk cId="2660394438" sldId="300"/>
        </pc:sldMkLst>
        <pc:spChg chg="mod">
          <ac:chgData name="Mastroddi  Giacomo" userId="33ce51eb-f460-4a43-bc87-3bc43ad9756d" providerId="ADAL" clId="{C8AB3E63-C379-4A08-BB38-3906363D5A1D}" dt="2021-12-02T15:39:23.238" v="306" actId="20577"/>
          <ac:spMkLst>
            <pc:docMk/>
            <pc:sldMk cId="2660394438" sldId="300"/>
            <ac:spMk id="2" creationId="{F364F054-3471-4C55-9A53-EC65767C3C3D}"/>
          </ac:spMkLst>
        </pc:spChg>
        <pc:spChg chg="mod">
          <ac:chgData name="Mastroddi  Giacomo" userId="33ce51eb-f460-4a43-bc87-3bc43ad9756d" providerId="ADAL" clId="{C8AB3E63-C379-4A08-BB38-3906363D5A1D}" dt="2021-12-02T15:47:33.193" v="1054" actId="20577"/>
          <ac:spMkLst>
            <pc:docMk/>
            <pc:sldMk cId="2660394438" sldId="300"/>
            <ac:spMk id="3" creationId="{416581CB-900C-486D-A6DA-17C31D9D1ABC}"/>
          </ac:spMkLst>
        </pc:spChg>
      </pc:sldChg>
    </pc:docChg>
  </pc:docChgLst>
  <pc:docChgLst>
    <pc:chgData name="Meier  Dana" userId="S::danameie@ethz.ch::83c5db5c-748f-44c8-ad49-a5e332b6d8d8" providerId="AD" clId="Web-{DA55C6B0-E610-47CF-9E68-BC10DBCFC485}"/>
    <pc:docChg chg="addSld modSld">
      <pc:chgData name="Meier  Dana" userId="S::danameie@ethz.ch::83c5db5c-748f-44c8-ad49-a5e332b6d8d8" providerId="AD" clId="Web-{DA55C6B0-E610-47CF-9E68-BC10DBCFC485}" dt="2022-03-04T15:37:54.362" v="12"/>
      <pc:docMkLst>
        <pc:docMk/>
      </pc:docMkLst>
      <pc:sldChg chg="addSp delSp modSp new">
        <pc:chgData name="Meier  Dana" userId="S::danameie@ethz.ch::83c5db5c-748f-44c8-ad49-a5e332b6d8d8" providerId="AD" clId="Web-{DA55C6B0-E610-47CF-9E68-BC10DBCFC485}" dt="2022-03-04T15:37:54.362" v="12"/>
        <pc:sldMkLst>
          <pc:docMk/>
          <pc:sldMk cId="3466703579" sldId="345"/>
        </pc:sldMkLst>
        <pc:spChg chg="mod">
          <ac:chgData name="Meier  Dana" userId="S::danameie@ethz.ch::83c5db5c-748f-44c8-ad49-a5e332b6d8d8" providerId="AD" clId="Web-{DA55C6B0-E610-47CF-9E68-BC10DBCFC485}" dt="2022-03-04T15:36:43.283" v="6" actId="20577"/>
          <ac:spMkLst>
            <pc:docMk/>
            <pc:sldMk cId="3466703579" sldId="345"/>
            <ac:spMk id="2" creationId="{DC177EEC-A77B-40D2-AE07-E5727EB9A5B3}"/>
          </ac:spMkLst>
        </pc:spChg>
        <pc:spChg chg="add del">
          <ac:chgData name="Meier  Dana" userId="S::danameie@ethz.ch::83c5db5c-748f-44c8-ad49-a5e332b6d8d8" providerId="AD" clId="Web-{DA55C6B0-E610-47CF-9E68-BC10DBCFC485}" dt="2022-03-04T15:37:51.190" v="11"/>
          <ac:spMkLst>
            <pc:docMk/>
            <pc:sldMk cId="3466703579" sldId="345"/>
            <ac:spMk id="3" creationId="{833C0058-6E06-42BF-9A96-C37C71EE668D}"/>
          </ac:spMkLst>
        </pc:spChg>
        <pc:picChg chg="add del mod">
          <ac:chgData name="Meier  Dana" userId="S::danameie@ethz.ch::83c5db5c-748f-44c8-ad49-a5e332b6d8d8" providerId="AD" clId="Web-{DA55C6B0-E610-47CF-9E68-BC10DBCFC485}" dt="2022-03-04T15:37:54.362" v="12"/>
          <ac:picMkLst>
            <pc:docMk/>
            <pc:sldMk cId="3466703579" sldId="345"/>
            <ac:picMk id="6" creationId="{1FDE7F9C-F687-4B33-99FB-BCCA2A0B6513}"/>
          </ac:picMkLst>
        </pc:picChg>
        <pc:picChg chg="add del mod ord">
          <ac:chgData name="Meier  Dana" userId="S::danameie@ethz.ch::83c5db5c-748f-44c8-ad49-a5e332b6d8d8" providerId="AD" clId="Web-{DA55C6B0-E610-47CF-9E68-BC10DBCFC485}" dt="2022-03-04T15:37:51.190" v="11"/>
          <ac:picMkLst>
            <pc:docMk/>
            <pc:sldMk cId="3466703579" sldId="345"/>
            <ac:picMk id="7" creationId="{59F1A69B-5CEB-4A3F-B4D5-7AE14F03AE80}"/>
          </ac:picMkLst>
        </pc:picChg>
      </pc:sldChg>
    </pc:docChg>
  </pc:docChgLst>
  <pc:docChgLst>
    <pc:chgData name="Aschari  Eric" userId="f3cdf30d-ba72-471a-b3e9-4ec89a7b6fed" providerId="ADAL" clId="{5073403B-0E74-469B-BCDF-BDD4EEDA1B67}"/>
    <pc:docChg chg="modSld">
      <pc:chgData name="Aschari  Eric" userId="f3cdf30d-ba72-471a-b3e9-4ec89a7b6fed" providerId="ADAL" clId="{5073403B-0E74-469B-BCDF-BDD4EEDA1B67}" dt="2022-06-02T09:49:01.297" v="7" actId="20577"/>
      <pc:docMkLst>
        <pc:docMk/>
      </pc:docMkLst>
      <pc:sldChg chg="modSp">
        <pc:chgData name="Aschari  Eric" userId="f3cdf30d-ba72-471a-b3e9-4ec89a7b6fed" providerId="ADAL" clId="{5073403B-0E74-469B-BCDF-BDD4EEDA1B67}" dt="2022-06-02T09:49:01.297" v="7" actId="20577"/>
        <pc:sldMkLst>
          <pc:docMk/>
          <pc:sldMk cId="2294753967" sldId="595"/>
        </pc:sldMkLst>
        <pc:spChg chg="mod">
          <ac:chgData name="Aschari  Eric" userId="f3cdf30d-ba72-471a-b3e9-4ec89a7b6fed" providerId="ADAL" clId="{5073403B-0E74-469B-BCDF-BDD4EEDA1B67}" dt="2022-06-02T09:49:01.297" v="7" actId="20577"/>
          <ac:spMkLst>
            <pc:docMk/>
            <pc:sldMk cId="2294753967" sldId="595"/>
            <ac:spMk id="3" creationId="{D917B2A4-F721-4145-868C-7F46D9F91522}"/>
          </ac:spMkLst>
        </pc:spChg>
      </pc:sldChg>
      <pc:sldChg chg="modNotesTx">
        <pc:chgData name="Aschari  Eric" userId="f3cdf30d-ba72-471a-b3e9-4ec89a7b6fed" providerId="ADAL" clId="{5073403B-0E74-469B-BCDF-BDD4EEDA1B67}" dt="2022-06-02T09:32:35.538" v="1" actId="20577"/>
        <pc:sldMkLst>
          <pc:docMk/>
          <pc:sldMk cId="4168238439" sldId="601"/>
        </pc:sldMkLst>
      </pc:sldChg>
    </pc:docChg>
  </pc:docChgLst>
  <pc:docChgLst>
    <pc:chgData name="Eric Aschari" userId="f3cdf30d-ba72-471a-b3e9-4ec89a7b6fed" providerId="ADAL" clId="{16C2E612-D95F-4673-A3DC-E9F2C555A6EE}"/>
    <pc:docChg chg="undo custSel addSld delSld modSld">
      <pc:chgData name="Eric Aschari" userId="f3cdf30d-ba72-471a-b3e9-4ec89a7b6fed" providerId="ADAL" clId="{16C2E612-D95F-4673-A3DC-E9F2C555A6EE}" dt="2021-12-01T22:56:20.967" v="228"/>
      <pc:docMkLst>
        <pc:docMk/>
      </pc:docMkLst>
      <pc:sldChg chg="delSp mod">
        <pc:chgData name="Eric Aschari" userId="f3cdf30d-ba72-471a-b3e9-4ec89a7b6fed" providerId="ADAL" clId="{16C2E612-D95F-4673-A3DC-E9F2C555A6EE}" dt="2021-12-01T22:54:50.248" v="133" actId="478"/>
        <pc:sldMkLst>
          <pc:docMk/>
          <pc:sldMk cId="1577499883" sldId="256"/>
        </pc:sldMkLst>
        <pc:spChg chg="del">
          <ac:chgData name="Eric Aschari" userId="f3cdf30d-ba72-471a-b3e9-4ec89a7b6fed" providerId="ADAL" clId="{16C2E612-D95F-4673-A3DC-E9F2C555A6EE}" dt="2021-12-01T22:54:50.248" v="133" actId="478"/>
          <ac:spMkLst>
            <pc:docMk/>
            <pc:sldMk cId="1577499883" sldId="256"/>
            <ac:spMk id="9" creationId="{1DF0702C-D816-574B-877F-DF065DAA1C78}"/>
          </ac:spMkLst>
        </pc:spChg>
      </pc:sldChg>
      <pc:sldChg chg="add del">
        <pc:chgData name="Eric Aschari" userId="f3cdf30d-ba72-471a-b3e9-4ec89a7b6fed" providerId="ADAL" clId="{16C2E612-D95F-4673-A3DC-E9F2C555A6EE}" dt="2021-12-01T22:53:12.174" v="47" actId="47"/>
        <pc:sldMkLst>
          <pc:docMk/>
          <pc:sldMk cId="2940462915" sldId="273"/>
        </pc:sldMkLst>
      </pc:sldChg>
      <pc:sldChg chg="del">
        <pc:chgData name="Eric Aschari" userId="f3cdf30d-ba72-471a-b3e9-4ec89a7b6fed" providerId="ADAL" clId="{16C2E612-D95F-4673-A3DC-E9F2C555A6EE}" dt="2021-12-01T22:53:06.841" v="39" actId="47"/>
        <pc:sldMkLst>
          <pc:docMk/>
          <pc:sldMk cId="806172185" sldId="286"/>
        </pc:sldMkLst>
      </pc:sldChg>
      <pc:sldChg chg="modSp add del mod">
        <pc:chgData name="Eric Aschari" userId="f3cdf30d-ba72-471a-b3e9-4ec89a7b6fed" providerId="ADAL" clId="{16C2E612-D95F-4673-A3DC-E9F2C555A6EE}" dt="2021-12-01T22:53:11.572" v="46" actId="47"/>
        <pc:sldMkLst>
          <pc:docMk/>
          <pc:sldMk cId="1491138255" sldId="288"/>
        </pc:sldMkLst>
        <pc:spChg chg="mod">
          <ac:chgData name="Eric Aschari" userId="f3cdf30d-ba72-471a-b3e9-4ec89a7b6fed" providerId="ADAL" clId="{16C2E612-D95F-4673-A3DC-E9F2C555A6EE}" dt="2021-12-01T22:52:38.571" v="34" actId="20577"/>
          <ac:spMkLst>
            <pc:docMk/>
            <pc:sldMk cId="1491138255" sldId="288"/>
            <ac:spMk id="6" creationId="{208A1022-3036-425C-B7D9-6DF56A09CA77}"/>
          </ac:spMkLst>
        </pc:spChg>
      </pc:sldChg>
      <pc:sldChg chg="modSp new mod">
        <pc:chgData name="Eric Aschari" userId="f3cdf30d-ba72-471a-b3e9-4ec89a7b6fed" providerId="ADAL" clId="{16C2E612-D95F-4673-A3DC-E9F2C555A6EE}" dt="2021-12-01T22:55:45.028" v="223" actId="5793"/>
        <pc:sldMkLst>
          <pc:docMk/>
          <pc:sldMk cId="2611366269" sldId="289"/>
        </pc:sldMkLst>
        <pc:spChg chg="mod">
          <ac:chgData name="Eric Aschari" userId="f3cdf30d-ba72-471a-b3e9-4ec89a7b6fed" providerId="ADAL" clId="{16C2E612-D95F-4673-A3DC-E9F2C555A6EE}" dt="2021-12-01T22:53:34.916" v="68" actId="20577"/>
          <ac:spMkLst>
            <pc:docMk/>
            <pc:sldMk cId="2611366269" sldId="289"/>
            <ac:spMk id="2" creationId="{F364F054-3471-4C55-9A53-EC65767C3C3D}"/>
          </ac:spMkLst>
        </pc:spChg>
        <pc:spChg chg="mod">
          <ac:chgData name="Eric Aschari" userId="f3cdf30d-ba72-471a-b3e9-4ec89a7b6fed" providerId="ADAL" clId="{16C2E612-D95F-4673-A3DC-E9F2C555A6EE}" dt="2021-12-01T22:55:45.028" v="223" actId="5793"/>
          <ac:spMkLst>
            <pc:docMk/>
            <pc:sldMk cId="2611366269" sldId="289"/>
            <ac:spMk id="3" creationId="{416581CB-900C-486D-A6DA-17C31D9D1ABC}"/>
          </ac:spMkLst>
        </pc:spChg>
      </pc:sldChg>
      <pc:sldChg chg="addSp delSp modSp new mod">
        <pc:chgData name="Eric Aschari" userId="f3cdf30d-ba72-471a-b3e9-4ec89a7b6fed" providerId="ADAL" clId="{16C2E612-D95F-4673-A3DC-E9F2C555A6EE}" dt="2021-12-01T22:56:09.551" v="224"/>
        <pc:sldMkLst>
          <pc:docMk/>
          <pc:sldMk cId="2389370084" sldId="290"/>
        </pc:sldMkLst>
        <pc:spChg chg="mod">
          <ac:chgData name="Eric Aschari" userId="f3cdf30d-ba72-471a-b3e9-4ec89a7b6fed" providerId="ADAL" clId="{16C2E612-D95F-4673-A3DC-E9F2C555A6EE}" dt="2021-12-01T22:53:41.503" v="81" actId="20577"/>
          <ac:spMkLst>
            <pc:docMk/>
            <pc:sldMk cId="2389370084" sldId="290"/>
            <ac:spMk id="2" creationId="{18890567-2F09-4C13-966D-2A891E8EC707}"/>
          </ac:spMkLst>
        </pc:spChg>
        <pc:spChg chg="del">
          <ac:chgData name="Eric Aschari" userId="f3cdf30d-ba72-471a-b3e9-4ec89a7b6fed" providerId="ADAL" clId="{16C2E612-D95F-4673-A3DC-E9F2C555A6EE}" dt="2021-12-01T22:56:09.551" v="224"/>
          <ac:spMkLst>
            <pc:docMk/>
            <pc:sldMk cId="2389370084" sldId="290"/>
            <ac:spMk id="3" creationId="{5E1B8EFE-8369-48EB-BFD4-CC30349CC469}"/>
          </ac:spMkLst>
        </pc:spChg>
        <pc:spChg chg="add mod">
          <ac:chgData name="Eric Aschari" userId="f3cdf30d-ba72-471a-b3e9-4ec89a7b6fed" providerId="ADAL" clId="{16C2E612-D95F-4673-A3DC-E9F2C555A6EE}" dt="2021-12-01T22:56:09.551" v="224"/>
          <ac:spMkLst>
            <pc:docMk/>
            <pc:sldMk cId="2389370084" sldId="290"/>
            <ac:spMk id="6" creationId="{08144A75-E1AA-4B88-8B62-2A8C20E8765F}"/>
          </ac:spMkLst>
        </pc:spChg>
      </pc:sldChg>
      <pc:sldChg chg="addSp delSp modSp new mod">
        <pc:chgData name="Eric Aschari" userId="f3cdf30d-ba72-471a-b3e9-4ec89a7b6fed" providerId="ADAL" clId="{16C2E612-D95F-4673-A3DC-E9F2C555A6EE}" dt="2021-12-01T22:56:12.396" v="225"/>
        <pc:sldMkLst>
          <pc:docMk/>
          <pc:sldMk cId="4139426160" sldId="291"/>
        </pc:sldMkLst>
        <pc:spChg chg="mod">
          <ac:chgData name="Eric Aschari" userId="f3cdf30d-ba72-471a-b3e9-4ec89a7b6fed" providerId="ADAL" clId="{16C2E612-D95F-4673-A3DC-E9F2C555A6EE}" dt="2021-12-01T22:53:47.521" v="96" actId="20577"/>
          <ac:spMkLst>
            <pc:docMk/>
            <pc:sldMk cId="4139426160" sldId="291"/>
            <ac:spMk id="2" creationId="{EE2A2680-D362-4B07-995F-A17AF40D050C}"/>
          </ac:spMkLst>
        </pc:spChg>
        <pc:spChg chg="del">
          <ac:chgData name="Eric Aschari" userId="f3cdf30d-ba72-471a-b3e9-4ec89a7b6fed" providerId="ADAL" clId="{16C2E612-D95F-4673-A3DC-E9F2C555A6EE}" dt="2021-12-01T22:56:12.396" v="225"/>
          <ac:spMkLst>
            <pc:docMk/>
            <pc:sldMk cId="4139426160" sldId="291"/>
            <ac:spMk id="3" creationId="{17369F0E-1978-41BA-A407-6268D44F3BF3}"/>
          </ac:spMkLst>
        </pc:spChg>
        <pc:spChg chg="add mod">
          <ac:chgData name="Eric Aschari" userId="f3cdf30d-ba72-471a-b3e9-4ec89a7b6fed" providerId="ADAL" clId="{16C2E612-D95F-4673-A3DC-E9F2C555A6EE}" dt="2021-12-01T22:56:12.396" v="225"/>
          <ac:spMkLst>
            <pc:docMk/>
            <pc:sldMk cId="4139426160" sldId="291"/>
            <ac:spMk id="6" creationId="{E57A8E88-F88C-427E-9C6F-A0320E5C18C2}"/>
          </ac:spMkLst>
        </pc:spChg>
      </pc:sldChg>
      <pc:sldChg chg="addSp delSp modSp new mod">
        <pc:chgData name="Eric Aschari" userId="f3cdf30d-ba72-471a-b3e9-4ec89a7b6fed" providerId="ADAL" clId="{16C2E612-D95F-4673-A3DC-E9F2C555A6EE}" dt="2021-12-01T22:56:15.649" v="226"/>
        <pc:sldMkLst>
          <pc:docMk/>
          <pc:sldMk cId="1692069839" sldId="292"/>
        </pc:sldMkLst>
        <pc:spChg chg="mod">
          <ac:chgData name="Eric Aschari" userId="f3cdf30d-ba72-471a-b3e9-4ec89a7b6fed" providerId="ADAL" clId="{16C2E612-D95F-4673-A3DC-E9F2C555A6EE}" dt="2021-12-01T22:53:54.824" v="102" actId="20577"/>
          <ac:spMkLst>
            <pc:docMk/>
            <pc:sldMk cId="1692069839" sldId="292"/>
            <ac:spMk id="2" creationId="{B0E8E6C3-45C1-4999-AFEF-FC9D5ABCF338}"/>
          </ac:spMkLst>
        </pc:spChg>
        <pc:spChg chg="del">
          <ac:chgData name="Eric Aschari" userId="f3cdf30d-ba72-471a-b3e9-4ec89a7b6fed" providerId="ADAL" clId="{16C2E612-D95F-4673-A3DC-E9F2C555A6EE}" dt="2021-12-01T22:56:15.649" v="226"/>
          <ac:spMkLst>
            <pc:docMk/>
            <pc:sldMk cId="1692069839" sldId="292"/>
            <ac:spMk id="3" creationId="{1C295B7B-0B68-4205-B12B-6297C9F31DAD}"/>
          </ac:spMkLst>
        </pc:spChg>
        <pc:spChg chg="add mod">
          <ac:chgData name="Eric Aschari" userId="f3cdf30d-ba72-471a-b3e9-4ec89a7b6fed" providerId="ADAL" clId="{16C2E612-D95F-4673-A3DC-E9F2C555A6EE}" dt="2021-12-01T22:56:15.649" v="226"/>
          <ac:spMkLst>
            <pc:docMk/>
            <pc:sldMk cId="1692069839" sldId="292"/>
            <ac:spMk id="6" creationId="{D84CAA63-AD2A-4589-9E57-5FE2F0F6D100}"/>
          </ac:spMkLst>
        </pc:spChg>
      </pc:sldChg>
      <pc:sldChg chg="del">
        <pc:chgData name="Eric Aschari" userId="f3cdf30d-ba72-471a-b3e9-4ec89a7b6fed" providerId="ADAL" clId="{16C2E612-D95F-4673-A3DC-E9F2C555A6EE}" dt="2021-12-01T22:53:06.452" v="38" actId="47"/>
        <pc:sldMkLst>
          <pc:docMk/>
          <pc:sldMk cId="2537424942" sldId="292"/>
        </pc:sldMkLst>
      </pc:sldChg>
      <pc:sldChg chg="addSp delSp modSp new mod">
        <pc:chgData name="Eric Aschari" userId="f3cdf30d-ba72-471a-b3e9-4ec89a7b6fed" providerId="ADAL" clId="{16C2E612-D95F-4673-A3DC-E9F2C555A6EE}" dt="2021-12-01T22:56:18.309" v="227"/>
        <pc:sldMkLst>
          <pc:docMk/>
          <pc:sldMk cId="2530261938" sldId="293"/>
        </pc:sldMkLst>
        <pc:spChg chg="mod">
          <ac:chgData name="Eric Aschari" userId="f3cdf30d-ba72-471a-b3e9-4ec89a7b6fed" providerId="ADAL" clId="{16C2E612-D95F-4673-A3DC-E9F2C555A6EE}" dt="2021-12-01T22:53:59.368" v="110" actId="20577"/>
          <ac:spMkLst>
            <pc:docMk/>
            <pc:sldMk cId="2530261938" sldId="293"/>
            <ac:spMk id="2" creationId="{0D2103EB-71C1-4887-AB08-6D2EE86E6F07}"/>
          </ac:spMkLst>
        </pc:spChg>
        <pc:spChg chg="del">
          <ac:chgData name="Eric Aschari" userId="f3cdf30d-ba72-471a-b3e9-4ec89a7b6fed" providerId="ADAL" clId="{16C2E612-D95F-4673-A3DC-E9F2C555A6EE}" dt="2021-12-01T22:56:18.309" v="227"/>
          <ac:spMkLst>
            <pc:docMk/>
            <pc:sldMk cId="2530261938" sldId="293"/>
            <ac:spMk id="3" creationId="{99A8A560-764B-418D-9238-7C4F86EE0E81}"/>
          </ac:spMkLst>
        </pc:spChg>
        <pc:spChg chg="add mod">
          <ac:chgData name="Eric Aschari" userId="f3cdf30d-ba72-471a-b3e9-4ec89a7b6fed" providerId="ADAL" clId="{16C2E612-D95F-4673-A3DC-E9F2C555A6EE}" dt="2021-12-01T22:56:18.309" v="227"/>
          <ac:spMkLst>
            <pc:docMk/>
            <pc:sldMk cId="2530261938" sldId="293"/>
            <ac:spMk id="6" creationId="{667135E8-71B0-4D1F-BB7F-C57831F7774D}"/>
          </ac:spMkLst>
        </pc:spChg>
      </pc:sldChg>
      <pc:sldChg chg="addSp delSp modSp new mod">
        <pc:chgData name="Eric Aschari" userId="f3cdf30d-ba72-471a-b3e9-4ec89a7b6fed" providerId="ADAL" clId="{16C2E612-D95F-4673-A3DC-E9F2C555A6EE}" dt="2021-12-01T22:56:20.967" v="228"/>
        <pc:sldMkLst>
          <pc:docMk/>
          <pc:sldMk cId="1267167501" sldId="294"/>
        </pc:sldMkLst>
        <pc:spChg chg="mod">
          <ac:chgData name="Eric Aschari" userId="f3cdf30d-ba72-471a-b3e9-4ec89a7b6fed" providerId="ADAL" clId="{16C2E612-D95F-4673-A3DC-E9F2C555A6EE}" dt="2021-12-01T22:54:20.809" v="125" actId="20577"/>
          <ac:spMkLst>
            <pc:docMk/>
            <pc:sldMk cId="1267167501" sldId="294"/>
            <ac:spMk id="2" creationId="{A9124CB8-42AE-42F4-BB4E-23507E26F727}"/>
          </ac:spMkLst>
        </pc:spChg>
        <pc:spChg chg="del">
          <ac:chgData name="Eric Aschari" userId="f3cdf30d-ba72-471a-b3e9-4ec89a7b6fed" providerId="ADAL" clId="{16C2E612-D95F-4673-A3DC-E9F2C555A6EE}" dt="2021-12-01T22:56:20.967" v="228"/>
          <ac:spMkLst>
            <pc:docMk/>
            <pc:sldMk cId="1267167501" sldId="294"/>
            <ac:spMk id="3" creationId="{8E7E99AD-9B3C-45C8-AF47-91B6845AC7F9}"/>
          </ac:spMkLst>
        </pc:spChg>
        <pc:spChg chg="add mod">
          <ac:chgData name="Eric Aschari" userId="f3cdf30d-ba72-471a-b3e9-4ec89a7b6fed" providerId="ADAL" clId="{16C2E612-D95F-4673-A3DC-E9F2C555A6EE}" dt="2021-12-01T22:56:20.967" v="228"/>
          <ac:spMkLst>
            <pc:docMk/>
            <pc:sldMk cId="1267167501" sldId="294"/>
            <ac:spMk id="6" creationId="{1DFBA8C3-4A06-4D11-8F6E-631A8B09BF07}"/>
          </ac:spMkLst>
        </pc:spChg>
      </pc:sldChg>
      <pc:sldChg chg="modSp new mod">
        <pc:chgData name="Eric Aschari" userId="f3cdf30d-ba72-471a-b3e9-4ec89a7b6fed" providerId="ADAL" clId="{16C2E612-D95F-4673-A3DC-E9F2C555A6EE}" dt="2021-12-01T22:54:25.219" v="130" actId="20577"/>
        <pc:sldMkLst>
          <pc:docMk/>
          <pc:sldMk cId="86220797" sldId="295"/>
        </pc:sldMkLst>
        <pc:spChg chg="mod">
          <ac:chgData name="Eric Aschari" userId="f3cdf30d-ba72-471a-b3e9-4ec89a7b6fed" providerId="ADAL" clId="{16C2E612-D95F-4673-A3DC-E9F2C555A6EE}" dt="2021-12-01T22:54:25.219" v="130" actId="20577"/>
          <ac:spMkLst>
            <pc:docMk/>
            <pc:sldMk cId="86220797" sldId="295"/>
            <ac:spMk id="2" creationId="{F8E89BA1-C40F-4B8C-99E2-F240EE8CC5C7}"/>
          </ac:spMkLst>
        </pc:spChg>
      </pc:sldChg>
      <pc:sldChg chg="new del">
        <pc:chgData name="Eric Aschari" userId="f3cdf30d-ba72-471a-b3e9-4ec89a7b6fed" providerId="ADAL" clId="{16C2E612-D95F-4673-A3DC-E9F2C555A6EE}" dt="2021-12-01T22:54:28.041" v="131" actId="47"/>
        <pc:sldMkLst>
          <pc:docMk/>
          <pc:sldMk cId="2460815855" sldId="296"/>
        </pc:sldMkLst>
      </pc:sldChg>
      <pc:sldChg chg="new del">
        <pc:chgData name="Eric Aschari" userId="f3cdf30d-ba72-471a-b3e9-4ec89a7b6fed" providerId="ADAL" clId="{16C2E612-D95F-4673-A3DC-E9F2C555A6EE}" dt="2021-12-01T22:54:32.706" v="132" actId="47"/>
        <pc:sldMkLst>
          <pc:docMk/>
          <pc:sldMk cId="1910496557" sldId="297"/>
        </pc:sldMkLst>
      </pc:sldChg>
      <pc:sldChg chg="add del">
        <pc:chgData name="Eric Aschari" userId="f3cdf30d-ba72-471a-b3e9-4ec89a7b6fed" providerId="ADAL" clId="{16C2E612-D95F-4673-A3DC-E9F2C555A6EE}" dt="2021-12-01T22:53:16.424" v="49" actId="47"/>
        <pc:sldMkLst>
          <pc:docMk/>
          <pc:sldMk cId="1620839280" sldId="299"/>
        </pc:sldMkLst>
      </pc:sldChg>
      <pc:sldChg chg="del">
        <pc:chgData name="Eric Aschari" userId="f3cdf30d-ba72-471a-b3e9-4ec89a7b6fed" providerId="ADAL" clId="{16C2E612-D95F-4673-A3DC-E9F2C555A6EE}" dt="2021-12-01T22:53:08.039" v="42" actId="47"/>
        <pc:sldMkLst>
          <pc:docMk/>
          <pc:sldMk cId="303093001" sldId="300"/>
        </pc:sldMkLst>
      </pc:sldChg>
      <pc:sldChg chg="del">
        <pc:chgData name="Eric Aschari" userId="f3cdf30d-ba72-471a-b3e9-4ec89a7b6fed" providerId="ADAL" clId="{16C2E612-D95F-4673-A3DC-E9F2C555A6EE}" dt="2021-12-01T22:53:07.629" v="41" actId="47"/>
        <pc:sldMkLst>
          <pc:docMk/>
          <pc:sldMk cId="2142060654" sldId="301"/>
        </pc:sldMkLst>
      </pc:sldChg>
      <pc:sldChg chg="del">
        <pc:chgData name="Eric Aschari" userId="f3cdf30d-ba72-471a-b3e9-4ec89a7b6fed" providerId="ADAL" clId="{16C2E612-D95F-4673-A3DC-E9F2C555A6EE}" dt="2021-12-01T22:53:07.253" v="40" actId="47"/>
        <pc:sldMkLst>
          <pc:docMk/>
          <pc:sldMk cId="1102788395" sldId="303"/>
        </pc:sldMkLst>
      </pc:sldChg>
      <pc:sldChg chg="del">
        <pc:chgData name="Eric Aschari" userId="f3cdf30d-ba72-471a-b3e9-4ec89a7b6fed" providerId="ADAL" clId="{16C2E612-D95F-4673-A3DC-E9F2C555A6EE}" dt="2021-12-01T22:53:06.058" v="37" actId="47"/>
        <pc:sldMkLst>
          <pc:docMk/>
          <pc:sldMk cId="4141867316" sldId="304"/>
        </pc:sldMkLst>
      </pc:sldChg>
      <pc:sldChg chg="del">
        <pc:chgData name="Eric Aschari" userId="f3cdf30d-ba72-471a-b3e9-4ec89a7b6fed" providerId="ADAL" clId="{16C2E612-D95F-4673-A3DC-E9F2C555A6EE}" dt="2021-12-01T22:53:05.619" v="36" actId="47"/>
        <pc:sldMkLst>
          <pc:docMk/>
          <pc:sldMk cId="19950049" sldId="305"/>
        </pc:sldMkLst>
      </pc:sldChg>
      <pc:sldChg chg="del">
        <pc:chgData name="Eric Aschari" userId="f3cdf30d-ba72-471a-b3e9-4ec89a7b6fed" providerId="ADAL" clId="{16C2E612-D95F-4673-A3DC-E9F2C555A6EE}" dt="2021-12-01T22:53:04.818" v="35" actId="47"/>
        <pc:sldMkLst>
          <pc:docMk/>
          <pc:sldMk cId="2156262231" sldId="306"/>
        </pc:sldMkLst>
      </pc:sldChg>
    </pc:docChg>
  </pc:docChgLst>
  <pc:docChgLst>
    <pc:chgData name="Eberle  Yannik" userId="S::yeberle@ethz.ch::e12d76f2-085d-4057-9c47-59d95091124a" providerId="AD" clId="Web-{10EB31BC-34F7-432B-A7CD-C69429E7FA7E}"/>
    <pc:docChg chg="modSld">
      <pc:chgData name="Eberle  Yannik" userId="S::yeberle@ethz.ch::e12d76f2-085d-4057-9c47-59d95091124a" providerId="AD" clId="Web-{10EB31BC-34F7-432B-A7CD-C69429E7FA7E}" dt="2022-03-08T08:57:07.384" v="184"/>
      <pc:docMkLst>
        <pc:docMk/>
      </pc:docMkLst>
      <pc:sldChg chg="modNotes">
        <pc:chgData name="Eberle  Yannik" userId="S::yeberle@ethz.ch::e12d76f2-085d-4057-9c47-59d95091124a" providerId="AD" clId="Web-{10EB31BC-34F7-432B-A7CD-C69429E7FA7E}" dt="2022-03-08T08:57:07.384" v="184"/>
        <pc:sldMkLst>
          <pc:docMk/>
          <pc:sldMk cId="3905300968" sldId="257"/>
        </pc:sldMkLst>
      </pc:sldChg>
      <pc:sldChg chg="modSp">
        <pc:chgData name="Eberle  Yannik" userId="S::yeberle@ethz.ch::e12d76f2-085d-4057-9c47-59d95091124a" providerId="AD" clId="Web-{10EB31BC-34F7-432B-A7CD-C69429E7FA7E}" dt="2022-03-08T08:48:47.035" v="15" actId="20577"/>
        <pc:sldMkLst>
          <pc:docMk/>
          <pc:sldMk cId="2535537062" sldId="350"/>
        </pc:sldMkLst>
        <pc:spChg chg="mod">
          <ac:chgData name="Eberle  Yannik" userId="S::yeberle@ethz.ch::e12d76f2-085d-4057-9c47-59d95091124a" providerId="AD" clId="Web-{10EB31BC-34F7-432B-A7CD-C69429E7FA7E}" dt="2022-03-08T08:48:47.035" v="15" actId="20577"/>
          <ac:spMkLst>
            <pc:docMk/>
            <pc:sldMk cId="2535537062" sldId="350"/>
            <ac:spMk id="8" creationId="{0B30C9D7-4AA3-48AE-B6D8-4698FD53A72A}"/>
          </ac:spMkLst>
        </pc:spChg>
      </pc:sldChg>
    </pc:docChg>
  </pc:docChgLst>
  <pc:docChgLst>
    <pc:chgData name="Aschari  Eric" userId="S::ascharie@ethz.ch::f3cdf30d-ba72-471a-b3e9-4ec89a7b6fed" providerId="AD" clId="Web-{9659A78F-FDAE-44D7-BBF0-11F978DEE106}"/>
    <pc:docChg chg="modSld">
      <pc:chgData name="Aschari  Eric" userId="S::ascharie@ethz.ch::f3cdf30d-ba72-471a-b3e9-4ec89a7b6fed" providerId="AD" clId="Web-{9659A78F-FDAE-44D7-BBF0-11F978DEE106}" dt="2021-12-02T15:59:22.277" v="276" actId="1076"/>
      <pc:docMkLst>
        <pc:docMk/>
      </pc:docMkLst>
      <pc:sldChg chg="modSp">
        <pc:chgData name="Aschari  Eric" userId="S::ascharie@ethz.ch::f3cdf30d-ba72-471a-b3e9-4ec89a7b6fed" providerId="AD" clId="Web-{9659A78F-FDAE-44D7-BBF0-11F978DEE106}" dt="2021-12-02T15:59:22.277" v="276" actId="1076"/>
        <pc:sldMkLst>
          <pc:docMk/>
          <pc:sldMk cId="2940462915" sldId="273"/>
        </pc:sldMkLst>
        <pc:spChg chg="mod">
          <ac:chgData name="Aschari  Eric" userId="S::ascharie@ethz.ch::f3cdf30d-ba72-471a-b3e9-4ec89a7b6fed" providerId="AD" clId="Web-{9659A78F-FDAE-44D7-BBF0-11F978DEE106}" dt="2021-12-02T15:59:22.277" v="276" actId="1076"/>
          <ac:spMkLst>
            <pc:docMk/>
            <pc:sldMk cId="2940462915" sldId="273"/>
            <ac:spMk id="6" creationId="{F925386E-5B21-1A45-B5F5-AB3B5975E95E}"/>
          </ac:spMkLst>
        </pc:spChg>
      </pc:sldChg>
      <pc:sldChg chg="modSp">
        <pc:chgData name="Aschari  Eric" userId="S::ascharie@ethz.ch::f3cdf30d-ba72-471a-b3e9-4ec89a7b6fed" providerId="AD" clId="Web-{9659A78F-FDAE-44D7-BBF0-11F978DEE106}" dt="2021-12-02T15:30:04.709" v="12" actId="20577"/>
        <pc:sldMkLst>
          <pc:docMk/>
          <pc:sldMk cId="1491138255" sldId="288"/>
        </pc:sldMkLst>
        <pc:spChg chg="mod">
          <ac:chgData name="Aschari  Eric" userId="S::ascharie@ethz.ch::f3cdf30d-ba72-471a-b3e9-4ec89a7b6fed" providerId="AD" clId="Web-{9659A78F-FDAE-44D7-BBF0-11F978DEE106}" dt="2021-12-02T15:30:04.709" v="12" actId="20577"/>
          <ac:spMkLst>
            <pc:docMk/>
            <pc:sldMk cId="1491138255" sldId="288"/>
            <ac:spMk id="6" creationId="{208A1022-3036-425C-B7D9-6DF56A09CA77}"/>
          </ac:spMkLst>
        </pc:spChg>
      </pc:sldChg>
      <pc:sldChg chg="modSp">
        <pc:chgData name="Aschari  Eric" userId="S::ascharie@ethz.ch::f3cdf30d-ba72-471a-b3e9-4ec89a7b6fed" providerId="AD" clId="Web-{9659A78F-FDAE-44D7-BBF0-11F978DEE106}" dt="2021-12-02T15:29:31.755" v="4" actId="20577"/>
        <pc:sldMkLst>
          <pc:docMk/>
          <pc:sldMk cId="2611366269" sldId="289"/>
        </pc:sldMkLst>
        <pc:spChg chg="mod">
          <ac:chgData name="Aschari  Eric" userId="S::ascharie@ethz.ch::f3cdf30d-ba72-471a-b3e9-4ec89a7b6fed" providerId="AD" clId="Web-{9659A78F-FDAE-44D7-BBF0-11F978DEE106}" dt="2021-12-02T15:29:31.755" v="4" actId="20577"/>
          <ac:spMkLst>
            <pc:docMk/>
            <pc:sldMk cId="2611366269" sldId="289"/>
            <ac:spMk id="3" creationId="{416581CB-900C-486D-A6DA-17C31D9D1ABC}"/>
          </ac:spMkLst>
        </pc:spChg>
      </pc:sldChg>
      <pc:sldChg chg="modSp">
        <pc:chgData name="Aschari  Eric" userId="S::ascharie@ethz.ch::f3cdf30d-ba72-471a-b3e9-4ec89a7b6fed" providerId="AD" clId="Web-{9659A78F-FDAE-44D7-BBF0-11F978DEE106}" dt="2021-12-02T15:41:44.670" v="177" actId="20577"/>
        <pc:sldMkLst>
          <pc:docMk/>
          <pc:sldMk cId="2530261938" sldId="293"/>
        </pc:sldMkLst>
        <pc:spChg chg="mod">
          <ac:chgData name="Aschari  Eric" userId="S::ascharie@ethz.ch::f3cdf30d-ba72-471a-b3e9-4ec89a7b6fed" providerId="AD" clId="Web-{9659A78F-FDAE-44D7-BBF0-11F978DEE106}" dt="2021-12-02T15:41:44.670" v="177" actId="20577"/>
          <ac:spMkLst>
            <pc:docMk/>
            <pc:sldMk cId="2530261938" sldId="293"/>
            <ac:spMk id="6" creationId="{667135E8-71B0-4D1F-BB7F-C57831F7774D}"/>
          </ac:spMkLst>
        </pc:spChg>
      </pc:sldChg>
    </pc:docChg>
  </pc:docChgLst>
  <pc:docChgLst>
    <pc:chgData name="Mastroddi  Giacomo" userId="33ce51eb-f460-4a43-bc87-3bc43ad9756d" providerId="ADAL" clId="{E49AAD22-97BF-43CF-80B3-EEBCD7DDB22C}"/>
    <pc:docChg chg="undo custSel addSld delSld modSld sldOrd">
      <pc:chgData name="Mastroddi  Giacomo" userId="33ce51eb-f460-4a43-bc87-3bc43ad9756d" providerId="ADAL" clId="{E49AAD22-97BF-43CF-80B3-EEBCD7DDB22C}" dt="2022-05-29T13:46:08.131" v="5165" actId="14861"/>
      <pc:docMkLst>
        <pc:docMk/>
      </pc:docMkLst>
      <pc:sldChg chg="modAnim">
        <pc:chgData name="Mastroddi  Giacomo" userId="33ce51eb-f460-4a43-bc87-3bc43ad9756d" providerId="ADAL" clId="{E49AAD22-97BF-43CF-80B3-EEBCD7DDB22C}" dt="2022-05-29T12:35:37.389" v="4615"/>
        <pc:sldMkLst>
          <pc:docMk/>
          <pc:sldMk cId="1303705002" sldId="418"/>
        </pc:sldMkLst>
      </pc:sldChg>
      <pc:sldChg chg="delSp modSp mod ord modNotesTx">
        <pc:chgData name="Mastroddi  Giacomo" userId="33ce51eb-f460-4a43-bc87-3bc43ad9756d" providerId="ADAL" clId="{E49AAD22-97BF-43CF-80B3-EEBCD7DDB22C}" dt="2022-05-28T16:42:34.025" v="3877" actId="20577"/>
        <pc:sldMkLst>
          <pc:docMk/>
          <pc:sldMk cId="2583922521" sldId="428"/>
        </pc:sldMkLst>
        <pc:spChg chg="mod">
          <ac:chgData name="Mastroddi  Giacomo" userId="33ce51eb-f460-4a43-bc87-3bc43ad9756d" providerId="ADAL" clId="{E49AAD22-97BF-43CF-80B3-EEBCD7DDB22C}" dt="2022-05-28T16:40:30.988" v="3550" actId="20577"/>
          <ac:spMkLst>
            <pc:docMk/>
            <pc:sldMk cId="2583922521" sldId="428"/>
            <ac:spMk id="8" creationId="{C19A1D91-24DC-FC55-7114-7B76624D0DAB}"/>
          </ac:spMkLst>
        </pc:spChg>
        <pc:picChg chg="mod">
          <ac:chgData name="Mastroddi  Giacomo" userId="33ce51eb-f460-4a43-bc87-3bc43ad9756d" providerId="ADAL" clId="{E49AAD22-97BF-43CF-80B3-EEBCD7DDB22C}" dt="2022-05-27T16:52:40.126" v="1212" actId="1076"/>
          <ac:picMkLst>
            <pc:docMk/>
            <pc:sldMk cId="2583922521" sldId="428"/>
            <ac:picMk id="7" creationId="{621C3AFB-D0B1-7740-F01B-B5F26090A6F8}"/>
          </ac:picMkLst>
        </pc:picChg>
        <pc:cxnChg chg="del mod">
          <ac:chgData name="Mastroddi  Giacomo" userId="33ce51eb-f460-4a43-bc87-3bc43ad9756d" providerId="ADAL" clId="{E49AAD22-97BF-43CF-80B3-EEBCD7DDB22C}" dt="2022-05-27T16:52:45.447" v="1213" actId="478"/>
          <ac:cxnSpMkLst>
            <pc:docMk/>
            <pc:sldMk cId="2583922521" sldId="428"/>
            <ac:cxnSpMk id="68" creationId="{8AEB7070-A6EA-B0B2-AF6F-7DF37D8F9133}"/>
          </ac:cxnSpMkLst>
        </pc:cxnChg>
        <pc:cxnChg chg="del">
          <ac:chgData name="Mastroddi  Giacomo" userId="33ce51eb-f460-4a43-bc87-3bc43ad9756d" providerId="ADAL" clId="{E49AAD22-97BF-43CF-80B3-EEBCD7DDB22C}" dt="2022-05-27T16:52:45.447" v="1213" actId="478"/>
          <ac:cxnSpMkLst>
            <pc:docMk/>
            <pc:sldMk cId="2583922521" sldId="428"/>
            <ac:cxnSpMk id="69" creationId="{4595D889-FD6A-163E-B865-A91024498721}"/>
          </ac:cxnSpMkLst>
        </pc:cxnChg>
      </pc:sldChg>
      <pc:sldChg chg="addSp delSp modSp mod modShow">
        <pc:chgData name="Mastroddi  Giacomo" userId="33ce51eb-f460-4a43-bc87-3bc43ad9756d" providerId="ADAL" clId="{E49AAD22-97BF-43CF-80B3-EEBCD7DDB22C}" dt="2022-05-27T15:37:07.213" v="307" actId="729"/>
        <pc:sldMkLst>
          <pc:docMk/>
          <pc:sldMk cId="2858875167" sldId="540"/>
        </pc:sldMkLst>
        <pc:picChg chg="add del mod">
          <ac:chgData name="Mastroddi  Giacomo" userId="33ce51eb-f460-4a43-bc87-3bc43ad9756d" providerId="ADAL" clId="{E49AAD22-97BF-43CF-80B3-EEBCD7DDB22C}" dt="2022-05-27T14:42:48.249" v="174" actId="21"/>
          <ac:picMkLst>
            <pc:docMk/>
            <pc:sldMk cId="2858875167" sldId="540"/>
            <ac:picMk id="11" creationId="{4A01FE4A-E0F0-455E-76F2-42F48123A8B6}"/>
          </ac:picMkLst>
        </pc:picChg>
      </pc:sldChg>
      <pc:sldChg chg="addSp delSp modSp mod ord modAnim delCm modNotesTx">
        <pc:chgData name="Mastroddi  Giacomo" userId="33ce51eb-f460-4a43-bc87-3bc43ad9756d" providerId="ADAL" clId="{E49AAD22-97BF-43CF-80B3-EEBCD7DDB22C}" dt="2022-05-29T13:06:23.878" v="4864" actId="1036"/>
        <pc:sldMkLst>
          <pc:docMk/>
          <pc:sldMk cId="2969457163" sldId="543"/>
        </pc:sldMkLst>
        <pc:spChg chg="add mod">
          <ac:chgData name="Mastroddi  Giacomo" userId="33ce51eb-f460-4a43-bc87-3bc43ad9756d" providerId="ADAL" clId="{E49AAD22-97BF-43CF-80B3-EEBCD7DDB22C}" dt="2022-05-28T08:54:06.618" v="1497" actId="1582"/>
          <ac:spMkLst>
            <pc:docMk/>
            <pc:sldMk cId="2969457163" sldId="543"/>
            <ac:spMk id="3" creationId="{158CCBF9-61A6-CC8B-5BAB-E5A3F649BF77}"/>
          </ac:spMkLst>
        </pc:spChg>
        <pc:spChg chg="mod">
          <ac:chgData name="Mastroddi  Giacomo" userId="33ce51eb-f460-4a43-bc87-3bc43ad9756d" providerId="ADAL" clId="{E49AAD22-97BF-43CF-80B3-EEBCD7DDB22C}" dt="2022-05-29T12:45:50.719" v="4722" actId="20577"/>
          <ac:spMkLst>
            <pc:docMk/>
            <pc:sldMk cId="2969457163" sldId="543"/>
            <ac:spMk id="8" creationId="{D6DD3830-DAB4-EC93-9504-22B56DB1E150}"/>
          </ac:spMkLst>
        </pc:spChg>
        <pc:spChg chg="add del mod">
          <ac:chgData name="Mastroddi  Giacomo" userId="33ce51eb-f460-4a43-bc87-3bc43ad9756d" providerId="ADAL" clId="{E49AAD22-97BF-43CF-80B3-EEBCD7DDB22C}" dt="2022-05-27T16:41:17.844" v="1152" actId="478"/>
          <ac:spMkLst>
            <pc:docMk/>
            <pc:sldMk cId="2969457163" sldId="543"/>
            <ac:spMk id="10" creationId="{760100CA-568B-1A52-2818-B79B8DEBD6A9}"/>
          </ac:spMkLst>
        </pc:spChg>
        <pc:spChg chg="add mod">
          <ac:chgData name="Mastroddi  Giacomo" userId="33ce51eb-f460-4a43-bc87-3bc43ad9756d" providerId="ADAL" clId="{E49AAD22-97BF-43CF-80B3-EEBCD7DDB22C}" dt="2022-05-29T13:06:23.878" v="4864" actId="1036"/>
          <ac:spMkLst>
            <pc:docMk/>
            <pc:sldMk cId="2969457163" sldId="543"/>
            <ac:spMk id="10" creationId="{D690F51D-B105-53DA-C7D4-D850D975549F}"/>
          </ac:spMkLst>
        </pc:spChg>
        <pc:spChg chg="add mod">
          <ac:chgData name="Mastroddi  Giacomo" userId="33ce51eb-f460-4a43-bc87-3bc43ad9756d" providerId="ADAL" clId="{E49AAD22-97BF-43CF-80B3-EEBCD7DDB22C}" dt="2022-05-29T13:05:30.607" v="4836" actId="20577"/>
          <ac:spMkLst>
            <pc:docMk/>
            <pc:sldMk cId="2969457163" sldId="543"/>
            <ac:spMk id="12" creationId="{C1B33C54-7619-C672-8A5C-D9C56F657A5A}"/>
          </ac:spMkLst>
        </pc:spChg>
        <pc:spChg chg="add mod">
          <ac:chgData name="Mastroddi  Giacomo" userId="33ce51eb-f460-4a43-bc87-3bc43ad9756d" providerId="ADAL" clId="{E49AAD22-97BF-43CF-80B3-EEBCD7DDB22C}" dt="2022-05-28T08:55:03.457" v="1509" actId="1076"/>
          <ac:spMkLst>
            <pc:docMk/>
            <pc:sldMk cId="2969457163" sldId="543"/>
            <ac:spMk id="13" creationId="{C0843A61-CAB9-1F05-0C68-6F057CC9D63B}"/>
          </ac:spMkLst>
        </pc:spChg>
        <pc:spChg chg="add mod">
          <ac:chgData name="Mastroddi  Giacomo" userId="33ce51eb-f460-4a43-bc87-3bc43ad9756d" providerId="ADAL" clId="{E49AAD22-97BF-43CF-80B3-EEBCD7DDB22C}" dt="2022-05-28T09:55:09.510" v="2014" actId="1037"/>
          <ac:spMkLst>
            <pc:docMk/>
            <pc:sldMk cId="2969457163" sldId="543"/>
            <ac:spMk id="14" creationId="{1807409F-076F-1468-1B21-787E7833514B}"/>
          </ac:spMkLst>
        </pc:spChg>
        <pc:spChg chg="add mod">
          <ac:chgData name="Mastroddi  Giacomo" userId="33ce51eb-f460-4a43-bc87-3bc43ad9756d" providerId="ADAL" clId="{E49AAD22-97BF-43CF-80B3-EEBCD7DDB22C}" dt="2022-05-28T08:58:25.449" v="1544" actId="1076"/>
          <ac:spMkLst>
            <pc:docMk/>
            <pc:sldMk cId="2969457163" sldId="543"/>
            <ac:spMk id="15" creationId="{98FEBF36-E035-E056-FA34-5B17D6CBE786}"/>
          </ac:spMkLst>
        </pc:spChg>
        <pc:spChg chg="add mod">
          <ac:chgData name="Mastroddi  Giacomo" userId="33ce51eb-f460-4a43-bc87-3bc43ad9756d" providerId="ADAL" clId="{E49AAD22-97BF-43CF-80B3-EEBCD7DDB22C}" dt="2022-05-29T12:43:18.822" v="4620" actId="120"/>
          <ac:spMkLst>
            <pc:docMk/>
            <pc:sldMk cId="2969457163" sldId="543"/>
            <ac:spMk id="16" creationId="{52A2300F-49FF-CA6F-3942-047A1041EA87}"/>
          </ac:spMkLst>
        </pc:spChg>
        <pc:spChg chg="add mod">
          <ac:chgData name="Mastroddi  Giacomo" userId="33ce51eb-f460-4a43-bc87-3bc43ad9756d" providerId="ADAL" clId="{E49AAD22-97BF-43CF-80B3-EEBCD7DDB22C}" dt="2022-05-29T12:43:21.364" v="4621" actId="120"/>
          <ac:spMkLst>
            <pc:docMk/>
            <pc:sldMk cId="2969457163" sldId="543"/>
            <ac:spMk id="17" creationId="{3F2ACF50-3044-0CBE-A066-83C93980027B}"/>
          </ac:spMkLst>
        </pc:spChg>
        <pc:spChg chg="add mod">
          <ac:chgData name="Mastroddi  Giacomo" userId="33ce51eb-f460-4a43-bc87-3bc43ad9756d" providerId="ADAL" clId="{E49AAD22-97BF-43CF-80B3-EEBCD7DDB22C}" dt="2022-05-29T12:43:24.100" v="4622" actId="120"/>
          <ac:spMkLst>
            <pc:docMk/>
            <pc:sldMk cId="2969457163" sldId="543"/>
            <ac:spMk id="18" creationId="{15E1BFAE-481D-CFE1-9915-2B53DE1F3289}"/>
          </ac:spMkLst>
        </pc:spChg>
        <pc:spChg chg="add mod">
          <ac:chgData name="Mastroddi  Giacomo" userId="33ce51eb-f460-4a43-bc87-3bc43ad9756d" providerId="ADAL" clId="{E49AAD22-97BF-43CF-80B3-EEBCD7DDB22C}" dt="2022-05-29T12:43:26.142" v="4623" actId="120"/>
          <ac:spMkLst>
            <pc:docMk/>
            <pc:sldMk cId="2969457163" sldId="543"/>
            <ac:spMk id="19" creationId="{7F30DB71-81C3-96BA-008D-425A72E244D5}"/>
          </ac:spMkLst>
        </pc:spChg>
        <pc:spChg chg="add mod">
          <ac:chgData name="Mastroddi  Giacomo" userId="33ce51eb-f460-4a43-bc87-3bc43ad9756d" providerId="ADAL" clId="{E49AAD22-97BF-43CF-80B3-EEBCD7DDB22C}" dt="2022-05-28T09:58:35.353" v="2093" actId="1035"/>
          <ac:spMkLst>
            <pc:docMk/>
            <pc:sldMk cId="2969457163" sldId="543"/>
            <ac:spMk id="20" creationId="{15E66555-C609-3BD6-C019-61E3D44E27A6}"/>
          </ac:spMkLst>
        </pc:spChg>
        <pc:picChg chg="add mod ord">
          <ac:chgData name="Mastroddi  Giacomo" userId="33ce51eb-f460-4a43-bc87-3bc43ad9756d" providerId="ADAL" clId="{E49AAD22-97BF-43CF-80B3-EEBCD7DDB22C}" dt="2022-05-27T17:08:07.861" v="1223" actId="167"/>
          <ac:picMkLst>
            <pc:docMk/>
            <pc:sldMk cId="2969457163" sldId="543"/>
            <ac:picMk id="7" creationId="{AAD127E0-ADED-29F5-EFE4-C0D094842FDF}"/>
          </ac:picMkLst>
        </pc:picChg>
        <pc:picChg chg="mod ord">
          <ac:chgData name="Mastroddi  Giacomo" userId="33ce51eb-f460-4a43-bc87-3bc43ad9756d" providerId="ADAL" clId="{E49AAD22-97BF-43CF-80B3-EEBCD7DDB22C}" dt="2022-05-28T09:53:53.016" v="1998" actId="1076"/>
          <ac:picMkLst>
            <pc:docMk/>
            <pc:sldMk cId="2969457163" sldId="543"/>
            <ac:picMk id="9" creationId="{64D087B8-0D79-410E-959B-FBB05DE521BE}"/>
          </ac:picMkLst>
        </pc:picChg>
        <pc:picChg chg="mod ord">
          <ac:chgData name="Mastroddi  Giacomo" userId="33ce51eb-f460-4a43-bc87-3bc43ad9756d" providerId="ADAL" clId="{E49AAD22-97BF-43CF-80B3-EEBCD7DDB22C}" dt="2022-05-28T08:54:59.846" v="1508" actId="1076"/>
          <ac:picMkLst>
            <pc:docMk/>
            <pc:sldMk cId="2969457163" sldId="543"/>
            <ac:picMk id="11" creationId="{D51D450D-BD8D-43D2-945C-0AE69869A1D8}"/>
          </ac:picMkLst>
        </pc:picChg>
        <pc:cxnChg chg="add del">
          <ac:chgData name="Mastroddi  Giacomo" userId="33ce51eb-f460-4a43-bc87-3bc43ad9756d" providerId="ADAL" clId="{E49AAD22-97BF-43CF-80B3-EEBCD7DDB22C}" dt="2022-05-28T08:57:54.887" v="1533" actId="11529"/>
          <ac:cxnSpMkLst>
            <pc:docMk/>
            <pc:sldMk cId="2969457163" sldId="543"/>
            <ac:cxnSpMk id="14" creationId="{75931207-94A3-CAD5-74C1-00645AC71155}"/>
          </ac:cxnSpMkLst>
        </pc:cxnChg>
      </pc:sldChg>
      <pc:sldChg chg="mod modShow">
        <pc:chgData name="Mastroddi  Giacomo" userId="33ce51eb-f460-4a43-bc87-3bc43ad9756d" providerId="ADAL" clId="{E49AAD22-97BF-43CF-80B3-EEBCD7DDB22C}" dt="2022-05-28T09:37:16.148" v="1585" actId="729"/>
        <pc:sldMkLst>
          <pc:docMk/>
          <pc:sldMk cId="403308709" sldId="544"/>
        </pc:sldMkLst>
      </pc:sldChg>
      <pc:sldChg chg="mod ord modShow modNotesTx">
        <pc:chgData name="Mastroddi  Giacomo" userId="33ce51eb-f460-4a43-bc87-3bc43ad9756d" providerId="ADAL" clId="{E49AAD22-97BF-43CF-80B3-EEBCD7DDB22C}" dt="2022-05-28T15:48:18.956" v="2843"/>
        <pc:sldMkLst>
          <pc:docMk/>
          <pc:sldMk cId="1979551255" sldId="576"/>
        </pc:sldMkLst>
      </pc:sldChg>
      <pc:sldChg chg="addSp delSp modSp mod ord delAnim modAnim delCm modNotesTx">
        <pc:chgData name="Mastroddi  Giacomo" userId="33ce51eb-f460-4a43-bc87-3bc43ad9756d" providerId="ADAL" clId="{E49AAD22-97BF-43CF-80B3-EEBCD7DDB22C}" dt="2022-05-29T13:08:59.134" v="4865" actId="1592"/>
        <pc:sldMkLst>
          <pc:docMk/>
          <pc:sldMk cId="844770657" sldId="585"/>
        </pc:sldMkLst>
        <pc:spChg chg="del mod ord">
          <ac:chgData name="Mastroddi  Giacomo" userId="33ce51eb-f460-4a43-bc87-3bc43ad9756d" providerId="ADAL" clId="{E49AAD22-97BF-43CF-80B3-EEBCD7DDB22C}" dt="2022-05-28T16:25:20.693" v="3149" actId="21"/>
          <ac:spMkLst>
            <pc:docMk/>
            <pc:sldMk cId="844770657" sldId="585"/>
            <ac:spMk id="3" creationId="{82CFA0CB-5386-4991-825A-F25BDB936B4F}"/>
          </ac:spMkLst>
        </pc:spChg>
        <pc:spChg chg="add mod">
          <ac:chgData name="Mastroddi  Giacomo" userId="33ce51eb-f460-4a43-bc87-3bc43ad9756d" providerId="ADAL" clId="{E49AAD22-97BF-43CF-80B3-EEBCD7DDB22C}" dt="2022-05-29T13:03:28.881" v="4829" actId="164"/>
          <ac:spMkLst>
            <pc:docMk/>
            <pc:sldMk cId="844770657" sldId="585"/>
            <ac:spMk id="3" creationId="{D378BC2A-C8FF-B6F8-CB32-667C9BB627B1}"/>
          </ac:spMkLst>
        </pc:spChg>
        <pc:spChg chg="add mod">
          <ac:chgData name="Mastroddi  Giacomo" userId="33ce51eb-f460-4a43-bc87-3bc43ad9756d" providerId="ADAL" clId="{E49AAD22-97BF-43CF-80B3-EEBCD7DDB22C}" dt="2022-05-29T12:49:45.569" v="4784" actId="20577"/>
          <ac:spMkLst>
            <pc:docMk/>
            <pc:sldMk cId="844770657" sldId="585"/>
            <ac:spMk id="25" creationId="{786E2E4E-77D3-6DBC-A583-E98B5DAE3706}"/>
          </ac:spMkLst>
        </pc:spChg>
        <pc:spChg chg="add mod">
          <ac:chgData name="Mastroddi  Giacomo" userId="33ce51eb-f460-4a43-bc87-3bc43ad9756d" providerId="ADAL" clId="{E49AAD22-97BF-43CF-80B3-EEBCD7DDB22C}" dt="2022-05-27T15:50:02.977" v="522"/>
          <ac:spMkLst>
            <pc:docMk/>
            <pc:sldMk cId="844770657" sldId="585"/>
            <ac:spMk id="26" creationId="{79DD1289-F1E7-466B-DC34-2098BFA40D35}"/>
          </ac:spMkLst>
        </pc:spChg>
        <pc:spChg chg="add mod">
          <ac:chgData name="Mastroddi  Giacomo" userId="33ce51eb-f460-4a43-bc87-3bc43ad9756d" providerId="ADAL" clId="{E49AAD22-97BF-43CF-80B3-EEBCD7DDB22C}" dt="2022-05-27T15:50:02.977" v="522"/>
          <ac:spMkLst>
            <pc:docMk/>
            <pc:sldMk cId="844770657" sldId="585"/>
            <ac:spMk id="28" creationId="{7D5BD98A-297F-660B-F689-99DAEC07A3DB}"/>
          </ac:spMkLst>
        </pc:spChg>
        <pc:spChg chg="add mod">
          <ac:chgData name="Mastroddi  Giacomo" userId="33ce51eb-f460-4a43-bc87-3bc43ad9756d" providerId="ADAL" clId="{E49AAD22-97BF-43CF-80B3-EEBCD7DDB22C}" dt="2022-05-29T13:03:28.881" v="4829" actId="164"/>
          <ac:spMkLst>
            <pc:docMk/>
            <pc:sldMk cId="844770657" sldId="585"/>
            <ac:spMk id="29" creationId="{1E8DA1FA-747C-D5D7-09F2-1181CBBD2896}"/>
          </ac:spMkLst>
        </pc:spChg>
        <pc:spChg chg="add mod">
          <ac:chgData name="Mastroddi  Giacomo" userId="33ce51eb-f460-4a43-bc87-3bc43ad9756d" providerId="ADAL" clId="{E49AAD22-97BF-43CF-80B3-EEBCD7DDB22C}" dt="2022-05-27T15:50:02.977" v="522"/>
          <ac:spMkLst>
            <pc:docMk/>
            <pc:sldMk cId="844770657" sldId="585"/>
            <ac:spMk id="30" creationId="{FE4464DB-4AA6-15B9-7DB4-9D8011B87721}"/>
          </ac:spMkLst>
        </pc:spChg>
        <pc:spChg chg="add mod">
          <ac:chgData name="Mastroddi  Giacomo" userId="33ce51eb-f460-4a43-bc87-3bc43ad9756d" providerId="ADAL" clId="{E49AAD22-97BF-43CF-80B3-EEBCD7DDB22C}" dt="2022-05-28T16:25:28.080" v="3159" actId="20577"/>
          <ac:spMkLst>
            <pc:docMk/>
            <pc:sldMk cId="844770657" sldId="585"/>
            <ac:spMk id="33" creationId="{D494100C-C07D-545E-1B47-1FCE95E5F211}"/>
          </ac:spMkLst>
        </pc:spChg>
        <pc:spChg chg="add mod">
          <ac:chgData name="Mastroddi  Giacomo" userId="33ce51eb-f460-4a43-bc87-3bc43ad9756d" providerId="ADAL" clId="{E49AAD22-97BF-43CF-80B3-EEBCD7DDB22C}" dt="2022-05-27T15:50:02.977" v="522"/>
          <ac:spMkLst>
            <pc:docMk/>
            <pc:sldMk cId="844770657" sldId="585"/>
            <ac:spMk id="35" creationId="{12153B2E-78E6-CCC6-7D5C-75FC12A43B9B}"/>
          </ac:spMkLst>
        </pc:spChg>
        <pc:spChg chg="add mod">
          <ac:chgData name="Mastroddi  Giacomo" userId="33ce51eb-f460-4a43-bc87-3bc43ad9756d" providerId="ADAL" clId="{E49AAD22-97BF-43CF-80B3-EEBCD7DDB22C}" dt="2022-05-27T15:50:02.977" v="522"/>
          <ac:spMkLst>
            <pc:docMk/>
            <pc:sldMk cId="844770657" sldId="585"/>
            <ac:spMk id="36" creationId="{CF680751-813E-B111-8A2D-CF16271DE437}"/>
          </ac:spMkLst>
        </pc:spChg>
        <pc:spChg chg="add del mod">
          <ac:chgData name="Mastroddi  Giacomo" userId="33ce51eb-f460-4a43-bc87-3bc43ad9756d" providerId="ADAL" clId="{E49AAD22-97BF-43CF-80B3-EEBCD7DDB22C}" dt="2022-05-27T15:53:11.323" v="534" actId="478"/>
          <ac:spMkLst>
            <pc:docMk/>
            <pc:sldMk cId="844770657" sldId="585"/>
            <ac:spMk id="37" creationId="{827F132C-6A80-9A1C-6529-2693EA0951C1}"/>
          </ac:spMkLst>
        </pc:spChg>
        <pc:spChg chg="add mod">
          <ac:chgData name="Mastroddi  Giacomo" userId="33ce51eb-f460-4a43-bc87-3bc43ad9756d" providerId="ADAL" clId="{E49AAD22-97BF-43CF-80B3-EEBCD7DDB22C}" dt="2022-05-29T13:03:28.881" v="4829" actId="164"/>
          <ac:spMkLst>
            <pc:docMk/>
            <pc:sldMk cId="844770657" sldId="585"/>
            <ac:spMk id="37" creationId="{8808085C-6050-468D-50F7-FA2EEC956D20}"/>
          </ac:spMkLst>
        </pc:spChg>
        <pc:spChg chg="add mod">
          <ac:chgData name="Mastroddi  Giacomo" userId="33ce51eb-f460-4a43-bc87-3bc43ad9756d" providerId="ADAL" clId="{E49AAD22-97BF-43CF-80B3-EEBCD7DDB22C}" dt="2022-05-28T09:40:35.417" v="1620" actId="114"/>
          <ac:spMkLst>
            <pc:docMk/>
            <pc:sldMk cId="844770657" sldId="585"/>
            <ac:spMk id="38" creationId="{34EF8B2E-2B64-915E-E542-6DE47A0C8CF1}"/>
          </ac:spMkLst>
        </pc:spChg>
        <pc:spChg chg="add mod">
          <ac:chgData name="Mastroddi  Giacomo" userId="33ce51eb-f460-4a43-bc87-3bc43ad9756d" providerId="ADAL" clId="{E49AAD22-97BF-43CF-80B3-EEBCD7DDB22C}" dt="2022-05-27T16:35:45.714" v="1118" actId="20577"/>
          <ac:spMkLst>
            <pc:docMk/>
            <pc:sldMk cId="844770657" sldId="585"/>
            <ac:spMk id="39" creationId="{760B460F-3841-4A30-D43B-109AC9DD58E9}"/>
          </ac:spMkLst>
        </pc:spChg>
        <pc:spChg chg="add mod">
          <ac:chgData name="Mastroddi  Giacomo" userId="33ce51eb-f460-4a43-bc87-3bc43ad9756d" providerId="ADAL" clId="{E49AAD22-97BF-43CF-80B3-EEBCD7DDB22C}" dt="2022-05-29T13:03:28.881" v="4829" actId="164"/>
          <ac:spMkLst>
            <pc:docMk/>
            <pc:sldMk cId="844770657" sldId="585"/>
            <ac:spMk id="41" creationId="{5206CD58-00CD-E473-184A-BCE8C3043734}"/>
          </ac:spMkLst>
        </pc:spChg>
        <pc:spChg chg="add del mod ord">
          <ac:chgData name="Mastroddi  Giacomo" userId="33ce51eb-f460-4a43-bc87-3bc43ad9756d" providerId="ADAL" clId="{E49AAD22-97BF-43CF-80B3-EEBCD7DDB22C}" dt="2022-05-27T15:40:21.849" v="372" actId="478"/>
          <ac:spMkLst>
            <pc:docMk/>
            <pc:sldMk cId="844770657" sldId="585"/>
            <ac:spMk id="82" creationId="{C9D1C579-D88A-C503-640F-4EB44A3A6526}"/>
          </ac:spMkLst>
        </pc:spChg>
        <pc:spChg chg="add del mod ord">
          <ac:chgData name="Mastroddi  Giacomo" userId="33ce51eb-f460-4a43-bc87-3bc43ad9756d" providerId="ADAL" clId="{E49AAD22-97BF-43CF-80B3-EEBCD7DDB22C}" dt="2022-05-27T15:40:21.849" v="372" actId="478"/>
          <ac:spMkLst>
            <pc:docMk/>
            <pc:sldMk cId="844770657" sldId="585"/>
            <ac:spMk id="83" creationId="{38E4F80D-99E5-BF6C-1A03-9E1449211257}"/>
          </ac:spMkLst>
        </pc:spChg>
        <pc:spChg chg="add del mod">
          <ac:chgData name="Mastroddi  Giacomo" userId="33ce51eb-f460-4a43-bc87-3bc43ad9756d" providerId="ADAL" clId="{E49AAD22-97BF-43CF-80B3-EEBCD7DDB22C}" dt="2022-05-27T15:40:21.849" v="372" actId="478"/>
          <ac:spMkLst>
            <pc:docMk/>
            <pc:sldMk cId="844770657" sldId="585"/>
            <ac:spMk id="90" creationId="{B03EA8F3-14D7-3579-43C6-0EBF3427EB15}"/>
          </ac:spMkLst>
        </pc:spChg>
        <pc:spChg chg="add del mod">
          <ac:chgData name="Mastroddi  Giacomo" userId="33ce51eb-f460-4a43-bc87-3bc43ad9756d" providerId="ADAL" clId="{E49AAD22-97BF-43CF-80B3-EEBCD7DDB22C}" dt="2022-05-27T15:40:21.849" v="372" actId="478"/>
          <ac:spMkLst>
            <pc:docMk/>
            <pc:sldMk cId="844770657" sldId="585"/>
            <ac:spMk id="94" creationId="{954AF894-6BA3-9DC4-168D-A923FA398EC7}"/>
          </ac:spMkLst>
        </pc:spChg>
        <pc:spChg chg="del mod topLvl">
          <ac:chgData name="Mastroddi  Giacomo" userId="33ce51eb-f460-4a43-bc87-3bc43ad9756d" providerId="ADAL" clId="{E49AAD22-97BF-43CF-80B3-EEBCD7DDB22C}" dt="2022-05-27T14:46:16.113" v="269" actId="478"/>
          <ac:spMkLst>
            <pc:docMk/>
            <pc:sldMk cId="844770657" sldId="585"/>
            <ac:spMk id="97" creationId="{EE6A9563-7822-AAB1-9C44-096EACFDE949}"/>
          </ac:spMkLst>
        </pc:spChg>
        <pc:spChg chg="del mod topLvl">
          <ac:chgData name="Mastroddi  Giacomo" userId="33ce51eb-f460-4a43-bc87-3bc43ad9756d" providerId="ADAL" clId="{E49AAD22-97BF-43CF-80B3-EEBCD7DDB22C}" dt="2022-05-27T14:46:16.854" v="270" actId="478"/>
          <ac:spMkLst>
            <pc:docMk/>
            <pc:sldMk cId="844770657" sldId="585"/>
            <ac:spMk id="98" creationId="{91AD12D3-2FAB-8A17-8B0C-F14024B94DA1}"/>
          </ac:spMkLst>
        </pc:spChg>
        <pc:spChg chg="del mod topLvl">
          <ac:chgData name="Mastroddi  Giacomo" userId="33ce51eb-f460-4a43-bc87-3bc43ad9756d" providerId="ADAL" clId="{E49AAD22-97BF-43CF-80B3-EEBCD7DDB22C}" dt="2022-05-27T15:40:21.849" v="372" actId="478"/>
          <ac:spMkLst>
            <pc:docMk/>
            <pc:sldMk cId="844770657" sldId="585"/>
            <ac:spMk id="99" creationId="{9725F8C3-1110-B48E-B640-3B133EE8D38B}"/>
          </ac:spMkLst>
        </pc:spChg>
        <pc:spChg chg="del mod topLvl">
          <ac:chgData name="Mastroddi  Giacomo" userId="33ce51eb-f460-4a43-bc87-3bc43ad9756d" providerId="ADAL" clId="{E49AAD22-97BF-43CF-80B3-EEBCD7DDB22C}" dt="2022-05-27T15:40:21.849" v="372" actId="478"/>
          <ac:spMkLst>
            <pc:docMk/>
            <pc:sldMk cId="844770657" sldId="585"/>
            <ac:spMk id="100" creationId="{7C82B3CC-86C8-9083-4639-3E4C097F4AAA}"/>
          </ac:spMkLst>
        </pc:spChg>
        <pc:grpChg chg="add mod">
          <ac:chgData name="Mastroddi  Giacomo" userId="33ce51eb-f460-4a43-bc87-3bc43ad9756d" providerId="ADAL" clId="{E49AAD22-97BF-43CF-80B3-EEBCD7DDB22C}" dt="2022-05-29T13:03:28.881" v="4829" actId="164"/>
          <ac:grpSpMkLst>
            <pc:docMk/>
            <pc:sldMk cId="844770657" sldId="585"/>
            <ac:grpSpMk id="13" creationId="{128F3C3C-4FF3-6156-1D99-5CB56D58E51F}"/>
          </ac:grpSpMkLst>
        </pc:grpChg>
        <pc:grpChg chg="del">
          <ac:chgData name="Mastroddi  Giacomo" userId="33ce51eb-f460-4a43-bc87-3bc43ad9756d" providerId="ADAL" clId="{E49AAD22-97BF-43CF-80B3-EEBCD7DDB22C}" dt="2022-05-27T14:26:36.752" v="14" actId="478"/>
          <ac:grpSpMkLst>
            <pc:docMk/>
            <pc:sldMk cId="844770657" sldId="585"/>
            <ac:grpSpMk id="30" creationId="{987F42A2-AF17-4D75-AB18-687CCEEA971E}"/>
          </ac:grpSpMkLst>
        </pc:grpChg>
        <pc:grpChg chg="del">
          <ac:chgData name="Mastroddi  Giacomo" userId="33ce51eb-f460-4a43-bc87-3bc43ad9756d" providerId="ADAL" clId="{E49AAD22-97BF-43CF-80B3-EEBCD7DDB22C}" dt="2022-05-27T14:26:28.480" v="13" actId="478"/>
          <ac:grpSpMkLst>
            <pc:docMk/>
            <pc:sldMk cId="844770657" sldId="585"/>
            <ac:grpSpMk id="36" creationId="{D02BE975-E8F3-47B5-A391-BB4B11429BCA}"/>
          </ac:grpSpMkLst>
        </pc:grpChg>
        <pc:grpChg chg="del">
          <ac:chgData name="Mastroddi  Giacomo" userId="33ce51eb-f460-4a43-bc87-3bc43ad9756d" providerId="ADAL" clId="{E49AAD22-97BF-43CF-80B3-EEBCD7DDB22C}" dt="2022-05-27T14:26:28.480" v="13" actId="478"/>
          <ac:grpSpMkLst>
            <pc:docMk/>
            <pc:sldMk cId="844770657" sldId="585"/>
            <ac:grpSpMk id="41" creationId="{A06A2406-2693-433A-ACD6-FF1044097816}"/>
          </ac:grpSpMkLst>
        </pc:grpChg>
        <pc:grpChg chg="del">
          <ac:chgData name="Mastroddi  Giacomo" userId="33ce51eb-f460-4a43-bc87-3bc43ad9756d" providerId="ADAL" clId="{E49AAD22-97BF-43CF-80B3-EEBCD7DDB22C}" dt="2022-05-27T14:26:28.480" v="13" actId="478"/>
          <ac:grpSpMkLst>
            <pc:docMk/>
            <pc:sldMk cId="844770657" sldId="585"/>
            <ac:grpSpMk id="53" creationId="{CA6E1993-A6B7-473C-A17C-9B0E506490BC}"/>
          </ac:grpSpMkLst>
        </pc:grpChg>
        <pc:grpChg chg="del">
          <ac:chgData name="Mastroddi  Giacomo" userId="33ce51eb-f460-4a43-bc87-3bc43ad9756d" providerId="ADAL" clId="{E49AAD22-97BF-43CF-80B3-EEBCD7DDB22C}" dt="2022-05-27T14:26:28.480" v="13" actId="478"/>
          <ac:grpSpMkLst>
            <pc:docMk/>
            <pc:sldMk cId="844770657" sldId="585"/>
            <ac:grpSpMk id="54" creationId="{891B5010-B0D5-46E8-9E80-0CB84019DF8E}"/>
          </ac:grpSpMkLst>
        </pc:grpChg>
        <pc:grpChg chg="del">
          <ac:chgData name="Mastroddi  Giacomo" userId="33ce51eb-f460-4a43-bc87-3bc43ad9756d" providerId="ADAL" clId="{E49AAD22-97BF-43CF-80B3-EEBCD7DDB22C}" dt="2022-05-27T14:26:28.480" v="13" actId="478"/>
          <ac:grpSpMkLst>
            <pc:docMk/>
            <pc:sldMk cId="844770657" sldId="585"/>
            <ac:grpSpMk id="69" creationId="{609EF010-BA92-441C-B1CD-874C4199341A}"/>
          </ac:grpSpMkLst>
        </pc:grpChg>
        <pc:grpChg chg="del">
          <ac:chgData name="Mastroddi  Giacomo" userId="33ce51eb-f460-4a43-bc87-3bc43ad9756d" providerId="ADAL" clId="{E49AAD22-97BF-43CF-80B3-EEBCD7DDB22C}" dt="2022-05-27T14:26:28.480" v="13" actId="478"/>
          <ac:grpSpMkLst>
            <pc:docMk/>
            <pc:sldMk cId="844770657" sldId="585"/>
            <ac:grpSpMk id="85" creationId="{0217C7EB-7F7C-463B-9684-9D89E120F62C}"/>
          </ac:grpSpMkLst>
        </pc:grpChg>
        <pc:grpChg chg="del">
          <ac:chgData name="Mastroddi  Giacomo" userId="33ce51eb-f460-4a43-bc87-3bc43ad9756d" providerId="ADAL" clId="{E49AAD22-97BF-43CF-80B3-EEBCD7DDB22C}" dt="2022-05-27T14:26:28.480" v="13" actId="478"/>
          <ac:grpSpMkLst>
            <pc:docMk/>
            <pc:sldMk cId="844770657" sldId="585"/>
            <ac:grpSpMk id="89" creationId="{12461D37-40C3-4820-AD64-1A57B68D3692}"/>
          </ac:grpSpMkLst>
        </pc:grpChg>
        <pc:grpChg chg="add del mod">
          <ac:chgData name="Mastroddi  Giacomo" userId="33ce51eb-f460-4a43-bc87-3bc43ad9756d" providerId="ADAL" clId="{E49AAD22-97BF-43CF-80B3-EEBCD7DDB22C}" dt="2022-05-27T14:46:13.873" v="268" actId="165"/>
          <ac:grpSpMkLst>
            <pc:docMk/>
            <pc:sldMk cId="844770657" sldId="585"/>
            <ac:grpSpMk id="96" creationId="{D292D2C1-12A3-83A2-C6BA-6AA4F32B4B2E}"/>
          </ac:grpSpMkLst>
        </pc:grpChg>
        <pc:picChg chg="add del mod">
          <ac:chgData name="Mastroddi  Giacomo" userId="33ce51eb-f460-4a43-bc87-3bc43ad9756d" providerId="ADAL" clId="{E49AAD22-97BF-43CF-80B3-EEBCD7DDB22C}" dt="2022-05-27T15:40:21.849" v="372" actId="478"/>
          <ac:picMkLst>
            <pc:docMk/>
            <pc:sldMk cId="844770657" sldId="585"/>
            <ac:picMk id="7" creationId="{307499B6-F23A-6F36-47B7-EBA2232E94CA}"/>
          </ac:picMkLst>
        </pc:picChg>
        <pc:picChg chg="add mod">
          <ac:chgData name="Mastroddi  Giacomo" userId="33ce51eb-f460-4a43-bc87-3bc43ad9756d" providerId="ADAL" clId="{E49AAD22-97BF-43CF-80B3-EEBCD7DDB22C}" dt="2022-05-27T15:41:47.836" v="386" actId="14100"/>
          <ac:picMkLst>
            <pc:docMk/>
            <pc:sldMk cId="844770657" sldId="585"/>
            <ac:picMk id="8" creationId="{44708673-734F-0F6D-BFC4-0BEFBDA12271}"/>
          </ac:picMkLst>
        </pc:picChg>
        <pc:picChg chg="add del mod">
          <ac:chgData name="Mastroddi  Giacomo" userId="33ce51eb-f460-4a43-bc87-3bc43ad9756d" providerId="ADAL" clId="{E49AAD22-97BF-43CF-80B3-EEBCD7DDB22C}" dt="2022-05-27T15:40:21.849" v="372" actId="478"/>
          <ac:picMkLst>
            <pc:docMk/>
            <pc:sldMk cId="844770657" sldId="585"/>
            <ac:picMk id="9" creationId="{A358E3CA-B265-1ACF-C255-C9DD739BA4BC}"/>
          </ac:picMkLst>
        </pc:picChg>
        <pc:picChg chg="add del mod">
          <ac:chgData name="Mastroddi  Giacomo" userId="33ce51eb-f460-4a43-bc87-3bc43ad9756d" providerId="ADAL" clId="{E49AAD22-97BF-43CF-80B3-EEBCD7DDB22C}" dt="2022-05-27T15:48:53.760" v="516" actId="478"/>
          <ac:picMkLst>
            <pc:docMk/>
            <pc:sldMk cId="844770657" sldId="585"/>
            <ac:picMk id="21" creationId="{F8044CD6-65DE-CE1A-50C6-D65F7CD8AFE3}"/>
          </ac:picMkLst>
        </pc:picChg>
        <pc:picChg chg="add mod">
          <ac:chgData name="Mastroddi  Giacomo" userId="33ce51eb-f460-4a43-bc87-3bc43ad9756d" providerId="ADAL" clId="{E49AAD22-97BF-43CF-80B3-EEBCD7DDB22C}" dt="2022-05-27T15:49:50.002" v="520"/>
          <ac:picMkLst>
            <pc:docMk/>
            <pc:sldMk cId="844770657" sldId="585"/>
            <ac:picMk id="22" creationId="{1C73A3C8-5CBA-86E2-0304-D4DFB34E1910}"/>
          </ac:picMkLst>
        </pc:picChg>
        <pc:picChg chg="add mod">
          <ac:chgData name="Mastroddi  Giacomo" userId="33ce51eb-f460-4a43-bc87-3bc43ad9756d" providerId="ADAL" clId="{E49AAD22-97BF-43CF-80B3-EEBCD7DDB22C}" dt="2022-05-27T15:50:02.977" v="522"/>
          <ac:picMkLst>
            <pc:docMk/>
            <pc:sldMk cId="844770657" sldId="585"/>
            <ac:picMk id="23" creationId="{A796F402-DECD-69CB-5DCF-DAB490A7D4DE}"/>
          </ac:picMkLst>
        </pc:picChg>
        <pc:picChg chg="add mod">
          <ac:chgData name="Mastroddi  Giacomo" userId="33ce51eb-f460-4a43-bc87-3bc43ad9756d" providerId="ADAL" clId="{E49AAD22-97BF-43CF-80B3-EEBCD7DDB22C}" dt="2022-05-27T15:50:02.977" v="522"/>
          <ac:picMkLst>
            <pc:docMk/>
            <pc:sldMk cId="844770657" sldId="585"/>
            <ac:picMk id="24" creationId="{230283B7-2BEF-DFF9-BEDE-92C3BAF4604A}"/>
          </ac:picMkLst>
        </pc:picChg>
        <pc:picChg chg="add del mod">
          <ac:chgData name="Mastroddi  Giacomo" userId="33ce51eb-f460-4a43-bc87-3bc43ad9756d" providerId="ADAL" clId="{E49AAD22-97BF-43CF-80B3-EEBCD7DDB22C}" dt="2022-05-27T15:51:37.247" v="526" actId="478"/>
          <ac:picMkLst>
            <pc:docMk/>
            <pc:sldMk cId="844770657" sldId="585"/>
            <ac:picMk id="25" creationId="{19365F09-C8D7-227B-6293-966BCB995213}"/>
          </ac:picMkLst>
        </pc:picChg>
        <pc:picChg chg="add del mod">
          <ac:chgData name="Mastroddi  Giacomo" userId="33ce51eb-f460-4a43-bc87-3bc43ad9756d" providerId="ADAL" clId="{E49AAD22-97BF-43CF-80B3-EEBCD7DDB22C}" dt="2022-05-27T15:40:21.849" v="372" actId="478"/>
          <ac:picMkLst>
            <pc:docMk/>
            <pc:sldMk cId="844770657" sldId="585"/>
            <ac:picMk id="29" creationId="{1BA1F69A-47A0-F9DB-F312-1EAEB7277847}"/>
          </ac:picMkLst>
        </pc:picChg>
        <pc:picChg chg="add mod">
          <ac:chgData name="Mastroddi  Giacomo" userId="33ce51eb-f460-4a43-bc87-3bc43ad9756d" providerId="ADAL" clId="{E49AAD22-97BF-43CF-80B3-EEBCD7DDB22C}" dt="2022-05-27T15:50:02.977" v="522"/>
          <ac:picMkLst>
            <pc:docMk/>
            <pc:sldMk cId="844770657" sldId="585"/>
            <ac:picMk id="34" creationId="{A5E8F0A4-5508-398A-BF19-4D0787144CC0}"/>
          </ac:picMkLst>
        </pc:picChg>
        <pc:picChg chg="add del mod modCrop">
          <ac:chgData name="Mastroddi  Giacomo" userId="33ce51eb-f460-4a43-bc87-3bc43ad9756d" providerId="ADAL" clId="{E49AAD22-97BF-43CF-80B3-EEBCD7DDB22C}" dt="2022-05-27T15:40:23.360" v="373" actId="478"/>
          <ac:picMkLst>
            <pc:docMk/>
            <pc:sldMk cId="844770657" sldId="585"/>
            <ac:picMk id="95" creationId="{217909ED-13FD-04CF-71F0-6A9A1364BAD7}"/>
          </ac:picMkLst>
        </pc:picChg>
        <pc:inkChg chg="del">
          <ac:chgData name="Mastroddi  Giacomo" userId="33ce51eb-f460-4a43-bc87-3bc43ad9756d" providerId="ADAL" clId="{E49AAD22-97BF-43CF-80B3-EEBCD7DDB22C}" dt="2022-05-27T14:26:28.480" v="13" actId="478"/>
          <ac:inkMkLst>
            <pc:docMk/>
            <pc:sldMk cId="844770657" sldId="585"/>
            <ac:inkMk id="32" creationId="{27519B73-647B-4C4B-B8C9-41CD238E9AF1}"/>
          </ac:inkMkLst>
        </pc:inkChg>
        <pc:inkChg chg="del">
          <ac:chgData name="Mastroddi  Giacomo" userId="33ce51eb-f460-4a43-bc87-3bc43ad9756d" providerId="ADAL" clId="{E49AAD22-97BF-43CF-80B3-EEBCD7DDB22C}" dt="2022-05-27T14:26:28.480" v="13" actId="478"/>
          <ac:inkMkLst>
            <pc:docMk/>
            <pc:sldMk cId="844770657" sldId="585"/>
            <ac:inkMk id="37" creationId="{BFB44F08-9610-4D65-BF96-526A9E625A07}"/>
          </ac:inkMkLst>
        </pc:inkChg>
        <pc:inkChg chg="del">
          <ac:chgData name="Mastroddi  Giacomo" userId="33ce51eb-f460-4a43-bc87-3bc43ad9756d" providerId="ADAL" clId="{E49AAD22-97BF-43CF-80B3-EEBCD7DDB22C}" dt="2022-05-27T14:26:28.480" v="13" actId="478"/>
          <ac:inkMkLst>
            <pc:docMk/>
            <pc:sldMk cId="844770657" sldId="585"/>
            <ac:inkMk id="72" creationId="{184B4BE7-BE27-4930-9D2A-BFDC7DBA8D32}"/>
          </ac:inkMkLst>
        </pc:inkChg>
        <pc:inkChg chg="del">
          <ac:chgData name="Mastroddi  Giacomo" userId="33ce51eb-f460-4a43-bc87-3bc43ad9756d" providerId="ADAL" clId="{E49AAD22-97BF-43CF-80B3-EEBCD7DDB22C}" dt="2022-05-27T14:26:28.480" v="13" actId="478"/>
          <ac:inkMkLst>
            <pc:docMk/>
            <pc:sldMk cId="844770657" sldId="585"/>
            <ac:inkMk id="73" creationId="{41D9F267-AA07-42FE-A6AC-1014A058A99B}"/>
          </ac:inkMkLst>
        </pc:inkChg>
        <pc:inkChg chg="del">
          <ac:chgData name="Mastroddi  Giacomo" userId="33ce51eb-f460-4a43-bc87-3bc43ad9756d" providerId="ADAL" clId="{E49AAD22-97BF-43CF-80B3-EEBCD7DDB22C}" dt="2022-05-27T14:26:28.480" v="13" actId="478"/>
          <ac:inkMkLst>
            <pc:docMk/>
            <pc:sldMk cId="844770657" sldId="585"/>
            <ac:inkMk id="74" creationId="{B347666A-431A-470B-8CA1-2E4645A0114F}"/>
          </ac:inkMkLst>
        </pc:inkChg>
        <pc:inkChg chg="del">
          <ac:chgData name="Mastroddi  Giacomo" userId="33ce51eb-f460-4a43-bc87-3bc43ad9756d" providerId="ADAL" clId="{E49AAD22-97BF-43CF-80B3-EEBCD7DDB22C}" dt="2022-05-27T14:26:28.480" v="13" actId="478"/>
          <ac:inkMkLst>
            <pc:docMk/>
            <pc:sldMk cId="844770657" sldId="585"/>
            <ac:inkMk id="75" creationId="{423E0569-F0C4-4FAA-A1D8-5EEB4D536F03}"/>
          </ac:inkMkLst>
        </pc:inkChg>
        <pc:inkChg chg="del">
          <ac:chgData name="Mastroddi  Giacomo" userId="33ce51eb-f460-4a43-bc87-3bc43ad9756d" providerId="ADAL" clId="{E49AAD22-97BF-43CF-80B3-EEBCD7DDB22C}" dt="2022-05-27T14:26:28.480" v="13" actId="478"/>
          <ac:inkMkLst>
            <pc:docMk/>
            <pc:sldMk cId="844770657" sldId="585"/>
            <ac:inkMk id="76" creationId="{9FAF1BAA-998E-43B2-8A6B-0DFB50D742EF}"/>
          </ac:inkMkLst>
        </pc:inkChg>
        <pc:inkChg chg="del">
          <ac:chgData name="Mastroddi  Giacomo" userId="33ce51eb-f460-4a43-bc87-3bc43ad9756d" providerId="ADAL" clId="{E49AAD22-97BF-43CF-80B3-EEBCD7DDB22C}" dt="2022-05-27T14:26:28.480" v="13" actId="478"/>
          <ac:inkMkLst>
            <pc:docMk/>
            <pc:sldMk cId="844770657" sldId="585"/>
            <ac:inkMk id="77" creationId="{CDD93354-C0BE-42B2-BC9E-468BFC2271C6}"/>
          </ac:inkMkLst>
        </pc:inkChg>
        <pc:inkChg chg="del">
          <ac:chgData name="Mastroddi  Giacomo" userId="33ce51eb-f460-4a43-bc87-3bc43ad9756d" providerId="ADAL" clId="{E49AAD22-97BF-43CF-80B3-EEBCD7DDB22C}" dt="2022-05-27T14:26:28.480" v="13" actId="478"/>
          <ac:inkMkLst>
            <pc:docMk/>
            <pc:sldMk cId="844770657" sldId="585"/>
            <ac:inkMk id="78" creationId="{234CD6D3-898D-45A9-8C0E-1D7A0FFECA62}"/>
          </ac:inkMkLst>
        </pc:inkChg>
        <pc:cxnChg chg="add mod">
          <ac:chgData name="Mastroddi  Giacomo" userId="33ce51eb-f460-4a43-bc87-3bc43ad9756d" providerId="ADAL" clId="{E49AAD22-97BF-43CF-80B3-EEBCD7DDB22C}" dt="2022-05-29T13:03:28.881" v="4829" actId="164"/>
          <ac:cxnSpMkLst>
            <pc:docMk/>
            <pc:sldMk cId="844770657" sldId="585"/>
            <ac:cxnSpMk id="9" creationId="{C5B07803-FFC3-24D9-F71A-C72EF6AF6B48}"/>
          </ac:cxnSpMkLst>
        </pc:cxnChg>
        <pc:cxnChg chg="add mod">
          <ac:chgData name="Mastroddi  Giacomo" userId="33ce51eb-f460-4a43-bc87-3bc43ad9756d" providerId="ADAL" clId="{E49AAD22-97BF-43CF-80B3-EEBCD7DDB22C}" dt="2022-05-27T15:50:02.977" v="522"/>
          <ac:cxnSpMkLst>
            <pc:docMk/>
            <pc:sldMk cId="844770657" sldId="585"/>
            <ac:cxnSpMk id="31" creationId="{FE5B5526-0FE3-991E-00B3-4365C52D2BB8}"/>
          </ac:cxnSpMkLst>
        </pc:cxnChg>
        <pc:cxnChg chg="add mod">
          <ac:chgData name="Mastroddi  Giacomo" userId="33ce51eb-f460-4a43-bc87-3bc43ad9756d" providerId="ADAL" clId="{E49AAD22-97BF-43CF-80B3-EEBCD7DDB22C}" dt="2022-05-27T15:50:02.977" v="522"/>
          <ac:cxnSpMkLst>
            <pc:docMk/>
            <pc:sldMk cId="844770657" sldId="585"/>
            <ac:cxnSpMk id="32" creationId="{44623DD5-3D2D-1AB6-D969-D676421F4693}"/>
          </ac:cxnSpMkLst>
        </pc:cxnChg>
        <pc:cxnChg chg="add mod">
          <ac:chgData name="Mastroddi  Giacomo" userId="33ce51eb-f460-4a43-bc87-3bc43ad9756d" providerId="ADAL" clId="{E49AAD22-97BF-43CF-80B3-EEBCD7DDB22C}" dt="2022-05-29T13:03:28.881" v="4829" actId="164"/>
          <ac:cxnSpMkLst>
            <pc:docMk/>
            <pc:sldMk cId="844770657" sldId="585"/>
            <ac:cxnSpMk id="40" creationId="{CEB1A672-8ACA-BA03-460C-EA51B171E160}"/>
          </ac:cxnSpMkLst>
        </pc:cxnChg>
        <pc:cxnChg chg="add del mod">
          <ac:chgData name="Mastroddi  Giacomo" userId="33ce51eb-f460-4a43-bc87-3bc43ad9756d" providerId="ADAL" clId="{E49AAD22-97BF-43CF-80B3-EEBCD7DDB22C}" dt="2022-05-27T15:40:21.849" v="372" actId="478"/>
          <ac:cxnSpMkLst>
            <pc:docMk/>
            <pc:sldMk cId="844770657" sldId="585"/>
            <ac:cxnSpMk id="55" creationId="{B7A0DA0B-A972-613E-639E-4B5EB1284C30}"/>
          </ac:cxnSpMkLst>
        </pc:cxnChg>
        <pc:cxnChg chg="add del mod">
          <ac:chgData name="Mastroddi  Giacomo" userId="33ce51eb-f460-4a43-bc87-3bc43ad9756d" providerId="ADAL" clId="{E49AAD22-97BF-43CF-80B3-EEBCD7DDB22C}" dt="2022-05-27T15:40:21.849" v="372" actId="478"/>
          <ac:cxnSpMkLst>
            <pc:docMk/>
            <pc:sldMk cId="844770657" sldId="585"/>
            <ac:cxnSpMk id="91" creationId="{A1100BB5-97EB-D7A3-3F23-A8112F51E792}"/>
          </ac:cxnSpMkLst>
        </pc:cxnChg>
      </pc:sldChg>
      <pc:sldChg chg="add del mod modShow">
        <pc:chgData name="Mastroddi  Giacomo" userId="33ce51eb-f460-4a43-bc87-3bc43ad9756d" providerId="ADAL" clId="{E49AAD22-97BF-43CF-80B3-EEBCD7DDB22C}" dt="2022-05-27T15:36:59.219" v="305" actId="729"/>
        <pc:sldMkLst>
          <pc:docMk/>
          <pc:sldMk cId="659634685" sldId="588"/>
        </pc:sldMkLst>
      </pc:sldChg>
      <pc:sldChg chg="mod modShow">
        <pc:chgData name="Mastroddi  Giacomo" userId="33ce51eb-f460-4a43-bc87-3bc43ad9756d" providerId="ADAL" clId="{E49AAD22-97BF-43CF-80B3-EEBCD7DDB22C}" dt="2022-05-27T15:37:01.859" v="306" actId="729"/>
        <pc:sldMkLst>
          <pc:docMk/>
          <pc:sldMk cId="3189666274" sldId="589"/>
        </pc:sldMkLst>
      </pc:sldChg>
      <pc:sldChg chg="add del mod modShow">
        <pc:chgData name="Mastroddi  Giacomo" userId="33ce51eb-f460-4a43-bc87-3bc43ad9756d" providerId="ADAL" clId="{E49AAD22-97BF-43CF-80B3-EEBCD7DDB22C}" dt="2022-05-27T15:36:56.797" v="304" actId="729"/>
        <pc:sldMkLst>
          <pc:docMk/>
          <pc:sldMk cId="3044686144" sldId="591"/>
        </pc:sldMkLst>
      </pc:sldChg>
      <pc:sldChg chg="delSp modSp add del mod">
        <pc:chgData name="Mastroddi  Giacomo" userId="33ce51eb-f460-4a43-bc87-3bc43ad9756d" providerId="ADAL" clId="{E49AAD22-97BF-43CF-80B3-EEBCD7DDB22C}" dt="2022-05-27T15:58:42.785" v="717" actId="2696"/>
        <pc:sldMkLst>
          <pc:docMk/>
          <pc:sldMk cId="3447787025" sldId="594"/>
        </pc:sldMkLst>
        <pc:spChg chg="mod">
          <ac:chgData name="Mastroddi  Giacomo" userId="33ce51eb-f460-4a43-bc87-3bc43ad9756d" providerId="ADAL" clId="{E49AAD22-97BF-43CF-80B3-EEBCD7DDB22C}" dt="2022-05-27T15:47:30.569" v="508" actId="1035"/>
          <ac:spMkLst>
            <pc:docMk/>
            <pc:sldMk cId="3447787025" sldId="594"/>
            <ac:spMk id="3" creationId="{82CFA0CB-5386-4991-825A-F25BDB936B4F}"/>
          </ac:spMkLst>
        </pc:spChg>
        <pc:picChg chg="del">
          <ac:chgData name="Mastroddi  Giacomo" userId="33ce51eb-f460-4a43-bc87-3bc43ad9756d" providerId="ADAL" clId="{E49AAD22-97BF-43CF-80B3-EEBCD7DDB22C}" dt="2022-05-27T15:40:12.680" v="370" actId="478"/>
          <ac:picMkLst>
            <pc:docMk/>
            <pc:sldMk cId="3447787025" sldId="594"/>
            <ac:picMk id="8" creationId="{44708673-734F-0F6D-BFC4-0BEFBDA12271}"/>
          </ac:picMkLst>
        </pc:picChg>
        <pc:picChg chg="ord">
          <ac:chgData name="Mastroddi  Giacomo" userId="33ce51eb-f460-4a43-bc87-3bc43ad9756d" providerId="ADAL" clId="{E49AAD22-97BF-43CF-80B3-EEBCD7DDB22C}" dt="2022-05-27T15:49:44.671" v="519" actId="167"/>
          <ac:picMkLst>
            <pc:docMk/>
            <pc:sldMk cId="3447787025" sldId="594"/>
            <ac:picMk id="9" creationId="{A358E3CA-B265-1ACF-C255-C9DD739BA4BC}"/>
          </ac:picMkLst>
        </pc:picChg>
        <pc:picChg chg="ord">
          <ac:chgData name="Mastroddi  Giacomo" userId="33ce51eb-f460-4a43-bc87-3bc43ad9756d" providerId="ADAL" clId="{E49AAD22-97BF-43CF-80B3-EEBCD7DDB22C}" dt="2022-05-27T15:49:40.947" v="518" actId="167"/>
          <ac:picMkLst>
            <pc:docMk/>
            <pc:sldMk cId="3447787025" sldId="594"/>
            <ac:picMk id="29" creationId="{1BA1F69A-47A0-F9DB-F312-1EAEB7277847}"/>
          </ac:picMkLst>
        </pc:picChg>
      </pc:sldChg>
      <pc:sldChg chg="add del">
        <pc:chgData name="Mastroddi  Giacomo" userId="33ce51eb-f460-4a43-bc87-3bc43ad9756d" providerId="ADAL" clId="{E49AAD22-97BF-43CF-80B3-EEBCD7DDB22C}" dt="2022-05-27T15:58:45.115" v="718" actId="2696"/>
        <pc:sldMkLst>
          <pc:docMk/>
          <pc:sldMk cId="1012249098" sldId="595"/>
        </pc:sldMkLst>
      </pc:sldChg>
      <pc:sldChg chg="modSp ord modAnim modNotesTx">
        <pc:chgData name="Mastroddi  Giacomo" userId="33ce51eb-f460-4a43-bc87-3bc43ad9756d" providerId="ADAL" clId="{E49AAD22-97BF-43CF-80B3-EEBCD7DDB22C}" dt="2022-05-28T16:45:05.696" v="3941" actId="20577"/>
        <pc:sldMkLst>
          <pc:docMk/>
          <pc:sldMk cId="2294753967" sldId="595"/>
        </pc:sldMkLst>
        <pc:spChg chg="mod">
          <ac:chgData name="Mastroddi  Giacomo" userId="33ce51eb-f460-4a43-bc87-3bc43ad9756d" providerId="ADAL" clId="{E49AAD22-97BF-43CF-80B3-EEBCD7DDB22C}" dt="2022-05-28T16:44:47.341" v="3940" actId="20577"/>
          <ac:spMkLst>
            <pc:docMk/>
            <pc:sldMk cId="2294753967" sldId="595"/>
            <ac:spMk id="3" creationId="{D917B2A4-F721-4145-868C-7F46D9F91522}"/>
          </ac:spMkLst>
        </pc:spChg>
      </pc:sldChg>
      <pc:sldChg chg="addSp delSp modSp add mod addAnim delAnim modAnim delCm modNotesTx">
        <pc:chgData name="Mastroddi  Giacomo" userId="33ce51eb-f460-4a43-bc87-3bc43ad9756d" providerId="ADAL" clId="{E49AAD22-97BF-43CF-80B3-EEBCD7DDB22C}" dt="2022-05-29T12:49:32.943" v="4776" actId="1592"/>
        <pc:sldMkLst>
          <pc:docMk/>
          <pc:sldMk cId="1296755660" sldId="596"/>
        </pc:sldMkLst>
        <pc:spChg chg="del">
          <ac:chgData name="Mastroddi  Giacomo" userId="33ce51eb-f460-4a43-bc87-3bc43ad9756d" providerId="ADAL" clId="{E49AAD22-97BF-43CF-80B3-EEBCD7DDB22C}" dt="2022-05-28T15:48:37.922" v="2844" actId="478"/>
          <ac:spMkLst>
            <pc:docMk/>
            <pc:sldMk cId="1296755660" sldId="596"/>
            <ac:spMk id="3" creationId="{82CFA0CB-5386-4991-825A-F25BDB936B4F}"/>
          </ac:spMkLst>
        </pc:spChg>
        <pc:spChg chg="del">
          <ac:chgData name="Mastroddi  Giacomo" userId="33ce51eb-f460-4a43-bc87-3bc43ad9756d" providerId="ADAL" clId="{E49AAD22-97BF-43CF-80B3-EEBCD7DDB22C}" dt="2022-05-28T15:51:36.741" v="2875" actId="478"/>
          <ac:spMkLst>
            <pc:docMk/>
            <pc:sldMk cId="1296755660" sldId="596"/>
            <ac:spMk id="26" creationId="{79DD1289-F1E7-466B-DC34-2098BFA40D35}"/>
          </ac:spMkLst>
        </pc:spChg>
        <pc:spChg chg="mod">
          <ac:chgData name="Mastroddi  Giacomo" userId="33ce51eb-f460-4a43-bc87-3bc43ad9756d" providerId="ADAL" clId="{E49AAD22-97BF-43CF-80B3-EEBCD7DDB22C}" dt="2022-05-28T16:06:33.699" v="2885" actId="688"/>
          <ac:spMkLst>
            <pc:docMk/>
            <pc:sldMk cId="1296755660" sldId="596"/>
            <ac:spMk id="28" creationId="{7D5BD98A-297F-660B-F689-99DAEC07A3DB}"/>
          </ac:spMkLst>
        </pc:spChg>
        <pc:spChg chg="add mod">
          <ac:chgData name="Mastroddi  Giacomo" userId="33ce51eb-f460-4a43-bc87-3bc43ad9756d" providerId="ADAL" clId="{E49AAD22-97BF-43CF-80B3-EEBCD7DDB22C}" dt="2022-05-28T16:17:40.962" v="2986" actId="1038"/>
          <ac:spMkLst>
            <pc:docMk/>
            <pc:sldMk cId="1296755660" sldId="596"/>
            <ac:spMk id="29" creationId="{46DD8306-F46C-EF36-3061-31523B0CD241}"/>
          </ac:spMkLst>
        </pc:spChg>
        <pc:spChg chg="mod ord">
          <ac:chgData name="Mastroddi  Giacomo" userId="33ce51eb-f460-4a43-bc87-3bc43ad9756d" providerId="ADAL" clId="{E49AAD22-97BF-43CF-80B3-EEBCD7DDB22C}" dt="2022-05-28T16:24:34.212" v="3133" actId="14100"/>
          <ac:spMkLst>
            <pc:docMk/>
            <pc:sldMk cId="1296755660" sldId="596"/>
            <ac:spMk id="30" creationId="{FE4464DB-4AA6-15B9-7DB4-9D8011B87721}"/>
          </ac:spMkLst>
        </pc:spChg>
        <pc:spChg chg="mod ord">
          <ac:chgData name="Mastroddi  Giacomo" userId="33ce51eb-f460-4a43-bc87-3bc43ad9756d" providerId="ADAL" clId="{E49AAD22-97BF-43CF-80B3-EEBCD7DDB22C}" dt="2022-05-28T16:24:47.551" v="3148" actId="20577"/>
          <ac:spMkLst>
            <pc:docMk/>
            <pc:sldMk cId="1296755660" sldId="596"/>
            <ac:spMk id="33" creationId="{D494100C-C07D-545E-1B47-1FCE95E5F211}"/>
          </ac:spMkLst>
        </pc:spChg>
        <pc:spChg chg="del">
          <ac:chgData name="Mastroddi  Giacomo" userId="33ce51eb-f460-4a43-bc87-3bc43ad9756d" providerId="ADAL" clId="{E49AAD22-97BF-43CF-80B3-EEBCD7DDB22C}" dt="2022-05-28T15:51:16.630" v="2862" actId="478"/>
          <ac:spMkLst>
            <pc:docMk/>
            <pc:sldMk cId="1296755660" sldId="596"/>
            <ac:spMk id="35" creationId="{12153B2E-78E6-CCC6-7D5C-75FC12A43B9B}"/>
          </ac:spMkLst>
        </pc:spChg>
        <pc:spChg chg="del">
          <ac:chgData name="Mastroddi  Giacomo" userId="33ce51eb-f460-4a43-bc87-3bc43ad9756d" providerId="ADAL" clId="{E49AAD22-97BF-43CF-80B3-EEBCD7DDB22C}" dt="2022-05-28T15:51:14.880" v="2861" actId="478"/>
          <ac:spMkLst>
            <pc:docMk/>
            <pc:sldMk cId="1296755660" sldId="596"/>
            <ac:spMk id="36" creationId="{CF680751-813E-B111-8A2D-CF16271DE437}"/>
          </ac:spMkLst>
        </pc:spChg>
        <pc:spChg chg="add mod">
          <ac:chgData name="Mastroddi  Giacomo" userId="33ce51eb-f460-4a43-bc87-3bc43ad9756d" providerId="ADAL" clId="{E49AAD22-97BF-43CF-80B3-EEBCD7DDB22C}" dt="2022-05-28T16:17:07.216" v="2984" actId="1076"/>
          <ac:spMkLst>
            <pc:docMk/>
            <pc:sldMk cId="1296755660" sldId="596"/>
            <ac:spMk id="37" creationId="{FD404BBD-BD26-63C8-3CEB-66F43E367F97}"/>
          </ac:spMkLst>
        </pc:spChg>
        <pc:spChg chg="mod">
          <ac:chgData name="Mastroddi  Giacomo" userId="33ce51eb-f460-4a43-bc87-3bc43ad9756d" providerId="ADAL" clId="{E49AAD22-97BF-43CF-80B3-EEBCD7DDB22C}" dt="2022-05-29T12:49:29.674" v="4775" actId="20577"/>
          <ac:spMkLst>
            <pc:docMk/>
            <pc:sldMk cId="1296755660" sldId="596"/>
            <ac:spMk id="38" creationId="{34EF8B2E-2B64-915E-E542-6DE47A0C8CF1}"/>
          </ac:spMkLst>
        </pc:spChg>
        <pc:spChg chg="del">
          <ac:chgData name="Mastroddi  Giacomo" userId="33ce51eb-f460-4a43-bc87-3bc43ad9756d" providerId="ADAL" clId="{E49AAD22-97BF-43CF-80B3-EEBCD7DDB22C}" dt="2022-05-28T15:50:49.594" v="2858" actId="478"/>
          <ac:spMkLst>
            <pc:docMk/>
            <pc:sldMk cId="1296755660" sldId="596"/>
            <ac:spMk id="39" creationId="{760B460F-3841-4A30-D43B-109AC9DD58E9}"/>
          </ac:spMkLst>
        </pc:spChg>
        <pc:picChg chg="add mod ord">
          <ac:chgData name="Mastroddi  Giacomo" userId="33ce51eb-f460-4a43-bc87-3bc43ad9756d" providerId="ADAL" clId="{E49AAD22-97BF-43CF-80B3-EEBCD7DDB22C}" dt="2022-05-29T12:47:48.824" v="4738" actId="167"/>
          <ac:picMkLst>
            <pc:docMk/>
            <pc:sldMk cId="1296755660" sldId="596"/>
            <ac:picMk id="6" creationId="{512D77D8-99D6-D9BD-E23E-7B19471D9ABF}"/>
          </ac:picMkLst>
        </pc:picChg>
        <pc:picChg chg="del">
          <ac:chgData name="Mastroddi  Giacomo" userId="33ce51eb-f460-4a43-bc87-3bc43ad9756d" providerId="ADAL" clId="{E49AAD22-97BF-43CF-80B3-EEBCD7DDB22C}" dt="2022-05-28T15:49:09.774" v="2848" actId="478"/>
          <ac:picMkLst>
            <pc:docMk/>
            <pc:sldMk cId="1296755660" sldId="596"/>
            <ac:picMk id="8" creationId="{44708673-734F-0F6D-BFC4-0BEFBDA12271}"/>
          </ac:picMkLst>
        </pc:picChg>
        <pc:picChg chg="add mod modCrop">
          <ac:chgData name="Mastroddi  Giacomo" userId="33ce51eb-f460-4a43-bc87-3bc43ad9756d" providerId="ADAL" clId="{E49AAD22-97BF-43CF-80B3-EEBCD7DDB22C}" dt="2022-05-28T16:12:21.063" v="2953" actId="732"/>
          <ac:picMkLst>
            <pc:docMk/>
            <pc:sldMk cId="1296755660" sldId="596"/>
            <ac:picMk id="18" creationId="{F41BDBA7-4C76-F90E-9746-1EBB5622F568}"/>
          </ac:picMkLst>
        </pc:picChg>
        <pc:picChg chg="del">
          <ac:chgData name="Mastroddi  Giacomo" userId="33ce51eb-f460-4a43-bc87-3bc43ad9756d" providerId="ADAL" clId="{E49AAD22-97BF-43CF-80B3-EEBCD7DDB22C}" dt="2022-05-28T16:07:10.168" v="2891" actId="478"/>
          <ac:picMkLst>
            <pc:docMk/>
            <pc:sldMk cId="1296755660" sldId="596"/>
            <ac:picMk id="22" creationId="{1C73A3C8-5CBA-86E2-0304-D4DFB34E1910}"/>
          </ac:picMkLst>
        </pc:picChg>
        <pc:picChg chg="add del mod ord">
          <ac:chgData name="Mastroddi  Giacomo" userId="33ce51eb-f460-4a43-bc87-3bc43ad9756d" providerId="ADAL" clId="{E49AAD22-97BF-43CF-80B3-EEBCD7DDB22C}" dt="2022-05-29T12:47:26.060" v="4734" actId="167"/>
          <ac:picMkLst>
            <pc:docMk/>
            <pc:sldMk cId="1296755660" sldId="596"/>
            <ac:picMk id="23" creationId="{A796F402-DECD-69CB-5DCF-DAB490A7D4DE}"/>
          </ac:picMkLst>
        </pc:picChg>
        <pc:picChg chg="mod ord">
          <ac:chgData name="Mastroddi  Giacomo" userId="33ce51eb-f460-4a43-bc87-3bc43ad9756d" providerId="ADAL" clId="{E49AAD22-97BF-43CF-80B3-EEBCD7DDB22C}" dt="2022-05-29T12:47:53.699" v="4739" actId="167"/>
          <ac:picMkLst>
            <pc:docMk/>
            <pc:sldMk cId="1296755660" sldId="596"/>
            <ac:picMk id="24" creationId="{230283B7-2BEF-DFF9-BEDE-92C3BAF4604A}"/>
          </ac:picMkLst>
        </pc:picChg>
        <pc:picChg chg="add mod">
          <ac:chgData name="Mastroddi  Giacomo" userId="33ce51eb-f460-4a43-bc87-3bc43ad9756d" providerId="ADAL" clId="{E49AAD22-97BF-43CF-80B3-EEBCD7DDB22C}" dt="2022-05-28T15:49:07.814" v="2847" actId="1076"/>
          <ac:picMkLst>
            <pc:docMk/>
            <pc:sldMk cId="1296755660" sldId="596"/>
            <ac:picMk id="25" creationId="{D6A9EEBA-44FC-AC20-35CE-EC8F69751F19}"/>
          </ac:picMkLst>
        </pc:picChg>
        <pc:picChg chg="add del">
          <ac:chgData name="Mastroddi  Giacomo" userId="33ce51eb-f460-4a43-bc87-3bc43ad9756d" providerId="ADAL" clId="{E49AAD22-97BF-43CF-80B3-EEBCD7DDB22C}" dt="2022-05-28T16:11:58.712" v="2947" actId="478"/>
          <ac:picMkLst>
            <pc:docMk/>
            <pc:sldMk cId="1296755660" sldId="596"/>
            <ac:picMk id="34" creationId="{A5E8F0A4-5508-398A-BF19-4D0787144CC0}"/>
          </ac:picMkLst>
        </pc:picChg>
        <pc:cxnChg chg="mod">
          <ac:chgData name="Mastroddi  Giacomo" userId="33ce51eb-f460-4a43-bc87-3bc43ad9756d" providerId="ADAL" clId="{E49AAD22-97BF-43CF-80B3-EEBCD7DDB22C}" dt="2022-05-28T16:23:57.015" v="3131" actId="14100"/>
          <ac:cxnSpMkLst>
            <pc:docMk/>
            <pc:sldMk cId="1296755660" sldId="596"/>
            <ac:cxnSpMk id="31" creationId="{FE5B5526-0FE3-991E-00B3-4365C52D2BB8}"/>
          </ac:cxnSpMkLst>
        </pc:cxnChg>
        <pc:cxnChg chg="del">
          <ac:chgData name="Mastroddi  Giacomo" userId="33ce51eb-f460-4a43-bc87-3bc43ad9756d" providerId="ADAL" clId="{E49AAD22-97BF-43CF-80B3-EEBCD7DDB22C}" dt="2022-05-28T15:51:20.931" v="2863" actId="478"/>
          <ac:cxnSpMkLst>
            <pc:docMk/>
            <pc:sldMk cId="1296755660" sldId="596"/>
            <ac:cxnSpMk id="32" creationId="{44623DD5-3D2D-1AB6-D969-D676421F4693}"/>
          </ac:cxnSpMkLst>
        </pc:cxnChg>
      </pc:sldChg>
      <pc:sldChg chg="modSp mod">
        <pc:chgData name="Mastroddi  Giacomo" userId="33ce51eb-f460-4a43-bc87-3bc43ad9756d" providerId="ADAL" clId="{E49AAD22-97BF-43CF-80B3-EEBCD7DDB22C}" dt="2022-05-29T12:35:50.325" v="4617" actId="1076"/>
        <pc:sldMkLst>
          <pc:docMk/>
          <pc:sldMk cId="3406311365" sldId="597"/>
        </pc:sldMkLst>
        <pc:picChg chg="mod">
          <ac:chgData name="Mastroddi  Giacomo" userId="33ce51eb-f460-4a43-bc87-3bc43ad9756d" providerId="ADAL" clId="{E49AAD22-97BF-43CF-80B3-EEBCD7DDB22C}" dt="2022-05-29T12:35:50.325" v="4617" actId="1076"/>
          <ac:picMkLst>
            <pc:docMk/>
            <pc:sldMk cId="3406311365" sldId="597"/>
            <ac:picMk id="7" creationId="{88AC881B-08E8-B05D-EFC0-87C9448CA1E7}"/>
          </ac:picMkLst>
        </pc:picChg>
      </pc:sldChg>
      <pc:sldChg chg="modAnim">
        <pc:chgData name="Mastroddi  Giacomo" userId="33ce51eb-f460-4a43-bc87-3bc43ad9756d" providerId="ADAL" clId="{E49AAD22-97BF-43CF-80B3-EEBCD7DDB22C}" dt="2022-05-29T12:35:43.900" v="4616"/>
        <pc:sldMkLst>
          <pc:docMk/>
          <pc:sldMk cId="4168238439" sldId="601"/>
        </pc:sldMkLst>
      </pc:sldChg>
      <pc:sldChg chg="mod modShow modNotesTx">
        <pc:chgData name="Mastroddi  Giacomo" userId="33ce51eb-f460-4a43-bc87-3bc43ad9756d" providerId="ADAL" clId="{E49AAD22-97BF-43CF-80B3-EEBCD7DDB22C}" dt="2022-05-29T13:10:58.162" v="4866" actId="729"/>
        <pc:sldMkLst>
          <pc:docMk/>
          <pc:sldMk cId="2275363898" sldId="603"/>
        </pc:sldMkLst>
      </pc:sldChg>
      <pc:sldChg chg="modAnim modNotesTx">
        <pc:chgData name="Mastroddi  Giacomo" userId="33ce51eb-f460-4a43-bc87-3bc43ad9756d" providerId="ADAL" clId="{E49AAD22-97BF-43CF-80B3-EEBCD7DDB22C}" dt="2022-05-29T12:35:21.076" v="4613"/>
        <pc:sldMkLst>
          <pc:docMk/>
          <pc:sldMk cId="1697634230" sldId="604"/>
        </pc:sldMkLst>
      </pc:sldChg>
      <pc:sldChg chg="addSp delSp modSp mod delAnim modAnim modNotesTx">
        <pc:chgData name="Mastroddi  Giacomo" userId="33ce51eb-f460-4a43-bc87-3bc43ad9756d" providerId="ADAL" clId="{E49AAD22-97BF-43CF-80B3-EEBCD7DDB22C}" dt="2022-05-29T13:46:08.131" v="5165" actId="14861"/>
        <pc:sldMkLst>
          <pc:docMk/>
          <pc:sldMk cId="966245972" sldId="606"/>
        </pc:sldMkLst>
        <pc:spChg chg="mod ord modVis">
          <ac:chgData name="Mastroddi  Giacomo" userId="33ce51eb-f460-4a43-bc87-3bc43ad9756d" providerId="ADAL" clId="{E49AAD22-97BF-43CF-80B3-EEBCD7DDB22C}" dt="2022-05-29T13:28:01.314" v="4940" actId="207"/>
          <ac:spMkLst>
            <pc:docMk/>
            <pc:sldMk cId="966245972" sldId="606"/>
            <ac:spMk id="11" creationId="{AFC44B41-6574-48ED-3017-DE245F14DDA3}"/>
          </ac:spMkLst>
        </pc:spChg>
        <pc:spChg chg="mod ord">
          <ac:chgData name="Mastroddi  Giacomo" userId="33ce51eb-f460-4a43-bc87-3bc43ad9756d" providerId="ADAL" clId="{E49AAD22-97BF-43CF-80B3-EEBCD7DDB22C}" dt="2022-05-29T13:33:45.836" v="4989" actId="1076"/>
          <ac:spMkLst>
            <pc:docMk/>
            <pc:sldMk cId="966245972" sldId="606"/>
            <ac:spMk id="12" creationId="{A84CF18D-500F-92FC-76EE-DDE8468995BB}"/>
          </ac:spMkLst>
        </pc:spChg>
        <pc:spChg chg="mod ord">
          <ac:chgData name="Mastroddi  Giacomo" userId="33ce51eb-f460-4a43-bc87-3bc43ad9756d" providerId="ADAL" clId="{E49AAD22-97BF-43CF-80B3-EEBCD7DDB22C}" dt="2022-05-29T13:33:57.278" v="4991" actId="1076"/>
          <ac:spMkLst>
            <pc:docMk/>
            <pc:sldMk cId="966245972" sldId="606"/>
            <ac:spMk id="13" creationId="{3ECAB02A-748A-516A-1E74-4BC141060777}"/>
          </ac:spMkLst>
        </pc:spChg>
        <pc:spChg chg="mod ord">
          <ac:chgData name="Mastroddi  Giacomo" userId="33ce51eb-f460-4a43-bc87-3bc43ad9756d" providerId="ADAL" clId="{E49AAD22-97BF-43CF-80B3-EEBCD7DDB22C}" dt="2022-05-29T13:42:51.348" v="5072" actId="1076"/>
          <ac:spMkLst>
            <pc:docMk/>
            <pc:sldMk cId="966245972" sldId="606"/>
            <ac:spMk id="14" creationId="{F811997A-10E0-518C-3458-A50B0F8801F3}"/>
          </ac:spMkLst>
        </pc:spChg>
        <pc:spChg chg="del">
          <ac:chgData name="Mastroddi  Giacomo" userId="33ce51eb-f460-4a43-bc87-3bc43ad9756d" providerId="ADAL" clId="{E49AAD22-97BF-43CF-80B3-EEBCD7DDB22C}" dt="2022-05-29T13:37:51.308" v="5020" actId="478"/>
          <ac:spMkLst>
            <pc:docMk/>
            <pc:sldMk cId="966245972" sldId="606"/>
            <ac:spMk id="15" creationId="{4A99F861-09D5-20C5-81E6-9990BC9893C2}"/>
          </ac:spMkLst>
        </pc:spChg>
        <pc:spChg chg="add mod">
          <ac:chgData name="Mastroddi  Giacomo" userId="33ce51eb-f460-4a43-bc87-3bc43ad9756d" providerId="ADAL" clId="{E49AAD22-97BF-43CF-80B3-EEBCD7DDB22C}" dt="2022-05-29T13:42:46.061" v="5071" actId="1076"/>
          <ac:spMkLst>
            <pc:docMk/>
            <pc:sldMk cId="966245972" sldId="606"/>
            <ac:spMk id="19" creationId="{58FB0968-6787-27D9-7EDD-0614D5211226}"/>
          </ac:spMkLst>
        </pc:spChg>
        <pc:spChg chg="del ord">
          <ac:chgData name="Mastroddi  Giacomo" userId="33ce51eb-f460-4a43-bc87-3bc43ad9756d" providerId="ADAL" clId="{E49AAD22-97BF-43CF-80B3-EEBCD7DDB22C}" dt="2022-05-29T13:31:49.673" v="4956" actId="478"/>
          <ac:spMkLst>
            <pc:docMk/>
            <pc:sldMk cId="966245972" sldId="606"/>
            <ac:spMk id="20" creationId="{880657C0-9718-ADE8-4283-560E441BD0A3}"/>
          </ac:spMkLst>
        </pc:spChg>
        <pc:spChg chg="del mod ord">
          <ac:chgData name="Mastroddi  Giacomo" userId="33ce51eb-f460-4a43-bc87-3bc43ad9756d" providerId="ADAL" clId="{E49AAD22-97BF-43CF-80B3-EEBCD7DDB22C}" dt="2022-05-29T13:37:35.182" v="5019" actId="478"/>
          <ac:spMkLst>
            <pc:docMk/>
            <pc:sldMk cId="966245972" sldId="606"/>
            <ac:spMk id="21" creationId="{17B756C6-5DC9-B945-95AD-C0E4E50861CE}"/>
          </ac:spMkLst>
        </pc:spChg>
        <pc:spChg chg="add mod">
          <ac:chgData name="Mastroddi  Giacomo" userId="33ce51eb-f460-4a43-bc87-3bc43ad9756d" providerId="ADAL" clId="{E49AAD22-97BF-43CF-80B3-EEBCD7DDB22C}" dt="2022-05-29T13:42:43.582" v="5070" actId="1076"/>
          <ac:spMkLst>
            <pc:docMk/>
            <pc:sldMk cId="966245972" sldId="606"/>
            <ac:spMk id="24" creationId="{B54754B2-A938-BB19-F9D3-FF188D8DDEFB}"/>
          </ac:spMkLst>
        </pc:spChg>
        <pc:spChg chg="add mod">
          <ac:chgData name="Mastroddi  Giacomo" userId="33ce51eb-f460-4a43-bc87-3bc43ad9756d" providerId="ADAL" clId="{E49AAD22-97BF-43CF-80B3-EEBCD7DDB22C}" dt="2022-05-29T13:42:58.244" v="5074" actId="1076"/>
          <ac:spMkLst>
            <pc:docMk/>
            <pc:sldMk cId="966245972" sldId="606"/>
            <ac:spMk id="26" creationId="{A27B973C-D537-7B31-B2C4-E26555BC0CF2}"/>
          </ac:spMkLst>
        </pc:spChg>
        <pc:spChg chg="add del mod">
          <ac:chgData name="Mastroddi  Giacomo" userId="33ce51eb-f460-4a43-bc87-3bc43ad9756d" providerId="ADAL" clId="{E49AAD22-97BF-43CF-80B3-EEBCD7DDB22C}" dt="2022-05-29T13:42:06.547" v="5055"/>
          <ac:spMkLst>
            <pc:docMk/>
            <pc:sldMk cId="966245972" sldId="606"/>
            <ac:spMk id="27" creationId="{3B593538-2541-9E03-6765-FBACAF9D3BB8}"/>
          </ac:spMkLst>
        </pc:spChg>
        <pc:spChg chg="add mod">
          <ac:chgData name="Mastroddi  Giacomo" userId="33ce51eb-f460-4a43-bc87-3bc43ad9756d" providerId="ADAL" clId="{E49AAD22-97BF-43CF-80B3-EEBCD7DDB22C}" dt="2022-05-29T13:45:07.678" v="5121" actId="20577"/>
          <ac:spMkLst>
            <pc:docMk/>
            <pc:sldMk cId="966245972" sldId="606"/>
            <ac:spMk id="28" creationId="{C9816B93-C6E5-0555-5D3B-747FDE138453}"/>
          </ac:spMkLst>
        </pc:spChg>
        <pc:picChg chg="add mod ord modVis">
          <ac:chgData name="Mastroddi  Giacomo" userId="33ce51eb-f460-4a43-bc87-3bc43ad9756d" providerId="ADAL" clId="{E49AAD22-97BF-43CF-80B3-EEBCD7DDB22C}" dt="2022-05-29T13:27:17.308" v="4936" actId="1076"/>
          <ac:picMkLst>
            <pc:docMk/>
            <pc:sldMk cId="966245972" sldId="606"/>
            <ac:picMk id="16" creationId="{AD6F6D72-F7F9-29B2-D140-05F27996D836}"/>
          </ac:picMkLst>
        </pc:picChg>
        <pc:picChg chg="add mod ord">
          <ac:chgData name="Mastroddi  Giacomo" userId="33ce51eb-f460-4a43-bc87-3bc43ad9756d" providerId="ADAL" clId="{E49AAD22-97BF-43CF-80B3-EEBCD7DDB22C}" dt="2022-05-29T13:26:46.873" v="4931" actId="1076"/>
          <ac:picMkLst>
            <pc:docMk/>
            <pc:sldMk cId="966245972" sldId="606"/>
            <ac:picMk id="17" creationId="{47BD67C2-AC67-D790-4C80-D40CD71F4016}"/>
          </ac:picMkLst>
        </pc:picChg>
        <pc:picChg chg="mod modVis">
          <ac:chgData name="Mastroddi  Giacomo" userId="33ce51eb-f460-4a43-bc87-3bc43ad9756d" providerId="ADAL" clId="{E49AAD22-97BF-43CF-80B3-EEBCD7DDB22C}" dt="2022-05-29T13:32:15.535" v="4959" actId="1076"/>
          <ac:picMkLst>
            <pc:docMk/>
            <pc:sldMk cId="966245972" sldId="606"/>
            <ac:picMk id="22" creationId="{EEF183C0-E10C-28C6-361C-E83D324CBE37}"/>
          </ac:picMkLst>
        </pc:picChg>
        <pc:picChg chg="mod modVis">
          <ac:chgData name="Mastroddi  Giacomo" userId="33ce51eb-f460-4a43-bc87-3bc43ad9756d" providerId="ADAL" clId="{E49AAD22-97BF-43CF-80B3-EEBCD7DDB22C}" dt="2022-05-29T13:27:08.236" v="4935" actId="1076"/>
          <ac:picMkLst>
            <pc:docMk/>
            <pc:sldMk cId="966245972" sldId="606"/>
            <ac:picMk id="23" creationId="{5579C806-BB2F-7C69-8226-84E57C4FA3F6}"/>
          </ac:picMkLst>
        </pc:picChg>
        <pc:picChg chg="mod modVis">
          <ac:chgData name="Mastroddi  Giacomo" userId="33ce51eb-f460-4a43-bc87-3bc43ad9756d" providerId="ADAL" clId="{E49AAD22-97BF-43CF-80B3-EEBCD7DDB22C}" dt="2022-05-29T13:46:08.131" v="5165" actId="14861"/>
          <ac:picMkLst>
            <pc:docMk/>
            <pc:sldMk cId="966245972" sldId="606"/>
            <ac:picMk id="25" creationId="{58CB7053-FA2E-A067-BC21-8B6A7D382048}"/>
          </ac:picMkLst>
        </pc:picChg>
        <pc:picChg chg="add mod">
          <ac:chgData name="Mastroddi  Giacomo" userId="33ce51eb-f460-4a43-bc87-3bc43ad9756d" providerId="ADAL" clId="{E49AAD22-97BF-43CF-80B3-EEBCD7DDB22C}" dt="2022-05-29T13:28:42.027" v="4945" actId="962"/>
          <ac:picMkLst>
            <pc:docMk/>
            <pc:sldMk cId="966245972" sldId="606"/>
            <ac:picMk id="1026" creationId="{75E3D246-5FE6-93BC-A809-4F49975E02C7}"/>
          </ac:picMkLst>
        </pc:picChg>
      </pc:sldChg>
      <pc:sldChg chg="modAnim">
        <pc:chgData name="Mastroddi  Giacomo" userId="33ce51eb-f460-4a43-bc87-3bc43ad9756d" providerId="ADAL" clId="{E49AAD22-97BF-43CF-80B3-EEBCD7DDB22C}" dt="2022-05-29T12:35:28.805" v="4614"/>
        <pc:sldMkLst>
          <pc:docMk/>
          <pc:sldMk cId="1042526589" sldId="607"/>
        </pc:sldMkLst>
      </pc:sldChg>
      <pc:sldChg chg="modSp mod">
        <pc:chgData name="Mastroddi  Giacomo" userId="33ce51eb-f460-4a43-bc87-3bc43ad9756d" providerId="ADAL" clId="{E49AAD22-97BF-43CF-80B3-EEBCD7DDB22C}" dt="2022-05-29T12:11:26.469" v="3951" actId="167"/>
        <pc:sldMkLst>
          <pc:docMk/>
          <pc:sldMk cId="1134331263" sldId="610"/>
        </pc:sldMkLst>
        <pc:spChg chg="ord">
          <ac:chgData name="Mastroddi  Giacomo" userId="33ce51eb-f460-4a43-bc87-3bc43ad9756d" providerId="ADAL" clId="{E49AAD22-97BF-43CF-80B3-EEBCD7DDB22C}" dt="2022-05-29T12:10:57.315" v="3942" actId="167"/>
          <ac:spMkLst>
            <pc:docMk/>
            <pc:sldMk cId="1134331263" sldId="610"/>
            <ac:spMk id="27" creationId="{EE322673-B58E-2787-E569-AA56E94A441A}"/>
          </ac:spMkLst>
        </pc:spChg>
        <pc:cxnChg chg="ord">
          <ac:chgData name="Mastroddi  Giacomo" userId="33ce51eb-f460-4a43-bc87-3bc43ad9756d" providerId="ADAL" clId="{E49AAD22-97BF-43CF-80B3-EEBCD7DDB22C}" dt="2022-05-29T12:11:26.469" v="3951" actId="167"/>
          <ac:cxnSpMkLst>
            <pc:docMk/>
            <pc:sldMk cId="1134331263" sldId="610"/>
            <ac:cxnSpMk id="10" creationId="{D240F39B-1375-FE0B-BC01-EB96F4020D6E}"/>
          </ac:cxnSpMkLst>
        </pc:cxnChg>
        <pc:cxnChg chg="ord">
          <ac:chgData name="Mastroddi  Giacomo" userId="33ce51eb-f460-4a43-bc87-3bc43ad9756d" providerId="ADAL" clId="{E49AAD22-97BF-43CF-80B3-EEBCD7DDB22C}" dt="2022-05-29T12:11:24.174" v="3950" actId="167"/>
          <ac:cxnSpMkLst>
            <pc:docMk/>
            <pc:sldMk cId="1134331263" sldId="610"/>
            <ac:cxnSpMk id="12" creationId="{778A3F78-A8A8-931C-1E91-AAAEE4F7D6F0}"/>
          </ac:cxnSpMkLst>
        </pc:cxnChg>
        <pc:cxnChg chg="ord">
          <ac:chgData name="Mastroddi  Giacomo" userId="33ce51eb-f460-4a43-bc87-3bc43ad9756d" providerId="ADAL" clId="{E49AAD22-97BF-43CF-80B3-EEBCD7DDB22C}" dt="2022-05-29T12:11:21.639" v="3949" actId="167"/>
          <ac:cxnSpMkLst>
            <pc:docMk/>
            <pc:sldMk cId="1134331263" sldId="610"/>
            <ac:cxnSpMk id="14" creationId="{F3E50794-C6F9-77AB-E4E9-0B652AD91036}"/>
          </ac:cxnSpMkLst>
        </pc:cxnChg>
        <pc:cxnChg chg="ord">
          <ac:chgData name="Mastroddi  Giacomo" userId="33ce51eb-f460-4a43-bc87-3bc43ad9756d" providerId="ADAL" clId="{E49AAD22-97BF-43CF-80B3-EEBCD7DDB22C}" dt="2022-05-29T12:11:18.604" v="3948" actId="167"/>
          <ac:cxnSpMkLst>
            <pc:docMk/>
            <pc:sldMk cId="1134331263" sldId="610"/>
            <ac:cxnSpMk id="16" creationId="{2C22B688-59A6-6745-DDE3-AEA26E977B6A}"/>
          </ac:cxnSpMkLst>
        </pc:cxnChg>
        <pc:cxnChg chg="ord">
          <ac:chgData name="Mastroddi  Giacomo" userId="33ce51eb-f460-4a43-bc87-3bc43ad9756d" providerId="ADAL" clId="{E49AAD22-97BF-43CF-80B3-EEBCD7DDB22C}" dt="2022-05-29T12:11:15.419" v="3947" actId="167"/>
          <ac:cxnSpMkLst>
            <pc:docMk/>
            <pc:sldMk cId="1134331263" sldId="610"/>
            <ac:cxnSpMk id="18" creationId="{91636A36-B733-4FEB-8CC7-2B6C3CBDA41F}"/>
          </ac:cxnSpMkLst>
        </pc:cxnChg>
        <pc:cxnChg chg="ord">
          <ac:chgData name="Mastroddi  Giacomo" userId="33ce51eb-f460-4a43-bc87-3bc43ad9756d" providerId="ADAL" clId="{E49AAD22-97BF-43CF-80B3-EEBCD7DDB22C}" dt="2022-05-29T12:11:11.437" v="3946" actId="167"/>
          <ac:cxnSpMkLst>
            <pc:docMk/>
            <pc:sldMk cId="1134331263" sldId="610"/>
            <ac:cxnSpMk id="20" creationId="{9923FF95-7E92-99FB-0A25-29759F97B143}"/>
          </ac:cxnSpMkLst>
        </pc:cxnChg>
        <pc:cxnChg chg="ord">
          <ac:chgData name="Mastroddi  Giacomo" userId="33ce51eb-f460-4a43-bc87-3bc43ad9756d" providerId="ADAL" clId="{E49AAD22-97BF-43CF-80B3-EEBCD7DDB22C}" dt="2022-05-29T12:11:08.465" v="3945" actId="167"/>
          <ac:cxnSpMkLst>
            <pc:docMk/>
            <pc:sldMk cId="1134331263" sldId="610"/>
            <ac:cxnSpMk id="22" creationId="{B94B29B4-75A9-1F34-66FB-85026B822B2D}"/>
          </ac:cxnSpMkLst>
        </pc:cxnChg>
        <pc:cxnChg chg="ord">
          <ac:chgData name="Mastroddi  Giacomo" userId="33ce51eb-f460-4a43-bc87-3bc43ad9756d" providerId="ADAL" clId="{E49AAD22-97BF-43CF-80B3-EEBCD7DDB22C}" dt="2022-05-29T12:11:05.637" v="3944" actId="167"/>
          <ac:cxnSpMkLst>
            <pc:docMk/>
            <pc:sldMk cId="1134331263" sldId="610"/>
            <ac:cxnSpMk id="24" creationId="{7528F691-6BDB-60BC-E2DB-BEC805D71179}"/>
          </ac:cxnSpMkLst>
        </pc:cxnChg>
        <pc:cxnChg chg="ord">
          <ac:chgData name="Mastroddi  Giacomo" userId="33ce51eb-f460-4a43-bc87-3bc43ad9756d" providerId="ADAL" clId="{E49AAD22-97BF-43CF-80B3-EEBCD7DDB22C}" dt="2022-05-29T12:11:01.864" v="3943" actId="167"/>
          <ac:cxnSpMkLst>
            <pc:docMk/>
            <pc:sldMk cId="1134331263" sldId="610"/>
            <ac:cxnSpMk id="26" creationId="{F43CD32A-7272-20BE-56F8-C20ED52B29BC}"/>
          </ac:cxnSpMkLst>
        </pc:cxnChg>
      </pc:sldChg>
    </pc:docChg>
  </pc:docChgLst>
  <pc:docChgLst>
    <pc:chgData name="Meier  Dana" userId="83c5db5c-748f-44c8-ad49-a5e332b6d8d8" providerId="ADAL" clId="{83901895-6929-4ED3-BA09-14205DE408AA}"/>
    <pc:docChg chg="undo custSel addSld delSld modSld sldOrd">
      <pc:chgData name="Meier  Dana" userId="83c5db5c-748f-44c8-ad49-a5e332b6d8d8" providerId="ADAL" clId="{83901895-6929-4ED3-BA09-14205DE408AA}" dt="2022-06-02T06:24:39.272" v="333" actId="166"/>
      <pc:docMkLst>
        <pc:docMk/>
      </pc:docMkLst>
      <pc:sldChg chg="del">
        <pc:chgData name="Meier  Dana" userId="83c5db5c-748f-44c8-ad49-a5e332b6d8d8" providerId="ADAL" clId="{83901895-6929-4ED3-BA09-14205DE408AA}" dt="2022-06-01T07:58:21.279" v="0" actId="47"/>
        <pc:sldMkLst>
          <pc:docMk/>
          <pc:sldMk cId="3058242049" sldId="404"/>
        </pc:sldMkLst>
      </pc:sldChg>
      <pc:sldChg chg="del">
        <pc:chgData name="Meier  Dana" userId="83c5db5c-748f-44c8-ad49-a5e332b6d8d8" providerId="ADAL" clId="{83901895-6929-4ED3-BA09-14205DE408AA}" dt="2022-06-01T07:58:21.279" v="0" actId="47"/>
        <pc:sldMkLst>
          <pc:docMk/>
          <pc:sldMk cId="1304900384" sldId="406"/>
        </pc:sldMkLst>
      </pc:sldChg>
      <pc:sldChg chg="del">
        <pc:chgData name="Meier  Dana" userId="83c5db5c-748f-44c8-ad49-a5e332b6d8d8" providerId="ADAL" clId="{83901895-6929-4ED3-BA09-14205DE408AA}" dt="2022-06-01T07:58:21.279" v="0" actId="47"/>
        <pc:sldMkLst>
          <pc:docMk/>
          <pc:sldMk cId="4136666186" sldId="407"/>
        </pc:sldMkLst>
      </pc:sldChg>
      <pc:sldChg chg="del">
        <pc:chgData name="Meier  Dana" userId="83c5db5c-748f-44c8-ad49-a5e332b6d8d8" providerId="ADAL" clId="{83901895-6929-4ED3-BA09-14205DE408AA}" dt="2022-06-01T07:58:21.279" v="0" actId="47"/>
        <pc:sldMkLst>
          <pc:docMk/>
          <pc:sldMk cId="2561804504" sldId="408"/>
        </pc:sldMkLst>
      </pc:sldChg>
      <pc:sldChg chg="modSp mod">
        <pc:chgData name="Meier  Dana" userId="83c5db5c-748f-44c8-ad49-a5e332b6d8d8" providerId="ADAL" clId="{83901895-6929-4ED3-BA09-14205DE408AA}" dt="2022-06-01T16:16:42.884" v="289" actId="1076"/>
        <pc:sldMkLst>
          <pc:docMk/>
          <pc:sldMk cId="527230625" sldId="469"/>
        </pc:sldMkLst>
        <pc:grpChg chg="mod">
          <ac:chgData name="Meier  Dana" userId="83c5db5c-748f-44c8-ad49-a5e332b6d8d8" providerId="ADAL" clId="{83901895-6929-4ED3-BA09-14205DE408AA}" dt="2022-06-01T16:16:42.884" v="289" actId="1076"/>
          <ac:grpSpMkLst>
            <pc:docMk/>
            <pc:sldMk cId="527230625" sldId="469"/>
            <ac:grpSpMk id="19" creationId="{D166C758-0FE2-4137-A620-8832DE6894D0}"/>
          </ac:grpSpMkLst>
        </pc:grpChg>
        <pc:cxnChg chg="mod">
          <ac:chgData name="Meier  Dana" userId="83c5db5c-748f-44c8-ad49-a5e332b6d8d8" providerId="ADAL" clId="{83901895-6929-4ED3-BA09-14205DE408AA}" dt="2022-06-01T12:31:06.493" v="18" actId="14100"/>
          <ac:cxnSpMkLst>
            <pc:docMk/>
            <pc:sldMk cId="527230625" sldId="469"/>
            <ac:cxnSpMk id="23" creationId="{FA42E9C1-F310-47E1-A2D6-7BD73CCCD045}"/>
          </ac:cxnSpMkLst>
        </pc:cxnChg>
        <pc:cxnChg chg="mod">
          <ac:chgData name="Meier  Dana" userId="83c5db5c-748f-44c8-ad49-a5e332b6d8d8" providerId="ADAL" clId="{83901895-6929-4ED3-BA09-14205DE408AA}" dt="2022-06-01T12:31:11.080" v="19" actId="14100"/>
          <ac:cxnSpMkLst>
            <pc:docMk/>
            <pc:sldMk cId="527230625" sldId="469"/>
            <ac:cxnSpMk id="112" creationId="{B8E84935-E729-46AD-B2B9-313AFD5623DB}"/>
          </ac:cxnSpMkLst>
        </pc:cxnChg>
      </pc:sldChg>
      <pc:sldChg chg="del">
        <pc:chgData name="Meier  Dana" userId="83c5db5c-748f-44c8-ad49-a5e332b6d8d8" providerId="ADAL" clId="{83901895-6929-4ED3-BA09-14205DE408AA}" dt="2022-06-01T07:58:51.592" v="3" actId="47"/>
        <pc:sldMkLst>
          <pc:docMk/>
          <pc:sldMk cId="3443750462" sldId="471"/>
        </pc:sldMkLst>
      </pc:sldChg>
      <pc:sldChg chg="ord">
        <pc:chgData name="Meier  Dana" userId="83c5db5c-748f-44c8-ad49-a5e332b6d8d8" providerId="ADAL" clId="{83901895-6929-4ED3-BA09-14205DE408AA}" dt="2022-06-02T06:20:17.893" v="312"/>
        <pc:sldMkLst>
          <pc:docMk/>
          <pc:sldMk cId="3237866009" sldId="472"/>
        </pc:sldMkLst>
      </pc:sldChg>
      <pc:sldChg chg="del">
        <pc:chgData name="Meier  Dana" userId="83c5db5c-748f-44c8-ad49-a5e332b6d8d8" providerId="ADAL" clId="{83901895-6929-4ED3-BA09-14205DE408AA}" dt="2022-06-01T07:58:50.104" v="2" actId="47"/>
        <pc:sldMkLst>
          <pc:docMk/>
          <pc:sldMk cId="258260801" sldId="474"/>
        </pc:sldMkLst>
      </pc:sldChg>
      <pc:sldChg chg="del">
        <pc:chgData name="Meier  Dana" userId="83c5db5c-748f-44c8-ad49-a5e332b6d8d8" providerId="ADAL" clId="{83901895-6929-4ED3-BA09-14205DE408AA}" dt="2022-06-01T07:59:10.825" v="4" actId="47"/>
        <pc:sldMkLst>
          <pc:docMk/>
          <pc:sldMk cId="3272333378" sldId="479"/>
        </pc:sldMkLst>
      </pc:sldChg>
      <pc:sldChg chg="del">
        <pc:chgData name="Meier  Dana" userId="83c5db5c-748f-44c8-ad49-a5e332b6d8d8" providerId="ADAL" clId="{83901895-6929-4ED3-BA09-14205DE408AA}" dt="2022-06-01T07:59:15.868" v="5" actId="47"/>
        <pc:sldMkLst>
          <pc:docMk/>
          <pc:sldMk cId="826951187" sldId="480"/>
        </pc:sldMkLst>
      </pc:sldChg>
      <pc:sldChg chg="modSp mod">
        <pc:chgData name="Meier  Dana" userId="83c5db5c-748f-44c8-ad49-a5e332b6d8d8" providerId="ADAL" clId="{83901895-6929-4ED3-BA09-14205DE408AA}" dt="2022-06-01T11:09:06.247" v="17" actId="14100"/>
        <pc:sldMkLst>
          <pc:docMk/>
          <pc:sldMk cId="3375866112" sldId="481"/>
        </pc:sldMkLst>
        <pc:spChg chg="mod">
          <ac:chgData name="Meier  Dana" userId="83c5db5c-748f-44c8-ad49-a5e332b6d8d8" providerId="ADAL" clId="{83901895-6929-4ED3-BA09-14205DE408AA}" dt="2022-06-01T11:09:06.247" v="17" actId="14100"/>
          <ac:spMkLst>
            <pc:docMk/>
            <pc:sldMk cId="3375866112" sldId="481"/>
            <ac:spMk id="10" creationId="{A1338CF8-A2F8-AD55-A501-EB9EAFAE4161}"/>
          </ac:spMkLst>
        </pc:spChg>
      </pc:sldChg>
      <pc:sldChg chg="del">
        <pc:chgData name="Meier  Dana" userId="83c5db5c-748f-44c8-ad49-a5e332b6d8d8" providerId="ADAL" clId="{83901895-6929-4ED3-BA09-14205DE408AA}" dt="2022-06-01T16:01:44.869" v="118" actId="47"/>
        <pc:sldMkLst>
          <pc:docMk/>
          <pc:sldMk cId="1022206620" sldId="551"/>
        </pc:sldMkLst>
      </pc:sldChg>
      <pc:sldChg chg="del">
        <pc:chgData name="Meier  Dana" userId="83c5db5c-748f-44c8-ad49-a5e332b6d8d8" providerId="ADAL" clId="{83901895-6929-4ED3-BA09-14205DE408AA}" dt="2022-06-01T16:01:44.869" v="118" actId="47"/>
        <pc:sldMkLst>
          <pc:docMk/>
          <pc:sldMk cId="1746033886" sldId="553"/>
        </pc:sldMkLst>
      </pc:sldChg>
      <pc:sldChg chg="delSp modSp del mod">
        <pc:chgData name="Meier  Dana" userId="83c5db5c-748f-44c8-ad49-a5e332b6d8d8" providerId="ADAL" clId="{83901895-6929-4ED3-BA09-14205DE408AA}" dt="2022-06-01T16:07:00.944" v="276" actId="47"/>
        <pc:sldMkLst>
          <pc:docMk/>
          <pc:sldMk cId="3671215273" sldId="554"/>
        </pc:sldMkLst>
        <pc:spChg chg="del mod">
          <ac:chgData name="Meier  Dana" userId="83c5db5c-748f-44c8-ad49-a5e332b6d8d8" providerId="ADAL" clId="{83901895-6929-4ED3-BA09-14205DE408AA}" dt="2022-06-01T16:05:50.271" v="203"/>
          <ac:spMkLst>
            <pc:docMk/>
            <pc:sldMk cId="3671215273" sldId="554"/>
            <ac:spMk id="14" creationId="{93B3111A-9CBE-4FC2-B3A9-76EED1FF1A92}"/>
          </ac:spMkLst>
        </pc:spChg>
      </pc:sldChg>
      <pc:sldChg chg="del">
        <pc:chgData name="Meier  Dana" userId="83c5db5c-748f-44c8-ad49-a5e332b6d8d8" providerId="ADAL" clId="{83901895-6929-4ED3-BA09-14205DE408AA}" dt="2022-06-01T16:01:44.869" v="118" actId="47"/>
        <pc:sldMkLst>
          <pc:docMk/>
          <pc:sldMk cId="3726494873" sldId="555"/>
        </pc:sldMkLst>
      </pc:sldChg>
      <pc:sldChg chg="del">
        <pc:chgData name="Meier  Dana" userId="83c5db5c-748f-44c8-ad49-a5e332b6d8d8" providerId="ADAL" clId="{83901895-6929-4ED3-BA09-14205DE408AA}" dt="2022-06-01T16:07:01.914" v="277" actId="47"/>
        <pc:sldMkLst>
          <pc:docMk/>
          <pc:sldMk cId="779890095" sldId="556"/>
        </pc:sldMkLst>
      </pc:sldChg>
      <pc:sldChg chg="del">
        <pc:chgData name="Meier  Dana" userId="83c5db5c-748f-44c8-ad49-a5e332b6d8d8" providerId="ADAL" clId="{83901895-6929-4ED3-BA09-14205DE408AA}" dt="2022-06-01T16:01:44.869" v="118" actId="47"/>
        <pc:sldMkLst>
          <pc:docMk/>
          <pc:sldMk cId="1641520068" sldId="557"/>
        </pc:sldMkLst>
      </pc:sldChg>
      <pc:sldChg chg="del">
        <pc:chgData name="Meier  Dana" userId="83c5db5c-748f-44c8-ad49-a5e332b6d8d8" providerId="ADAL" clId="{83901895-6929-4ED3-BA09-14205DE408AA}" dt="2022-06-01T15:38:46.724" v="41" actId="47"/>
        <pc:sldMkLst>
          <pc:docMk/>
          <pc:sldMk cId="932353685" sldId="575"/>
        </pc:sldMkLst>
      </pc:sldChg>
      <pc:sldChg chg="addSp delSp modSp mod delAnim modAnim">
        <pc:chgData name="Meier  Dana" userId="83c5db5c-748f-44c8-ad49-a5e332b6d8d8" providerId="ADAL" clId="{83901895-6929-4ED3-BA09-14205DE408AA}" dt="2022-06-01T16:38:41.992" v="308" actId="1076"/>
        <pc:sldMkLst>
          <pc:docMk/>
          <pc:sldMk cId="3057358028" sldId="583"/>
        </pc:sldMkLst>
        <pc:picChg chg="mod">
          <ac:chgData name="Meier  Dana" userId="83c5db5c-748f-44c8-ad49-a5e332b6d8d8" providerId="ADAL" clId="{83901895-6929-4ED3-BA09-14205DE408AA}" dt="2022-06-01T15:32:25.229" v="23" actId="1076"/>
          <ac:picMkLst>
            <pc:docMk/>
            <pc:sldMk cId="3057358028" sldId="583"/>
            <ac:picMk id="3" creationId="{FD851C71-C5AE-C28E-DA0C-F55B7E7262FD}"/>
          </ac:picMkLst>
        </pc:picChg>
        <pc:picChg chg="add mod">
          <ac:chgData name="Meier  Dana" userId="83c5db5c-748f-44c8-ad49-a5e332b6d8d8" providerId="ADAL" clId="{83901895-6929-4ED3-BA09-14205DE408AA}" dt="2022-06-01T16:38:41.992" v="308" actId="1076"/>
          <ac:picMkLst>
            <pc:docMk/>
            <pc:sldMk cId="3057358028" sldId="583"/>
            <ac:picMk id="9" creationId="{5342A5AE-7A1D-40CF-88FA-2945B7E0C037}"/>
          </ac:picMkLst>
        </pc:picChg>
        <pc:picChg chg="del">
          <ac:chgData name="Meier  Dana" userId="83c5db5c-748f-44c8-ad49-a5e332b6d8d8" providerId="ADAL" clId="{83901895-6929-4ED3-BA09-14205DE408AA}" dt="2022-06-01T16:38:21.082" v="302" actId="478"/>
          <ac:picMkLst>
            <pc:docMk/>
            <pc:sldMk cId="3057358028" sldId="583"/>
            <ac:picMk id="11" creationId="{45159A34-1704-4EF9-86AA-27D558FAAFD0}"/>
          </ac:picMkLst>
        </pc:picChg>
      </pc:sldChg>
      <pc:sldChg chg="del">
        <pc:chgData name="Meier  Dana" userId="83c5db5c-748f-44c8-ad49-a5e332b6d8d8" providerId="ADAL" clId="{83901895-6929-4ED3-BA09-14205DE408AA}" dt="2022-06-01T07:58:21.279" v="0" actId="47"/>
        <pc:sldMkLst>
          <pc:docMk/>
          <pc:sldMk cId="3656640571" sldId="602"/>
        </pc:sldMkLst>
      </pc:sldChg>
      <pc:sldChg chg="add del">
        <pc:chgData name="Meier  Dana" userId="83c5db5c-748f-44c8-ad49-a5e332b6d8d8" providerId="ADAL" clId="{83901895-6929-4ED3-BA09-14205DE408AA}" dt="2022-06-01T16:08:55.401" v="278"/>
        <pc:sldMkLst>
          <pc:docMk/>
          <pc:sldMk cId="966245972" sldId="606"/>
        </pc:sldMkLst>
      </pc:sldChg>
      <pc:sldChg chg="addSp modSp mod modAnim">
        <pc:chgData name="Meier  Dana" userId="83c5db5c-748f-44c8-ad49-a5e332b6d8d8" providerId="ADAL" clId="{83901895-6929-4ED3-BA09-14205DE408AA}" dt="2022-06-01T08:01:57.646" v="13"/>
        <pc:sldMkLst>
          <pc:docMk/>
          <pc:sldMk cId="3672161355" sldId="609"/>
        </pc:sldMkLst>
        <pc:picChg chg="add mod">
          <ac:chgData name="Meier  Dana" userId="83c5db5c-748f-44c8-ad49-a5e332b6d8d8" providerId="ADAL" clId="{83901895-6929-4ED3-BA09-14205DE408AA}" dt="2022-06-01T08:01:24.368" v="9" actId="14100"/>
          <ac:picMkLst>
            <pc:docMk/>
            <pc:sldMk cId="3672161355" sldId="609"/>
            <ac:picMk id="6" creationId="{CD173C85-12E0-471C-AACA-E7BBDD313886}"/>
          </ac:picMkLst>
        </pc:picChg>
      </pc:sldChg>
      <pc:sldChg chg="modSp mod">
        <pc:chgData name="Meier  Dana" userId="83c5db5c-748f-44c8-ad49-a5e332b6d8d8" providerId="ADAL" clId="{83901895-6929-4ED3-BA09-14205DE408AA}" dt="2022-06-01T14:55:15.254" v="21" actId="1076"/>
        <pc:sldMkLst>
          <pc:docMk/>
          <pc:sldMk cId="3308486148" sldId="630"/>
        </pc:sldMkLst>
        <pc:picChg chg="mod">
          <ac:chgData name="Meier  Dana" userId="83c5db5c-748f-44c8-ad49-a5e332b6d8d8" providerId="ADAL" clId="{83901895-6929-4ED3-BA09-14205DE408AA}" dt="2022-06-01T14:55:15.254" v="21" actId="1076"/>
          <ac:picMkLst>
            <pc:docMk/>
            <pc:sldMk cId="3308486148" sldId="630"/>
            <ac:picMk id="13" creationId="{373E0709-3F6B-D574-F1D9-F26A1925D8B1}"/>
          </ac:picMkLst>
        </pc:picChg>
      </pc:sldChg>
      <pc:sldChg chg="del">
        <pc:chgData name="Meier  Dana" userId="83c5db5c-748f-44c8-ad49-a5e332b6d8d8" providerId="ADAL" clId="{83901895-6929-4ED3-BA09-14205DE408AA}" dt="2022-06-01T16:01:44.869" v="118" actId="47"/>
        <pc:sldMkLst>
          <pc:docMk/>
          <pc:sldMk cId="649228196" sldId="639"/>
        </pc:sldMkLst>
      </pc:sldChg>
      <pc:sldChg chg="del">
        <pc:chgData name="Meier  Dana" userId="83c5db5c-748f-44c8-ad49-a5e332b6d8d8" providerId="ADAL" clId="{83901895-6929-4ED3-BA09-14205DE408AA}" dt="2022-06-01T16:01:44.869" v="118" actId="47"/>
        <pc:sldMkLst>
          <pc:docMk/>
          <pc:sldMk cId="4195156157" sldId="640"/>
        </pc:sldMkLst>
      </pc:sldChg>
      <pc:sldChg chg="addSp delSp modSp del mod modAnim">
        <pc:chgData name="Meier  Dana" userId="83c5db5c-748f-44c8-ad49-a5e332b6d8d8" providerId="ADAL" clId="{83901895-6929-4ED3-BA09-14205DE408AA}" dt="2022-06-01T16:01:44.869" v="118" actId="47"/>
        <pc:sldMkLst>
          <pc:docMk/>
          <pc:sldMk cId="239533544" sldId="641"/>
        </pc:sldMkLst>
        <pc:picChg chg="add mod">
          <ac:chgData name="Meier  Dana" userId="83c5db5c-748f-44c8-ad49-a5e332b6d8d8" providerId="ADAL" clId="{83901895-6929-4ED3-BA09-14205DE408AA}" dt="2022-06-01T15:33:44.826" v="32" actId="1076"/>
          <ac:picMkLst>
            <pc:docMk/>
            <pc:sldMk cId="239533544" sldId="641"/>
            <ac:picMk id="10" creationId="{E84E9438-6716-40CA-93F1-B391A2846185}"/>
          </ac:picMkLst>
        </pc:picChg>
        <pc:picChg chg="del">
          <ac:chgData name="Meier  Dana" userId="83c5db5c-748f-44c8-ad49-a5e332b6d8d8" providerId="ADAL" clId="{83901895-6929-4ED3-BA09-14205DE408AA}" dt="2022-06-01T15:33:37.305" v="27" actId="478"/>
          <ac:picMkLst>
            <pc:docMk/>
            <pc:sldMk cId="239533544" sldId="641"/>
            <ac:picMk id="23" creationId="{7FB81E84-D89D-4F8C-9C01-AC02060AB6FB}"/>
          </ac:picMkLst>
        </pc:picChg>
        <pc:picChg chg="del">
          <ac:chgData name="Meier  Dana" userId="83c5db5c-748f-44c8-ad49-a5e332b6d8d8" providerId="ADAL" clId="{83901895-6929-4ED3-BA09-14205DE408AA}" dt="2022-06-01T15:33:38.487" v="28" actId="478"/>
          <ac:picMkLst>
            <pc:docMk/>
            <pc:sldMk cId="239533544" sldId="641"/>
            <ac:picMk id="24" creationId="{DCD7474F-EF1C-4131-92C3-58E453D0329D}"/>
          </ac:picMkLst>
        </pc:picChg>
      </pc:sldChg>
      <pc:sldChg chg="modSp del mod">
        <pc:chgData name="Meier  Dana" userId="83c5db5c-748f-44c8-ad49-a5e332b6d8d8" providerId="ADAL" clId="{83901895-6929-4ED3-BA09-14205DE408AA}" dt="2022-06-01T16:01:44.869" v="118" actId="47"/>
        <pc:sldMkLst>
          <pc:docMk/>
          <pc:sldMk cId="2598582209" sldId="642"/>
        </pc:sldMkLst>
        <pc:picChg chg="mod modCrop">
          <ac:chgData name="Meier  Dana" userId="83c5db5c-748f-44c8-ad49-a5e332b6d8d8" providerId="ADAL" clId="{83901895-6929-4ED3-BA09-14205DE408AA}" dt="2022-06-01T16:01:20.302" v="117" actId="1076"/>
          <ac:picMkLst>
            <pc:docMk/>
            <pc:sldMk cId="2598582209" sldId="642"/>
            <ac:picMk id="8" creationId="{11CFA295-9FA3-1D97-7A2E-BBED05BF7380}"/>
          </ac:picMkLst>
        </pc:picChg>
      </pc:sldChg>
      <pc:sldChg chg="addSp delSp modSp del mod delAnim">
        <pc:chgData name="Meier  Dana" userId="83c5db5c-748f-44c8-ad49-a5e332b6d8d8" providerId="ADAL" clId="{83901895-6929-4ED3-BA09-14205DE408AA}" dt="2022-06-02T06:21:39.835" v="326" actId="47"/>
        <pc:sldMkLst>
          <pc:docMk/>
          <pc:sldMk cId="2407134747" sldId="646"/>
        </pc:sldMkLst>
        <pc:spChg chg="add mod">
          <ac:chgData name="Meier  Dana" userId="83c5db5c-748f-44c8-ad49-a5e332b6d8d8" providerId="ADAL" clId="{83901895-6929-4ED3-BA09-14205DE408AA}" dt="2022-06-02T06:21:09.401" v="319" actId="21"/>
          <ac:spMkLst>
            <pc:docMk/>
            <pc:sldMk cId="2407134747" sldId="646"/>
            <ac:spMk id="3" creationId="{7A473E64-F9CF-4BA2-B7E3-D47AD05DAFAC}"/>
          </ac:spMkLst>
        </pc:spChg>
        <pc:picChg chg="del">
          <ac:chgData name="Meier  Dana" userId="83c5db5c-748f-44c8-ad49-a5e332b6d8d8" providerId="ADAL" clId="{83901895-6929-4ED3-BA09-14205DE408AA}" dt="2022-06-02T06:21:09.401" v="319" actId="21"/>
          <ac:picMkLst>
            <pc:docMk/>
            <pc:sldMk cId="2407134747" sldId="646"/>
            <ac:picMk id="6" creationId="{74881E71-CCF0-F518-02E1-26F66BA0BE09}"/>
          </ac:picMkLst>
        </pc:picChg>
      </pc:sldChg>
      <pc:sldChg chg="addSp delSp modSp mod ord addAnim delAnim">
        <pc:chgData name="Meier  Dana" userId="83c5db5c-748f-44c8-ad49-a5e332b6d8d8" providerId="ADAL" clId="{83901895-6929-4ED3-BA09-14205DE408AA}" dt="2022-06-02T06:22:12.376" v="328"/>
        <pc:sldMkLst>
          <pc:docMk/>
          <pc:sldMk cId="3271059802" sldId="647"/>
        </pc:sldMkLst>
        <pc:spChg chg="add del mod">
          <ac:chgData name="Meier  Dana" userId="83c5db5c-748f-44c8-ad49-a5e332b6d8d8" providerId="ADAL" clId="{83901895-6929-4ED3-BA09-14205DE408AA}" dt="2022-06-02T06:21:01.072" v="318" actId="21"/>
          <ac:spMkLst>
            <pc:docMk/>
            <pc:sldMk cId="3271059802" sldId="647"/>
            <ac:spMk id="3" creationId="{07D7F7D1-9E55-4729-A8BD-7ED2F9C8AC9B}"/>
          </ac:spMkLst>
        </pc:spChg>
        <pc:picChg chg="add del">
          <ac:chgData name="Meier  Dana" userId="83c5db5c-748f-44c8-ad49-a5e332b6d8d8" providerId="ADAL" clId="{83901895-6929-4ED3-BA09-14205DE408AA}" dt="2022-06-02T06:21:01.072" v="318" actId="21"/>
          <ac:picMkLst>
            <pc:docMk/>
            <pc:sldMk cId="3271059802" sldId="647"/>
            <ac:picMk id="6" creationId="{2BA93171-30ED-D450-6E68-2C9044ABDB6E}"/>
          </ac:picMkLst>
        </pc:picChg>
      </pc:sldChg>
      <pc:sldChg chg="ord">
        <pc:chgData name="Meier  Dana" userId="83c5db5c-748f-44c8-ad49-a5e332b6d8d8" providerId="ADAL" clId="{83901895-6929-4ED3-BA09-14205DE408AA}" dt="2022-06-02T06:23:06.055" v="332"/>
        <pc:sldMkLst>
          <pc:docMk/>
          <pc:sldMk cId="351277742" sldId="648"/>
        </pc:sldMkLst>
      </pc:sldChg>
      <pc:sldChg chg="delSp modSp add del mod modClrScheme chgLayout">
        <pc:chgData name="Meier  Dana" userId="83c5db5c-748f-44c8-ad49-a5e332b6d8d8" providerId="ADAL" clId="{83901895-6929-4ED3-BA09-14205DE408AA}" dt="2022-06-01T15:42:37.268" v="46" actId="47"/>
        <pc:sldMkLst>
          <pc:docMk/>
          <pc:sldMk cId="4128928652" sldId="649"/>
        </pc:sldMkLst>
        <pc:spChg chg="mod ord">
          <ac:chgData name="Meier  Dana" userId="83c5db5c-748f-44c8-ad49-a5e332b6d8d8" providerId="ADAL" clId="{83901895-6929-4ED3-BA09-14205DE408AA}" dt="2022-06-01T15:38:52.035" v="42" actId="700"/>
          <ac:spMkLst>
            <pc:docMk/>
            <pc:sldMk cId="4128928652" sldId="649"/>
            <ac:spMk id="2" creationId="{71877FBD-C00E-BB04-39DE-7C8845DE9143}"/>
          </ac:spMkLst>
        </pc:spChg>
        <pc:spChg chg="mod ord">
          <ac:chgData name="Meier  Dana" userId="83c5db5c-748f-44c8-ad49-a5e332b6d8d8" providerId="ADAL" clId="{83901895-6929-4ED3-BA09-14205DE408AA}" dt="2022-06-01T15:38:52.035" v="42" actId="700"/>
          <ac:spMkLst>
            <pc:docMk/>
            <pc:sldMk cId="4128928652" sldId="649"/>
            <ac:spMk id="3" creationId="{00133450-DB85-AFCA-B031-F53BB70542E4}"/>
          </ac:spMkLst>
        </pc:spChg>
        <pc:spChg chg="mod ord">
          <ac:chgData name="Meier  Dana" userId="83c5db5c-748f-44c8-ad49-a5e332b6d8d8" providerId="ADAL" clId="{83901895-6929-4ED3-BA09-14205DE408AA}" dt="2022-06-01T15:38:52.035" v="42" actId="700"/>
          <ac:spMkLst>
            <pc:docMk/>
            <pc:sldMk cId="4128928652" sldId="649"/>
            <ac:spMk id="4" creationId="{16C17CE1-9665-69A9-921B-5A785AD3841A}"/>
          </ac:spMkLst>
        </pc:spChg>
        <pc:spChg chg="mod ord">
          <ac:chgData name="Meier  Dana" userId="83c5db5c-748f-44c8-ad49-a5e332b6d8d8" providerId="ADAL" clId="{83901895-6929-4ED3-BA09-14205DE408AA}" dt="2022-06-01T15:38:52.035" v="42" actId="700"/>
          <ac:spMkLst>
            <pc:docMk/>
            <pc:sldMk cId="4128928652" sldId="649"/>
            <ac:spMk id="5" creationId="{57805A53-88CA-50B2-E489-E570D5B568F9}"/>
          </ac:spMkLst>
        </pc:spChg>
        <pc:spChg chg="del">
          <ac:chgData name="Meier  Dana" userId="83c5db5c-748f-44c8-ad49-a5e332b6d8d8" providerId="ADAL" clId="{83901895-6929-4ED3-BA09-14205DE408AA}" dt="2022-06-01T15:38:38.265" v="37" actId="478"/>
          <ac:spMkLst>
            <pc:docMk/>
            <pc:sldMk cId="4128928652" sldId="649"/>
            <ac:spMk id="6" creationId="{9F2C5872-8927-C922-7DF3-627CD8654377}"/>
          </ac:spMkLst>
        </pc:spChg>
      </pc:sldChg>
      <pc:sldChg chg="new del">
        <pc:chgData name="Meier  Dana" userId="83c5db5c-748f-44c8-ad49-a5e332b6d8d8" providerId="ADAL" clId="{83901895-6929-4ED3-BA09-14205DE408AA}" dt="2022-06-01T15:38:31.105" v="36" actId="47"/>
        <pc:sldMkLst>
          <pc:docMk/>
          <pc:sldMk cId="1842994535" sldId="650"/>
        </pc:sldMkLst>
      </pc:sldChg>
      <pc:sldChg chg="add del">
        <pc:chgData name="Meier  Dana" userId="83c5db5c-748f-44c8-ad49-a5e332b6d8d8" providerId="ADAL" clId="{83901895-6929-4ED3-BA09-14205DE408AA}" dt="2022-06-01T15:46:18.082" v="79" actId="47"/>
        <pc:sldMkLst>
          <pc:docMk/>
          <pc:sldMk cId="2722585565" sldId="650"/>
        </pc:sldMkLst>
      </pc:sldChg>
      <pc:sldChg chg="addSp delSp modSp add mod modClrScheme chgLayout">
        <pc:chgData name="Meier  Dana" userId="83c5db5c-748f-44c8-ad49-a5e332b6d8d8" providerId="ADAL" clId="{83901895-6929-4ED3-BA09-14205DE408AA}" dt="2022-06-01T16:02:04.247" v="120" actId="478"/>
        <pc:sldMkLst>
          <pc:docMk/>
          <pc:sldMk cId="2550158020" sldId="651"/>
        </pc:sldMkLst>
        <pc:spChg chg="mod ord">
          <ac:chgData name="Meier  Dana" userId="83c5db5c-748f-44c8-ad49-a5e332b6d8d8" providerId="ADAL" clId="{83901895-6929-4ED3-BA09-14205DE408AA}" dt="2022-06-01T15:42:34.818" v="45" actId="700"/>
          <ac:spMkLst>
            <pc:docMk/>
            <pc:sldMk cId="2550158020" sldId="651"/>
            <ac:spMk id="2" creationId="{71877FBD-C00E-BB04-39DE-7C8845DE9143}"/>
          </ac:spMkLst>
        </pc:spChg>
        <pc:spChg chg="mod ord">
          <ac:chgData name="Meier  Dana" userId="83c5db5c-748f-44c8-ad49-a5e332b6d8d8" providerId="ADAL" clId="{83901895-6929-4ED3-BA09-14205DE408AA}" dt="2022-06-01T16:02:01.052" v="119" actId="20577"/>
          <ac:spMkLst>
            <pc:docMk/>
            <pc:sldMk cId="2550158020" sldId="651"/>
            <ac:spMk id="3" creationId="{00133450-DB85-AFCA-B031-F53BB70542E4}"/>
          </ac:spMkLst>
        </pc:spChg>
        <pc:spChg chg="mod ord">
          <ac:chgData name="Meier  Dana" userId="83c5db5c-748f-44c8-ad49-a5e332b6d8d8" providerId="ADAL" clId="{83901895-6929-4ED3-BA09-14205DE408AA}" dt="2022-06-01T15:42:34.818" v="45" actId="700"/>
          <ac:spMkLst>
            <pc:docMk/>
            <pc:sldMk cId="2550158020" sldId="651"/>
            <ac:spMk id="4" creationId="{16C17CE1-9665-69A9-921B-5A785AD3841A}"/>
          </ac:spMkLst>
        </pc:spChg>
        <pc:spChg chg="mod ord">
          <ac:chgData name="Meier  Dana" userId="83c5db5c-748f-44c8-ad49-a5e332b6d8d8" providerId="ADAL" clId="{83901895-6929-4ED3-BA09-14205DE408AA}" dt="2022-06-01T15:42:34.818" v="45" actId="700"/>
          <ac:spMkLst>
            <pc:docMk/>
            <pc:sldMk cId="2550158020" sldId="651"/>
            <ac:spMk id="5" creationId="{57805A53-88CA-50B2-E489-E570D5B568F9}"/>
          </ac:spMkLst>
        </pc:spChg>
        <pc:spChg chg="del">
          <ac:chgData name="Meier  Dana" userId="83c5db5c-748f-44c8-ad49-a5e332b6d8d8" providerId="ADAL" clId="{83901895-6929-4ED3-BA09-14205DE408AA}" dt="2022-06-01T16:02:04.247" v="120" actId="478"/>
          <ac:spMkLst>
            <pc:docMk/>
            <pc:sldMk cId="2550158020" sldId="651"/>
            <ac:spMk id="6" creationId="{9F2C5872-8927-C922-7DF3-627CD8654377}"/>
          </ac:spMkLst>
        </pc:spChg>
        <pc:picChg chg="add del mod">
          <ac:chgData name="Meier  Dana" userId="83c5db5c-748f-44c8-ad49-a5e332b6d8d8" providerId="ADAL" clId="{83901895-6929-4ED3-BA09-14205DE408AA}" dt="2022-06-01T15:46:52.612" v="81" actId="478"/>
          <ac:picMkLst>
            <pc:docMk/>
            <pc:sldMk cId="2550158020" sldId="651"/>
            <ac:picMk id="7" creationId="{ACCEF786-EE2C-40C5-B0CC-93EDE4751610}"/>
          </ac:picMkLst>
        </pc:picChg>
      </pc:sldChg>
      <pc:sldChg chg="addSp delSp modSp add mod modAnim">
        <pc:chgData name="Meier  Dana" userId="83c5db5c-748f-44c8-ad49-a5e332b6d8d8" providerId="ADAL" clId="{83901895-6929-4ED3-BA09-14205DE408AA}" dt="2022-06-01T16:14:58.403" v="288"/>
        <pc:sldMkLst>
          <pc:docMk/>
          <pc:sldMk cId="4144411525" sldId="652"/>
        </pc:sldMkLst>
        <pc:spChg chg="mod">
          <ac:chgData name="Meier  Dana" userId="83c5db5c-748f-44c8-ad49-a5e332b6d8d8" providerId="ADAL" clId="{83901895-6929-4ED3-BA09-14205DE408AA}" dt="2022-06-01T16:03:09.819" v="128" actId="14100"/>
          <ac:spMkLst>
            <pc:docMk/>
            <pc:sldMk cId="4144411525" sldId="652"/>
            <ac:spMk id="3" creationId="{00133450-DB85-AFCA-B031-F53BB70542E4}"/>
          </ac:spMkLst>
        </pc:spChg>
        <pc:spChg chg="del">
          <ac:chgData name="Meier  Dana" userId="83c5db5c-748f-44c8-ad49-a5e332b6d8d8" providerId="ADAL" clId="{83901895-6929-4ED3-BA09-14205DE408AA}" dt="2022-06-01T15:43:07.684" v="51" actId="478"/>
          <ac:spMkLst>
            <pc:docMk/>
            <pc:sldMk cId="4144411525" sldId="652"/>
            <ac:spMk id="6" creationId="{9F2C5872-8927-C922-7DF3-627CD8654377}"/>
          </ac:spMkLst>
        </pc:spChg>
        <pc:spChg chg="add mod">
          <ac:chgData name="Meier  Dana" userId="83c5db5c-748f-44c8-ad49-a5e332b6d8d8" providerId="ADAL" clId="{83901895-6929-4ED3-BA09-14205DE408AA}" dt="2022-06-01T16:06:41.218" v="275" actId="1076"/>
          <ac:spMkLst>
            <pc:docMk/>
            <pc:sldMk cId="4144411525" sldId="652"/>
            <ac:spMk id="6" creationId="{C7E93097-32A3-4BC9-8E2A-D75F88DE9A9B}"/>
          </ac:spMkLst>
        </pc:spChg>
        <pc:spChg chg="add mod">
          <ac:chgData name="Meier  Dana" userId="83c5db5c-748f-44c8-ad49-a5e332b6d8d8" providerId="ADAL" clId="{83901895-6929-4ED3-BA09-14205DE408AA}" dt="2022-06-01T16:03:22.905" v="132" actId="1076"/>
          <ac:spMkLst>
            <pc:docMk/>
            <pc:sldMk cId="4144411525" sldId="652"/>
            <ac:spMk id="8" creationId="{6034C763-4D16-47F4-B47D-C0ABB88168C8}"/>
          </ac:spMkLst>
        </pc:spChg>
        <pc:spChg chg="add mod">
          <ac:chgData name="Meier  Dana" userId="83c5db5c-748f-44c8-ad49-a5e332b6d8d8" providerId="ADAL" clId="{83901895-6929-4ED3-BA09-14205DE408AA}" dt="2022-06-01T16:05:14.444" v="188" actId="1076"/>
          <ac:spMkLst>
            <pc:docMk/>
            <pc:sldMk cId="4144411525" sldId="652"/>
            <ac:spMk id="9" creationId="{ECCEDEB3-54D3-4E8A-AD26-27CFFEEB479F}"/>
          </ac:spMkLst>
        </pc:spChg>
        <pc:spChg chg="add mod">
          <ac:chgData name="Meier  Dana" userId="83c5db5c-748f-44c8-ad49-a5e332b6d8d8" providerId="ADAL" clId="{83901895-6929-4ED3-BA09-14205DE408AA}" dt="2022-06-01T16:05:26.024" v="190" actId="1076"/>
          <ac:spMkLst>
            <pc:docMk/>
            <pc:sldMk cId="4144411525" sldId="652"/>
            <ac:spMk id="10" creationId="{48354819-47AE-4023-97F3-3EE506008250}"/>
          </ac:spMkLst>
        </pc:spChg>
        <pc:spChg chg="add mod">
          <ac:chgData name="Meier  Dana" userId="83c5db5c-748f-44c8-ad49-a5e332b6d8d8" providerId="ADAL" clId="{83901895-6929-4ED3-BA09-14205DE408AA}" dt="2022-06-01T16:05:17.437" v="189" actId="1076"/>
          <ac:spMkLst>
            <pc:docMk/>
            <pc:sldMk cId="4144411525" sldId="652"/>
            <ac:spMk id="11" creationId="{22B36D32-C10D-4286-A5AB-28B6C81C267D}"/>
          </ac:spMkLst>
        </pc:spChg>
        <pc:spChg chg="add mod">
          <ac:chgData name="Meier  Dana" userId="83c5db5c-748f-44c8-ad49-a5e332b6d8d8" providerId="ADAL" clId="{83901895-6929-4ED3-BA09-14205DE408AA}" dt="2022-06-01T16:04:54.538" v="181" actId="14100"/>
          <ac:spMkLst>
            <pc:docMk/>
            <pc:sldMk cId="4144411525" sldId="652"/>
            <ac:spMk id="12" creationId="{984FA44F-E283-4AB1-BD7C-3A89EF33750B}"/>
          </ac:spMkLst>
        </pc:spChg>
        <pc:spChg chg="add mod">
          <ac:chgData name="Meier  Dana" userId="83c5db5c-748f-44c8-ad49-a5e332b6d8d8" providerId="ADAL" clId="{83901895-6929-4ED3-BA09-14205DE408AA}" dt="2022-06-01T16:05:01.259" v="185" actId="14100"/>
          <ac:spMkLst>
            <pc:docMk/>
            <pc:sldMk cId="4144411525" sldId="652"/>
            <ac:spMk id="13" creationId="{61F06B9D-999A-4A00-8B65-DF13D872BCC6}"/>
          </ac:spMkLst>
        </pc:spChg>
        <pc:picChg chg="add mod">
          <ac:chgData name="Meier  Dana" userId="83c5db5c-748f-44c8-ad49-a5e332b6d8d8" providerId="ADAL" clId="{83901895-6929-4ED3-BA09-14205DE408AA}" dt="2022-06-01T15:47:04.363" v="84" actId="1076"/>
          <ac:picMkLst>
            <pc:docMk/>
            <pc:sldMk cId="4144411525" sldId="652"/>
            <ac:picMk id="7" creationId="{83E8D143-D7F9-4200-9F7F-F2C4181B3720}"/>
          </ac:picMkLst>
        </pc:picChg>
      </pc:sldChg>
      <pc:sldChg chg="addSp modSp add mod">
        <pc:chgData name="Meier  Dana" userId="83c5db5c-748f-44c8-ad49-a5e332b6d8d8" providerId="ADAL" clId="{83901895-6929-4ED3-BA09-14205DE408AA}" dt="2022-06-01T15:50:27.403" v="102"/>
        <pc:sldMkLst>
          <pc:docMk/>
          <pc:sldMk cId="2010877707" sldId="653"/>
        </pc:sldMkLst>
        <pc:spChg chg="mod">
          <ac:chgData name="Meier  Dana" userId="83c5db5c-748f-44c8-ad49-a5e332b6d8d8" providerId="ADAL" clId="{83901895-6929-4ED3-BA09-14205DE408AA}" dt="2022-06-01T15:44:20.147" v="58" actId="12"/>
          <ac:spMkLst>
            <pc:docMk/>
            <pc:sldMk cId="2010877707" sldId="653"/>
            <ac:spMk id="3" creationId="{00133450-DB85-AFCA-B031-F53BB70542E4}"/>
          </ac:spMkLst>
        </pc:spChg>
        <pc:spChg chg="add mod">
          <ac:chgData name="Meier  Dana" userId="83c5db5c-748f-44c8-ad49-a5e332b6d8d8" providerId="ADAL" clId="{83901895-6929-4ED3-BA09-14205DE408AA}" dt="2022-06-01T15:50:27.403" v="102"/>
          <ac:spMkLst>
            <pc:docMk/>
            <pc:sldMk cId="2010877707" sldId="653"/>
            <ac:spMk id="7" creationId="{79D3D4D9-8C35-4D1F-A9E4-E2A93264799A}"/>
          </ac:spMkLst>
        </pc:spChg>
        <pc:picChg chg="add mod">
          <ac:chgData name="Meier  Dana" userId="83c5db5c-748f-44c8-ad49-a5e332b6d8d8" providerId="ADAL" clId="{83901895-6929-4ED3-BA09-14205DE408AA}" dt="2022-06-01T15:50:27.403" v="102"/>
          <ac:picMkLst>
            <pc:docMk/>
            <pc:sldMk cId="2010877707" sldId="653"/>
            <ac:picMk id="6" creationId="{569F322C-1B34-44C9-812E-1B21F251E660}"/>
          </ac:picMkLst>
        </pc:picChg>
        <pc:picChg chg="add mod">
          <ac:chgData name="Meier  Dana" userId="83c5db5c-748f-44c8-ad49-a5e332b6d8d8" providerId="ADAL" clId="{83901895-6929-4ED3-BA09-14205DE408AA}" dt="2022-06-01T15:50:27.403" v="102"/>
          <ac:picMkLst>
            <pc:docMk/>
            <pc:sldMk cId="2010877707" sldId="653"/>
            <ac:picMk id="8" creationId="{9A99B0D1-5B95-4D73-910D-8AC163840977}"/>
          </ac:picMkLst>
        </pc:picChg>
      </pc:sldChg>
      <pc:sldChg chg="addSp delSp modSp add mod">
        <pc:chgData name="Meier  Dana" userId="83c5db5c-748f-44c8-ad49-a5e332b6d8d8" providerId="ADAL" clId="{83901895-6929-4ED3-BA09-14205DE408AA}" dt="2022-06-01T15:50:53.204" v="103"/>
        <pc:sldMkLst>
          <pc:docMk/>
          <pc:sldMk cId="1337561249" sldId="654"/>
        </pc:sldMkLst>
        <pc:spChg chg="mod">
          <ac:chgData name="Meier  Dana" userId="83c5db5c-748f-44c8-ad49-a5e332b6d8d8" providerId="ADAL" clId="{83901895-6929-4ED3-BA09-14205DE408AA}" dt="2022-06-01T15:44:42.416" v="62" actId="207"/>
          <ac:spMkLst>
            <pc:docMk/>
            <pc:sldMk cId="1337561249" sldId="654"/>
            <ac:spMk id="3" creationId="{00133450-DB85-AFCA-B031-F53BB70542E4}"/>
          </ac:spMkLst>
        </pc:spChg>
        <pc:spChg chg="add mod">
          <ac:chgData name="Meier  Dana" userId="83c5db5c-748f-44c8-ad49-a5e332b6d8d8" providerId="ADAL" clId="{83901895-6929-4ED3-BA09-14205DE408AA}" dt="2022-06-01T15:50:14.506" v="100"/>
          <ac:spMkLst>
            <pc:docMk/>
            <pc:sldMk cId="1337561249" sldId="654"/>
            <ac:spMk id="7" creationId="{F179D825-C488-46EB-AD79-A2C97259C8D9}"/>
          </ac:spMkLst>
        </pc:spChg>
        <pc:spChg chg="add mod">
          <ac:chgData name="Meier  Dana" userId="83c5db5c-748f-44c8-ad49-a5e332b6d8d8" providerId="ADAL" clId="{83901895-6929-4ED3-BA09-14205DE408AA}" dt="2022-06-01T15:50:53.204" v="103"/>
          <ac:spMkLst>
            <pc:docMk/>
            <pc:sldMk cId="1337561249" sldId="654"/>
            <ac:spMk id="9" creationId="{F7E31D7E-C527-4C93-8233-46ADC9EB7634}"/>
          </ac:spMkLst>
        </pc:spChg>
        <pc:picChg chg="add mod">
          <ac:chgData name="Meier  Dana" userId="83c5db5c-748f-44c8-ad49-a5e332b6d8d8" providerId="ADAL" clId="{83901895-6929-4ED3-BA09-14205DE408AA}" dt="2022-06-01T15:50:14.506" v="100"/>
          <ac:picMkLst>
            <pc:docMk/>
            <pc:sldMk cId="1337561249" sldId="654"/>
            <ac:picMk id="6" creationId="{484D3472-9B5A-4121-9D98-9C5C78233C8E}"/>
          </ac:picMkLst>
        </pc:picChg>
        <pc:picChg chg="add del mod">
          <ac:chgData name="Meier  Dana" userId="83c5db5c-748f-44c8-ad49-a5e332b6d8d8" providerId="ADAL" clId="{83901895-6929-4ED3-BA09-14205DE408AA}" dt="2022-06-01T15:50:24.294" v="101" actId="478"/>
          <ac:picMkLst>
            <pc:docMk/>
            <pc:sldMk cId="1337561249" sldId="654"/>
            <ac:picMk id="8" creationId="{147F2068-367F-40AF-B8CF-44DDDC91A75F}"/>
          </ac:picMkLst>
        </pc:picChg>
      </pc:sldChg>
      <pc:sldChg chg="addSp delSp modSp add mod delAnim modAnim">
        <pc:chgData name="Meier  Dana" userId="83c5db5c-748f-44c8-ad49-a5e332b6d8d8" providerId="ADAL" clId="{83901895-6929-4ED3-BA09-14205DE408AA}" dt="2022-06-01T16:17:41.508" v="301" actId="14100"/>
        <pc:sldMkLst>
          <pc:docMk/>
          <pc:sldMk cId="3601848430" sldId="655"/>
        </pc:sldMkLst>
        <pc:spChg chg="mod">
          <ac:chgData name="Meier  Dana" userId="83c5db5c-748f-44c8-ad49-a5e332b6d8d8" providerId="ADAL" clId="{83901895-6929-4ED3-BA09-14205DE408AA}" dt="2022-06-01T15:45:01.092" v="66" actId="12"/>
          <ac:spMkLst>
            <pc:docMk/>
            <pc:sldMk cId="3601848430" sldId="655"/>
            <ac:spMk id="3" creationId="{00133450-DB85-AFCA-B031-F53BB70542E4}"/>
          </ac:spMkLst>
        </pc:spChg>
        <pc:spChg chg="mod">
          <ac:chgData name="Meier  Dana" userId="83c5db5c-748f-44c8-ad49-a5e332b6d8d8" providerId="ADAL" clId="{83901895-6929-4ED3-BA09-14205DE408AA}" dt="2022-06-01T15:48:37.877" v="91"/>
          <ac:spMkLst>
            <pc:docMk/>
            <pc:sldMk cId="3601848430" sldId="655"/>
            <ac:spMk id="11" creationId="{844794E0-082F-401B-949D-B408230667D0}"/>
          </ac:spMkLst>
        </pc:spChg>
        <pc:spChg chg="mod">
          <ac:chgData name="Meier  Dana" userId="83c5db5c-748f-44c8-ad49-a5e332b6d8d8" providerId="ADAL" clId="{83901895-6929-4ED3-BA09-14205DE408AA}" dt="2022-06-01T15:48:37.877" v="91"/>
          <ac:spMkLst>
            <pc:docMk/>
            <pc:sldMk cId="3601848430" sldId="655"/>
            <ac:spMk id="12" creationId="{BFE6381D-0102-4832-BFF7-EE2F94773CCC}"/>
          </ac:spMkLst>
        </pc:spChg>
        <pc:spChg chg="mod">
          <ac:chgData name="Meier  Dana" userId="83c5db5c-748f-44c8-ad49-a5e332b6d8d8" providerId="ADAL" clId="{83901895-6929-4ED3-BA09-14205DE408AA}" dt="2022-06-01T15:48:37.877" v="91"/>
          <ac:spMkLst>
            <pc:docMk/>
            <pc:sldMk cId="3601848430" sldId="655"/>
            <ac:spMk id="13" creationId="{8C0421DD-752A-47DD-8B78-0E76E9BF5D12}"/>
          </ac:spMkLst>
        </pc:spChg>
        <pc:spChg chg="mod">
          <ac:chgData name="Meier  Dana" userId="83c5db5c-748f-44c8-ad49-a5e332b6d8d8" providerId="ADAL" clId="{83901895-6929-4ED3-BA09-14205DE408AA}" dt="2022-06-01T15:48:37.877" v="91"/>
          <ac:spMkLst>
            <pc:docMk/>
            <pc:sldMk cId="3601848430" sldId="655"/>
            <ac:spMk id="14" creationId="{F4904E1E-48E4-4DFB-8BA7-AA7F0E916E4A}"/>
          </ac:spMkLst>
        </pc:spChg>
        <pc:spChg chg="mod">
          <ac:chgData name="Meier  Dana" userId="83c5db5c-748f-44c8-ad49-a5e332b6d8d8" providerId="ADAL" clId="{83901895-6929-4ED3-BA09-14205DE408AA}" dt="2022-06-01T15:48:37.877" v="91"/>
          <ac:spMkLst>
            <pc:docMk/>
            <pc:sldMk cId="3601848430" sldId="655"/>
            <ac:spMk id="15" creationId="{5D5F0780-E9C9-4EA8-9F0B-EDF5316AB7F3}"/>
          </ac:spMkLst>
        </pc:spChg>
        <pc:spChg chg="mod">
          <ac:chgData name="Meier  Dana" userId="83c5db5c-748f-44c8-ad49-a5e332b6d8d8" providerId="ADAL" clId="{83901895-6929-4ED3-BA09-14205DE408AA}" dt="2022-06-01T15:49:18.015" v="95"/>
          <ac:spMkLst>
            <pc:docMk/>
            <pc:sldMk cId="3601848430" sldId="655"/>
            <ac:spMk id="20" creationId="{2CDFD04F-390A-42D6-8049-69803A1B295C}"/>
          </ac:spMkLst>
        </pc:spChg>
        <pc:spChg chg="mod">
          <ac:chgData name="Meier  Dana" userId="83c5db5c-748f-44c8-ad49-a5e332b6d8d8" providerId="ADAL" clId="{83901895-6929-4ED3-BA09-14205DE408AA}" dt="2022-06-01T15:49:18.015" v="95"/>
          <ac:spMkLst>
            <pc:docMk/>
            <pc:sldMk cId="3601848430" sldId="655"/>
            <ac:spMk id="21" creationId="{BD5A4364-668A-4B74-BCD5-4D86E2E7CB28}"/>
          </ac:spMkLst>
        </pc:spChg>
        <pc:spChg chg="mod">
          <ac:chgData name="Meier  Dana" userId="83c5db5c-748f-44c8-ad49-a5e332b6d8d8" providerId="ADAL" clId="{83901895-6929-4ED3-BA09-14205DE408AA}" dt="2022-06-01T15:49:18.015" v="95"/>
          <ac:spMkLst>
            <pc:docMk/>
            <pc:sldMk cId="3601848430" sldId="655"/>
            <ac:spMk id="22" creationId="{40F17BA2-0742-45A4-892B-C79E502771AC}"/>
          </ac:spMkLst>
        </pc:spChg>
        <pc:spChg chg="mod">
          <ac:chgData name="Meier  Dana" userId="83c5db5c-748f-44c8-ad49-a5e332b6d8d8" providerId="ADAL" clId="{83901895-6929-4ED3-BA09-14205DE408AA}" dt="2022-06-01T15:49:18.015" v="95"/>
          <ac:spMkLst>
            <pc:docMk/>
            <pc:sldMk cId="3601848430" sldId="655"/>
            <ac:spMk id="23" creationId="{FDC347FD-72DF-482E-AE23-ABDE4D81109A}"/>
          </ac:spMkLst>
        </pc:spChg>
        <pc:spChg chg="mod">
          <ac:chgData name="Meier  Dana" userId="83c5db5c-748f-44c8-ad49-a5e332b6d8d8" providerId="ADAL" clId="{83901895-6929-4ED3-BA09-14205DE408AA}" dt="2022-06-01T15:49:18.015" v="95"/>
          <ac:spMkLst>
            <pc:docMk/>
            <pc:sldMk cId="3601848430" sldId="655"/>
            <ac:spMk id="24" creationId="{0D49B7C3-8122-42FE-823E-52B7B741DBDD}"/>
          </ac:spMkLst>
        </pc:spChg>
        <pc:spChg chg="add del mod">
          <ac:chgData name="Meier  Dana" userId="83c5db5c-748f-44c8-ad49-a5e332b6d8d8" providerId="ADAL" clId="{83901895-6929-4ED3-BA09-14205DE408AA}" dt="2022-06-01T15:49:34.213" v="96" actId="478"/>
          <ac:spMkLst>
            <pc:docMk/>
            <pc:sldMk cId="3601848430" sldId="655"/>
            <ac:spMk id="27" creationId="{5FD143E0-61A0-473E-8076-37325E0BE93E}"/>
          </ac:spMkLst>
        </pc:spChg>
        <pc:spChg chg="mod">
          <ac:chgData name="Meier  Dana" userId="83c5db5c-748f-44c8-ad49-a5e332b6d8d8" providerId="ADAL" clId="{83901895-6929-4ED3-BA09-14205DE408AA}" dt="2022-06-01T16:17:13.765" v="297" actId="404"/>
          <ac:spMkLst>
            <pc:docMk/>
            <pc:sldMk cId="3601848430" sldId="655"/>
            <ac:spMk id="28" creationId="{32C2C5D0-FDF2-430F-B1C2-F78862BD65AB}"/>
          </ac:spMkLst>
        </pc:spChg>
        <pc:spChg chg="mod">
          <ac:chgData name="Meier  Dana" userId="83c5db5c-748f-44c8-ad49-a5e332b6d8d8" providerId="ADAL" clId="{83901895-6929-4ED3-BA09-14205DE408AA}" dt="2022-06-01T16:17:11.006" v="296" actId="404"/>
          <ac:spMkLst>
            <pc:docMk/>
            <pc:sldMk cId="3601848430" sldId="655"/>
            <ac:spMk id="30" creationId="{753C3528-A6CA-4986-A70E-E76545D2B8D4}"/>
          </ac:spMkLst>
        </pc:spChg>
        <pc:spChg chg="mod">
          <ac:chgData name="Meier  Dana" userId="83c5db5c-748f-44c8-ad49-a5e332b6d8d8" providerId="ADAL" clId="{83901895-6929-4ED3-BA09-14205DE408AA}" dt="2022-06-01T16:17:17.976" v="298" actId="404"/>
          <ac:spMkLst>
            <pc:docMk/>
            <pc:sldMk cId="3601848430" sldId="655"/>
            <ac:spMk id="32" creationId="{14C8D7AB-FA03-45D1-8EF3-785CB320F199}"/>
          </ac:spMkLst>
        </pc:spChg>
        <pc:spChg chg="mod">
          <ac:chgData name="Meier  Dana" userId="83c5db5c-748f-44c8-ad49-a5e332b6d8d8" providerId="ADAL" clId="{83901895-6929-4ED3-BA09-14205DE408AA}" dt="2022-06-01T16:16:57.881" v="293"/>
          <ac:spMkLst>
            <pc:docMk/>
            <pc:sldMk cId="3601848430" sldId="655"/>
            <ac:spMk id="33" creationId="{69B4C032-8BD9-4A7F-989C-B29907D65505}"/>
          </ac:spMkLst>
        </pc:spChg>
        <pc:grpChg chg="add del mod">
          <ac:chgData name="Meier  Dana" userId="83c5db5c-748f-44c8-ad49-a5e332b6d8d8" providerId="ADAL" clId="{83901895-6929-4ED3-BA09-14205DE408AA}" dt="2022-06-01T15:48:52.119" v="94" actId="478"/>
          <ac:grpSpMkLst>
            <pc:docMk/>
            <pc:sldMk cId="3601848430" sldId="655"/>
            <ac:grpSpMk id="7" creationId="{9FD8B269-FD3C-4113-9B32-7F69934517B5}"/>
          </ac:grpSpMkLst>
        </pc:grpChg>
        <pc:grpChg chg="mod">
          <ac:chgData name="Meier  Dana" userId="83c5db5c-748f-44c8-ad49-a5e332b6d8d8" providerId="ADAL" clId="{83901895-6929-4ED3-BA09-14205DE408AA}" dt="2022-06-01T15:48:37.877" v="91"/>
          <ac:grpSpMkLst>
            <pc:docMk/>
            <pc:sldMk cId="3601848430" sldId="655"/>
            <ac:grpSpMk id="8" creationId="{A784BE07-6D9D-4D6E-95FC-6BFAF1BD2323}"/>
          </ac:grpSpMkLst>
        </pc:grpChg>
        <pc:grpChg chg="add del mod">
          <ac:chgData name="Meier  Dana" userId="83c5db5c-748f-44c8-ad49-a5e332b6d8d8" providerId="ADAL" clId="{83901895-6929-4ED3-BA09-14205DE408AA}" dt="2022-06-01T16:16:53.695" v="290" actId="478"/>
          <ac:grpSpMkLst>
            <pc:docMk/>
            <pc:sldMk cId="3601848430" sldId="655"/>
            <ac:grpSpMk id="16" creationId="{771EEA2F-166D-4A7B-8F64-4209B22687D6}"/>
          </ac:grpSpMkLst>
        </pc:grpChg>
        <pc:grpChg chg="mod">
          <ac:chgData name="Meier  Dana" userId="83c5db5c-748f-44c8-ad49-a5e332b6d8d8" providerId="ADAL" clId="{83901895-6929-4ED3-BA09-14205DE408AA}" dt="2022-06-01T15:49:18.015" v="95"/>
          <ac:grpSpMkLst>
            <pc:docMk/>
            <pc:sldMk cId="3601848430" sldId="655"/>
            <ac:grpSpMk id="17" creationId="{421D7D76-CA84-4CD0-81E9-40F94BE81943}"/>
          </ac:grpSpMkLst>
        </pc:grpChg>
        <pc:grpChg chg="add mod">
          <ac:chgData name="Meier  Dana" userId="83c5db5c-748f-44c8-ad49-a5e332b6d8d8" providerId="ADAL" clId="{83901895-6929-4ED3-BA09-14205DE408AA}" dt="2022-06-01T16:17:07.139" v="295" actId="14100"/>
          <ac:grpSpMkLst>
            <pc:docMk/>
            <pc:sldMk cId="3601848430" sldId="655"/>
            <ac:grpSpMk id="27" creationId="{EBE76371-4747-41EF-81DE-6CEBB11D6BFE}"/>
          </ac:grpSpMkLst>
        </pc:grpChg>
        <pc:picChg chg="add del mod">
          <ac:chgData name="Meier  Dana" userId="83c5db5c-748f-44c8-ad49-a5e332b6d8d8" providerId="ADAL" clId="{83901895-6929-4ED3-BA09-14205DE408AA}" dt="2022-06-01T15:48:15.466" v="88" actId="21"/>
          <ac:picMkLst>
            <pc:docMk/>
            <pc:sldMk cId="3601848430" sldId="655"/>
            <ac:picMk id="6" creationId="{69613CD0-2FB7-46C5-98F4-E80312965C16}"/>
          </ac:picMkLst>
        </pc:picChg>
        <pc:picChg chg="mod">
          <ac:chgData name="Meier  Dana" userId="83c5db5c-748f-44c8-ad49-a5e332b6d8d8" providerId="ADAL" clId="{83901895-6929-4ED3-BA09-14205DE408AA}" dt="2022-06-01T16:17:37.878" v="300" actId="14100"/>
          <ac:picMkLst>
            <pc:docMk/>
            <pc:sldMk cId="3601848430" sldId="655"/>
            <ac:picMk id="29" creationId="{87E1E212-4064-42D4-A503-4B16AD4DD456}"/>
          </ac:picMkLst>
        </pc:picChg>
        <pc:cxnChg chg="mod">
          <ac:chgData name="Meier  Dana" userId="83c5db5c-748f-44c8-ad49-a5e332b6d8d8" providerId="ADAL" clId="{83901895-6929-4ED3-BA09-14205DE408AA}" dt="2022-06-01T15:48:52.119" v="94" actId="478"/>
          <ac:cxnSpMkLst>
            <pc:docMk/>
            <pc:sldMk cId="3601848430" sldId="655"/>
            <ac:cxnSpMk id="9" creationId="{F33DA64E-60C9-43E2-8F23-1C8309059F5F}"/>
          </ac:cxnSpMkLst>
        </pc:cxnChg>
        <pc:cxnChg chg="mod">
          <ac:chgData name="Meier  Dana" userId="83c5db5c-748f-44c8-ad49-a5e332b6d8d8" providerId="ADAL" clId="{83901895-6929-4ED3-BA09-14205DE408AA}" dt="2022-06-01T15:48:52.119" v="94" actId="478"/>
          <ac:cxnSpMkLst>
            <pc:docMk/>
            <pc:sldMk cId="3601848430" sldId="655"/>
            <ac:cxnSpMk id="10" creationId="{F635AEBA-8745-4461-9364-C099AE48B8A4}"/>
          </ac:cxnSpMkLst>
        </pc:cxnChg>
        <pc:cxnChg chg="mod">
          <ac:chgData name="Meier  Dana" userId="83c5db5c-748f-44c8-ad49-a5e332b6d8d8" providerId="ADAL" clId="{83901895-6929-4ED3-BA09-14205DE408AA}" dt="2022-06-01T16:16:53.695" v="290" actId="478"/>
          <ac:cxnSpMkLst>
            <pc:docMk/>
            <pc:sldMk cId="3601848430" sldId="655"/>
            <ac:cxnSpMk id="18" creationId="{B7E6B6A5-4F08-4855-9833-036C3C02B1A0}"/>
          </ac:cxnSpMkLst>
        </pc:cxnChg>
        <pc:cxnChg chg="mod">
          <ac:chgData name="Meier  Dana" userId="83c5db5c-748f-44c8-ad49-a5e332b6d8d8" providerId="ADAL" clId="{83901895-6929-4ED3-BA09-14205DE408AA}" dt="2022-06-01T16:16:53.695" v="290" actId="478"/>
          <ac:cxnSpMkLst>
            <pc:docMk/>
            <pc:sldMk cId="3601848430" sldId="655"/>
            <ac:cxnSpMk id="19" creationId="{148051C6-9FD3-427A-A510-B957B184A1AE}"/>
          </ac:cxnSpMkLst>
        </pc:cxnChg>
        <pc:cxnChg chg="add del mod">
          <ac:chgData name="Meier  Dana" userId="83c5db5c-748f-44c8-ad49-a5e332b6d8d8" providerId="ADAL" clId="{83901895-6929-4ED3-BA09-14205DE408AA}" dt="2022-06-01T16:16:55.261" v="291" actId="478"/>
          <ac:cxnSpMkLst>
            <pc:docMk/>
            <pc:sldMk cId="3601848430" sldId="655"/>
            <ac:cxnSpMk id="25" creationId="{5E769F42-9BD6-4BA4-802E-68F77E9A6032}"/>
          </ac:cxnSpMkLst>
        </pc:cxnChg>
        <pc:cxnChg chg="add del mod">
          <ac:chgData name="Meier  Dana" userId="83c5db5c-748f-44c8-ad49-a5e332b6d8d8" providerId="ADAL" clId="{83901895-6929-4ED3-BA09-14205DE408AA}" dt="2022-06-01T16:16:57.087" v="292" actId="478"/>
          <ac:cxnSpMkLst>
            <pc:docMk/>
            <pc:sldMk cId="3601848430" sldId="655"/>
            <ac:cxnSpMk id="26" creationId="{F820349E-AFD5-4864-AC9C-3395A7FDF94A}"/>
          </ac:cxnSpMkLst>
        </pc:cxnChg>
        <pc:cxnChg chg="mod">
          <ac:chgData name="Meier  Dana" userId="83c5db5c-748f-44c8-ad49-a5e332b6d8d8" providerId="ADAL" clId="{83901895-6929-4ED3-BA09-14205DE408AA}" dt="2022-06-01T16:17:37.878" v="300" actId="14100"/>
          <ac:cxnSpMkLst>
            <pc:docMk/>
            <pc:sldMk cId="3601848430" sldId="655"/>
            <ac:cxnSpMk id="31" creationId="{1D9D799F-5D61-4D45-96F6-5CDAE260C4C9}"/>
          </ac:cxnSpMkLst>
        </pc:cxnChg>
        <pc:cxnChg chg="mod">
          <ac:chgData name="Meier  Dana" userId="83c5db5c-748f-44c8-ad49-a5e332b6d8d8" providerId="ADAL" clId="{83901895-6929-4ED3-BA09-14205DE408AA}" dt="2022-06-01T16:17:41.508" v="301" actId="14100"/>
          <ac:cxnSpMkLst>
            <pc:docMk/>
            <pc:sldMk cId="3601848430" sldId="655"/>
            <ac:cxnSpMk id="34" creationId="{B38BA054-9FCA-4DD6-A6A1-EF0F99D1E1D0}"/>
          </ac:cxnSpMkLst>
        </pc:cxnChg>
        <pc:cxnChg chg="mod">
          <ac:chgData name="Meier  Dana" userId="83c5db5c-748f-44c8-ad49-a5e332b6d8d8" providerId="ADAL" clId="{83901895-6929-4ED3-BA09-14205DE408AA}" dt="2022-06-01T16:17:37.878" v="300" actId="14100"/>
          <ac:cxnSpMkLst>
            <pc:docMk/>
            <pc:sldMk cId="3601848430" sldId="655"/>
            <ac:cxnSpMk id="35" creationId="{9581F351-8AA7-4F54-BF29-0C319AE74D45}"/>
          </ac:cxnSpMkLst>
        </pc:cxnChg>
        <pc:cxnChg chg="mod">
          <ac:chgData name="Meier  Dana" userId="83c5db5c-748f-44c8-ad49-a5e332b6d8d8" providerId="ADAL" clId="{83901895-6929-4ED3-BA09-14205DE408AA}" dt="2022-06-01T16:16:57.881" v="293"/>
          <ac:cxnSpMkLst>
            <pc:docMk/>
            <pc:sldMk cId="3601848430" sldId="655"/>
            <ac:cxnSpMk id="36" creationId="{E7B74DE7-E116-4681-B161-12B6C6C5BBB4}"/>
          </ac:cxnSpMkLst>
        </pc:cxnChg>
        <pc:cxnChg chg="mod">
          <ac:chgData name="Meier  Dana" userId="83c5db5c-748f-44c8-ad49-a5e332b6d8d8" providerId="ADAL" clId="{83901895-6929-4ED3-BA09-14205DE408AA}" dt="2022-06-01T16:16:57.881" v="293"/>
          <ac:cxnSpMkLst>
            <pc:docMk/>
            <pc:sldMk cId="3601848430" sldId="655"/>
            <ac:cxnSpMk id="37" creationId="{D0C9E466-6056-4824-903E-5E848276D14B}"/>
          </ac:cxnSpMkLst>
        </pc:cxnChg>
      </pc:sldChg>
      <pc:sldChg chg="addSp modSp add mod modAnim">
        <pc:chgData name="Meier  Dana" userId="83c5db5c-748f-44c8-ad49-a5e332b6d8d8" providerId="ADAL" clId="{83901895-6929-4ED3-BA09-14205DE408AA}" dt="2022-06-01T15:48:20.047" v="90" actId="1076"/>
        <pc:sldMkLst>
          <pc:docMk/>
          <pc:sldMk cId="1492615527" sldId="656"/>
        </pc:sldMkLst>
        <pc:spChg chg="mod">
          <ac:chgData name="Meier  Dana" userId="83c5db5c-748f-44c8-ad49-a5e332b6d8d8" providerId="ADAL" clId="{83901895-6929-4ED3-BA09-14205DE408AA}" dt="2022-06-01T15:45:16.964" v="70" actId="207"/>
          <ac:spMkLst>
            <pc:docMk/>
            <pc:sldMk cId="1492615527" sldId="656"/>
            <ac:spMk id="3" creationId="{00133450-DB85-AFCA-B031-F53BB70542E4}"/>
          </ac:spMkLst>
        </pc:spChg>
        <pc:picChg chg="add mod">
          <ac:chgData name="Meier  Dana" userId="83c5db5c-748f-44c8-ad49-a5e332b6d8d8" providerId="ADAL" clId="{83901895-6929-4ED3-BA09-14205DE408AA}" dt="2022-06-01T15:48:20.047" v="90" actId="1076"/>
          <ac:picMkLst>
            <pc:docMk/>
            <pc:sldMk cId="1492615527" sldId="656"/>
            <ac:picMk id="6" creationId="{E61BA549-92DD-492B-8919-B8A37D641FBF}"/>
          </ac:picMkLst>
        </pc:picChg>
      </pc:sldChg>
      <pc:sldChg chg="addSp modSp add mod">
        <pc:chgData name="Meier  Dana" userId="83c5db5c-748f-44c8-ad49-a5e332b6d8d8" providerId="ADAL" clId="{83901895-6929-4ED3-BA09-14205DE408AA}" dt="2022-06-01T15:58:18.989" v="106" actId="1076"/>
        <pc:sldMkLst>
          <pc:docMk/>
          <pc:sldMk cId="660687300" sldId="657"/>
        </pc:sldMkLst>
        <pc:spChg chg="mod">
          <ac:chgData name="Meier  Dana" userId="83c5db5c-748f-44c8-ad49-a5e332b6d8d8" providerId="ADAL" clId="{83901895-6929-4ED3-BA09-14205DE408AA}" dt="2022-06-01T15:45:48.418" v="74" actId="207"/>
          <ac:spMkLst>
            <pc:docMk/>
            <pc:sldMk cId="660687300" sldId="657"/>
            <ac:spMk id="3" creationId="{00133450-DB85-AFCA-B031-F53BB70542E4}"/>
          </ac:spMkLst>
        </pc:spChg>
        <pc:spChg chg="add mod">
          <ac:chgData name="Meier  Dana" userId="83c5db5c-748f-44c8-ad49-a5e332b6d8d8" providerId="ADAL" clId="{83901895-6929-4ED3-BA09-14205DE408AA}" dt="2022-06-01T15:57:56.925" v="104"/>
          <ac:spMkLst>
            <pc:docMk/>
            <pc:sldMk cId="660687300" sldId="657"/>
            <ac:spMk id="7" creationId="{EA9021EB-7FD0-4C0F-B80C-A503A48A486F}"/>
          </ac:spMkLst>
        </pc:spChg>
        <pc:spChg chg="add mod">
          <ac:chgData name="Meier  Dana" userId="83c5db5c-748f-44c8-ad49-a5e332b6d8d8" providerId="ADAL" clId="{83901895-6929-4ED3-BA09-14205DE408AA}" dt="2022-06-01T15:58:18.989" v="106" actId="1076"/>
          <ac:spMkLst>
            <pc:docMk/>
            <pc:sldMk cId="660687300" sldId="657"/>
            <ac:spMk id="9" creationId="{0668F15F-8C0B-4EBC-8078-2AD1882F0FF6}"/>
          </ac:spMkLst>
        </pc:spChg>
        <pc:picChg chg="add mod">
          <ac:chgData name="Meier  Dana" userId="83c5db5c-748f-44c8-ad49-a5e332b6d8d8" providerId="ADAL" clId="{83901895-6929-4ED3-BA09-14205DE408AA}" dt="2022-06-01T15:57:56.925" v="104"/>
          <ac:picMkLst>
            <pc:docMk/>
            <pc:sldMk cId="660687300" sldId="657"/>
            <ac:picMk id="6" creationId="{015D2617-6090-46FA-B8E4-8B27049C7F09}"/>
          </ac:picMkLst>
        </pc:picChg>
        <pc:picChg chg="add mod">
          <ac:chgData name="Meier  Dana" userId="83c5db5c-748f-44c8-ad49-a5e332b6d8d8" providerId="ADAL" clId="{83901895-6929-4ED3-BA09-14205DE408AA}" dt="2022-06-01T15:58:18.989" v="106" actId="1076"/>
          <ac:picMkLst>
            <pc:docMk/>
            <pc:sldMk cId="660687300" sldId="657"/>
            <ac:picMk id="8" creationId="{8E4DE81F-0C08-4434-9BBD-25ADE3A8C0F0}"/>
          </ac:picMkLst>
        </pc:picChg>
      </pc:sldChg>
      <pc:sldChg chg="addSp delSp modSp add mod modAnim">
        <pc:chgData name="Meier  Dana" userId="83c5db5c-748f-44c8-ad49-a5e332b6d8d8" providerId="ADAL" clId="{83901895-6929-4ED3-BA09-14205DE408AA}" dt="2022-06-02T06:24:39.272" v="333" actId="166"/>
        <pc:sldMkLst>
          <pc:docMk/>
          <pc:sldMk cId="1383704006" sldId="658"/>
        </pc:sldMkLst>
        <pc:spChg chg="mod">
          <ac:chgData name="Meier  Dana" userId="83c5db5c-748f-44c8-ad49-a5e332b6d8d8" providerId="ADAL" clId="{83901895-6929-4ED3-BA09-14205DE408AA}" dt="2022-06-01T15:46:05.276" v="78" actId="207"/>
          <ac:spMkLst>
            <pc:docMk/>
            <pc:sldMk cId="1383704006" sldId="658"/>
            <ac:spMk id="3" creationId="{00133450-DB85-AFCA-B031-F53BB70542E4}"/>
          </ac:spMkLst>
        </pc:spChg>
        <pc:picChg chg="add mod ord">
          <ac:chgData name="Meier  Dana" userId="83c5db5c-748f-44c8-ad49-a5e332b6d8d8" providerId="ADAL" clId="{83901895-6929-4ED3-BA09-14205DE408AA}" dt="2022-06-02T06:24:39.272" v="333" actId="166"/>
          <ac:picMkLst>
            <pc:docMk/>
            <pc:sldMk cId="1383704006" sldId="658"/>
            <ac:picMk id="6" creationId="{FFC3AE9A-866F-42F9-A916-4C11D928B606}"/>
          </ac:picMkLst>
        </pc:picChg>
        <pc:picChg chg="add del mod">
          <ac:chgData name="Meier  Dana" userId="83c5db5c-748f-44c8-ad49-a5e332b6d8d8" providerId="ADAL" clId="{83901895-6929-4ED3-BA09-14205DE408AA}" dt="2022-06-02T06:20:59.750" v="317"/>
          <ac:picMkLst>
            <pc:docMk/>
            <pc:sldMk cId="1383704006" sldId="658"/>
            <ac:picMk id="7" creationId="{983E04E6-7FAF-4CA3-BDBF-63AE9933AEDB}"/>
          </ac:picMkLst>
        </pc:picChg>
        <pc:picChg chg="add mod">
          <ac:chgData name="Meier  Dana" userId="83c5db5c-748f-44c8-ad49-a5e332b6d8d8" providerId="ADAL" clId="{83901895-6929-4ED3-BA09-14205DE408AA}" dt="2022-06-02T06:21:24.579" v="324" actId="1076"/>
          <ac:picMkLst>
            <pc:docMk/>
            <pc:sldMk cId="1383704006" sldId="658"/>
            <ac:picMk id="8" creationId="{D35BEC6D-A0B7-4E11-A07D-B14B7A66E1C5}"/>
          </ac:picMkLst>
        </pc:picChg>
      </pc:sldChg>
      <pc:sldChg chg="add del">
        <pc:chgData name="Meier  Dana" userId="83c5db5c-748f-44c8-ad49-a5e332b6d8d8" providerId="ADAL" clId="{83901895-6929-4ED3-BA09-14205DE408AA}" dt="2022-06-01T16:13:53.280" v="279" actId="47"/>
        <pc:sldMkLst>
          <pc:docMk/>
          <pc:sldMk cId="1879441841" sldId="659"/>
        </pc:sldMkLst>
      </pc:sldChg>
    </pc:docChg>
  </pc:docChgLst>
  <pc:docChgLst>
    <pc:chgData name="Eberle  Yannik" userId="S::yeberle@ethz.ch::e12d76f2-085d-4057-9c47-59d95091124a" providerId="AD" clId="Web-{480BB13D-A0BE-4B65-BE2A-80BB8E4B0239}"/>
    <pc:docChg chg="modSld">
      <pc:chgData name="Eberle  Yannik" userId="S::yeberle@ethz.ch::e12d76f2-085d-4057-9c47-59d95091124a" providerId="AD" clId="Web-{480BB13D-A0BE-4B65-BE2A-80BB8E4B0239}" dt="2022-03-07T13:03:40.074" v="184"/>
      <pc:docMkLst>
        <pc:docMk/>
      </pc:docMkLst>
      <pc:sldChg chg="modNotes">
        <pc:chgData name="Eberle  Yannik" userId="S::yeberle@ethz.ch::e12d76f2-085d-4057-9c47-59d95091124a" providerId="AD" clId="Web-{480BB13D-A0BE-4B65-BE2A-80BB8E4B0239}" dt="2022-03-07T13:03:40.074" v="184"/>
        <pc:sldMkLst>
          <pc:docMk/>
          <pc:sldMk cId="453548674" sldId="303"/>
        </pc:sldMkLst>
      </pc:sldChg>
      <pc:sldChg chg="modNotes">
        <pc:chgData name="Eberle  Yannik" userId="S::yeberle@ethz.ch::e12d76f2-085d-4057-9c47-59d95091124a" providerId="AD" clId="Web-{480BB13D-A0BE-4B65-BE2A-80BB8E4B0239}" dt="2022-03-07T12:59:32.617" v="169"/>
        <pc:sldMkLst>
          <pc:docMk/>
          <pc:sldMk cId="80577194" sldId="319"/>
        </pc:sldMkLst>
      </pc:sldChg>
      <pc:sldChg chg="modNotes">
        <pc:chgData name="Eberle  Yannik" userId="S::yeberle@ethz.ch::e12d76f2-085d-4057-9c47-59d95091124a" providerId="AD" clId="Web-{480BB13D-A0BE-4B65-BE2A-80BB8E4B0239}" dt="2022-03-07T12:58:09.444" v="97"/>
        <pc:sldMkLst>
          <pc:docMk/>
          <pc:sldMk cId="1853646319" sldId="320"/>
        </pc:sldMkLst>
      </pc:sldChg>
      <pc:sldChg chg="modSp modNotes">
        <pc:chgData name="Eberle  Yannik" userId="S::yeberle@ethz.ch::e12d76f2-085d-4057-9c47-59d95091124a" providerId="AD" clId="Web-{480BB13D-A0BE-4B65-BE2A-80BB8E4B0239}" dt="2022-03-07T13:00:05.165" v="183" actId="20577"/>
        <pc:sldMkLst>
          <pc:docMk/>
          <pc:sldMk cId="2535537062" sldId="350"/>
        </pc:sldMkLst>
        <pc:spChg chg="mod">
          <ac:chgData name="Eberle  Yannik" userId="S::yeberle@ethz.ch::e12d76f2-085d-4057-9c47-59d95091124a" providerId="AD" clId="Web-{480BB13D-A0BE-4B65-BE2A-80BB8E4B0239}" dt="2022-03-07T13:00:05.165" v="183" actId="20577"/>
          <ac:spMkLst>
            <pc:docMk/>
            <pc:sldMk cId="2535537062" sldId="350"/>
            <ac:spMk id="8" creationId="{0B30C9D7-4AA3-48AE-B6D8-4698FD53A72A}"/>
          </ac:spMkLst>
        </pc:spChg>
      </pc:sldChg>
    </pc:docChg>
  </pc:docChgLst>
  <pc:docChgLst>
    <pc:chgData name="Muttoni  Marco" userId="S::mmuttoni@ethz.ch::b5eed146-5579-4061-831b-abaa668430a0" providerId="AD" clId="Web-{358FE435-AD73-4547-95F1-38E73F111537}"/>
    <pc:docChg chg="addSld modSld">
      <pc:chgData name="Muttoni  Marco" userId="S::mmuttoni@ethz.ch::b5eed146-5579-4061-831b-abaa668430a0" providerId="AD" clId="Web-{358FE435-AD73-4547-95F1-38E73F111537}" dt="2022-03-08T07:47:44.808" v="97" actId="1076"/>
      <pc:docMkLst>
        <pc:docMk/>
      </pc:docMkLst>
      <pc:sldChg chg="addSp delSp modSp">
        <pc:chgData name="Muttoni  Marco" userId="S::mmuttoni@ethz.ch::b5eed146-5579-4061-831b-abaa668430a0" providerId="AD" clId="Web-{358FE435-AD73-4547-95F1-38E73F111537}" dt="2022-03-08T07:37:09.926" v="54" actId="14100"/>
        <pc:sldMkLst>
          <pc:docMk/>
          <pc:sldMk cId="2576368456" sldId="384"/>
        </pc:sldMkLst>
        <pc:spChg chg="add del mod">
          <ac:chgData name="Muttoni  Marco" userId="S::mmuttoni@ethz.ch::b5eed146-5579-4061-831b-abaa668430a0" providerId="AD" clId="Web-{358FE435-AD73-4547-95F1-38E73F111537}" dt="2022-03-08T07:35:11.097" v="51"/>
          <ac:spMkLst>
            <pc:docMk/>
            <pc:sldMk cId="2576368456" sldId="384"/>
            <ac:spMk id="7" creationId="{7FEEACA6-AB48-4550-B13C-E181992DAEC6}"/>
          </ac:spMkLst>
        </pc:spChg>
        <pc:spChg chg="add del mod">
          <ac:chgData name="Muttoni  Marco" userId="S::mmuttoni@ethz.ch::b5eed146-5579-4061-831b-abaa668430a0" providerId="AD" clId="Web-{358FE435-AD73-4547-95F1-38E73F111537}" dt="2022-03-08T07:37:04.551" v="53"/>
          <ac:spMkLst>
            <pc:docMk/>
            <pc:sldMk cId="2576368456" sldId="384"/>
            <ac:spMk id="13" creationId="{557D6A12-8151-4BD4-8980-27465E14863E}"/>
          </ac:spMkLst>
        </pc:spChg>
        <pc:picChg chg="del">
          <ac:chgData name="Muttoni  Marco" userId="S::mmuttoni@ethz.ch::b5eed146-5579-4061-831b-abaa668430a0" providerId="AD" clId="Web-{358FE435-AD73-4547-95F1-38E73F111537}" dt="2022-03-08T07:35:03.753" v="50"/>
          <ac:picMkLst>
            <pc:docMk/>
            <pc:sldMk cId="2576368456" sldId="384"/>
            <ac:picMk id="3" creationId="{E21140BA-084F-49BE-9D84-7C6B19073364}"/>
          </ac:picMkLst>
        </pc:picChg>
        <pc:picChg chg="add del mod ord">
          <ac:chgData name="Muttoni  Marco" userId="S::mmuttoni@ethz.ch::b5eed146-5579-4061-831b-abaa668430a0" providerId="AD" clId="Web-{358FE435-AD73-4547-95F1-38E73F111537}" dt="2022-03-08T07:35:17.472" v="52"/>
          <ac:picMkLst>
            <pc:docMk/>
            <pc:sldMk cId="2576368456" sldId="384"/>
            <ac:picMk id="11" creationId="{35E59827-1608-4A85-97E7-8724E8A94A24}"/>
          </ac:picMkLst>
        </pc:picChg>
        <pc:picChg chg="add mod ord">
          <ac:chgData name="Muttoni  Marco" userId="S::mmuttoni@ethz.ch::b5eed146-5579-4061-831b-abaa668430a0" providerId="AD" clId="Web-{358FE435-AD73-4547-95F1-38E73F111537}" dt="2022-03-08T07:37:09.926" v="54" actId="14100"/>
          <ac:picMkLst>
            <pc:docMk/>
            <pc:sldMk cId="2576368456" sldId="384"/>
            <ac:picMk id="14" creationId="{44B82A6A-C923-4932-9E34-037B99BC3D67}"/>
          </ac:picMkLst>
        </pc:picChg>
      </pc:sldChg>
      <pc:sldChg chg="addSp delSp modSp">
        <pc:chgData name="Muttoni  Marco" userId="S::mmuttoni@ethz.ch::b5eed146-5579-4061-831b-abaa668430a0" providerId="AD" clId="Web-{358FE435-AD73-4547-95F1-38E73F111537}" dt="2022-03-08T07:43:08.165" v="60" actId="1076"/>
        <pc:sldMkLst>
          <pc:docMk/>
          <pc:sldMk cId="497784267" sldId="386"/>
        </pc:sldMkLst>
        <pc:picChg chg="add mod">
          <ac:chgData name="Muttoni  Marco" userId="S::mmuttoni@ethz.ch::b5eed146-5579-4061-831b-abaa668430a0" providerId="AD" clId="Web-{358FE435-AD73-4547-95F1-38E73F111537}" dt="2022-03-08T07:43:08.165" v="60" actId="1076"/>
          <ac:picMkLst>
            <pc:docMk/>
            <pc:sldMk cId="497784267" sldId="386"/>
            <ac:picMk id="3" creationId="{39BD32C7-60EB-4704-8C23-77E5DA01AC5C}"/>
          </ac:picMkLst>
        </pc:picChg>
        <pc:picChg chg="del">
          <ac:chgData name="Muttoni  Marco" userId="S::mmuttoni@ethz.ch::b5eed146-5579-4061-831b-abaa668430a0" providerId="AD" clId="Web-{358FE435-AD73-4547-95F1-38E73F111537}" dt="2022-03-08T07:42:27.289" v="55"/>
          <ac:picMkLst>
            <pc:docMk/>
            <pc:sldMk cId="497784267" sldId="386"/>
            <ac:picMk id="14" creationId="{89AE881E-A85B-464B-8445-D34D469DC8F7}"/>
          </ac:picMkLst>
        </pc:picChg>
      </pc:sldChg>
      <pc:sldChg chg="modSp">
        <pc:chgData name="Muttoni  Marco" userId="S::mmuttoni@ethz.ch::b5eed146-5579-4061-831b-abaa668430a0" providerId="AD" clId="Web-{358FE435-AD73-4547-95F1-38E73F111537}" dt="2022-03-08T07:47:44.808" v="97" actId="1076"/>
        <pc:sldMkLst>
          <pc:docMk/>
          <pc:sldMk cId="659014628" sldId="387"/>
        </pc:sldMkLst>
        <pc:spChg chg="mod">
          <ac:chgData name="Muttoni  Marco" userId="S::mmuttoni@ethz.ch::b5eed146-5579-4061-831b-abaa668430a0" providerId="AD" clId="Web-{358FE435-AD73-4547-95F1-38E73F111537}" dt="2022-03-08T07:47:33.730" v="96" actId="1076"/>
          <ac:spMkLst>
            <pc:docMk/>
            <pc:sldMk cId="659014628" sldId="387"/>
            <ac:spMk id="6" creationId="{AF1E814D-7D54-40FA-9F07-469E1CB6CA39}"/>
          </ac:spMkLst>
        </pc:spChg>
        <pc:picChg chg="mod">
          <ac:chgData name="Muttoni  Marco" userId="S::mmuttoni@ethz.ch::b5eed146-5579-4061-831b-abaa668430a0" providerId="AD" clId="Web-{358FE435-AD73-4547-95F1-38E73F111537}" dt="2022-03-08T07:47:44.808" v="97" actId="1076"/>
          <ac:picMkLst>
            <pc:docMk/>
            <pc:sldMk cId="659014628" sldId="387"/>
            <ac:picMk id="9" creationId="{A93A2DCD-0B3A-264C-A569-A18C766079C4}"/>
          </ac:picMkLst>
        </pc:picChg>
      </pc:sldChg>
      <pc:sldChg chg="addSp delSp modSp new">
        <pc:chgData name="Muttoni  Marco" userId="S::mmuttoni@ethz.ch::b5eed146-5579-4061-831b-abaa668430a0" providerId="AD" clId="Web-{358FE435-AD73-4547-95F1-38E73F111537}" dt="2022-03-08T07:46:38.214" v="93" actId="1076"/>
        <pc:sldMkLst>
          <pc:docMk/>
          <pc:sldMk cId="1287621955" sldId="388"/>
        </pc:sldMkLst>
        <pc:spChg chg="mod">
          <ac:chgData name="Muttoni  Marco" userId="S::mmuttoni@ethz.ch::b5eed146-5579-4061-831b-abaa668430a0" providerId="AD" clId="Web-{358FE435-AD73-4547-95F1-38E73F111537}" dt="2022-03-08T07:26:56.185" v="49" actId="20577"/>
          <ac:spMkLst>
            <pc:docMk/>
            <pc:sldMk cId="1287621955" sldId="388"/>
            <ac:spMk id="2" creationId="{C01F4BB0-4F2D-4C0E-9401-1C1118C8B56D}"/>
          </ac:spMkLst>
        </pc:spChg>
        <pc:spChg chg="del">
          <ac:chgData name="Muttoni  Marco" userId="S::mmuttoni@ethz.ch::b5eed146-5579-4061-831b-abaa668430a0" providerId="AD" clId="Web-{358FE435-AD73-4547-95F1-38E73F111537}" dt="2022-03-08T07:26:00.263" v="30"/>
          <ac:spMkLst>
            <pc:docMk/>
            <pc:sldMk cId="1287621955" sldId="388"/>
            <ac:spMk id="3" creationId="{AFFEBB74-7881-4B2B-BC0C-DEEF96CF5A37}"/>
          </ac:spMkLst>
        </pc:spChg>
        <pc:spChg chg="add del mod">
          <ac:chgData name="Muttoni  Marco" userId="S::mmuttoni@ethz.ch::b5eed146-5579-4061-831b-abaa668430a0" providerId="AD" clId="Web-{358FE435-AD73-4547-95F1-38E73F111537}" dt="2022-03-08T07:46:33.432" v="92"/>
          <ac:spMkLst>
            <pc:docMk/>
            <pc:sldMk cId="1287621955" sldId="388"/>
            <ac:spMk id="7" creationId="{8F554CC0-F1CC-4FCC-8D35-97338F8E71E9}"/>
          </ac:spMkLst>
        </pc:spChg>
        <pc:spChg chg="add mod">
          <ac:chgData name="Muttoni  Marco" userId="S::mmuttoni@ethz.ch::b5eed146-5579-4061-831b-abaa668430a0" providerId="AD" clId="Web-{358FE435-AD73-4547-95F1-38E73F111537}" dt="2022-03-08T07:46:38.214" v="93" actId="1076"/>
          <ac:spMkLst>
            <pc:docMk/>
            <pc:sldMk cId="1287621955" sldId="388"/>
            <ac:spMk id="9" creationId="{CCE63370-CAFE-4A74-8601-2E5350AF36A7}"/>
          </ac:spMkLst>
        </pc:spChg>
        <pc:picChg chg="add mod ord">
          <ac:chgData name="Muttoni  Marco" userId="S::mmuttoni@ethz.ch::b5eed146-5579-4061-831b-abaa668430a0" providerId="AD" clId="Web-{358FE435-AD73-4547-95F1-38E73F111537}" dt="2022-03-08T07:26:00.263" v="30"/>
          <ac:picMkLst>
            <pc:docMk/>
            <pc:sldMk cId="1287621955" sldId="388"/>
            <ac:picMk id="6" creationId="{EED1EE09-596C-43E2-B749-4A52F9496DAB}"/>
          </ac:picMkLst>
        </pc:picChg>
      </pc:sldChg>
    </pc:docChg>
  </pc:docChgLst>
  <pc:docChgLst>
    <pc:chgData name="Muttoni  Marco" userId="S::mmuttoni@ethz.ch::b5eed146-5579-4061-831b-abaa668430a0" providerId="AD" clId="Web-{4BA877EC-D1B3-471E-88B5-FAE49C09BD15}"/>
    <pc:docChg chg="addSld">
      <pc:chgData name="Muttoni  Marco" userId="S::mmuttoni@ethz.ch::b5eed146-5579-4061-831b-abaa668430a0" providerId="AD" clId="Web-{4BA877EC-D1B3-471E-88B5-FAE49C09BD15}" dt="2022-02-22T14:20:34.091" v="0"/>
      <pc:docMkLst>
        <pc:docMk/>
      </pc:docMkLst>
      <pc:sldChg chg="add replId">
        <pc:chgData name="Muttoni  Marco" userId="S::mmuttoni@ethz.ch::b5eed146-5579-4061-831b-abaa668430a0" providerId="AD" clId="Web-{4BA877EC-D1B3-471E-88B5-FAE49C09BD15}" dt="2022-02-22T14:20:34.091" v="0"/>
        <pc:sldMkLst>
          <pc:docMk/>
          <pc:sldMk cId="30365165" sldId="318"/>
        </pc:sldMkLst>
      </pc:sldChg>
    </pc:docChg>
  </pc:docChgLst>
  <pc:docChgLst>
    <pc:chgData name="Loggia  Serena" userId="S::sloggia@ethz.ch::e1d797a7-22fe-4a25-901a-9a04d4c2f2e8" providerId="AD" clId="Web-{82BD23DB-0276-4E88-AF0A-8620B39CDC26}"/>
    <pc:docChg chg="modSld">
      <pc:chgData name="Loggia  Serena" userId="S::sloggia@ethz.ch::e1d797a7-22fe-4a25-901a-9a04d4c2f2e8" providerId="AD" clId="Web-{82BD23DB-0276-4E88-AF0A-8620B39CDC26}" dt="2021-11-25T13:00:11.888" v="10" actId="20577"/>
      <pc:docMkLst>
        <pc:docMk/>
      </pc:docMkLst>
      <pc:sldChg chg="modSp">
        <pc:chgData name="Loggia  Serena" userId="S::sloggia@ethz.ch::e1d797a7-22fe-4a25-901a-9a04d4c2f2e8" providerId="AD" clId="Web-{82BD23DB-0276-4E88-AF0A-8620B39CDC26}" dt="2021-11-25T13:00:11.888" v="10" actId="20577"/>
        <pc:sldMkLst>
          <pc:docMk/>
          <pc:sldMk cId="2940462915" sldId="273"/>
        </pc:sldMkLst>
        <pc:spChg chg="mod">
          <ac:chgData name="Loggia  Serena" userId="S::sloggia@ethz.ch::e1d797a7-22fe-4a25-901a-9a04d4c2f2e8" providerId="AD" clId="Web-{82BD23DB-0276-4E88-AF0A-8620B39CDC26}" dt="2021-11-25T13:00:11.888" v="10" actId="20577"/>
          <ac:spMkLst>
            <pc:docMk/>
            <pc:sldMk cId="2940462915" sldId="273"/>
            <ac:spMk id="6" creationId="{F925386E-5B21-1A45-B5F5-AB3B5975E95E}"/>
          </ac:spMkLst>
        </pc:spChg>
      </pc:sldChg>
    </pc:docChg>
  </pc:docChgLst>
  <pc:docChgLst>
    <pc:chgData name="Turner-Hehlen  Fiona" userId="161747a9-966e-466c-89bc-04869e318322" providerId="ADAL" clId="{D5D6D472-9BB4-0742-B63D-363167BF9485}"/>
    <pc:docChg chg="undo redo custSel addSld modSld">
      <pc:chgData name="Turner-Hehlen  Fiona" userId="161747a9-966e-466c-89bc-04869e318322" providerId="ADAL" clId="{D5D6D472-9BB4-0742-B63D-363167BF9485}" dt="2022-05-21T14:24:19.005" v="7361" actId="20577"/>
      <pc:docMkLst>
        <pc:docMk/>
      </pc:docMkLst>
      <pc:sldChg chg="modSp mod">
        <pc:chgData name="Turner-Hehlen  Fiona" userId="161747a9-966e-466c-89bc-04869e318322" providerId="ADAL" clId="{D5D6D472-9BB4-0742-B63D-363167BF9485}" dt="2022-05-21T08:23:48.500" v="150" actId="20577"/>
        <pc:sldMkLst>
          <pc:docMk/>
          <pc:sldMk cId="3617633822" sldId="414"/>
        </pc:sldMkLst>
        <pc:spChg chg="mod">
          <ac:chgData name="Turner-Hehlen  Fiona" userId="161747a9-966e-466c-89bc-04869e318322" providerId="ADAL" clId="{D5D6D472-9BB4-0742-B63D-363167BF9485}" dt="2022-05-21T08:23:48.500" v="150" actId="20577"/>
          <ac:spMkLst>
            <pc:docMk/>
            <pc:sldMk cId="3617633822" sldId="414"/>
            <ac:spMk id="3" creationId="{7A7D268D-E267-7BE1-F69B-8918CF97F9D3}"/>
          </ac:spMkLst>
        </pc:spChg>
      </pc:sldChg>
      <pc:sldChg chg="modSp mod">
        <pc:chgData name="Turner-Hehlen  Fiona" userId="161747a9-966e-466c-89bc-04869e318322" providerId="ADAL" clId="{D5D6D472-9BB4-0742-B63D-363167BF9485}" dt="2022-05-21T14:24:19.005" v="7361" actId="20577"/>
        <pc:sldMkLst>
          <pc:docMk/>
          <pc:sldMk cId="2303950722" sldId="421"/>
        </pc:sldMkLst>
        <pc:spChg chg="mod">
          <ac:chgData name="Turner-Hehlen  Fiona" userId="161747a9-966e-466c-89bc-04869e318322" providerId="ADAL" clId="{D5D6D472-9BB4-0742-B63D-363167BF9485}" dt="2022-05-21T14:24:19.005" v="7361" actId="20577"/>
          <ac:spMkLst>
            <pc:docMk/>
            <pc:sldMk cId="2303950722" sldId="421"/>
            <ac:spMk id="3" creationId="{3A3F5F25-D097-4F0E-C9BD-9DC3E1613910}"/>
          </ac:spMkLst>
        </pc:spChg>
      </pc:sldChg>
      <pc:sldChg chg="modSp new mod modAnim modNotesTx">
        <pc:chgData name="Turner-Hehlen  Fiona" userId="161747a9-966e-466c-89bc-04869e318322" providerId="ADAL" clId="{D5D6D472-9BB4-0742-B63D-363167BF9485}" dt="2022-05-21T12:59:59.652" v="5948" actId="113"/>
        <pc:sldMkLst>
          <pc:docMk/>
          <pc:sldMk cId="421968052" sldId="454"/>
        </pc:sldMkLst>
        <pc:spChg chg="mod">
          <ac:chgData name="Turner-Hehlen  Fiona" userId="161747a9-966e-466c-89bc-04869e318322" providerId="ADAL" clId="{D5D6D472-9BB4-0742-B63D-363167BF9485}" dt="2022-05-21T09:05:42.558" v="957" actId="20577"/>
          <ac:spMkLst>
            <pc:docMk/>
            <pc:sldMk cId="421968052" sldId="454"/>
            <ac:spMk id="2" creationId="{C48965BD-B85A-F3CC-C68C-4F48C942E3E9}"/>
          </ac:spMkLst>
        </pc:spChg>
        <pc:spChg chg="mod">
          <ac:chgData name="Turner-Hehlen  Fiona" userId="161747a9-966e-466c-89bc-04869e318322" providerId="ADAL" clId="{D5D6D472-9BB4-0742-B63D-363167BF9485}" dt="2022-05-21T12:59:59.652" v="5948" actId="113"/>
          <ac:spMkLst>
            <pc:docMk/>
            <pc:sldMk cId="421968052" sldId="454"/>
            <ac:spMk id="3" creationId="{ECD3761E-B5EC-0FC7-E7F1-8566E24265B9}"/>
          </ac:spMkLst>
        </pc:spChg>
      </pc:sldChg>
      <pc:sldChg chg="modSp mod">
        <pc:chgData name="Turner-Hehlen  Fiona" userId="161747a9-966e-466c-89bc-04869e318322" providerId="ADAL" clId="{D5D6D472-9BB4-0742-B63D-363167BF9485}" dt="2022-05-21T13:10:49.709" v="5981" actId="113"/>
        <pc:sldMkLst>
          <pc:docMk/>
          <pc:sldMk cId="3110346267" sldId="458"/>
        </pc:sldMkLst>
        <pc:spChg chg="mod">
          <ac:chgData name="Turner-Hehlen  Fiona" userId="161747a9-966e-466c-89bc-04869e318322" providerId="ADAL" clId="{D5D6D472-9BB4-0742-B63D-363167BF9485}" dt="2022-05-21T13:10:44.887" v="5979" actId="115"/>
          <ac:spMkLst>
            <pc:docMk/>
            <pc:sldMk cId="3110346267" sldId="458"/>
            <ac:spMk id="3" creationId="{D6A9CFE6-56B8-4D9F-9CC3-F3EA3D636B6E}"/>
          </ac:spMkLst>
        </pc:spChg>
        <pc:spChg chg="mod">
          <ac:chgData name="Turner-Hehlen  Fiona" userId="161747a9-966e-466c-89bc-04869e318322" providerId="ADAL" clId="{D5D6D472-9BB4-0742-B63D-363167BF9485}" dt="2022-05-21T13:10:49.709" v="5981" actId="113"/>
          <ac:spMkLst>
            <pc:docMk/>
            <pc:sldMk cId="3110346267" sldId="458"/>
            <ac:spMk id="6" creationId="{92D8A3FE-7B25-471C-B672-CD036455D2B8}"/>
          </ac:spMkLst>
        </pc:spChg>
      </pc:sldChg>
      <pc:sldChg chg="addSp delSp modSp new mod modAnim">
        <pc:chgData name="Turner-Hehlen  Fiona" userId="161747a9-966e-466c-89bc-04869e318322" providerId="ADAL" clId="{D5D6D472-9BB4-0742-B63D-363167BF9485}" dt="2022-05-21T12:59:34.972" v="5945" actId="20577"/>
        <pc:sldMkLst>
          <pc:docMk/>
          <pc:sldMk cId="3323140506" sldId="465"/>
        </pc:sldMkLst>
        <pc:spChg chg="mod">
          <ac:chgData name="Turner-Hehlen  Fiona" userId="161747a9-966e-466c-89bc-04869e318322" providerId="ADAL" clId="{D5D6D472-9BB4-0742-B63D-363167BF9485}" dt="2022-05-21T09:36:33.756" v="2004" actId="20577"/>
          <ac:spMkLst>
            <pc:docMk/>
            <pc:sldMk cId="3323140506" sldId="465"/>
            <ac:spMk id="2" creationId="{2A6EA66E-18E5-4FF7-859F-36D6F3D896F2}"/>
          </ac:spMkLst>
        </pc:spChg>
        <pc:spChg chg="mod">
          <ac:chgData name="Turner-Hehlen  Fiona" userId="161747a9-966e-466c-89bc-04869e318322" providerId="ADAL" clId="{D5D6D472-9BB4-0742-B63D-363167BF9485}" dt="2022-05-21T12:59:34.972" v="5945" actId="20577"/>
          <ac:spMkLst>
            <pc:docMk/>
            <pc:sldMk cId="3323140506" sldId="465"/>
            <ac:spMk id="3" creationId="{6178FDDC-F8E5-D68C-B4EA-210BC25DD177}"/>
          </ac:spMkLst>
        </pc:spChg>
        <pc:picChg chg="add del mod">
          <ac:chgData name="Turner-Hehlen  Fiona" userId="161747a9-966e-466c-89bc-04869e318322" providerId="ADAL" clId="{D5D6D472-9BB4-0742-B63D-363167BF9485}" dt="2022-05-21T11:00:48.828" v="3933" actId="1076"/>
          <ac:picMkLst>
            <pc:docMk/>
            <pc:sldMk cId="3323140506" sldId="465"/>
            <ac:picMk id="7" creationId="{3CE2A5CB-642D-AB59-DC7D-2D02E3689797}"/>
          </ac:picMkLst>
        </pc:picChg>
        <pc:picChg chg="add mod">
          <ac:chgData name="Turner-Hehlen  Fiona" userId="161747a9-966e-466c-89bc-04869e318322" providerId="ADAL" clId="{D5D6D472-9BB4-0742-B63D-363167BF9485}" dt="2022-05-21T10:51:14.606" v="3909" actId="1076"/>
          <ac:picMkLst>
            <pc:docMk/>
            <pc:sldMk cId="3323140506" sldId="465"/>
            <ac:picMk id="9" creationId="{CD7A0DEF-07A1-9A4B-845B-488D959271AA}"/>
          </ac:picMkLst>
        </pc:picChg>
        <pc:picChg chg="add del mod">
          <ac:chgData name="Turner-Hehlen  Fiona" userId="161747a9-966e-466c-89bc-04869e318322" providerId="ADAL" clId="{D5D6D472-9BB4-0742-B63D-363167BF9485}" dt="2022-05-21T10:58:56.797" v="3922" actId="478"/>
          <ac:picMkLst>
            <pc:docMk/>
            <pc:sldMk cId="3323140506" sldId="465"/>
            <ac:picMk id="1026" creationId="{3049066C-3519-866D-4BE5-1714A214B8DF}"/>
          </ac:picMkLst>
        </pc:picChg>
        <pc:picChg chg="add mod">
          <ac:chgData name="Turner-Hehlen  Fiona" userId="161747a9-966e-466c-89bc-04869e318322" providerId="ADAL" clId="{D5D6D472-9BB4-0742-B63D-363167BF9485}" dt="2022-05-21T11:02:47.993" v="3942" actId="1076"/>
          <ac:picMkLst>
            <pc:docMk/>
            <pc:sldMk cId="3323140506" sldId="465"/>
            <ac:picMk id="1028" creationId="{8CECC61B-56CF-EEDF-0495-B85FC0D56081}"/>
          </ac:picMkLst>
        </pc:picChg>
      </pc:sldChg>
      <pc:sldChg chg="addSp delSp modSp new mod modAnim">
        <pc:chgData name="Turner-Hehlen  Fiona" userId="161747a9-966e-466c-89bc-04869e318322" providerId="ADAL" clId="{D5D6D472-9BB4-0742-B63D-363167BF9485}" dt="2022-05-21T13:01:25.143" v="5953"/>
        <pc:sldMkLst>
          <pc:docMk/>
          <pc:sldMk cId="3443750462" sldId="471"/>
        </pc:sldMkLst>
        <pc:spChg chg="mod">
          <ac:chgData name="Turner-Hehlen  Fiona" userId="161747a9-966e-466c-89bc-04869e318322" providerId="ADAL" clId="{D5D6D472-9BB4-0742-B63D-363167BF9485}" dt="2022-05-21T10:01:03.429" v="2729" actId="20577"/>
          <ac:spMkLst>
            <pc:docMk/>
            <pc:sldMk cId="3443750462" sldId="471"/>
            <ac:spMk id="2" creationId="{81FA1A35-3617-4013-7160-8AF72D8F9DF6}"/>
          </ac:spMkLst>
        </pc:spChg>
        <pc:spChg chg="mod">
          <ac:chgData name="Turner-Hehlen  Fiona" userId="161747a9-966e-466c-89bc-04869e318322" providerId="ADAL" clId="{D5D6D472-9BB4-0742-B63D-363167BF9485}" dt="2022-05-21T10:38:19.631" v="3698" actId="1076"/>
          <ac:spMkLst>
            <pc:docMk/>
            <pc:sldMk cId="3443750462" sldId="471"/>
            <ac:spMk id="3" creationId="{F69A8F3E-EE35-D999-20E6-1A15D15E5E82}"/>
          </ac:spMkLst>
        </pc:spChg>
        <pc:spChg chg="add del mod">
          <ac:chgData name="Turner-Hehlen  Fiona" userId="161747a9-966e-466c-89bc-04869e318322" providerId="ADAL" clId="{D5D6D472-9BB4-0742-B63D-363167BF9485}" dt="2022-05-21T10:09:45.133" v="2983"/>
          <ac:spMkLst>
            <pc:docMk/>
            <pc:sldMk cId="3443750462" sldId="471"/>
            <ac:spMk id="6" creationId="{A7F3A464-6FAB-67D7-5848-5712E894FBE0}"/>
          </ac:spMkLst>
        </pc:spChg>
        <pc:spChg chg="add mod">
          <ac:chgData name="Turner-Hehlen  Fiona" userId="161747a9-966e-466c-89bc-04869e318322" providerId="ADAL" clId="{D5D6D472-9BB4-0742-B63D-363167BF9485}" dt="2022-05-21T10:38:32.692" v="3701" actId="1076"/>
          <ac:spMkLst>
            <pc:docMk/>
            <pc:sldMk cId="3443750462" sldId="471"/>
            <ac:spMk id="7" creationId="{F7644A03-3027-4EED-AFAD-9F31450B82EE}"/>
          </ac:spMkLst>
        </pc:spChg>
        <pc:spChg chg="add mod">
          <ac:chgData name="Turner-Hehlen  Fiona" userId="161747a9-966e-466c-89bc-04869e318322" providerId="ADAL" clId="{D5D6D472-9BB4-0742-B63D-363167BF9485}" dt="2022-05-21T10:38:32.692" v="3701" actId="1076"/>
          <ac:spMkLst>
            <pc:docMk/>
            <pc:sldMk cId="3443750462" sldId="471"/>
            <ac:spMk id="8" creationId="{14A7BA70-8E33-5272-28B5-5D8BFBA961D1}"/>
          </ac:spMkLst>
        </pc:spChg>
        <pc:spChg chg="add mod">
          <ac:chgData name="Turner-Hehlen  Fiona" userId="161747a9-966e-466c-89bc-04869e318322" providerId="ADAL" clId="{D5D6D472-9BB4-0742-B63D-363167BF9485}" dt="2022-05-21T10:38:32.692" v="3701" actId="1076"/>
          <ac:spMkLst>
            <pc:docMk/>
            <pc:sldMk cId="3443750462" sldId="471"/>
            <ac:spMk id="9" creationId="{8ECAC42F-F0C7-5BC2-3944-B3775D4DDF6D}"/>
          </ac:spMkLst>
        </pc:spChg>
        <pc:spChg chg="add mod">
          <ac:chgData name="Turner-Hehlen  Fiona" userId="161747a9-966e-466c-89bc-04869e318322" providerId="ADAL" clId="{D5D6D472-9BB4-0742-B63D-363167BF9485}" dt="2022-05-21T10:38:32.692" v="3701" actId="1076"/>
          <ac:spMkLst>
            <pc:docMk/>
            <pc:sldMk cId="3443750462" sldId="471"/>
            <ac:spMk id="16" creationId="{D5CA739F-D691-DD59-370C-3CC936514610}"/>
          </ac:spMkLst>
        </pc:spChg>
        <pc:spChg chg="add mod">
          <ac:chgData name="Turner-Hehlen  Fiona" userId="161747a9-966e-466c-89bc-04869e318322" providerId="ADAL" clId="{D5D6D472-9BB4-0742-B63D-363167BF9485}" dt="2022-05-21T12:33:30.419" v="4963" actId="1076"/>
          <ac:spMkLst>
            <pc:docMk/>
            <pc:sldMk cId="3443750462" sldId="471"/>
            <ac:spMk id="17" creationId="{9E10B4E8-4F08-01F1-F7E8-7F49A3660AE4}"/>
          </ac:spMkLst>
        </pc:spChg>
        <pc:spChg chg="add del mod">
          <ac:chgData name="Turner-Hehlen  Fiona" userId="161747a9-966e-466c-89bc-04869e318322" providerId="ADAL" clId="{D5D6D472-9BB4-0742-B63D-363167BF9485}" dt="2022-05-21T10:28:15.676" v="3367"/>
          <ac:spMkLst>
            <pc:docMk/>
            <pc:sldMk cId="3443750462" sldId="471"/>
            <ac:spMk id="18" creationId="{7CDC32DC-D359-4471-F9BC-14437B4E70BE}"/>
          </ac:spMkLst>
        </pc:spChg>
        <pc:spChg chg="add mod">
          <ac:chgData name="Turner-Hehlen  Fiona" userId="161747a9-966e-466c-89bc-04869e318322" providerId="ADAL" clId="{D5D6D472-9BB4-0742-B63D-363167BF9485}" dt="2022-05-21T10:38:32.692" v="3701" actId="1076"/>
          <ac:spMkLst>
            <pc:docMk/>
            <pc:sldMk cId="3443750462" sldId="471"/>
            <ac:spMk id="19" creationId="{D7A89088-87A8-4B79-1FA4-0EEA2C471A55}"/>
          </ac:spMkLst>
        </pc:spChg>
        <pc:spChg chg="add mod">
          <ac:chgData name="Turner-Hehlen  Fiona" userId="161747a9-966e-466c-89bc-04869e318322" providerId="ADAL" clId="{D5D6D472-9BB4-0742-B63D-363167BF9485}" dt="2022-05-21T10:38:32.692" v="3701" actId="1076"/>
          <ac:spMkLst>
            <pc:docMk/>
            <pc:sldMk cId="3443750462" sldId="471"/>
            <ac:spMk id="20" creationId="{291D9C3B-F9F3-EEA6-FFA6-456A34F075EF}"/>
          </ac:spMkLst>
        </pc:spChg>
        <pc:spChg chg="add del mod">
          <ac:chgData name="Turner-Hehlen  Fiona" userId="161747a9-966e-466c-89bc-04869e318322" providerId="ADAL" clId="{D5D6D472-9BB4-0742-B63D-363167BF9485}" dt="2022-05-21T10:38:17.103" v="3696" actId="478"/>
          <ac:spMkLst>
            <pc:docMk/>
            <pc:sldMk cId="3443750462" sldId="471"/>
            <ac:spMk id="21" creationId="{420A9052-0568-470C-002E-84DEC94A6448}"/>
          </ac:spMkLst>
        </pc:spChg>
        <pc:spChg chg="add del mod">
          <ac:chgData name="Turner-Hehlen  Fiona" userId="161747a9-966e-466c-89bc-04869e318322" providerId="ADAL" clId="{D5D6D472-9BB4-0742-B63D-363167BF9485}" dt="2022-05-21T10:38:17.103" v="3696" actId="478"/>
          <ac:spMkLst>
            <pc:docMk/>
            <pc:sldMk cId="3443750462" sldId="471"/>
            <ac:spMk id="22" creationId="{9404252B-4435-0AC5-1177-D0017F54F8BD}"/>
          </ac:spMkLst>
        </pc:spChg>
        <pc:spChg chg="add mod">
          <ac:chgData name="Turner-Hehlen  Fiona" userId="161747a9-966e-466c-89bc-04869e318322" providerId="ADAL" clId="{D5D6D472-9BB4-0742-B63D-363167BF9485}" dt="2022-05-21T10:39:43.287" v="3712" actId="1076"/>
          <ac:spMkLst>
            <pc:docMk/>
            <pc:sldMk cId="3443750462" sldId="471"/>
            <ac:spMk id="23" creationId="{98A7B38E-745C-7629-44D2-CE17DA98966D}"/>
          </ac:spMkLst>
        </pc:spChg>
        <pc:spChg chg="add mod">
          <ac:chgData name="Turner-Hehlen  Fiona" userId="161747a9-966e-466c-89bc-04869e318322" providerId="ADAL" clId="{D5D6D472-9BB4-0742-B63D-363167BF9485}" dt="2022-05-21T10:44:00.066" v="3846" actId="2711"/>
          <ac:spMkLst>
            <pc:docMk/>
            <pc:sldMk cId="3443750462" sldId="471"/>
            <ac:spMk id="24" creationId="{24AD1D76-99B2-5BAD-A34C-34C99F2E9F50}"/>
          </ac:spMkLst>
        </pc:spChg>
        <pc:spChg chg="add mod">
          <ac:chgData name="Turner-Hehlen  Fiona" userId="161747a9-966e-466c-89bc-04869e318322" providerId="ADAL" clId="{D5D6D472-9BB4-0742-B63D-363167BF9485}" dt="2022-05-21T10:44:08.711" v="3847"/>
          <ac:spMkLst>
            <pc:docMk/>
            <pc:sldMk cId="3443750462" sldId="471"/>
            <ac:spMk id="25" creationId="{80C6F239-0350-1679-D747-F1854A43B5A4}"/>
          </ac:spMkLst>
        </pc:spChg>
        <pc:spChg chg="add mod">
          <ac:chgData name="Turner-Hehlen  Fiona" userId="161747a9-966e-466c-89bc-04869e318322" providerId="ADAL" clId="{D5D6D472-9BB4-0742-B63D-363167BF9485}" dt="2022-05-21T12:32:58.305" v="4957" actId="14100"/>
          <ac:spMkLst>
            <pc:docMk/>
            <pc:sldMk cId="3443750462" sldId="471"/>
            <ac:spMk id="26" creationId="{2A8079DE-2DDC-0E15-7DC9-574BD50C9215}"/>
          </ac:spMkLst>
        </pc:spChg>
        <pc:cxnChg chg="add mod">
          <ac:chgData name="Turner-Hehlen  Fiona" userId="161747a9-966e-466c-89bc-04869e318322" providerId="ADAL" clId="{D5D6D472-9BB4-0742-B63D-363167BF9485}" dt="2022-05-21T10:38:32.692" v="3701" actId="1076"/>
          <ac:cxnSpMkLst>
            <pc:docMk/>
            <pc:sldMk cId="3443750462" sldId="471"/>
            <ac:cxnSpMk id="10" creationId="{2BE26949-7C18-F008-4759-7CCA79BB8234}"/>
          </ac:cxnSpMkLst>
        </pc:cxnChg>
        <pc:cxnChg chg="add mod">
          <ac:chgData name="Turner-Hehlen  Fiona" userId="161747a9-966e-466c-89bc-04869e318322" providerId="ADAL" clId="{D5D6D472-9BB4-0742-B63D-363167BF9485}" dt="2022-05-21T10:38:32.692" v="3701" actId="1076"/>
          <ac:cxnSpMkLst>
            <pc:docMk/>
            <pc:sldMk cId="3443750462" sldId="471"/>
            <ac:cxnSpMk id="12" creationId="{0C7496C3-EEEC-AE49-C718-34511A81802F}"/>
          </ac:cxnSpMkLst>
        </pc:cxnChg>
        <pc:cxnChg chg="add mod">
          <ac:chgData name="Turner-Hehlen  Fiona" userId="161747a9-966e-466c-89bc-04869e318322" providerId="ADAL" clId="{D5D6D472-9BB4-0742-B63D-363167BF9485}" dt="2022-05-21T10:38:32.692" v="3701" actId="1076"/>
          <ac:cxnSpMkLst>
            <pc:docMk/>
            <pc:sldMk cId="3443750462" sldId="471"/>
            <ac:cxnSpMk id="15" creationId="{9AC078C9-D133-CCFB-CF86-EE190D2B47B3}"/>
          </ac:cxnSpMkLst>
        </pc:cxnChg>
      </pc:sldChg>
      <pc:sldChg chg="modSp mod">
        <pc:chgData name="Turner-Hehlen  Fiona" userId="161747a9-966e-466c-89bc-04869e318322" providerId="ADAL" clId="{D5D6D472-9BB4-0742-B63D-363167BF9485}" dt="2022-05-21T13:34:10.085" v="6741" actId="20577"/>
        <pc:sldMkLst>
          <pc:docMk/>
          <pc:sldMk cId="3237866009" sldId="472"/>
        </pc:sldMkLst>
        <pc:spChg chg="mod">
          <ac:chgData name="Turner-Hehlen  Fiona" userId="161747a9-966e-466c-89bc-04869e318322" providerId="ADAL" clId="{D5D6D472-9BB4-0742-B63D-363167BF9485}" dt="2022-05-21T13:34:10.085" v="6741" actId="20577"/>
          <ac:spMkLst>
            <pc:docMk/>
            <pc:sldMk cId="3237866009" sldId="472"/>
            <ac:spMk id="3" creationId="{8B117488-C073-4EF0-8013-6E3CB59E961E}"/>
          </ac:spMkLst>
        </pc:spChg>
      </pc:sldChg>
      <pc:sldChg chg="addSp modSp new mod modAnim modNotesTx">
        <pc:chgData name="Turner-Hehlen  Fiona" userId="161747a9-966e-466c-89bc-04869e318322" providerId="ADAL" clId="{D5D6D472-9BB4-0742-B63D-363167BF9485}" dt="2022-05-21T12:44:12.864" v="5377"/>
        <pc:sldMkLst>
          <pc:docMk/>
          <pc:sldMk cId="824562016" sldId="473"/>
        </pc:sldMkLst>
        <pc:spChg chg="mod">
          <ac:chgData name="Turner-Hehlen  Fiona" userId="161747a9-966e-466c-89bc-04869e318322" providerId="ADAL" clId="{D5D6D472-9BB4-0742-B63D-363167BF9485}" dt="2022-05-21T10:48:22.211" v="3883" actId="20577"/>
          <ac:spMkLst>
            <pc:docMk/>
            <pc:sldMk cId="824562016" sldId="473"/>
            <ac:spMk id="2" creationId="{4519073C-568E-F7F8-7494-E8AA24B43B60}"/>
          </ac:spMkLst>
        </pc:spChg>
        <pc:spChg chg="mod">
          <ac:chgData name="Turner-Hehlen  Fiona" userId="161747a9-966e-466c-89bc-04869e318322" providerId="ADAL" clId="{D5D6D472-9BB4-0742-B63D-363167BF9485}" dt="2022-05-21T12:30:05.068" v="4823" actId="14100"/>
          <ac:spMkLst>
            <pc:docMk/>
            <pc:sldMk cId="824562016" sldId="473"/>
            <ac:spMk id="3" creationId="{B772B709-1FEE-140A-81D8-D5E94828A2C1}"/>
          </ac:spMkLst>
        </pc:spChg>
        <pc:spChg chg="add mod">
          <ac:chgData name="Turner-Hehlen  Fiona" userId="161747a9-966e-466c-89bc-04869e318322" providerId="ADAL" clId="{D5D6D472-9BB4-0742-B63D-363167BF9485}" dt="2022-05-21T12:36:56.417" v="5096" actId="14100"/>
          <ac:spMkLst>
            <pc:docMk/>
            <pc:sldMk cId="824562016" sldId="473"/>
            <ac:spMk id="6" creationId="{EE3AA4DC-11C5-867B-3E69-CF3D05F8FDBC}"/>
          </ac:spMkLst>
        </pc:spChg>
        <pc:spChg chg="add mod">
          <ac:chgData name="Turner-Hehlen  Fiona" userId="161747a9-966e-466c-89bc-04869e318322" providerId="ADAL" clId="{D5D6D472-9BB4-0742-B63D-363167BF9485}" dt="2022-05-21T12:40:24.323" v="5346" actId="20577"/>
          <ac:spMkLst>
            <pc:docMk/>
            <pc:sldMk cId="824562016" sldId="473"/>
            <ac:spMk id="7" creationId="{00704C7D-4709-9124-9F59-35203D04F473}"/>
          </ac:spMkLst>
        </pc:spChg>
      </pc:sldChg>
      <pc:sldChg chg="modSp add mod modAnim">
        <pc:chgData name="Turner-Hehlen  Fiona" userId="161747a9-966e-466c-89bc-04869e318322" providerId="ADAL" clId="{D5D6D472-9BB4-0742-B63D-363167BF9485}" dt="2022-05-21T13:04:02.467" v="5977" actId="20577"/>
        <pc:sldMkLst>
          <pc:docMk/>
          <pc:sldMk cId="258260801" sldId="474"/>
        </pc:sldMkLst>
        <pc:spChg chg="mod">
          <ac:chgData name="Turner-Hehlen  Fiona" userId="161747a9-966e-466c-89bc-04869e318322" providerId="ADAL" clId="{D5D6D472-9BB4-0742-B63D-363167BF9485}" dt="2022-05-21T13:04:02.467" v="5977" actId="20577"/>
          <ac:spMkLst>
            <pc:docMk/>
            <pc:sldMk cId="258260801" sldId="474"/>
            <ac:spMk id="3" creationId="{B772B709-1FEE-140A-81D8-D5E94828A2C1}"/>
          </ac:spMkLst>
        </pc:spChg>
        <pc:spChg chg="mod">
          <ac:chgData name="Turner-Hehlen  Fiona" userId="161747a9-966e-466c-89bc-04869e318322" providerId="ADAL" clId="{D5D6D472-9BB4-0742-B63D-363167BF9485}" dt="2022-05-21T12:50:39.309" v="5893" actId="1076"/>
          <ac:spMkLst>
            <pc:docMk/>
            <pc:sldMk cId="258260801" sldId="474"/>
            <ac:spMk id="6" creationId="{EE3AA4DC-11C5-867B-3E69-CF3D05F8FDBC}"/>
          </ac:spMkLst>
        </pc:spChg>
        <pc:spChg chg="mod">
          <ac:chgData name="Turner-Hehlen  Fiona" userId="161747a9-966e-466c-89bc-04869e318322" providerId="ADAL" clId="{D5D6D472-9BB4-0742-B63D-363167BF9485}" dt="2022-05-21T12:52:23.798" v="5929" actId="20577"/>
          <ac:spMkLst>
            <pc:docMk/>
            <pc:sldMk cId="258260801" sldId="474"/>
            <ac:spMk id="7" creationId="{00704C7D-4709-9124-9F59-35203D04F473}"/>
          </ac:spMkLst>
        </pc:spChg>
      </pc:sldChg>
    </pc:docChg>
  </pc:docChgLst>
  <pc:docChgLst>
    <pc:chgData name="Eric Aschari" userId="f3cdf30d-ba72-471a-b3e9-4ec89a7b6fed" providerId="ADAL" clId="{EE6A0796-BFD5-4E44-89BC-BDBC8548FD8C}"/>
    <pc:docChg chg="custSel modSld">
      <pc:chgData name="Eric Aschari" userId="f3cdf30d-ba72-471a-b3e9-4ec89a7b6fed" providerId="ADAL" clId="{EE6A0796-BFD5-4E44-89BC-BDBC8548FD8C}" dt="2022-06-01T10:12:59.016" v="481" actId="20577"/>
      <pc:docMkLst>
        <pc:docMk/>
      </pc:docMkLst>
      <pc:sldChg chg="modNotesTx">
        <pc:chgData name="Eric Aschari" userId="f3cdf30d-ba72-471a-b3e9-4ec89a7b6fed" providerId="ADAL" clId="{EE6A0796-BFD5-4E44-89BC-BDBC8548FD8C}" dt="2022-06-01T09:00:39.207" v="160" actId="20577"/>
        <pc:sldMkLst>
          <pc:docMk/>
          <pc:sldMk cId="2583922521" sldId="428"/>
        </pc:sldMkLst>
      </pc:sldChg>
      <pc:sldChg chg="modNotesTx">
        <pc:chgData name="Eric Aschari" userId="f3cdf30d-ba72-471a-b3e9-4ec89a7b6fed" providerId="ADAL" clId="{EE6A0796-BFD5-4E44-89BC-BDBC8548FD8C}" dt="2022-06-01T10:09:15.165" v="458" actId="20577"/>
        <pc:sldMkLst>
          <pc:docMk/>
          <pc:sldMk cId="1089344566" sldId="566"/>
        </pc:sldMkLst>
      </pc:sldChg>
      <pc:sldChg chg="modNotesTx">
        <pc:chgData name="Eric Aschari" userId="f3cdf30d-ba72-471a-b3e9-4ec89a7b6fed" providerId="ADAL" clId="{EE6A0796-BFD5-4E44-89BC-BDBC8548FD8C}" dt="2022-06-01T10:12:59.016" v="481" actId="20577"/>
        <pc:sldMkLst>
          <pc:docMk/>
          <pc:sldMk cId="2294753967" sldId="595"/>
        </pc:sldMkLst>
      </pc:sldChg>
      <pc:sldChg chg="modNotesTx">
        <pc:chgData name="Eric Aschari" userId="f3cdf30d-ba72-471a-b3e9-4ec89a7b6fed" providerId="ADAL" clId="{EE6A0796-BFD5-4E44-89BC-BDBC8548FD8C}" dt="2022-06-01T09:05:13.715" v="288" actId="20577"/>
        <pc:sldMkLst>
          <pc:docMk/>
          <pc:sldMk cId="4168238439" sldId="601"/>
        </pc:sldMkLst>
      </pc:sldChg>
      <pc:sldChg chg="modNotesTx">
        <pc:chgData name="Eric Aschari" userId="f3cdf30d-ba72-471a-b3e9-4ec89a7b6fed" providerId="ADAL" clId="{EE6A0796-BFD5-4E44-89BC-BDBC8548FD8C}" dt="2022-06-01T09:06:34.634" v="320" actId="20577"/>
        <pc:sldMkLst>
          <pc:docMk/>
          <pc:sldMk cId="2513734638" sldId="605"/>
        </pc:sldMkLst>
      </pc:sldChg>
    </pc:docChg>
  </pc:docChgLst>
  <pc:docChgLst>
    <pc:chgData name="Turner-Hehlen  Fiona" userId="161747a9-966e-466c-89bc-04869e318322" providerId="ADAL" clId="{3AC1A2DE-205F-474B-92D1-04E8A52FB4F3}"/>
    <pc:docChg chg="undo custSel modSld">
      <pc:chgData name="Turner-Hehlen  Fiona" userId="161747a9-966e-466c-89bc-04869e318322" providerId="ADAL" clId="{3AC1A2DE-205F-474B-92D1-04E8A52FB4F3}" dt="2022-03-04T16:44:30.813" v="3216" actId="1038"/>
      <pc:docMkLst>
        <pc:docMk/>
      </pc:docMkLst>
      <pc:sldChg chg="modNotesTx">
        <pc:chgData name="Turner-Hehlen  Fiona" userId="161747a9-966e-466c-89bc-04869e318322" providerId="ADAL" clId="{3AC1A2DE-205F-474B-92D1-04E8A52FB4F3}" dt="2022-03-04T14:46:19.240" v="908" actId="20577"/>
        <pc:sldMkLst>
          <pc:docMk/>
          <pc:sldMk cId="1577499883" sldId="256"/>
        </pc:sldMkLst>
      </pc:sldChg>
      <pc:sldChg chg="addSp delSp modSp mod modAnim modNotesTx">
        <pc:chgData name="Turner-Hehlen  Fiona" userId="161747a9-966e-466c-89bc-04869e318322" providerId="ADAL" clId="{3AC1A2DE-205F-474B-92D1-04E8A52FB4F3}" dt="2022-03-04T16:40:01.545" v="3193" actId="14100"/>
        <pc:sldMkLst>
          <pc:docMk/>
          <pc:sldMk cId="453548674" sldId="303"/>
        </pc:sldMkLst>
        <pc:spChg chg="mod">
          <ac:chgData name="Turner-Hehlen  Fiona" userId="161747a9-966e-466c-89bc-04869e318322" providerId="ADAL" clId="{3AC1A2DE-205F-474B-92D1-04E8A52FB4F3}" dt="2022-03-04T14:52:00.108" v="1062" actId="20577"/>
          <ac:spMkLst>
            <pc:docMk/>
            <pc:sldMk cId="453548674" sldId="303"/>
            <ac:spMk id="2" creationId="{40AA1B93-2A0B-457B-B534-B95DFBF72B5A}"/>
          </ac:spMkLst>
        </pc:spChg>
        <pc:spChg chg="add del mod">
          <ac:chgData name="Turner-Hehlen  Fiona" userId="161747a9-966e-466c-89bc-04869e318322" providerId="ADAL" clId="{3AC1A2DE-205F-474B-92D1-04E8A52FB4F3}" dt="2022-03-04T14:53:34.695" v="1072"/>
          <ac:spMkLst>
            <pc:docMk/>
            <pc:sldMk cId="453548674" sldId="303"/>
            <ac:spMk id="3" creationId="{E206F530-D67D-8F42-AFDB-E1D0AC8CAC49}"/>
          </ac:spMkLst>
        </pc:spChg>
        <pc:spChg chg="del mod">
          <ac:chgData name="Turner-Hehlen  Fiona" userId="161747a9-966e-466c-89bc-04869e318322" providerId="ADAL" clId="{3AC1A2DE-205F-474B-92D1-04E8A52FB4F3}" dt="2022-03-04T15:09:53.961" v="1303" actId="478"/>
          <ac:spMkLst>
            <pc:docMk/>
            <pc:sldMk cId="453548674" sldId="303"/>
            <ac:spMk id="6" creationId="{208A1022-3036-425C-B7D9-6DF56A09CA77}"/>
          </ac:spMkLst>
        </pc:spChg>
        <pc:spChg chg="del mod">
          <ac:chgData name="Turner-Hehlen  Fiona" userId="161747a9-966e-466c-89bc-04869e318322" providerId="ADAL" clId="{3AC1A2DE-205F-474B-92D1-04E8A52FB4F3}" dt="2022-03-04T15:11:19.381" v="1329" actId="478"/>
          <ac:spMkLst>
            <pc:docMk/>
            <pc:sldMk cId="453548674" sldId="303"/>
            <ac:spMk id="7" creationId="{416ED0CF-5C79-C142-A4FC-FE51DDBE0CEB}"/>
          </ac:spMkLst>
        </pc:spChg>
        <pc:spChg chg="del">
          <ac:chgData name="Turner-Hehlen  Fiona" userId="161747a9-966e-466c-89bc-04869e318322" providerId="ADAL" clId="{3AC1A2DE-205F-474B-92D1-04E8A52FB4F3}" dt="2022-03-04T14:52:31.636" v="1063" actId="478"/>
          <ac:spMkLst>
            <pc:docMk/>
            <pc:sldMk cId="453548674" sldId="303"/>
            <ac:spMk id="9" creationId="{14C35FEC-C5E0-4891-A6B1-858BA64372BD}"/>
          </ac:spMkLst>
        </pc:spChg>
        <pc:spChg chg="add mod">
          <ac:chgData name="Turner-Hehlen  Fiona" userId="161747a9-966e-466c-89bc-04869e318322" providerId="ADAL" clId="{3AC1A2DE-205F-474B-92D1-04E8A52FB4F3}" dt="2022-03-04T16:40:01.545" v="3193" actId="14100"/>
          <ac:spMkLst>
            <pc:docMk/>
            <pc:sldMk cId="453548674" sldId="303"/>
            <ac:spMk id="10" creationId="{C76AAEC2-E97D-0A41-973C-0A1347E661F2}"/>
          </ac:spMkLst>
        </pc:spChg>
        <pc:spChg chg="add del mod">
          <ac:chgData name="Turner-Hehlen  Fiona" userId="161747a9-966e-466c-89bc-04869e318322" providerId="ADAL" clId="{3AC1A2DE-205F-474B-92D1-04E8A52FB4F3}" dt="2022-03-04T15:16:41.865" v="1396" actId="1076"/>
          <ac:spMkLst>
            <pc:docMk/>
            <pc:sldMk cId="453548674" sldId="303"/>
            <ac:spMk id="11" creationId="{1D0ACAFA-405C-F64D-BFBC-2EC4B9DEA0D8}"/>
          </ac:spMkLst>
        </pc:spChg>
        <pc:spChg chg="add mod">
          <ac:chgData name="Turner-Hehlen  Fiona" userId="161747a9-966e-466c-89bc-04869e318322" providerId="ADAL" clId="{3AC1A2DE-205F-474B-92D1-04E8A52FB4F3}" dt="2022-03-04T15:09:36.511" v="1299"/>
          <ac:spMkLst>
            <pc:docMk/>
            <pc:sldMk cId="453548674" sldId="303"/>
            <ac:spMk id="13" creationId="{76296E02-33A4-7743-A791-8A44181D26EE}"/>
          </ac:spMkLst>
        </pc:spChg>
        <pc:spChg chg="add mod">
          <ac:chgData name="Turner-Hehlen  Fiona" userId="161747a9-966e-466c-89bc-04869e318322" providerId="ADAL" clId="{3AC1A2DE-205F-474B-92D1-04E8A52FB4F3}" dt="2022-03-04T15:15:14.077" v="1385" actId="1076"/>
          <ac:spMkLst>
            <pc:docMk/>
            <pc:sldMk cId="453548674" sldId="303"/>
            <ac:spMk id="14" creationId="{CAC604BD-E76A-1143-B9B3-9B572759850C}"/>
          </ac:spMkLst>
        </pc:spChg>
        <pc:spChg chg="add del mod">
          <ac:chgData name="Turner-Hehlen  Fiona" userId="161747a9-966e-466c-89bc-04869e318322" providerId="ADAL" clId="{3AC1A2DE-205F-474B-92D1-04E8A52FB4F3}" dt="2022-03-04T15:10:03.852" v="1305" actId="478"/>
          <ac:spMkLst>
            <pc:docMk/>
            <pc:sldMk cId="453548674" sldId="303"/>
            <ac:spMk id="16" creationId="{B374E5D0-D028-B847-A306-4E0BD778FA6E}"/>
          </ac:spMkLst>
        </pc:spChg>
        <pc:spChg chg="mod">
          <ac:chgData name="Turner-Hehlen  Fiona" userId="161747a9-966e-466c-89bc-04869e318322" providerId="ADAL" clId="{3AC1A2DE-205F-474B-92D1-04E8A52FB4F3}" dt="2022-03-04T15:11:14.372" v="1327"/>
          <ac:spMkLst>
            <pc:docMk/>
            <pc:sldMk cId="453548674" sldId="303"/>
            <ac:spMk id="18" creationId="{0F54DF67-E4A5-224C-9BC8-99B9DD301682}"/>
          </ac:spMkLst>
        </pc:spChg>
        <pc:spChg chg="mod">
          <ac:chgData name="Turner-Hehlen  Fiona" userId="161747a9-966e-466c-89bc-04869e318322" providerId="ADAL" clId="{3AC1A2DE-205F-474B-92D1-04E8A52FB4F3}" dt="2022-03-04T15:14:29.849" v="1374" actId="404"/>
          <ac:spMkLst>
            <pc:docMk/>
            <pc:sldMk cId="453548674" sldId="303"/>
            <ac:spMk id="19" creationId="{AC37EA63-6596-DF4E-B916-C6046A26697E}"/>
          </ac:spMkLst>
        </pc:spChg>
        <pc:grpChg chg="add mod">
          <ac:chgData name="Turner-Hehlen  Fiona" userId="161747a9-966e-466c-89bc-04869e318322" providerId="ADAL" clId="{3AC1A2DE-205F-474B-92D1-04E8A52FB4F3}" dt="2022-03-04T15:16:52.054" v="1399" actId="1076"/>
          <ac:grpSpMkLst>
            <pc:docMk/>
            <pc:sldMk cId="453548674" sldId="303"/>
            <ac:grpSpMk id="12" creationId="{2446F3E6-A05B-5149-9A04-94981A82536C}"/>
          </ac:grpSpMkLst>
        </pc:grpChg>
        <pc:grpChg chg="add mod">
          <ac:chgData name="Turner-Hehlen  Fiona" userId="161747a9-966e-466c-89bc-04869e318322" providerId="ADAL" clId="{3AC1A2DE-205F-474B-92D1-04E8A52FB4F3}" dt="2022-03-04T15:16:48.275" v="1398" actId="1076"/>
          <ac:grpSpMkLst>
            <pc:docMk/>
            <pc:sldMk cId="453548674" sldId="303"/>
            <ac:grpSpMk id="17" creationId="{0B8360CC-319A-7C4B-944F-045125BF0CA7}"/>
          </ac:grpSpMkLst>
        </pc:grpChg>
        <pc:picChg chg="mod modCrop">
          <ac:chgData name="Turner-Hehlen  Fiona" userId="161747a9-966e-466c-89bc-04869e318322" providerId="ADAL" clId="{3AC1A2DE-205F-474B-92D1-04E8A52FB4F3}" dt="2022-03-04T15:16:44.645" v="1397" actId="1076"/>
          <ac:picMkLst>
            <pc:docMk/>
            <pc:sldMk cId="453548674" sldId="303"/>
            <ac:picMk id="8" creationId="{0A02D058-0C7F-CA47-8722-04D109DA4354}"/>
          </ac:picMkLst>
        </pc:picChg>
      </pc:sldChg>
      <pc:sldChg chg="delSp modSp mod modAnim modNotesTx">
        <pc:chgData name="Turner-Hehlen  Fiona" userId="161747a9-966e-466c-89bc-04869e318322" providerId="ADAL" clId="{3AC1A2DE-205F-474B-92D1-04E8A52FB4F3}" dt="2022-03-04T16:43:41.099" v="3195" actId="478"/>
        <pc:sldMkLst>
          <pc:docMk/>
          <pc:sldMk cId="80577194" sldId="319"/>
        </pc:sldMkLst>
        <pc:spChg chg="mod">
          <ac:chgData name="Turner-Hehlen  Fiona" userId="161747a9-966e-466c-89bc-04869e318322" providerId="ADAL" clId="{3AC1A2DE-205F-474B-92D1-04E8A52FB4F3}" dt="2022-03-04T15:17:40.518" v="1404" actId="20577"/>
          <ac:spMkLst>
            <pc:docMk/>
            <pc:sldMk cId="80577194" sldId="319"/>
            <ac:spMk id="2" creationId="{4BE01238-1AD2-E74F-8061-DC3AB6913380}"/>
          </ac:spMkLst>
        </pc:spChg>
        <pc:spChg chg="mod">
          <ac:chgData name="Turner-Hehlen  Fiona" userId="161747a9-966e-466c-89bc-04869e318322" providerId="ADAL" clId="{3AC1A2DE-205F-474B-92D1-04E8A52FB4F3}" dt="2022-03-04T16:33:59.880" v="3174" actId="20577"/>
          <ac:spMkLst>
            <pc:docMk/>
            <pc:sldMk cId="80577194" sldId="319"/>
            <ac:spMk id="3" creationId="{172DE403-EFFC-7344-800B-66B494B50EC8}"/>
          </ac:spMkLst>
        </pc:spChg>
        <pc:spChg chg="del mod">
          <ac:chgData name="Turner-Hehlen  Fiona" userId="161747a9-966e-466c-89bc-04869e318322" providerId="ADAL" clId="{3AC1A2DE-205F-474B-92D1-04E8A52FB4F3}" dt="2022-03-04T16:43:41.099" v="3195" actId="478"/>
          <ac:spMkLst>
            <pc:docMk/>
            <pc:sldMk cId="80577194" sldId="319"/>
            <ac:spMk id="7" creationId="{26302D6F-6276-B04E-97D4-1D39791DDE44}"/>
          </ac:spMkLst>
        </pc:spChg>
        <pc:picChg chg="mod modCrop">
          <ac:chgData name="Turner-Hehlen  Fiona" userId="161747a9-966e-466c-89bc-04869e318322" providerId="ADAL" clId="{3AC1A2DE-205F-474B-92D1-04E8A52FB4F3}" dt="2022-03-04T16:43:37.420" v="3194" actId="732"/>
          <ac:picMkLst>
            <pc:docMk/>
            <pc:sldMk cId="80577194" sldId="319"/>
            <ac:picMk id="6" creationId="{ACFF4B81-29C5-964C-8414-CEDA9FA46CA5}"/>
          </ac:picMkLst>
        </pc:picChg>
      </pc:sldChg>
      <pc:sldChg chg="addSp delSp modSp mod modAnim modNotesTx">
        <pc:chgData name="Turner-Hehlen  Fiona" userId="161747a9-966e-466c-89bc-04869e318322" providerId="ADAL" clId="{3AC1A2DE-205F-474B-92D1-04E8A52FB4F3}" dt="2022-03-04T16:44:30.813" v="3216" actId="1038"/>
        <pc:sldMkLst>
          <pc:docMk/>
          <pc:sldMk cId="1853646319" sldId="320"/>
        </pc:sldMkLst>
        <pc:spChg chg="mod">
          <ac:chgData name="Turner-Hehlen  Fiona" userId="161747a9-966e-466c-89bc-04869e318322" providerId="ADAL" clId="{3AC1A2DE-205F-474B-92D1-04E8A52FB4F3}" dt="2022-03-04T16:00:20.546" v="2463" actId="20577"/>
          <ac:spMkLst>
            <pc:docMk/>
            <pc:sldMk cId="1853646319" sldId="320"/>
            <ac:spMk id="2" creationId="{4BE01238-1AD2-E74F-8061-DC3AB6913380}"/>
          </ac:spMkLst>
        </pc:spChg>
        <pc:spChg chg="mod">
          <ac:chgData name="Turner-Hehlen  Fiona" userId="161747a9-966e-466c-89bc-04869e318322" providerId="ADAL" clId="{3AC1A2DE-205F-474B-92D1-04E8A52FB4F3}" dt="2022-03-04T16:13:59.313" v="2945" actId="20577"/>
          <ac:spMkLst>
            <pc:docMk/>
            <pc:sldMk cId="1853646319" sldId="320"/>
            <ac:spMk id="3" creationId="{172DE403-EFFC-7344-800B-66B494B50EC8}"/>
          </ac:spMkLst>
        </pc:spChg>
        <pc:spChg chg="del mod">
          <ac:chgData name="Turner-Hehlen  Fiona" userId="161747a9-966e-466c-89bc-04869e318322" providerId="ADAL" clId="{3AC1A2DE-205F-474B-92D1-04E8A52FB4F3}" dt="2022-03-04T16:44:00.685" v="3197" actId="478"/>
          <ac:spMkLst>
            <pc:docMk/>
            <pc:sldMk cId="1853646319" sldId="320"/>
            <ac:spMk id="7" creationId="{DA515392-4C6F-0F4A-BAF2-BD0AAC0547DF}"/>
          </ac:spMkLst>
        </pc:spChg>
        <pc:graphicFrameChg chg="add mod modGraphic">
          <ac:chgData name="Turner-Hehlen  Fiona" userId="161747a9-966e-466c-89bc-04869e318322" providerId="ADAL" clId="{3AC1A2DE-205F-474B-92D1-04E8A52FB4F3}" dt="2022-03-04T16:39:31.812" v="3192" actId="12385"/>
          <ac:graphicFrameMkLst>
            <pc:docMk/>
            <pc:sldMk cId="1853646319" sldId="320"/>
            <ac:graphicFrameMk id="9" creationId="{BAF69809-AE2F-C846-A5B6-9F0E67C3FCCB}"/>
          </ac:graphicFrameMkLst>
        </pc:graphicFrameChg>
        <pc:picChg chg="mod modCrop">
          <ac:chgData name="Turner-Hehlen  Fiona" userId="161747a9-966e-466c-89bc-04869e318322" providerId="ADAL" clId="{3AC1A2DE-205F-474B-92D1-04E8A52FB4F3}" dt="2022-03-04T16:44:30.813" v="3216" actId="1038"/>
          <ac:picMkLst>
            <pc:docMk/>
            <pc:sldMk cId="1853646319" sldId="320"/>
            <ac:picMk id="6" creationId="{ACFF4B81-29C5-964C-8414-CEDA9FA46CA5}"/>
          </ac:picMkLst>
        </pc:picChg>
      </pc:sldChg>
      <pc:sldChg chg="modSp mod">
        <pc:chgData name="Turner-Hehlen  Fiona" userId="161747a9-966e-466c-89bc-04869e318322" providerId="ADAL" clId="{3AC1A2DE-205F-474B-92D1-04E8A52FB4F3}" dt="2022-03-04T15:07:49.651" v="1201" actId="20577"/>
        <pc:sldMkLst>
          <pc:docMk/>
          <pc:sldMk cId="3603175132" sldId="326"/>
        </pc:sldMkLst>
        <pc:spChg chg="mod">
          <ac:chgData name="Turner-Hehlen  Fiona" userId="161747a9-966e-466c-89bc-04869e318322" providerId="ADAL" clId="{3AC1A2DE-205F-474B-92D1-04E8A52FB4F3}" dt="2022-03-04T15:07:49.651" v="1201" actId="20577"/>
          <ac:spMkLst>
            <pc:docMk/>
            <pc:sldMk cId="3603175132" sldId="326"/>
            <ac:spMk id="2" creationId="{40AA1B93-2A0B-457B-B534-B95DFBF72B5A}"/>
          </ac:spMkLst>
        </pc:spChg>
        <pc:spChg chg="mod">
          <ac:chgData name="Turner-Hehlen  Fiona" userId="161747a9-966e-466c-89bc-04869e318322" providerId="ADAL" clId="{3AC1A2DE-205F-474B-92D1-04E8A52FB4F3}" dt="2022-03-04T15:06:04.925" v="1114" actId="255"/>
          <ac:spMkLst>
            <pc:docMk/>
            <pc:sldMk cId="3603175132" sldId="326"/>
            <ac:spMk id="6" creationId="{208A1022-3036-425C-B7D9-6DF56A09CA77}"/>
          </ac:spMkLst>
        </pc:spChg>
      </pc:sldChg>
      <pc:sldChg chg="modSp mod setBg">
        <pc:chgData name="Turner-Hehlen  Fiona" userId="161747a9-966e-466c-89bc-04869e318322" providerId="ADAL" clId="{3AC1A2DE-205F-474B-92D1-04E8A52FB4F3}" dt="2022-03-04T16:38:46.203" v="3187"/>
        <pc:sldMkLst>
          <pc:docMk/>
          <pc:sldMk cId="1406978824" sldId="335"/>
        </pc:sldMkLst>
        <pc:spChg chg="mod">
          <ac:chgData name="Turner-Hehlen  Fiona" userId="161747a9-966e-466c-89bc-04869e318322" providerId="ADAL" clId="{3AC1A2DE-205F-474B-92D1-04E8A52FB4F3}" dt="2022-03-04T16:38:46.203" v="3187"/>
          <ac:spMkLst>
            <pc:docMk/>
            <pc:sldMk cId="1406978824" sldId="335"/>
            <ac:spMk id="2" creationId="{8A01F484-6A8C-475B-A29E-EB84C0D71B64}"/>
          </ac:spMkLst>
        </pc:spChg>
        <pc:spChg chg="mod">
          <ac:chgData name="Turner-Hehlen  Fiona" userId="161747a9-966e-466c-89bc-04869e318322" providerId="ADAL" clId="{3AC1A2DE-205F-474B-92D1-04E8A52FB4F3}" dt="2022-03-04T16:38:46.203" v="3187"/>
          <ac:spMkLst>
            <pc:docMk/>
            <pc:sldMk cId="1406978824" sldId="335"/>
            <ac:spMk id="3" creationId="{445B0D01-CB2A-445A-8362-F831BC3B724A}"/>
          </ac:spMkLst>
        </pc:spChg>
        <pc:spChg chg="mod">
          <ac:chgData name="Turner-Hehlen  Fiona" userId="161747a9-966e-466c-89bc-04869e318322" providerId="ADAL" clId="{3AC1A2DE-205F-474B-92D1-04E8A52FB4F3}" dt="2022-03-04T16:38:46.203" v="3187"/>
          <ac:spMkLst>
            <pc:docMk/>
            <pc:sldMk cId="1406978824" sldId="335"/>
            <ac:spMk id="4" creationId="{15A73E74-8B6C-4F2C-9789-652AD475E8BB}"/>
          </ac:spMkLst>
        </pc:spChg>
        <pc:spChg chg="mod">
          <ac:chgData name="Turner-Hehlen  Fiona" userId="161747a9-966e-466c-89bc-04869e318322" providerId="ADAL" clId="{3AC1A2DE-205F-474B-92D1-04E8A52FB4F3}" dt="2022-03-04T16:36:59.544" v="3185" actId="14100"/>
          <ac:spMkLst>
            <pc:docMk/>
            <pc:sldMk cId="1406978824" sldId="335"/>
            <ac:spMk id="12" creationId="{D50CB7F9-7A6F-8049-8D38-07A75DD237C8}"/>
          </ac:spMkLst>
        </pc:spChg>
        <pc:graphicFrameChg chg="mod">
          <ac:chgData name="Turner-Hehlen  Fiona" userId="161747a9-966e-466c-89bc-04869e318322" providerId="ADAL" clId="{3AC1A2DE-205F-474B-92D1-04E8A52FB4F3}" dt="2022-03-04T16:36:25.674" v="3184" actId="18714"/>
          <ac:graphicFrameMkLst>
            <pc:docMk/>
            <pc:sldMk cId="1406978824" sldId="335"/>
            <ac:graphicFrameMk id="11" creationId="{38A59F0E-8628-4123-9379-606DB04F7E92}"/>
          </ac:graphicFrameMkLst>
        </pc:graphicFrameChg>
      </pc:sldChg>
    </pc:docChg>
  </pc:docChgLst>
  <pc:docChgLst>
    <pc:chgData name="Eric Aschari" userId="f3cdf30d-ba72-471a-b3e9-4ec89a7b6fed" providerId="ADAL" clId="{86F6C896-8901-4A72-AA0E-7DF2D15DD469}"/>
    <pc:docChg chg="custSel modSld">
      <pc:chgData name="Eric Aschari" userId="f3cdf30d-ba72-471a-b3e9-4ec89a7b6fed" providerId="ADAL" clId="{86F6C896-8901-4A72-AA0E-7DF2D15DD469}" dt="2021-12-01T22:48:20.203" v="108"/>
      <pc:docMkLst>
        <pc:docMk/>
      </pc:docMkLst>
      <pc:sldChg chg="modSp">
        <pc:chgData name="Eric Aschari" userId="f3cdf30d-ba72-471a-b3e9-4ec89a7b6fed" providerId="ADAL" clId="{86F6C896-8901-4A72-AA0E-7DF2D15DD469}" dt="2021-12-01T22:47:28.225" v="104" actId="207"/>
        <pc:sldMkLst>
          <pc:docMk/>
          <pc:sldMk cId="3905300968" sldId="257"/>
        </pc:sldMkLst>
        <pc:graphicFrameChg chg="mod">
          <ac:chgData name="Eric Aschari" userId="f3cdf30d-ba72-471a-b3e9-4ec89a7b6fed" providerId="ADAL" clId="{86F6C896-8901-4A72-AA0E-7DF2D15DD469}" dt="2021-12-01T22:47:28.225" v="104" actId="207"/>
          <ac:graphicFrameMkLst>
            <pc:docMk/>
            <pc:sldMk cId="3905300968" sldId="257"/>
            <ac:graphicFrameMk id="5" creationId="{16505839-6D32-4C24-A48A-AFC657133319}"/>
          </ac:graphicFrameMkLst>
        </pc:graphicFrameChg>
      </pc:sldChg>
      <pc:sldChg chg="modSp mod">
        <pc:chgData name="Eric Aschari" userId="f3cdf30d-ba72-471a-b3e9-4ec89a7b6fed" providerId="ADAL" clId="{86F6C896-8901-4A72-AA0E-7DF2D15DD469}" dt="2021-12-01T22:48:08.380" v="106" actId="20577"/>
        <pc:sldMkLst>
          <pc:docMk/>
          <pc:sldMk cId="2940462915" sldId="273"/>
        </pc:sldMkLst>
        <pc:spChg chg="mod">
          <ac:chgData name="Eric Aschari" userId="f3cdf30d-ba72-471a-b3e9-4ec89a7b6fed" providerId="ADAL" clId="{86F6C896-8901-4A72-AA0E-7DF2D15DD469}" dt="2021-12-01T22:48:08.380" v="106" actId="20577"/>
          <ac:spMkLst>
            <pc:docMk/>
            <pc:sldMk cId="2940462915" sldId="273"/>
            <ac:spMk id="6" creationId="{F925386E-5B21-1A45-B5F5-AB3B5975E95E}"/>
          </ac:spMkLst>
        </pc:spChg>
      </pc:sldChg>
      <pc:sldChg chg="addSp delSp modSp mod">
        <pc:chgData name="Eric Aschari" userId="f3cdf30d-ba72-471a-b3e9-4ec89a7b6fed" providerId="ADAL" clId="{86F6C896-8901-4A72-AA0E-7DF2D15DD469}" dt="2021-12-01T22:48:20.203" v="108"/>
        <pc:sldMkLst>
          <pc:docMk/>
          <pc:sldMk cId="1491138255" sldId="288"/>
        </pc:sldMkLst>
        <pc:spChg chg="del mod">
          <ac:chgData name="Eric Aschari" userId="f3cdf30d-ba72-471a-b3e9-4ec89a7b6fed" providerId="ADAL" clId="{86F6C896-8901-4A72-AA0E-7DF2D15DD469}" dt="2021-12-01T22:48:19.100" v="107" actId="478"/>
          <ac:spMkLst>
            <pc:docMk/>
            <pc:sldMk cId="1491138255" sldId="288"/>
            <ac:spMk id="3" creationId="{1C4C9745-D085-4026-8822-82E9CC434D6D}"/>
          </ac:spMkLst>
        </pc:spChg>
        <pc:spChg chg="add mod">
          <ac:chgData name="Eric Aschari" userId="f3cdf30d-ba72-471a-b3e9-4ec89a7b6fed" providerId="ADAL" clId="{86F6C896-8901-4A72-AA0E-7DF2D15DD469}" dt="2021-12-01T22:48:20.203" v="108"/>
          <ac:spMkLst>
            <pc:docMk/>
            <pc:sldMk cId="1491138255" sldId="288"/>
            <ac:spMk id="6" creationId="{208A1022-3036-425C-B7D9-6DF56A09CA77}"/>
          </ac:spMkLst>
        </pc:spChg>
      </pc:sldChg>
    </pc:docChg>
  </pc:docChgLst>
  <pc:docChgLst>
    <pc:chgData name="Eberle  Yannik" userId="S::yeberle@ethz.ch::e12d76f2-085d-4057-9c47-59d95091124a" providerId="AD" clId="Web-{521C38A6-A816-49B0-B66E-AC1AEBB95E0D}"/>
    <pc:docChg chg="modSld">
      <pc:chgData name="Eberle  Yannik" userId="S::yeberle@ethz.ch::e12d76f2-085d-4057-9c47-59d95091124a" providerId="AD" clId="Web-{521C38A6-A816-49B0-B66E-AC1AEBB95E0D}" dt="2022-02-15T08:08:37.006" v="7" actId="20577"/>
      <pc:docMkLst>
        <pc:docMk/>
      </pc:docMkLst>
      <pc:sldChg chg="modSp">
        <pc:chgData name="Eberle  Yannik" userId="S::yeberle@ethz.ch::e12d76f2-085d-4057-9c47-59d95091124a" providerId="AD" clId="Web-{521C38A6-A816-49B0-B66E-AC1AEBB95E0D}" dt="2022-02-15T08:08:37.006" v="7" actId="20577"/>
        <pc:sldMkLst>
          <pc:docMk/>
          <pc:sldMk cId="945523181" sldId="304"/>
        </pc:sldMkLst>
        <pc:spChg chg="mod">
          <ac:chgData name="Eberle  Yannik" userId="S::yeberle@ethz.ch::e12d76f2-085d-4057-9c47-59d95091124a" providerId="AD" clId="Web-{521C38A6-A816-49B0-B66E-AC1AEBB95E0D}" dt="2022-02-15T08:08:11.630" v="0" actId="20577"/>
          <ac:spMkLst>
            <pc:docMk/>
            <pc:sldMk cId="945523181" sldId="304"/>
            <ac:spMk id="2" creationId="{40AA1B93-2A0B-457B-B534-B95DFBF72B5A}"/>
          </ac:spMkLst>
        </pc:spChg>
        <pc:spChg chg="mod">
          <ac:chgData name="Eberle  Yannik" userId="S::yeberle@ethz.ch::e12d76f2-085d-4057-9c47-59d95091124a" providerId="AD" clId="Web-{521C38A6-A816-49B0-B66E-AC1AEBB95E0D}" dt="2022-02-15T08:08:28.896" v="5" actId="20577"/>
          <ac:spMkLst>
            <pc:docMk/>
            <pc:sldMk cId="945523181" sldId="304"/>
            <ac:spMk id="6" creationId="{208A1022-3036-425C-B7D9-6DF56A09CA77}"/>
          </ac:spMkLst>
        </pc:spChg>
        <pc:graphicFrameChg chg="modGraphic">
          <ac:chgData name="Eberle  Yannik" userId="S::yeberle@ethz.ch::e12d76f2-085d-4057-9c47-59d95091124a" providerId="AD" clId="Web-{521C38A6-A816-49B0-B66E-AC1AEBB95E0D}" dt="2022-02-15T08:08:37.006" v="7" actId="20577"/>
          <ac:graphicFrameMkLst>
            <pc:docMk/>
            <pc:sldMk cId="945523181" sldId="304"/>
            <ac:graphicFrameMk id="3" creationId="{1DF5619E-D16D-6648-B957-F78DF29A7F54}"/>
          </ac:graphicFrameMkLst>
        </pc:graphicFrameChg>
      </pc:sldChg>
    </pc:docChg>
  </pc:docChgLst>
  <pc:docChgLst>
    <pc:chgData name="Muttoni  Marco" userId="b5eed146-5579-4061-831b-abaa668430a0" providerId="ADAL" clId="{738DAF1E-F4CE-49F7-BA19-27AA6D7C8ECC}"/>
    <pc:docChg chg="undo custSel addSld delSld modSld sldOrd">
      <pc:chgData name="Muttoni  Marco" userId="b5eed146-5579-4061-831b-abaa668430a0" providerId="ADAL" clId="{738DAF1E-F4CE-49F7-BA19-27AA6D7C8ECC}" dt="2022-05-24T09:58:09.822" v="2700"/>
      <pc:docMkLst>
        <pc:docMk/>
      </pc:docMkLst>
      <pc:sldChg chg="addSp delSp modSp mod ord">
        <pc:chgData name="Muttoni  Marco" userId="b5eed146-5579-4061-831b-abaa668430a0" providerId="ADAL" clId="{738DAF1E-F4CE-49F7-BA19-27AA6D7C8ECC}" dt="2022-05-24T08:49:07.599" v="2311"/>
        <pc:sldMkLst>
          <pc:docMk/>
          <pc:sldMk cId="2583922521" sldId="428"/>
        </pc:sldMkLst>
        <pc:spChg chg="mod">
          <ac:chgData name="Muttoni  Marco" userId="b5eed146-5579-4061-831b-abaa668430a0" providerId="ADAL" clId="{738DAF1E-F4CE-49F7-BA19-27AA6D7C8ECC}" dt="2022-05-24T08:49:07.599" v="2311"/>
          <ac:spMkLst>
            <pc:docMk/>
            <pc:sldMk cId="2583922521" sldId="428"/>
            <ac:spMk id="2" creationId="{40E720BC-F3F4-73EC-804C-D88D9231D0BF}"/>
          </ac:spMkLst>
        </pc:spChg>
        <pc:spChg chg="mod">
          <ac:chgData name="Muttoni  Marco" userId="b5eed146-5579-4061-831b-abaa668430a0" providerId="ADAL" clId="{738DAF1E-F4CE-49F7-BA19-27AA6D7C8ECC}" dt="2022-05-24T08:46:11.964" v="2285" actId="5793"/>
          <ac:spMkLst>
            <pc:docMk/>
            <pc:sldMk cId="2583922521" sldId="428"/>
            <ac:spMk id="8" creationId="{C19A1D91-24DC-FC55-7114-7B76624D0DAB}"/>
          </ac:spMkLst>
        </pc:spChg>
        <pc:inkChg chg="add del">
          <ac:chgData name="Muttoni  Marco" userId="b5eed146-5579-4061-831b-abaa668430a0" providerId="ADAL" clId="{738DAF1E-F4CE-49F7-BA19-27AA6D7C8ECC}" dt="2022-05-24T08:45:19.915" v="2274"/>
          <ac:inkMkLst>
            <pc:docMk/>
            <pc:sldMk cId="2583922521" sldId="428"/>
            <ac:inkMk id="3" creationId="{FAA95D58-C306-4CA8-B7C4-B3E041842E55}"/>
          </ac:inkMkLst>
        </pc:inkChg>
        <pc:inkChg chg="add">
          <ac:chgData name="Muttoni  Marco" userId="b5eed146-5579-4061-831b-abaa668430a0" providerId="ADAL" clId="{738DAF1E-F4CE-49F7-BA19-27AA6D7C8ECC}" dt="2022-05-24T08:48:13.344" v="2298" actId="9405"/>
          <ac:inkMkLst>
            <pc:docMk/>
            <pc:sldMk cId="2583922521" sldId="428"/>
            <ac:inkMk id="6" creationId="{C59796B0-EC31-4EA4-A9EC-037CD2D80AA1}"/>
          </ac:inkMkLst>
        </pc:inkChg>
        <pc:inkChg chg="add">
          <ac:chgData name="Muttoni  Marco" userId="b5eed146-5579-4061-831b-abaa668430a0" providerId="ADAL" clId="{738DAF1E-F4CE-49F7-BA19-27AA6D7C8ECC}" dt="2022-05-24T08:48:14.243" v="2299" actId="9405"/>
          <ac:inkMkLst>
            <pc:docMk/>
            <pc:sldMk cId="2583922521" sldId="428"/>
            <ac:inkMk id="9" creationId="{DB113FB4-CC16-4C39-86D5-3A8FDF7826AB}"/>
          </ac:inkMkLst>
        </pc:inkChg>
        <pc:inkChg chg="add">
          <ac:chgData name="Muttoni  Marco" userId="b5eed146-5579-4061-831b-abaa668430a0" providerId="ADAL" clId="{738DAF1E-F4CE-49F7-BA19-27AA6D7C8ECC}" dt="2022-05-24T08:48:15.729" v="2300" actId="9405"/>
          <ac:inkMkLst>
            <pc:docMk/>
            <pc:sldMk cId="2583922521" sldId="428"/>
            <ac:inkMk id="12" creationId="{0F62D69E-C16B-44BD-8AD4-C553007F6E24}"/>
          </ac:inkMkLst>
        </pc:inkChg>
        <pc:inkChg chg="add">
          <ac:chgData name="Muttoni  Marco" userId="b5eed146-5579-4061-831b-abaa668430a0" providerId="ADAL" clId="{738DAF1E-F4CE-49F7-BA19-27AA6D7C8ECC}" dt="2022-05-24T08:48:17.471" v="2301" actId="9405"/>
          <ac:inkMkLst>
            <pc:docMk/>
            <pc:sldMk cId="2583922521" sldId="428"/>
            <ac:inkMk id="20" creationId="{4C8EDD8C-30E5-4043-9D0E-45AE2AE831F7}"/>
          </ac:inkMkLst>
        </pc:inkChg>
        <pc:inkChg chg="add">
          <ac:chgData name="Muttoni  Marco" userId="b5eed146-5579-4061-831b-abaa668430a0" providerId="ADAL" clId="{738DAF1E-F4CE-49F7-BA19-27AA6D7C8ECC}" dt="2022-05-24T08:48:18.728" v="2302" actId="9405"/>
          <ac:inkMkLst>
            <pc:docMk/>
            <pc:sldMk cId="2583922521" sldId="428"/>
            <ac:inkMk id="25" creationId="{F7AF9088-340D-4A1F-85BF-E9B0DBE42B2A}"/>
          </ac:inkMkLst>
        </pc:inkChg>
        <pc:inkChg chg="add">
          <ac:chgData name="Muttoni  Marco" userId="b5eed146-5579-4061-831b-abaa668430a0" providerId="ADAL" clId="{738DAF1E-F4CE-49F7-BA19-27AA6D7C8ECC}" dt="2022-05-24T08:48:23.984" v="2303" actId="9405"/>
          <ac:inkMkLst>
            <pc:docMk/>
            <pc:sldMk cId="2583922521" sldId="428"/>
            <ac:inkMk id="26" creationId="{2E1058D2-0D58-477E-97A2-7C47E78467C4}"/>
          </ac:inkMkLst>
        </pc:inkChg>
        <pc:inkChg chg="add">
          <ac:chgData name="Muttoni  Marco" userId="b5eed146-5579-4061-831b-abaa668430a0" providerId="ADAL" clId="{738DAF1E-F4CE-49F7-BA19-27AA6D7C8ECC}" dt="2022-05-24T08:48:25.698" v="2304" actId="9405"/>
          <ac:inkMkLst>
            <pc:docMk/>
            <pc:sldMk cId="2583922521" sldId="428"/>
            <ac:inkMk id="30" creationId="{BD661F1B-92DB-4F68-9299-76CCCDB0803C}"/>
          </ac:inkMkLst>
        </pc:inkChg>
        <pc:inkChg chg="add">
          <ac:chgData name="Muttoni  Marco" userId="b5eed146-5579-4061-831b-abaa668430a0" providerId="ADAL" clId="{738DAF1E-F4CE-49F7-BA19-27AA6D7C8ECC}" dt="2022-05-24T08:48:26.429" v="2305" actId="9405"/>
          <ac:inkMkLst>
            <pc:docMk/>
            <pc:sldMk cId="2583922521" sldId="428"/>
            <ac:inkMk id="31" creationId="{A11B8849-CF66-473D-A1FA-15F212D87FD3}"/>
          </ac:inkMkLst>
        </pc:inkChg>
      </pc:sldChg>
      <pc:sldChg chg="addSp delSp modSp mod ord modAnim modNotesTx">
        <pc:chgData name="Muttoni  Marco" userId="b5eed146-5579-4061-831b-abaa668430a0" providerId="ADAL" clId="{738DAF1E-F4CE-49F7-BA19-27AA6D7C8ECC}" dt="2022-05-21T20:26:52.591" v="1282" actId="5793"/>
        <pc:sldMkLst>
          <pc:docMk/>
          <pc:sldMk cId="1654266488" sldId="436"/>
        </pc:sldMkLst>
        <pc:spChg chg="add del">
          <ac:chgData name="Muttoni  Marco" userId="b5eed146-5579-4061-831b-abaa668430a0" providerId="ADAL" clId="{738DAF1E-F4CE-49F7-BA19-27AA6D7C8ECC}" dt="2022-05-21T19:49:59.203" v="1" actId="478"/>
          <ac:spMkLst>
            <pc:docMk/>
            <pc:sldMk cId="1654266488" sldId="436"/>
            <ac:spMk id="3" creationId="{84119D54-658A-4B97-BB62-63DF31E49CBB}"/>
          </ac:spMkLst>
        </pc:spChg>
        <pc:spChg chg="add mod">
          <ac:chgData name="Muttoni  Marco" userId="b5eed146-5579-4061-831b-abaa668430a0" providerId="ADAL" clId="{738DAF1E-F4CE-49F7-BA19-27AA6D7C8ECC}" dt="2022-05-21T19:51:23.349" v="9" actId="1076"/>
          <ac:spMkLst>
            <pc:docMk/>
            <pc:sldMk cId="1654266488" sldId="436"/>
            <ac:spMk id="6" creationId="{DF2EDFDF-97F6-4357-B402-BC870AC7E587}"/>
          </ac:spMkLst>
        </pc:spChg>
        <pc:spChg chg="add mod">
          <ac:chgData name="Muttoni  Marco" userId="b5eed146-5579-4061-831b-abaa668430a0" providerId="ADAL" clId="{738DAF1E-F4CE-49F7-BA19-27AA6D7C8ECC}" dt="2022-05-21T19:52:19.396" v="14" actId="14100"/>
          <ac:spMkLst>
            <pc:docMk/>
            <pc:sldMk cId="1654266488" sldId="436"/>
            <ac:spMk id="9" creationId="{068C8EFD-BDA6-4006-9780-5BC56D674D6A}"/>
          </ac:spMkLst>
        </pc:spChg>
        <pc:spChg chg="add mod">
          <ac:chgData name="Muttoni  Marco" userId="b5eed146-5579-4061-831b-abaa668430a0" providerId="ADAL" clId="{738DAF1E-F4CE-49F7-BA19-27AA6D7C8ECC}" dt="2022-05-21T19:57:12.874" v="28" actId="208"/>
          <ac:spMkLst>
            <pc:docMk/>
            <pc:sldMk cId="1654266488" sldId="436"/>
            <ac:spMk id="10" creationId="{ED76EDB7-687E-4C66-8A1B-6FC43602ACB5}"/>
          </ac:spMkLst>
        </pc:spChg>
        <pc:spChg chg="add mod">
          <ac:chgData name="Muttoni  Marco" userId="b5eed146-5579-4061-831b-abaa668430a0" providerId="ADAL" clId="{738DAF1E-F4CE-49F7-BA19-27AA6D7C8ECC}" dt="2022-05-21T19:57:05.025" v="27" actId="208"/>
          <ac:spMkLst>
            <pc:docMk/>
            <pc:sldMk cId="1654266488" sldId="436"/>
            <ac:spMk id="11" creationId="{62B2DB72-DA7B-4671-80DC-090AA48C6EC9}"/>
          </ac:spMkLst>
        </pc:spChg>
        <pc:spChg chg="add mod">
          <ac:chgData name="Muttoni  Marco" userId="b5eed146-5579-4061-831b-abaa668430a0" providerId="ADAL" clId="{738DAF1E-F4CE-49F7-BA19-27AA6D7C8ECC}" dt="2022-05-21T19:57:50.835" v="35" actId="208"/>
          <ac:spMkLst>
            <pc:docMk/>
            <pc:sldMk cId="1654266488" sldId="436"/>
            <ac:spMk id="12" creationId="{381514E7-8CDF-4B0B-B56B-7F8410B715ED}"/>
          </ac:spMkLst>
        </pc:spChg>
        <pc:spChg chg="add mod">
          <ac:chgData name="Muttoni  Marco" userId="b5eed146-5579-4061-831b-abaa668430a0" providerId="ADAL" clId="{738DAF1E-F4CE-49F7-BA19-27AA6D7C8ECC}" dt="2022-05-21T19:57:44.734" v="34" actId="208"/>
          <ac:spMkLst>
            <pc:docMk/>
            <pc:sldMk cId="1654266488" sldId="436"/>
            <ac:spMk id="13" creationId="{60F2C01E-5FAE-490F-80B4-E30388475E6E}"/>
          </ac:spMkLst>
        </pc:spChg>
        <pc:spChg chg="add mod">
          <ac:chgData name="Muttoni  Marco" userId="b5eed146-5579-4061-831b-abaa668430a0" providerId="ADAL" clId="{738DAF1E-F4CE-49F7-BA19-27AA6D7C8ECC}" dt="2022-05-21T19:58:22.405" v="41" actId="208"/>
          <ac:spMkLst>
            <pc:docMk/>
            <pc:sldMk cId="1654266488" sldId="436"/>
            <ac:spMk id="14" creationId="{1AD9456F-616F-441F-ABC9-818ACCB41D06}"/>
          </ac:spMkLst>
        </pc:spChg>
        <pc:spChg chg="add mod">
          <ac:chgData name="Muttoni  Marco" userId="b5eed146-5579-4061-831b-abaa668430a0" providerId="ADAL" clId="{738DAF1E-F4CE-49F7-BA19-27AA6D7C8ECC}" dt="2022-05-21T19:58:29.567" v="42" actId="208"/>
          <ac:spMkLst>
            <pc:docMk/>
            <pc:sldMk cId="1654266488" sldId="436"/>
            <ac:spMk id="15" creationId="{722279E8-EF42-4CAE-9BC9-F674A547544E}"/>
          </ac:spMkLst>
        </pc:spChg>
        <pc:spChg chg="add mod">
          <ac:chgData name="Muttoni  Marco" userId="b5eed146-5579-4061-831b-abaa668430a0" providerId="ADAL" clId="{738DAF1E-F4CE-49F7-BA19-27AA6D7C8ECC}" dt="2022-05-21T19:59:16.739" v="48" actId="208"/>
          <ac:spMkLst>
            <pc:docMk/>
            <pc:sldMk cId="1654266488" sldId="436"/>
            <ac:spMk id="16" creationId="{838DB61E-2ABD-4332-9DF0-B1C64532C963}"/>
          </ac:spMkLst>
        </pc:spChg>
        <pc:spChg chg="add mod">
          <ac:chgData name="Muttoni  Marco" userId="b5eed146-5579-4061-831b-abaa668430a0" providerId="ADAL" clId="{738DAF1E-F4CE-49F7-BA19-27AA6D7C8ECC}" dt="2022-05-21T19:59:09.021" v="47" actId="208"/>
          <ac:spMkLst>
            <pc:docMk/>
            <pc:sldMk cId="1654266488" sldId="436"/>
            <ac:spMk id="17" creationId="{F62A9C5B-C2DE-4EB3-958E-787B63EDF954}"/>
          </ac:spMkLst>
        </pc:spChg>
        <pc:picChg chg="mod">
          <ac:chgData name="Muttoni  Marco" userId="b5eed146-5579-4061-831b-abaa668430a0" providerId="ADAL" clId="{738DAF1E-F4CE-49F7-BA19-27AA6D7C8ECC}" dt="2022-05-21T19:56:51.428" v="25" actId="1076"/>
          <ac:picMkLst>
            <pc:docMk/>
            <pc:sldMk cId="1654266488" sldId="436"/>
            <ac:picMk id="7" creationId="{5BCE98AE-18C0-1B76-93EF-B34EED935189}"/>
          </ac:picMkLst>
        </pc:picChg>
      </pc:sldChg>
      <pc:sldChg chg="addSp modSp mod ord modNotesTx">
        <pc:chgData name="Muttoni  Marco" userId="b5eed146-5579-4061-831b-abaa668430a0" providerId="ADAL" clId="{738DAF1E-F4CE-49F7-BA19-27AA6D7C8ECC}" dt="2022-05-24T08:19:25.107" v="1700" actId="1076"/>
        <pc:sldMkLst>
          <pc:docMk/>
          <pc:sldMk cId="2122304919" sldId="440"/>
        </pc:sldMkLst>
        <pc:spChg chg="mod">
          <ac:chgData name="Muttoni  Marco" userId="b5eed146-5579-4061-831b-abaa668430a0" providerId="ADAL" clId="{738DAF1E-F4CE-49F7-BA19-27AA6D7C8ECC}" dt="2022-05-24T08:18:20.668" v="1695" actId="20577"/>
          <ac:spMkLst>
            <pc:docMk/>
            <pc:sldMk cId="2122304919" sldId="440"/>
            <ac:spMk id="2" creationId="{40E720BC-F3F4-73EC-804C-D88D9231D0BF}"/>
          </ac:spMkLst>
        </pc:spChg>
        <pc:spChg chg="mod">
          <ac:chgData name="Muttoni  Marco" userId="b5eed146-5579-4061-831b-abaa668430a0" providerId="ADAL" clId="{738DAF1E-F4CE-49F7-BA19-27AA6D7C8ECC}" dt="2022-05-24T08:17:10.386" v="1656" actId="20577"/>
          <ac:spMkLst>
            <pc:docMk/>
            <pc:sldMk cId="2122304919" sldId="440"/>
            <ac:spMk id="8" creationId="{148213FD-1EB7-2A11-3142-D299141A5D89}"/>
          </ac:spMkLst>
        </pc:spChg>
        <pc:spChg chg="add mod">
          <ac:chgData name="Muttoni  Marco" userId="b5eed146-5579-4061-831b-abaa668430a0" providerId="ADAL" clId="{738DAF1E-F4CE-49F7-BA19-27AA6D7C8ECC}" dt="2022-05-24T08:19:25.107" v="1700" actId="1076"/>
          <ac:spMkLst>
            <pc:docMk/>
            <pc:sldMk cId="2122304919" sldId="440"/>
            <ac:spMk id="9" creationId="{ED7A627B-CB90-4EA4-8E6C-D881D8498730}"/>
          </ac:spMkLst>
        </pc:spChg>
        <pc:picChg chg="mod">
          <ac:chgData name="Muttoni  Marco" userId="b5eed146-5579-4061-831b-abaa668430a0" providerId="ADAL" clId="{738DAF1E-F4CE-49F7-BA19-27AA6D7C8ECC}" dt="2022-05-24T08:18:45.484" v="1696" actId="1076"/>
          <ac:picMkLst>
            <pc:docMk/>
            <pc:sldMk cId="2122304919" sldId="440"/>
            <ac:picMk id="7" creationId="{D55AFDB7-4941-2A5B-CB48-C49066D6043B}"/>
          </ac:picMkLst>
        </pc:picChg>
      </pc:sldChg>
      <pc:sldChg chg="addSp delSp modSp mod modNotesTx">
        <pc:chgData name="Muttoni  Marco" userId="b5eed146-5579-4061-831b-abaa668430a0" providerId="ADAL" clId="{738DAF1E-F4CE-49F7-BA19-27AA6D7C8ECC}" dt="2022-05-21T20:20:37.569" v="596" actId="5793"/>
        <pc:sldMkLst>
          <pc:docMk/>
          <pc:sldMk cId="2033430092" sldId="441"/>
        </pc:sldMkLst>
        <pc:spChg chg="mod">
          <ac:chgData name="Muttoni  Marco" userId="b5eed146-5579-4061-831b-abaa668430a0" providerId="ADAL" clId="{738DAF1E-F4CE-49F7-BA19-27AA6D7C8ECC}" dt="2022-05-21T20:20:37.569" v="596" actId="5793"/>
          <ac:spMkLst>
            <pc:docMk/>
            <pc:sldMk cId="2033430092" sldId="441"/>
            <ac:spMk id="8" creationId="{D6DD3830-DAB4-EC93-9504-22B56DB1E150}"/>
          </ac:spMkLst>
        </pc:spChg>
        <pc:spChg chg="add del">
          <ac:chgData name="Muttoni  Marco" userId="b5eed146-5579-4061-831b-abaa668430a0" providerId="ADAL" clId="{738DAF1E-F4CE-49F7-BA19-27AA6D7C8ECC}" dt="2022-05-21T20:12:13.756" v="496" actId="478"/>
          <ac:spMkLst>
            <pc:docMk/>
            <pc:sldMk cId="2033430092" sldId="441"/>
            <ac:spMk id="9" creationId="{6C43F837-E92B-4138-B980-78DF88085795}"/>
          </ac:spMkLst>
        </pc:spChg>
      </pc:sldChg>
      <pc:sldChg chg="modSp mod">
        <pc:chgData name="Muttoni  Marco" userId="b5eed146-5579-4061-831b-abaa668430a0" providerId="ADAL" clId="{738DAF1E-F4CE-49F7-BA19-27AA6D7C8ECC}" dt="2022-05-21T20:24:58.264" v="1043" actId="20577"/>
        <pc:sldMkLst>
          <pc:docMk/>
          <pc:sldMk cId="521221539" sldId="444"/>
        </pc:sldMkLst>
        <pc:spChg chg="mod">
          <ac:chgData name="Muttoni  Marco" userId="b5eed146-5579-4061-831b-abaa668430a0" providerId="ADAL" clId="{738DAF1E-F4CE-49F7-BA19-27AA6D7C8ECC}" dt="2022-05-21T20:24:58.264" v="1043" actId="20577"/>
          <ac:spMkLst>
            <pc:docMk/>
            <pc:sldMk cId="521221539" sldId="444"/>
            <ac:spMk id="3" creationId="{C455D4F4-BD43-895A-3D86-C071D9939F81}"/>
          </ac:spMkLst>
        </pc:spChg>
      </pc:sldChg>
      <pc:sldChg chg="modSp">
        <pc:chgData name="Muttoni  Marco" userId="b5eed146-5579-4061-831b-abaa668430a0" providerId="ADAL" clId="{738DAF1E-F4CE-49F7-BA19-27AA6D7C8ECC}" dt="2022-05-23T09:24:20.774" v="1521" actId="207"/>
        <pc:sldMkLst>
          <pc:docMk/>
          <pc:sldMk cId="2300786885" sldId="445"/>
        </pc:sldMkLst>
        <pc:spChg chg="mod">
          <ac:chgData name="Muttoni  Marco" userId="b5eed146-5579-4061-831b-abaa668430a0" providerId="ADAL" clId="{738DAF1E-F4CE-49F7-BA19-27AA6D7C8ECC}" dt="2022-05-23T09:24:20.774" v="1521" actId="207"/>
          <ac:spMkLst>
            <pc:docMk/>
            <pc:sldMk cId="2300786885" sldId="445"/>
            <ac:spMk id="8" creationId="{A3764CA0-EFCE-68DD-91D5-B4813D4B7255}"/>
          </ac:spMkLst>
        </pc:spChg>
      </pc:sldChg>
      <pc:sldChg chg="modSp mod">
        <pc:chgData name="Muttoni  Marco" userId="b5eed146-5579-4061-831b-abaa668430a0" providerId="ADAL" clId="{738DAF1E-F4CE-49F7-BA19-27AA6D7C8ECC}" dt="2022-05-23T09:24:27.151" v="1522" actId="207"/>
        <pc:sldMkLst>
          <pc:docMk/>
          <pc:sldMk cId="956252085" sldId="448"/>
        </pc:sldMkLst>
        <pc:spChg chg="mod">
          <ac:chgData name="Muttoni  Marco" userId="b5eed146-5579-4061-831b-abaa668430a0" providerId="ADAL" clId="{738DAF1E-F4CE-49F7-BA19-27AA6D7C8ECC}" dt="2022-05-23T09:24:27.151" v="1522" actId="207"/>
          <ac:spMkLst>
            <pc:docMk/>
            <pc:sldMk cId="956252085" sldId="448"/>
            <ac:spMk id="3" creationId="{C455D4F4-BD43-895A-3D86-C071D9939F81}"/>
          </ac:spMkLst>
        </pc:spChg>
      </pc:sldChg>
      <pc:sldChg chg="modSp mod">
        <pc:chgData name="Muttoni  Marco" userId="b5eed146-5579-4061-831b-abaa668430a0" providerId="ADAL" clId="{738DAF1E-F4CE-49F7-BA19-27AA6D7C8ECC}" dt="2022-05-23T09:27:27.573" v="1548" actId="207"/>
        <pc:sldMkLst>
          <pc:docMk/>
          <pc:sldMk cId="2596275945" sldId="450"/>
        </pc:sldMkLst>
        <pc:spChg chg="mod">
          <ac:chgData name="Muttoni  Marco" userId="b5eed146-5579-4061-831b-abaa668430a0" providerId="ADAL" clId="{738DAF1E-F4CE-49F7-BA19-27AA6D7C8ECC}" dt="2022-05-23T09:27:27.573" v="1548" actId="207"/>
          <ac:spMkLst>
            <pc:docMk/>
            <pc:sldMk cId="2596275945" sldId="450"/>
            <ac:spMk id="8" creationId="{C19A1D91-24DC-FC55-7114-7B76624D0DAB}"/>
          </ac:spMkLst>
        </pc:spChg>
      </pc:sldChg>
      <pc:sldChg chg="modSp mod">
        <pc:chgData name="Muttoni  Marco" userId="b5eed146-5579-4061-831b-abaa668430a0" providerId="ADAL" clId="{738DAF1E-F4CE-49F7-BA19-27AA6D7C8ECC}" dt="2022-05-23T09:32:51.387" v="1585" actId="207"/>
        <pc:sldMkLst>
          <pc:docMk/>
          <pc:sldMk cId="3051178273" sldId="452"/>
        </pc:sldMkLst>
        <pc:spChg chg="mod">
          <ac:chgData name="Muttoni  Marco" userId="b5eed146-5579-4061-831b-abaa668430a0" providerId="ADAL" clId="{738DAF1E-F4CE-49F7-BA19-27AA6D7C8ECC}" dt="2022-05-23T09:32:51.387" v="1585" actId="207"/>
          <ac:spMkLst>
            <pc:docMk/>
            <pc:sldMk cId="3051178273" sldId="452"/>
            <ac:spMk id="8" creationId="{95C7769F-E3DF-F07B-96FD-53EF1A8B8B98}"/>
          </ac:spMkLst>
        </pc:spChg>
      </pc:sldChg>
      <pc:sldChg chg="modSp mod">
        <pc:chgData name="Muttoni  Marco" userId="b5eed146-5579-4061-831b-abaa668430a0" providerId="ADAL" clId="{738DAF1E-F4CE-49F7-BA19-27AA6D7C8ECC}" dt="2022-05-21T19:50:12.853" v="2" actId="1076"/>
        <pc:sldMkLst>
          <pc:docMk/>
          <pc:sldMk cId="705924540" sldId="464"/>
        </pc:sldMkLst>
        <pc:picChg chg="mod">
          <ac:chgData name="Muttoni  Marco" userId="b5eed146-5579-4061-831b-abaa668430a0" providerId="ADAL" clId="{738DAF1E-F4CE-49F7-BA19-27AA6D7C8ECC}" dt="2022-05-21T19:50:12.853" v="2" actId="1076"/>
          <ac:picMkLst>
            <pc:docMk/>
            <pc:sldMk cId="705924540" sldId="464"/>
            <ac:picMk id="7" creationId="{361D4761-EB1D-4B16-8A17-73950EADF124}"/>
          </ac:picMkLst>
        </pc:picChg>
      </pc:sldChg>
      <pc:sldChg chg="addSp delSp modSp mod">
        <pc:chgData name="Muttoni  Marco" userId="b5eed146-5579-4061-831b-abaa668430a0" providerId="ADAL" clId="{738DAF1E-F4CE-49F7-BA19-27AA6D7C8ECC}" dt="2022-05-24T09:58:00.082" v="2692"/>
        <pc:sldMkLst>
          <pc:docMk/>
          <pc:sldMk cId="2179890566" sldId="498"/>
        </pc:sldMkLst>
        <pc:grpChg chg="del mod">
          <ac:chgData name="Muttoni  Marco" userId="b5eed146-5579-4061-831b-abaa668430a0" providerId="ADAL" clId="{738DAF1E-F4CE-49F7-BA19-27AA6D7C8ECC}" dt="2022-05-24T09:58:00.082" v="2692"/>
          <ac:grpSpMkLst>
            <pc:docMk/>
            <pc:sldMk cId="2179890566" sldId="498"/>
            <ac:grpSpMk id="10" creationId="{E006894C-BDA4-465D-9E07-98AA1287021F}"/>
          </ac:grpSpMkLst>
        </pc:grpChg>
        <pc:grpChg chg="mod">
          <ac:chgData name="Muttoni  Marco" userId="b5eed146-5579-4061-831b-abaa668430a0" providerId="ADAL" clId="{738DAF1E-F4CE-49F7-BA19-27AA6D7C8ECC}" dt="2022-05-24T09:58:00.082" v="2692"/>
          <ac:grpSpMkLst>
            <pc:docMk/>
            <pc:sldMk cId="2179890566" sldId="498"/>
            <ac:grpSpMk id="15" creationId="{A2D7AA59-340D-4DB5-A3F4-C665E6FE255C}"/>
          </ac:grpSpMkLst>
        </pc:grpChg>
        <pc:inkChg chg="add mod">
          <ac:chgData name="Muttoni  Marco" userId="b5eed146-5579-4061-831b-abaa668430a0" providerId="ADAL" clId="{738DAF1E-F4CE-49F7-BA19-27AA6D7C8ECC}" dt="2022-05-24T09:58:00.082" v="2692"/>
          <ac:inkMkLst>
            <pc:docMk/>
            <pc:sldMk cId="2179890566" sldId="498"/>
            <ac:inkMk id="2" creationId="{34CF3F4D-B1CC-4815-BAD8-7888533BE855}"/>
          </ac:inkMkLst>
        </pc:inkChg>
        <pc:inkChg chg="add mod">
          <ac:chgData name="Muttoni  Marco" userId="b5eed146-5579-4061-831b-abaa668430a0" providerId="ADAL" clId="{738DAF1E-F4CE-49F7-BA19-27AA6D7C8ECC}" dt="2022-05-24T09:58:00.082" v="2692"/>
          <ac:inkMkLst>
            <pc:docMk/>
            <pc:sldMk cId="2179890566" sldId="498"/>
            <ac:inkMk id="5" creationId="{92A29B66-B502-4219-A183-FFD8B0252891}"/>
          </ac:inkMkLst>
        </pc:inkChg>
        <pc:inkChg chg="add mod">
          <ac:chgData name="Muttoni  Marco" userId="b5eed146-5579-4061-831b-abaa668430a0" providerId="ADAL" clId="{738DAF1E-F4CE-49F7-BA19-27AA6D7C8ECC}" dt="2022-05-24T09:58:00.082" v="2692"/>
          <ac:inkMkLst>
            <pc:docMk/>
            <pc:sldMk cId="2179890566" sldId="498"/>
            <ac:inkMk id="8" creationId="{7AF3EDE8-F450-4349-87DB-9182EF5E9A70}"/>
          </ac:inkMkLst>
        </pc:inkChg>
        <pc:inkChg chg="add mod">
          <ac:chgData name="Muttoni  Marco" userId="b5eed146-5579-4061-831b-abaa668430a0" providerId="ADAL" clId="{738DAF1E-F4CE-49F7-BA19-27AA6D7C8ECC}" dt="2022-05-24T09:58:00.082" v="2692"/>
          <ac:inkMkLst>
            <pc:docMk/>
            <pc:sldMk cId="2179890566" sldId="498"/>
            <ac:inkMk id="11" creationId="{4F310AAA-6EFE-4F70-9B2E-221CD28F6E19}"/>
          </ac:inkMkLst>
        </pc:inkChg>
        <pc:inkChg chg="add mod">
          <ac:chgData name="Muttoni  Marco" userId="b5eed146-5579-4061-831b-abaa668430a0" providerId="ADAL" clId="{738DAF1E-F4CE-49F7-BA19-27AA6D7C8ECC}" dt="2022-05-24T09:58:00.082" v="2692"/>
          <ac:inkMkLst>
            <pc:docMk/>
            <pc:sldMk cId="2179890566" sldId="498"/>
            <ac:inkMk id="12" creationId="{DB44221B-4AC4-4148-9B5E-AF0539C6059E}"/>
          </ac:inkMkLst>
        </pc:inkChg>
        <pc:inkChg chg="add mod">
          <ac:chgData name="Muttoni  Marco" userId="b5eed146-5579-4061-831b-abaa668430a0" providerId="ADAL" clId="{738DAF1E-F4CE-49F7-BA19-27AA6D7C8ECC}" dt="2022-05-24T09:58:00.082" v="2692"/>
          <ac:inkMkLst>
            <pc:docMk/>
            <pc:sldMk cId="2179890566" sldId="498"/>
            <ac:inkMk id="13" creationId="{F9B2D3E5-E9DC-4979-8051-1B33EC0E4066}"/>
          </ac:inkMkLst>
        </pc:inkChg>
        <pc:inkChg chg="add mod">
          <ac:chgData name="Muttoni  Marco" userId="b5eed146-5579-4061-831b-abaa668430a0" providerId="ADAL" clId="{738DAF1E-F4CE-49F7-BA19-27AA6D7C8ECC}" dt="2022-05-24T09:58:00.082" v="2692"/>
          <ac:inkMkLst>
            <pc:docMk/>
            <pc:sldMk cId="2179890566" sldId="498"/>
            <ac:inkMk id="14" creationId="{A3F75A25-747E-459C-BC0A-2EABA2F0C07E}"/>
          </ac:inkMkLst>
        </pc:inkChg>
      </pc:sldChg>
      <pc:sldChg chg="del">
        <pc:chgData name="Muttoni  Marco" userId="b5eed146-5579-4061-831b-abaa668430a0" providerId="ADAL" clId="{738DAF1E-F4CE-49F7-BA19-27AA6D7C8ECC}" dt="2022-05-23T05:57:40.126" v="1318" actId="2696"/>
        <pc:sldMkLst>
          <pc:docMk/>
          <pc:sldMk cId="1809133236" sldId="504"/>
        </pc:sldMkLst>
      </pc:sldChg>
      <pc:sldChg chg="addSp delSp modSp mod ord modNotesTx">
        <pc:chgData name="Muttoni  Marco" userId="b5eed146-5579-4061-831b-abaa668430a0" providerId="ADAL" clId="{738DAF1E-F4CE-49F7-BA19-27AA6D7C8ECC}" dt="2022-05-24T08:50:11.411" v="2328" actId="12"/>
        <pc:sldMkLst>
          <pc:docMk/>
          <pc:sldMk cId="4250198201" sldId="513"/>
        </pc:sldMkLst>
        <pc:spChg chg="mod">
          <ac:chgData name="Muttoni  Marco" userId="b5eed146-5579-4061-831b-abaa668430a0" providerId="ADAL" clId="{738DAF1E-F4CE-49F7-BA19-27AA6D7C8ECC}" dt="2022-05-24T08:18:08.309" v="1680" actId="20577"/>
          <ac:spMkLst>
            <pc:docMk/>
            <pc:sldMk cId="4250198201" sldId="513"/>
            <ac:spMk id="2" creationId="{7CFA64B8-C86E-4DEF-BF37-5D3F1B322EBD}"/>
          </ac:spMkLst>
        </pc:spChg>
        <pc:spChg chg="mod">
          <ac:chgData name="Muttoni  Marco" userId="b5eed146-5579-4061-831b-abaa668430a0" providerId="ADAL" clId="{738DAF1E-F4CE-49F7-BA19-27AA6D7C8ECC}" dt="2022-05-24T08:10:07.220" v="1630" actId="1076"/>
          <ac:spMkLst>
            <pc:docMk/>
            <pc:sldMk cId="4250198201" sldId="513"/>
            <ac:spMk id="15" creationId="{35D6C074-5667-4218-9014-E70F5BB3416E}"/>
          </ac:spMkLst>
        </pc:spChg>
        <pc:spChg chg="mod">
          <ac:chgData name="Muttoni  Marco" userId="b5eed146-5579-4061-831b-abaa668430a0" providerId="ADAL" clId="{738DAF1E-F4CE-49F7-BA19-27AA6D7C8ECC}" dt="2022-05-24T08:10:18.636" v="1631" actId="1076"/>
          <ac:spMkLst>
            <pc:docMk/>
            <pc:sldMk cId="4250198201" sldId="513"/>
            <ac:spMk id="16" creationId="{B9681717-5C63-4137-AC9A-A13E3961F36C}"/>
          </ac:spMkLst>
        </pc:spChg>
        <pc:spChg chg="mod">
          <ac:chgData name="Muttoni  Marco" userId="b5eed146-5579-4061-831b-abaa668430a0" providerId="ADAL" clId="{738DAF1E-F4CE-49F7-BA19-27AA6D7C8ECC}" dt="2022-05-24T08:09:35.029" v="1623" actId="1076"/>
          <ac:spMkLst>
            <pc:docMk/>
            <pc:sldMk cId="4250198201" sldId="513"/>
            <ac:spMk id="17" creationId="{933FD83A-6C5C-413E-914E-06835F948F9F}"/>
          </ac:spMkLst>
        </pc:spChg>
        <pc:spChg chg="mod">
          <ac:chgData name="Muttoni  Marco" userId="b5eed146-5579-4061-831b-abaa668430a0" providerId="ADAL" clId="{738DAF1E-F4CE-49F7-BA19-27AA6D7C8ECC}" dt="2022-05-24T08:09:35.029" v="1623" actId="1076"/>
          <ac:spMkLst>
            <pc:docMk/>
            <pc:sldMk cId="4250198201" sldId="513"/>
            <ac:spMk id="18" creationId="{0575578E-50D6-4A9F-9C96-0A767AA9B2AB}"/>
          </ac:spMkLst>
        </pc:spChg>
        <pc:spChg chg="mod">
          <ac:chgData name="Muttoni  Marco" userId="b5eed146-5579-4061-831b-abaa668430a0" providerId="ADAL" clId="{738DAF1E-F4CE-49F7-BA19-27AA6D7C8ECC}" dt="2022-05-24T08:09:35.029" v="1623" actId="1076"/>
          <ac:spMkLst>
            <pc:docMk/>
            <pc:sldMk cId="4250198201" sldId="513"/>
            <ac:spMk id="19" creationId="{AFE2C6B7-9C70-45C1-A28A-38871D4F6742}"/>
          </ac:spMkLst>
        </pc:spChg>
        <pc:spChg chg="mod">
          <ac:chgData name="Muttoni  Marco" userId="b5eed146-5579-4061-831b-abaa668430a0" providerId="ADAL" clId="{738DAF1E-F4CE-49F7-BA19-27AA6D7C8ECC}" dt="2022-05-24T08:09:35.029" v="1623" actId="1076"/>
          <ac:spMkLst>
            <pc:docMk/>
            <pc:sldMk cId="4250198201" sldId="513"/>
            <ac:spMk id="20" creationId="{14CD4CA5-24FF-4A91-B36D-5BAC3459ACDC}"/>
          </ac:spMkLst>
        </pc:spChg>
        <pc:spChg chg="mod">
          <ac:chgData name="Muttoni  Marco" userId="b5eed146-5579-4061-831b-abaa668430a0" providerId="ADAL" clId="{738DAF1E-F4CE-49F7-BA19-27AA6D7C8ECC}" dt="2022-05-24T08:09:51.252" v="1627" actId="1076"/>
          <ac:spMkLst>
            <pc:docMk/>
            <pc:sldMk cId="4250198201" sldId="513"/>
            <ac:spMk id="21" creationId="{5A90027F-9849-40AA-99F5-FD2D16E7E689}"/>
          </ac:spMkLst>
        </pc:spChg>
        <pc:spChg chg="mod">
          <ac:chgData name="Muttoni  Marco" userId="b5eed146-5579-4061-831b-abaa668430a0" providerId="ADAL" clId="{738DAF1E-F4CE-49F7-BA19-27AA6D7C8ECC}" dt="2022-05-24T08:10:00.236" v="1629" actId="1076"/>
          <ac:spMkLst>
            <pc:docMk/>
            <pc:sldMk cId="4250198201" sldId="513"/>
            <ac:spMk id="22" creationId="{922AFD3F-58F9-49D3-9D37-23A70AA3BDD1}"/>
          </ac:spMkLst>
        </pc:spChg>
        <pc:spChg chg="mod">
          <ac:chgData name="Muttoni  Marco" userId="b5eed146-5579-4061-831b-abaa668430a0" providerId="ADAL" clId="{738DAF1E-F4CE-49F7-BA19-27AA6D7C8ECC}" dt="2022-05-24T08:09:39.444" v="1624" actId="1076"/>
          <ac:spMkLst>
            <pc:docMk/>
            <pc:sldMk cId="4250198201" sldId="513"/>
            <ac:spMk id="23" creationId="{7DE0C037-3E7C-47AA-A562-E43F53544C32}"/>
          </ac:spMkLst>
        </pc:spChg>
        <pc:spChg chg="mod">
          <ac:chgData name="Muttoni  Marco" userId="b5eed146-5579-4061-831b-abaa668430a0" providerId="ADAL" clId="{738DAF1E-F4CE-49F7-BA19-27AA6D7C8ECC}" dt="2022-05-24T08:09:35.029" v="1623" actId="1076"/>
          <ac:spMkLst>
            <pc:docMk/>
            <pc:sldMk cId="4250198201" sldId="513"/>
            <ac:spMk id="24" creationId="{3554F8B8-F45E-4DD3-A1B5-B01970126320}"/>
          </ac:spMkLst>
        </pc:spChg>
        <pc:spChg chg="mod">
          <ac:chgData name="Muttoni  Marco" userId="b5eed146-5579-4061-831b-abaa668430a0" providerId="ADAL" clId="{738DAF1E-F4CE-49F7-BA19-27AA6D7C8ECC}" dt="2022-05-24T08:09:35.029" v="1623" actId="1076"/>
          <ac:spMkLst>
            <pc:docMk/>
            <pc:sldMk cId="4250198201" sldId="513"/>
            <ac:spMk id="25" creationId="{DB02CBD8-D5F4-4087-92BD-A02B1CA84454}"/>
          </ac:spMkLst>
        </pc:spChg>
        <pc:spChg chg="mod">
          <ac:chgData name="Muttoni  Marco" userId="b5eed146-5579-4061-831b-abaa668430a0" providerId="ADAL" clId="{738DAF1E-F4CE-49F7-BA19-27AA6D7C8ECC}" dt="2022-05-24T08:09:35.029" v="1623" actId="1076"/>
          <ac:spMkLst>
            <pc:docMk/>
            <pc:sldMk cId="4250198201" sldId="513"/>
            <ac:spMk id="26" creationId="{6293E971-7431-4C69-9346-12A75047F37E}"/>
          </ac:spMkLst>
        </pc:spChg>
        <pc:spChg chg="mod">
          <ac:chgData name="Muttoni  Marco" userId="b5eed146-5579-4061-831b-abaa668430a0" providerId="ADAL" clId="{738DAF1E-F4CE-49F7-BA19-27AA6D7C8ECC}" dt="2022-05-24T08:08:29.685" v="1620" actId="1076"/>
          <ac:spMkLst>
            <pc:docMk/>
            <pc:sldMk cId="4250198201" sldId="513"/>
            <ac:spMk id="27" creationId="{56723996-5858-5FCE-83D6-2584AAADA926}"/>
          </ac:spMkLst>
        </pc:spChg>
        <pc:spChg chg="mod">
          <ac:chgData name="Muttoni  Marco" userId="b5eed146-5579-4061-831b-abaa668430a0" providerId="ADAL" clId="{738DAF1E-F4CE-49F7-BA19-27AA6D7C8ECC}" dt="2022-05-24T08:07:33.479" v="1610" actId="1076"/>
          <ac:spMkLst>
            <pc:docMk/>
            <pc:sldMk cId="4250198201" sldId="513"/>
            <ac:spMk id="28" creationId="{F31B44C8-6958-69B2-E77F-85DFBF27B173}"/>
          </ac:spMkLst>
        </pc:spChg>
        <pc:spChg chg="add mod">
          <ac:chgData name="Muttoni  Marco" userId="b5eed146-5579-4061-831b-abaa668430a0" providerId="ADAL" clId="{738DAF1E-F4CE-49F7-BA19-27AA6D7C8ECC}" dt="2022-05-24T08:14:55.004" v="1640" actId="1076"/>
          <ac:spMkLst>
            <pc:docMk/>
            <pc:sldMk cId="4250198201" sldId="513"/>
            <ac:spMk id="30" creationId="{9C9D8949-2377-4461-B778-6179CEB657BD}"/>
          </ac:spMkLst>
        </pc:spChg>
        <pc:grpChg chg="del">
          <ac:chgData name="Muttoni  Marco" userId="b5eed146-5579-4061-831b-abaa668430a0" providerId="ADAL" clId="{738DAF1E-F4CE-49F7-BA19-27AA6D7C8ECC}" dt="2022-05-24T08:07:28.601" v="1609" actId="478"/>
          <ac:grpSpMkLst>
            <pc:docMk/>
            <pc:sldMk cId="4250198201" sldId="513"/>
            <ac:grpSpMk id="31" creationId="{221F55A9-E542-DE27-6A82-95E9B7B3F2E6}"/>
          </ac:grpSpMkLst>
        </pc:grpChg>
        <pc:picChg chg="mod">
          <ac:chgData name="Muttoni  Marco" userId="b5eed146-5579-4061-831b-abaa668430a0" providerId="ADAL" clId="{738DAF1E-F4CE-49F7-BA19-27AA6D7C8ECC}" dt="2022-05-24T08:09:35.029" v="1623" actId="1076"/>
          <ac:picMkLst>
            <pc:docMk/>
            <pc:sldMk cId="4250198201" sldId="513"/>
            <ac:picMk id="7" creationId="{93302517-2B9C-498F-B135-54C5DE9AD175}"/>
          </ac:picMkLst>
        </pc:picChg>
        <pc:inkChg chg="mod">
          <ac:chgData name="Muttoni  Marco" userId="b5eed146-5579-4061-831b-abaa668430a0" providerId="ADAL" clId="{738DAF1E-F4CE-49F7-BA19-27AA6D7C8ECC}" dt="2022-05-24T08:07:45.276" v="1612" actId="1076"/>
          <ac:inkMkLst>
            <pc:docMk/>
            <pc:sldMk cId="4250198201" sldId="513"/>
            <ac:inkMk id="12" creationId="{CAF1C5E9-6E08-CE6F-BBD1-69C0A333FFE2}"/>
          </ac:inkMkLst>
        </pc:inkChg>
        <pc:inkChg chg="mod">
          <ac:chgData name="Muttoni  Marco" userId="b5eed146-5579-4061-831b-abaa668430a0" providerId="ADAL" clId="{738DAF1E-F4CE-49F7-BA19-27AA6D7C8ECC}" dt="2022-05-24T08:07:41.468" v="1611" actId="1076"/>
          <ac:inkMkLst>
            <pc:docMk/>
            <pc:sldMk cId="4250198201" sldId="513"/>
            <ac:inkMk id="13" creationId="{A179F72B-E416-7DD6-2FFC-E956ED901A94}"/>
          </ac:inkMkLst>
        </pc:inkChg>
        <pc:inkChg chg="mod">
          <ac:chgData name="Muttoni  Marco" userId="b5eed146-5579-4061-831b-abaa668430a0" providerId="ADAL" clId="{738DAF1E-F4CE-49F7-BA19-27AA6D7C8ECC}" dt="2022-05-24T08:07:51.587" v="1615" actId="1076"/>
          <ac:inkMkLst>
            <pc:docMk/>
            <pc:sldMk cId="4250198201" sldId="513"/>
            <ac:inkMk id="14" creationId="{C3B48F4D-3D90-3352-8697-80D19B291A30}"/>
          </ac:inkMkLst>
        </pc:inkChg>
        <pc:inkChg chg="mod">
          <ac:chgData name="Muttoni  Marco" userId="b5eed146-5579-4061-831b-abaa668430a0" providerId="ADAL" clId="{738DAF1E-F4CE-49F7-BA19-27AA6D7C8ECC}" dt="2022-05-24T08:07:57.500" v="1616" actId="1076"/>
          <ac:inkMkLst>
            <pc:docMk/>
            <pc:sldMk cId="4250198201" sldId="513"/>
            <ac:inkMk id="29" creationId="{AA6339E0-D9A5-697C-D15C-7006250A4550}"/>
          </ac:inkMkLst>
        </pc:inkChg>
      </pc:sldChg>
      <pc:sldChg chg="ord">
        <pc:chgData name="Muttoni  Marco" userId="b5eed146-5579-4061-831b-abaa668430a0" providerId="ADAL" clId="{738DAF1E-F4CE-49F7-BA19-27AA6D7C8ECC}" dt="2022-05-24T08:47:32.372" v="2295"/>
        <pc:sldMkLst>
          <pc:docMk/>
          <pc:sldMk cId="726662295" sldId="520"/>
        </pc:sldMkLst>
      </pc:sldChg>
      <pc:sldChg chg="addSp delSp modSp mod modShow">
        <pc:chgData name="Muttoni  Marco" userId="b5eed146-5579-4061-831b-abaa668430a0" providerId="ADAL" clId="{738DAF1E-F4CE-49F7-BA19-27AA6D7C8ECC}" dt="2022-05-24T09:18:03.979" v="2683" actId="20577"/>
        <pc:sldMkLst>
          <pc:docMk/>
          <pc:sldMk cId="206857664" sldId="524"/>
        </pc:sldMkLst>
        <pc:spChg chg="mod">
          <ac:chgData name="Muttoni  Marco" userId="b5eed146-5579-4061-831b-abaa668430a0" providerId="ADAL" clId="{738DAF1E-F4CE-49F7-BA19-27AA6D7C8ECC}" dt="2022-05-23T05:57:22.681" v="1316" actId="20577"/>
          <ac:spMkLst>
            <pc:docMk/>
            <pc:sldMk cId="206857664" sldId="524"/>
            <ac:spMk id="2" creationId="{40E720BC-F3F4-73EC-804C-D88D9231D0BF}"/>
          </ac:spMkLst>
        </pc:spChg>
        <pc:spChg chg="add del mod">
          <ac:chgData name="Muttoni  Marco" userId="b5eed146-5579-4061-831b-abaa668430a0" providerId="ADAL" clId="{738DAF1E-F4CE-49F7-BA19-27AA6D7C8ECC}" dt="2022-05-23T05:56:42.229" v="1300" actId="21"/>
          <ac:spMkLst>
            <pc:docMk/>
            <pc:sldMk cId="206857664" sldId="524"/>
            <ac:spMk id="6" creationId="{E76E697B-4140-4834-A16F-213FD8FFC65D}"/>
          </ac:spMkLst>
        </pc:spChg>
        <pc:spChg chg="mod">
          <ac:chgData name="Muttoni  Marco" userId="b5eed146-5579-4061-831b-abaa668430a0" providerId="ADAL" clId="{738DAF1E-F4CE-49F7-BA19-27AA6D7C8ECC}" dt="2022-05-24T09:07:38.993" v="2387" actId="21"/>
          <ac:spMkLst>
            <pc:docMk/>
            <pc:sldMk cId="206857664" sldId="524"/>
            <ac:spMk id="8" creationId="{95C7769F-E3DF-F07B-96FD-53EF1A8B8B98}"/>
          </ac:spMkLst>
        </pc:spChg>
        <pc:spChg chg="add mod">
          <ac:chgData name="Muttoni  Marco" userId="b5eed146-5579-4061-831b-abaa668430a0" providerId="ADAL" clId="{738DAF1E-F4CE-49F7-BA19-27AA6D7C8ECC}" dt="2022-05-24T09:18:03.979" v="2683" actId="20577"/>
          <ac:spMkLst>
            <pc:docMk/>
            <pc:sldMk cId="206857664" sldId="524"/>
            <ac:spMk id="9" creationId="{398EAA3D-148A-4559-A489-EAE9827AA92E}"/>
          </ac:spMkLst>
        </pc:spChg>
        <pc:picChg chg="del">
          <ac:chgData name="Muttoni  Marco" userId="b5eed146-5579-4061-831b-abaa668430a0" providerId="ADAL" clId="{738DAF1E-F4CE-49F7-BA19-27AA6D7C8ECC}" dt="2022-05-23T05:56:29.528" v="1299" actId="478"/>
          <ac:picMkLst>
            <pc:docMk/>
            <pc:sldMk cId="206857664" sldId="524"/>
            <ac:picMk id="7" creationId="{9202EDD7-B5DA-FE9F-AB4B-08E2E2BF50FF}"/>
          </ac:picMkLst>
        </pc:picChg>
        <pc:picChg chg="add mod">
          <ac:chgData name="Muttoni  Marco" userId="b5eed146-5579-4061-831b-abaa668430a0" providerId="ADAL" clId="{738DAF1E-F4CE-49F7-BA19-27AA6D7C8ECC}" dt="2022-05-24T09:16:42.188" v="2677" actId="1076"/>
          <ac:picMkLst>
            <pc:docMk/>
            <pc:sldMk cId="206857664" sldId="524"/>
            <ac:picMk id="7" creationId="{F1A338FE-945C-4279-899C-E9E769D918A4}"/>
          </ac:picMkLst>
        </pc:picChg>
        <pc:inkChg chg="add del">
          <ac:chgData name="Muttoni  Marco" userId="b5eed146-5579-4061-831b-abaa668430a0" providerId="ADAL" clId="{738DAF1E-F4CE-49F7-BA19-27AA6D7C8ECC}" dt="2022-05-24T09:00:46.964" v="2367"/>
          <ac:inkMkLst>
            <pc:docMk/>
            <pc:sldMk cId="206857664" sldId="524"/>
            <ac:inkMk id="3" creationId="{CC523D60-A394-4743-A004-48FC91EA49E5}"/>
          </ac:inkMkLst>
        </pc:inkChg>
      </pc:sldChg>
      <pc:sldChg chg="modSp add mod">
        <pc:chgData name="Muttoni  Marco" userId="b5eed146-5579-4061-831b-abaa668430a0" providerId="ADAL" clId="{738DAF1E-F4CE-49F7-BA19-27AA6D7C8ECC}" dt="2022-05-23T05:58:00.993" v="1349" actId="20577"/>
        <pc:sldMkLst>
          <pc:docMk/>
          <pc:sldMk cId="1606216304" sldId="525"/>
        </pc:sldMkLst>
        <pc:spChg chg="mod">
          <ac:chgData name="Muttoni  Marco" userId="b5eed146-5579-4061-831b-abaa668430a0" providerId="ADAL" clId="{738DAF1E-F4CE-49F7-BA19-27AA6D7C8ECC}" dt="2022-05-23T05:58:00.993" v="1349" actId="20577"/>
          <ac:spMkLst>
            <pc:docMk/>
            <pc:sldMk cId="1606216304" sldId="525"/>
            <ac:spMk id="2" creationId="{40E720BC-F3F4-73EC-804C-D88D9231D0BF}"/>
          </ac:spMkLst>
        </pc:spChg>
      </pc:sldChg>
      <pc:sldChg chg="addSp delSp modSp new del mod modClrScheme delAnim modAnim chgLayout">
        <pc:chgData name="Muttoni  Marco" userId="b5eed146-5579-4061-831b-abaa668430a0" providerId="ADAL" clId="{738DAF1E-F4CE-49F7-BA19-27AA6D7C8ECC}" dt="2022-05-24T09:16:46.393" v="2678" actId="47"/>
        <pc:sldMkLst>
          <pc:docMk/>
          <pc:sldMk cId="2481131833" sldId="526"/>
        </pc:sldMkLst>
        <pc:spChg chg="mod">
          <ac:chgData name="Muttoni  Marco" userId="b5eed146-5579-4061-831b-abaa668430a0" providerId="ADAL" clId="{738DAF1E-F4CE-49F7-BA19-27AA6D7C8ECC}" dt="2022-05-23T06:00:44.952" v="1362" actId="26606"/>
          <ac:spMkLst>
            <pc:docMk/>
            <pc:sldMk cId="2481131833" sldId="526"/>
            <ac:spMk id="2" creationId="{476A7C53-B5BD-42E8-A56C-704CD451FD9F}"/>
          </ac:spMkLst>
        </pc:spChg>
        <pc:spChg chg="del">
          <ac:chgData name="Muttoni  Marco" userId="b5eed146-5579-4061-831b-abaa668430a0" providerId="ADAL" clId="{738DAF1E-F4CE-49F7-BA19-27AA6D7C8ECC}" dt="2022-05-23T06:00:24.930" v="1353" actId="931"/>
          <ac:spMkLst>
            <pc:docMk/>
            <pc:sldMk cId="2481131833" sldId="526"/>
            <ac:spMk id="3" creationId="{9F21B3E5-26BC-429C-A939-86FC61C9A4E3}"/>
          </ac:spMkLst>
        </pc:spChg>
        <pc:spChg chg="mod">
          <ac:chgData name="Muttoni  Marco" userId="b5eed146-5579-4061-831b-abaa668430a0" providerId="ADAL" clId="{738DAF1E-F4CE-49F7-BA19-27AA6D7C8ECC}" dt="2022-05-23T06:00:44.952" v="1362" actId="26606"/>
          <ac:spMkLst>
            <pc:docMk/>
            <pc:sldMk cId="2481131833" sldId="526"/>
            <ac:spMk id="4" creationId="{4558C883-AE7F-4870-A378-D4A3D3A8FBC4}"/>
          </ac:spMkLst>
        </pc:spChg>
        <pc:spChg chg="mod">
          <ac:chgData name="Muttoni  Marco" userId="b5eed146-5579-4061-831b-abaa668430a0" providerId="ADAL" clId="{738DAF1E-F4CE-49F7-BA19-27AA6D7C8ECC}" dt="2022-05-23T06:00:44.952" v="1362" actId="26606"/>
          <ac:spMkLst>
            <pc:docMk/>
            <pc:sldMk cId="2481131833" sldId="526"/>
            <ac:spMk id="5" creationId="{F9A146B0-476A-4FED-89DE-6106F18283C8}"/>
          </ac:spMkLst>
        </pc:spChg>
        <pc:spChg chg="add del mod">
          <ac:chgData name="Muttoni  Marco" userId="b5eed146-5579-4061-831b-abaa668430a0" providerId="ADAL" clId="{738DAF1E-F4CE-49F7-BA19-27AA6D7C8ECC}" dt="2022-05-24T09:01:21.906" v="2374" actId="478"/>
          <ac:spMkLst>
            <pc:docMk/>
            <pc:sldMk cId="2481131833" sldId="526"/>
            <ac:spMk id="10" creationId="{B6EA55BC-DC86-4CE0-A46A-8C04BC127545}"/>
          </ac:spMkLst>
        </pc:spChg>
        <pc:spChg chg="add mod">
          <ac:chgData name="Muttoni  Marco" userId="b5eed146-5579-4061-831b-abaa668430a0" providerId="ADAL" clId="{738DAF1E-F4CE-49F7-BA19-27AA6D7C8ECC}" dt="2022-05-24T09:03:31.112" v="2382" actId="20577"/>
          <ac:spMkLst>
            <pc:docMk/>
            <pc:sldMk cId="2481131833" sldId="526"/>
            <ac:spMk id="13" creationId="{47CE788C-24B8-4D28-BBB2-5ABD94C2900F}"/>
          </ac:spMkLst>
        </pc:spChg>
        <pc:spChg chg="add del mod">
          <ac:chgData name="Muttoni  Marco" userId="b5eed146-5579-4061-831b-abaa668430a0" providerId="ADAL" clId="{738DAF1E-F4CE-49F7-BA19-27AA6D7C8ECC}" dt="2022-05-23T06:00:44.952" v="1362" actId="26606"/>
          <ac:spMkLst>
            <pc:docMk/>
            <pc:sldMk cId="2481131833" sldId="526"/>
            <ac:spMk id="14" creationId="{1ED71B98-BB15-8E79-3C4A-F56472231FA3}"/>
          </ac:spMkLst>
        </pc:spChg>
        <pc:spChg chg="add del mod">
          <ac:chgData name="Muttoni  Marco" userId="b5eed146-5579-4061-831b-abaa668430a0" providerId="ADAL" clId="{738DAF1E-F4CE-49F7-BA19-27AA6D7C8ECC}" dt="2022-05-23T06:00:44.952" v="1362" actId="26606"/>
          <ac:spMkLst>
            <pc:docMk/>
            <pc:sldMk cId="2481131833" sldId="526"/>
            <ac:spMk id="16" creationId="{F5ADB6F6-6957-D625-B2BA-66F87A31C219}"/>
          </ac:spMkLst>
        </pc:spChg>
        <pc:picChg chg="add mod ord">
          <ac:chgData name="Muttoni  Marco" userId="b5eed146-5579-4061-831b-abaa668430a0" providerId="ADAL" clId="{738DAF1E-F4CE-49F7-BA19-27AA6D7C8ECC}" dt="2022-05-23T06:00:53.880" v="1364" actId="1076"/>
          <ac:picMkLst>
            <pc:docMk/>
            <pc:sldMk cId="2481131833" sldId="526"/>
            <ac:picMk id="7" creationId="{A3AEBFDC-2395-4549-9B9F-B09189C0F14F}"/>
          </ac:picMkLst>
        </pc:picChg>
        <pc:picChg chg="add del mod">
          <ac:chgData name="Muttoni  Marco" userId="b5eed146-5579-4061-831b-abaa668430a0" providerId="ADAL" clId="{738DAF1E-F4CE-49F7-BA19-27AA6D7C8ECC}" dt="2022-05-24T09:01:20.032" v="2373" actId="478"/>
          <ac:picMkLst>
            <pc:docMk/>
            <pc:sldMk cId="2481131833" sldId="526"/>
            <ac:picMk id="9" creationId="{33488A91-6615-4B21-888C-636803D8A013}"/>
          </ac:picMkLst>
        </pc:picChg>
        <pc:inkChg chg="add del">
          <ac:chgData name="Muttoni  Marco" userId="b5eed146-5579-4061-831b-abaa668430a0" providerId="ADAL" clId="{738DAF1E-F4CE-49F7-BA19-27AA6D7C8ECC}" dt="2022-05-23T06:09:24.225" v="1415"/>
          <ac:inkMkLst>
            <pc:docMk/>
            <pc:sldMk cId="2481131833" sldId="526"/>
            <ac:inkMk id="11" creationId="{F5A33F93-9F8C-4E27-A005-E2DAE6F18FDB}"/>
          </ac:inkMkLst>
        </pc:inkChg>
        <pc:inkChg chg="add del">
          <ac:chgData name="Muttoni  Marco" userId="b5eed146-5579-4061-831b-abaa668430a0" providerId="ADAL" clId="{738DAF1E-F4CE-49F7-BA19-27AA6D7C8ECC}" dt="2022-05-24T09:01:19.422" v="2372" actId="478"/>
          <ac:inkMkLst>
            <pc:docMk/>
            <pc:sldMk cId="2481131833" sldId="526"/>
            <ac:inkMk id="12" creationId="{685E4C91-026D-43B3-B200-D67004ED2B8A}"/>
          </ac:inkMkLst>
        </pc:inkChg>
        <pc:inkChg chg="add del">
          <ac:chgData name="Muttoni  Marco" userId="b5eed146-5579-4061-831b-abaa668430a0" providerId="ADAL" clId="{738DAF1E-F4CE-49F7-BA19-27AA6D7C8ECC}" dt="2022-05-24T09:01:24.387" v="2375"/>
          <ac:inkMkLst>
            <pc:docMk/>
            <pc:sldMk cId="2481131833" sldId="526"/>
            <ac:inkMk id="15" creationId="{47A50227-17E9-4508-ABD1-113E54279614}"/>
          </ac:inkMkLst>
        </pc:inkChg>
      </pc:sldChg>
      <pc:sldChg chg="addSp delSp modSp new del mod">
        <pc:chgData name="Muttoni  Marco" userId="b5eed146-5579-4061-831b-abaa668430a0" providerId="ADAL" clId="{738DAF1E-F4CE-49F7-BA19-27AA6D7C8ECC}" dt="2022-05-24T09:16:47.458" v="2679" actId="47"/>
        <pc:sldMkLst>
          <pc:docMk/>
          <pc:sldMk cId="3268743326" sldId="527"/>
        </pc:sldMkLst>
        <pc:spChg chg="mod">
          <ac:chgData name="Muttoni  Marco" userId="b5eed146-5579-4061-831b-abaa668430a0" providerId="ADAL" clId="{738DAF1E-F4CE-49F7-BA19-27AA6D7C8ECC}" dt="2022-05-23T06:11:02.633" v="1423"/>
          <ac:spMkLst>
            <pc:docMk/>
            <pc:sldMk cId="3268743326" sldId="527"/>
            <ac:spMk id="2" creationId="{924DB209-41D1-4A4C-BDD3-242E6B7CAB91}"/>
          </ac:spMkLst>
        </pc:spChg>
        <pc:spChg chg="del mod">
          <ac:chgData name="Muttoni  Marco" userId="b5eed146-5579-4061-831b-abaa668430a0" providerId="ADAL" clId="{738DAF1E-F4CE-49F7-BA19-27AA6D7C8ECC}" dt="2022-05-24T09:01:47.443" v="2378" actId="478"/>
          <ac:spMkLst>
            <pc:docMk/>
            <pc:sldMk cId="3268743326" sldId="527"/>
            <ac:spMk id="3" creationId="{181EED5B-C2CD-4E70-BD19-4CC63178B17A}"/>
          </ac:spMkLst>
        </pc:spChg>
        <pc:spChg chg="add mod">
          <ac:chgData name="Muttoni  Marco" userId="b5eed146-5579-4061-831b-abaa668430a0" providerId="ADAL" clId="{738DAF1E-F4CE-49F7-BA19-27AA6D7C8ECC}" dt="2022-05-24T09:01:47.443" v="2378" actId="478"/>
          <ac:spMkLst>
            <pc:docMk/>
            <pc:sldMk cId="3268743326" sldId="527"/>
            <ac:spMk id="8" creationId="{427BF6FA-A4D9-43C1-A36B-6444FDEA0B70}"/>
          </ac:spMkLst>
        </pc:spChg>
        <pc:picChg chg="add del mod">
          <ac:chgData name="Muttoni  Marco" userId="b5eed146-5579-4061-831b-abaa668430a0" providerId="ADAL" clId="{738DAF1E-F4CE-49F7-BA19-27AA6D7C8ECC}" dt="2022-05-24T09:01:45.564" v="2377" actId="478"/>
          <ac:picMkLst>
            <pc:docMk/>
            <pc:sldMk cId="3268743326" sldId="527"/>
            <ac:picMk id="7" creationId="{02154F02-8047-4CEA-B706-201E9D08F58F}"/>
          </ac:picMkLst>
        </pc:picChg>
      </pc:sldChg>
      <pc:sldChg chg="addSp delSp modSp mod ord">
        <pc:chgData name="Muttoni  Marco" userId="b5eed146-5579-4061-831b-abaa668430a0" providerId="ADAL" clId="{738DAF1E-F4CE-49F7-BA19-27AA6D7C8ECC}" dt="2022-05-24T09:58:09.822" v="2700"/>
        <pc:sldMkLst>
          <pc:docMk/>
          <pc:sldMk cId="2744681625" sldId="529"/>
        </pc:sldMkLst>
        <pc:spChg chg="mod">
          <ac:chgData name="Muttoni  Marco" userId="b5eed146-5579-4061-831b-abaa668430a0" providerId="ADAL" clId="{738DAF1E-F4CE-49F7-BA19-27AA6D7C8ECC}" dt="2022-05-24T08:51:01.724" v="2345" actId="20577"/>
          <ac:spMkLst>
            <pc:docMk/>
            <pc:sldMk cId="2744681625" sldId="529"/>
            <ac:spMk id="2" creationId="{CD1ACDF9-0A5D-F7DE-66C3-358ECE6DBAF2}"/>
          </ac:spMkLst>
        </pc:spChg>
        <pc:spChg chg="mod">
          <ac:chgData name="Muttoni  Marco" userId="b5eed146-5579-4061-831b-abaa668430a0" providerId="ADAL" clId="{738DAF1E-F4CE-49F7-BA19-27AA6D7C8ECC}" dt="2022-05-24T08:52:18.243" v="2354" actId="1076"/>
          <ac:spMkLst>
            <pc:docMk/>
            <pc:sldMk cId="2744681625" sldId="529"/>
            <ac:spMk id="6" creationId="{64A106EA-264D-3F3D-B914-E3B9EB7A48E2}"/>
          </ac:spMkLst>
        </pc:spChg>
        <pc:spChg chg="mod">
          <ac:chgData name="Muttoni  Marco" userId="b5eed146-5579-4061-831b-abaa668430a0" providerId="ADAL" clId="{738DAF1E-F4CE-49F7-BA19-27AA6D7C8ECC}" dt="2022-05-24T08:52:18.243" v="2354" actId="1076"/>
          <ac:spMkLst>
            <pc:docMk/>
            <pc:sldMk cId="2744681625" sldId="529"/>
            <ac:spMk id="23" creationId="{E377076A-25BC-7575-A696-CA281C64034A}"/>
          </ac:spMkLst>
        </pc:spChg>
        <pc:spChg chg="mod">
          <ac:chgData name="Muttoni  Marco" userId="b5eed146-5579-4061-831b-abaa668430a0" providerId="ADAL" clId="{738DAF1E-F4CE-49F7-BA19-27AA6D7C8ECC}" dt="2022-05-24T08:52:18.243" v="2354" actId="1076"/>
          <ac:spMkLst>
            <pc:docMk/>
            <pc:sldMk cId="2744681625" sldId="529"/>
            <ac:spMk id="26" creationId="{32412734-C076-46FE-BA14-F269675A2A7D}"/>
          </ac:spMkLst>
        </pc:spChg>
        <pc:spChg chg="mod">
          <ac:chgData name="Muttoni  Marco" userId="b5eed146-5579-4061-831b-abaa668430a0" providerId="ADAL" clId="{738DAF1E-F4CE-49F7-BA19-27AA6D7C8ECC}" dt="2022-05-24T08:52:18.243" v="2354" actId="1076"/>
          <ac:spMkLst>
            <pc:docMk/>
            <pc:sldMk cId="2744681625" sldId="529"/>
            <ac:spMk id="27" creationId="{04DF2611-D134-382B-9245-EF45BBD3525C}"/>
          </ac:spMkLst>
        </pc:spChg>
        <pc:spChg chg="mod">
          <ac:chgData name="Muttoni  Marco" userId="b5eed146-5579-4061-831b-abaa668430a0" providerId="ADAL" clId="{738DAF1E-F4CE-49F7-BA19-27AA6D7C8ECC}" dt="2022-05-24T08:52:18.243" v="2354" actId="1076"/>
          <ac:spMkLst>
            <pc:docMk/>
            <pc:sldMk cId="2744681625" sldId="529"/>
            <ac:spMk id="28" creationId="{19F97831-77E3-1B90-362D-D3D96FE4551D}"/>
          </ac:spMkLst>
        </pc:spChg>
        <pc:spChg chg="mod">
          <ac:chgData name="Muttoni  Marco" userId="b5eed146-5579-4061-831b-abaa668430a0" providerId="ADAL" clId="{738DAF1E-F4CE-49F7-BA19-27AA6D7C8ECC}" dt="2022-05-24T08:52:18.243" v="2354" actId="1076"/>
          <ac:spMkLst>
            <pc:docMk/>
            <pc:sldMk cId="2744681625" sldId="529"/>
            <ac:spMk id="29" creationId="{0A08739F-747F-02FA-F67B-2CACF162C845}"/>
          </ac:spMkLst>
        </pc:spChg>
        <pc:spChg chg="mod">
          <ac:chgData name="Muttoni  Marco" userId="b5eed146-5579-4061-831b-abaa668430a0" providerId="ADAL" clId="{738DAF1E-F4CE-49F7-BA19-27AA6D7C8ECC}" dt="2022-05-24T08:52:18.243" v="2354" actId="1076"/>
          <ac:spMkLst>
            <pc:docMk/>
            <pc:sldMk cId="2744681625" sldId="529"/>
            <ac:spMk id="30" creationId="{27BE06D5-3B2C-FEB0-4838-61847D3CCF8F}"/>
          </ac:spMkLst>
        </pc:spChg>
        <pc:spChg chg="mod">
          <ac:chgData name="Muttoni  Marco" userId="b5eed146-5579-4061-831b-abaa668430a0" providerId="ADAL" clId="{738DAF1E-F4CE-49F7-BA19-27AA6D7C8ECC}" dt="2022-05-24T08:53:39.196" v="2363" actId="14100"/>
          <ac:spMkLst>
            <pc:docMk/>
            <pc:sldMk cId="2744681625" sldId="529"/>
            <ac:spMk id="32" creationId="{31075515-B040-DD97-1247-A7F918603227}"/>
          </ac:spMkLst>
        </pc:spChg>
        <pc:spChg chg="del mod">
          <ac:chgData name="Muttoni  Marco" userId="b5eed146-5579-4061-831b-abaa668430a0" providerId="ADAL" clId="{738DAF1E-F4CE-49F7-BA19-27AA6D7C8ECC}" dt="2022-05-24T08:50:24.083" v="2330" actId="478"/>
          <ac:spMkLst>
            <pc:docMk/>
            <pc:sldMk cId="2744681625" sldId="529"/>
            <ac:spMk id="33" creationId="{DDDAC2E5-8237-4E5D-89FB-4626B8A2DC1F}"/>
          </ac:spMkLst>
        </pc:spChg>
        <pc:grpChg chg="mod">
          <ac:chgData name="Muttoni  Marco" userId="b5eed146-5579-4061-831b-abaa668430a0" providerId="ADAL" clId="{738DAF1E-F4CE-49F7-BA19-27AA6D7C8ECC}" dt="2022-05-24T09:58:09.822" v="2700"/>
          <ac:grpSpMkLst>
            <pc:docMk/>
            <pc:sldMk cId="2744681625" sldId="529"/>
            <ac:grpSpMk id="15" creationId="{21E3DD96-A93F-45AC-B297-6FF703702F6C}"/>
          </ac:grpSpMkLst>
        </pc:grpChg>
        <pc:inkChg chg="add del">
          <ac:chgData name="Muttoni  Marco" userId="b5eed146-5579-4061-831b-abaa668430a0" providerId="ADAL" clId="{738DAF1E-F4CE-49F7-BA19-27AA6D7C8ECC}" dt="2022-05-24T08:48:41.284" v="2307"/>
          <ac:inkMkLst>
            <pc:docMk/>
            <pc:sldMk cId="2744681625" sldId="529"/>
            <ac:inkMk id="3" creationId="{9EE16B41-A11F-4C70-857E-38D1B9DFD0D5}"/>
          </ac:inkMkLst>
        </pc:inkChg>
        <pc:inkChg chg="add">
          <ac:chgData name="Muttoni  Marco" userId="b5eed146-5579-4061-831b-abaa668430a0" providerId="ADAL" clId="{738DAF1E-F4CE-49F7-BA19-27AA6D7C8ECC}" dt="2022-05-24T08:53:44.975" v="2364" actId="9405"/>
          <ac:inkMkLst>
            <pc:docMk/>
            <pc:sldMk cId="2744681625" sldId="529"/>
            <ac:inkMk id="7" creationId="{0DCD96D8-7F49-436E-9339-B176B0C0B552}"/>
          </ac:inkMkLst>
        </pc:inkChg>
        <pc:inkChg chg="add mod">
          <ac:chgData name="Muttoni  Marco" userId="b5eed146-5579-4061-831b-abaa668430a0" providerId="ADAL" clId="{738DAF1E-F4CE-49F7-BA19-27AA6D7C8ECC}" dt="2022-05-24T09:58:09.822" v="2700"/>
          <ac:inkMkLst>
            <pc:docMk/>
            <pc:sldMk cId="2744681625" sldId="529"/>
            <ac:inkMk id="8" creationId="{FFD101E4-6ED7-4AF7-B95A-D41D416F937E}"/>
          </ac:inkMkLst>
        </pc:inkChg>
        <pc:inkChg chg="add mod">
          <ac:chgData name="Muttoni  Marco" userId="b5eed146-5579-4061-831b-abaa668430a0" providerId="ADAL" clId="{738DAF1E-F4CE-49F7-BA19-27AA6D7C8ECC}" dt="2022-05-24T09:58:09.822" v="2700"/>
          <ac:inkMkLst>
            <pc:docMk/>
            <pc:sldMk cId="2744681625" sldId="529"/>
            <ac:inkMk id="9" creationId="{D4D75961-C868-43A3-8E30-838B5BCC022F}"/>
          </ac:inkMkLst>
        </pc:inkChg>
        <pc:inkChg chg="add mod">
          <ac:chgData name="Muttoni  Marco" userId="b5eed146-5579-4061-831b-abaa668430a0" providerId="ADAL" clId="{738DAF1E-F4CE-49F7-BA19-27AA6D7C8ECC}" dt="2022-05-24T09:58:09.822" v="2700"/>
          <ac:inkMkLst>
            <pc:docMk/>
            <pc:sldMk cId="2744681625" sldId="529"/>
            <ac:inkMk id="10" creationId="{EE73474F-6FEA-4310-AA9A-5BDC6930F560}"/>
          </ac:inkMkLst>
        </pc:inkChg>
        <pc:inkChg chg="add mod">
          <ac:chgData name="Muttoni  Marco" userId="b5eed146-5579-4061-831b-abaa668430a0" providerId="ADAL" clId="{738DAF1E-F4CE-49F7-BA19-27AA6D7C8ECC}" dt="2022-05-24T09:58:09.822" v="2700"/>
          <ac:inkMkLst>
            <pc:docMk/>
            <pc:sldMk cId="2744681625" sldId="529"/>
            <ac:inkMk id="11" creationId="{3F20F067-69EC-4544-B90C-F5F0E5D098FA}"/>
          </ac:inkMkLst>
        </pc:inkChg>
        <pc:inkChg chg="add mod">
          <ac:chgData name="Muttoni  Marco" userId="b5eed146-5579-4061-831b-abaa668430a0" providerId="ADAL" clId="{738DAF1E-F4CE-49F7-BA19-27AA6D7C8ECC}" dt="2022-05-24T09:58:09.822" v="2700"/>
          <ac:inkMkLst>
            <pc:docMk/>
            <pc:sldMk cId="2744681625" sldId="529"/>
            <ac:inkMk id="12" creationId="{8FA8DA12-45EA-4442-A626-AE5C98CC2269}"/>
          </ac:inkMkLst>
        </pc:inkChg>
        <pc:inkChg chg="add mod">
          <ac:chgData name="Muttoni  Marco" userId="b5eed146-5579-4061-831b-abaa668430a0" providerId="ADAL" clId="{738DAF1E-F4CE-49F7-BA19-27AA6D7C8ECC}" dt="2022-05-24T09:58:09.822" v="2700"/>
          <ac:inkMkLst>
            <pc:docMk/>
            <pc:sldMk cId="2744681625" sldId="529"/>
            <ac:inkMk id="13" creationId="{261AB5F6-339A-4DDE-8A88-4FE59EF79E89}"/>
          </ac:inkMkLst>
        </pc:inkChg>
        <pc:inkChg chg="add">
          <ac:chgData name="Muttoni  Marco" userId="b5eed146-5579-4061-831b-abaa668430a0" providerId="ADAL" clId="{738DAF1E-F4CE-49F7-BA19-27AA6D7C8ECC}" dt="2022-05-24T09:58:08.931" v="2699" actId="9405"/>
          <ac:inkMkLst>
            <pc:docMk/>
            <pc:sldMk cId="2744681625" sldId="529"/>
            <ac:inkMk id="14" creationId="{09D23276-D476-42FE-9069-EF69CAAE75BC}"/>
          </ac:inkMkLst>
        </pc:inkChg>
      </pc:sldChg>
      <pc:sldChg chg="modSp mod">
        <pc:chgData name="Muttoni  Marco" userId="b5eed146-5579-4061-831b-abaa668430a0" providerId="ADAL" clId="{738DAF1E-F4CE-49F7-BA19-27AA6D7C8ECC}" dt="2022-05-24T07:13:32.390" v="1608" actId="20577"/>
        <pc:sldMkLst>
          <pc:docMk/>
          <pc:sldMk cId="1920240946" sldId="539"/>
        </pc:sldMkLst>
        <pc:spChg chg="mod">
          <ac:chgData name="Muttoni  Marco" userId="b5eed146-5579-4061-831b-abaa668430a0" providerId="ADAL" clId="{738DAF1E-F4CE-49F7-BA19-27AA6D7C8ECC}" dt="2022-05-24T07:13:32.390" v="1608" actId="20577"/>
          <ac:spMkLst>
            <pc:docMk/>
            <pc:sldMk cId="1920240946" sldId="539"/>
            <ac:spMk id="3" creationId="{00133450-DB85-AFCA-B031-F53BB70542E4}"/>
          </ac:spMkLst>
        </pc:spChg>
      </pc:sldChg>
      <pc:sldChg chg="addSp delSp modSp add mod ord delAnim modNotesTx">
        <pc:chgData name="Muttoni  Marco" userId="b5eed146-5579-4061-831b-abaa668430a0" providerId="ADAL" clId="{738DAF1E-F4CE-49F7-BA19-27AA6D7C8ECC}" dt="2022-05-24T08:43:14.414" v="2267" actId="9405"/>
        <pc:sldMkLst>
          <pc:docMk/>
          <pc:sldMk cId="2858875167" sldId="540"/>
        </pc:sldMkLst>
        <pc:spChg chg="mod">
          <ac:chgData name="Muttoni  Marco" userId="b5eed146-5579-4061-831b-abaa668430a0" providerId="ADAL" clId="{738DAF1E-F4CE-49F7-BA19-27AA6D7C8ECC}" dt="2022-05-24T08:20:26.700" v="1737" actId="20577"/>
          <ac:spMkLst>
            <pc:docMk/>
            <pc:sldMk cId="2858875167" sldId="540"/>
            <ac:spMk id="2" creationId="{7CFA64B8-C86E-4DEF-BF37-5D3F1B322EBD}"/>
          </ac:spMkLst>
        </pc:spChg>
        <pc:spChg chg="add del mod">
          <ac:chgData name="Muttoni  Marco" userId="b5eed146-5579-4061-831b-abaa668430a0" providerId="ADAL" clId="{738DAF1E-F4CE-49F7-BA19-27AA6D7C8ECC}" dt="2022-05-24T08:20:35.912" v="1738"/>
          <ac:spMkLst>
            <pc:docMk/>
            <pc:sldMk cId="2858875167" sldId="540"/>
            <ac:spMk id="6" creationId="{55222FC0-2CD2-40E1-8EE4-148FA470759B}"/>
          </ac:spMkLst>
        </pc:spChg>
        <pc:spChg chg="del">
          <ac:chgData name="Muttoni  Marco" userId="b5eed146-5579-4061-831b-abaa668430a0" providerId="ADAL" clId="{738DAF1E-F4CE-49F7-BA19-27AA6D7C8ECC}" dt="2022-05-24T08:20:02.169" v="1705" actId="478"/>
          <ac:spMkLst>
            <pc:docMk/>
            <pc:sldMk cId="2858875167" sldId="540"/>
            <ac:spMk id="15" creationId="{35D6C074-5667-4218-9014-E70F5BB3416E}"/>
          </ac:spMkLst>
        </pc:spChg>
        <pc:spChg chg="del">
          <ac:chgData name="Muttoni  Marco" userId="b5eed146-5579-4061-831b-abaa668430a0" providerId="ADAL" clId="{738DAF1E-F4CE-49F7-BA19-27AA6D7C8ECC}" dt="2022-05-24T08:20:02.169" v="1705" actId="478"/>
          <ac:spMkLst>
            <pc:docMk/>
            <pc:sldMk cId="2858875167" sldId="540"/>
            <ac:spMk id="16" creationId="{B9681717-5C63-4137-AC9A-A13E3961F36C}"/>
          </ac:spMkLst>
        </pc:spChg>
        <pc:spChg chg="del">
          <ac:chgData name="Muttoni  Marco" userId="b5eed146-5579-4061-831b-abaa668430a0" providerId="ADAL" clId="{738DAF1E-F4CE-49F7-BA19-27AA6D7C8ECC}" dt="2022-05-24T08:20:02.169" v="1705" actId="478"/>
          <ac:spMkLst>
            <pc:docMk/>
            <pc:sldMk cId="2858875167" sldId="540"/>
            <ac:spMk id="17" creationId="{933FD83A-6C5C-413E-914E-06835F948F9F}"/>
          </ac:spMkLst>
        </pc:spChg>
        <pc:spChg chg="del">
          <ac:chgData name="Muttoni  Marco" userId="b5eed146-5579-4061-831b-abaa668430a0" providerId="ADAL" clId="{738DAF1E-F4CE-49F7-BA19-27AA6D7C8ECC}" dt="2022-05-24T08:20:02.169" v="1705" actId="478"/>
          <ac:spMkLst>
            <pc:docMk/>
            <pc:sldMk cId="2858875167" sldId="540"/>
            <ac:spMk id="18" creationId="{0575578E-50D6-4A9F-9C96-0A767AA9B2AB}"/>
          </ac:spMkLst>
        </pc:spChg>
        <pc:spChg chg="del">
          <ac:chgData name="Muttoni  Marco" userId="b5eed146-5579-4061-831b-abaa668430a0" providerId="ADAL" clId="{738DAF1E-F4CE-49F7-BA19-27AA6D7C8ECC}" dt="2022-05-24T08:20:02.169" v="1705" actId="478"/>
          <ac:spMkLst>
            <pc:docMk/>
            <pc:sldMk cId="2858875167" sldId="540"/>
            <ac:spMk id="19" creationId="{AFE2C6B7-9C70-45C1-A28A-38871D4F6742}"/>
          </ac:spMkLst>
        </pc:spChg>
        <pc:spChg chg="del">
          <ac:chgData name="Muttoni  Marco" userId="b5eed146-5579-4061-831b-abaa668430a0" providerId="ADAL" clId="{738DAF1E-F4CE-49F7-BA19-27AA6D7C8ECC}" dt="2022-05-24T08:20:02.169" v="1705" actId="478"/>
          <ac:spMkLst>
            <pc:docMk/>
            <pc:sldMk cId="2858875167" sldId="540"/>
            <ac:spMk id="20" creationId="{14CD4CA5-24FF-4A91-B36D-5BAC3459ACDC}"/>
          </ac:spMkLst>
        </pc:spChg>
        <pc:spChg chg="del">
          <ac:chgData name="Muttoni  Marco" userId="b5eed146-5579-4061-831b-abaa668430a0" providerId="ADAL" clId="{738DAF1E-F4CE-49F7-BA19-27AA6D7C8ECC}" dt="2022-05-24T08:20:02.169" v="1705" actId="478"/>
          <ac:spMkLst>
            <pc:docMk/>
            <pc:sldMk cId="2858875167" sldId="540"/>
            <ac:spMk id="21" creationId="{5A90027F-9849-40AA-99F5-FD2D16E7E689}"/>
          </ac:spMkLst>
        </pc:spChg>
        <pc:spChg chg="del">
          <ac:chgData name="Muttoni  Marco" userId="b5eed146-5579-4061-831b-abaa668430a0" providerId="ADAL" clId="{738DAF1E-F4CE-49F7-BA19-27AA6D7C8ECC}" dt="2022-05-24T08:20:02.169" v="1705" actId="478"/>
          <ac:spMkLst>
            <pc:docMk/>
            <pc:sldMk cId="2858875167" sldId="540"/>
            <ac:spMk id="22" creationId="{922AFD3F-58F9-49D3-9D37-23A70AA3BDD1}"/>
          </ac:spMkLst>
        </pc:spChg>
        <pc:spChg chg="del">
          <ac:chgData name="Muttoni  Marco" userId="b5eed146-5579-4061-831b-abaa668430a0" providerId="ADAL" clId="{738DAF1E-F4CE-49F7-BA19-27AA6D7C8ECC}" dt="2022-05-24T08:20:07.827" v="1708" actId="478"/>
          <ac:spMkLst>
            <pc:docMk/>
            <pc:sldMk cId="2858875167" sldId="540"/>
            <ac:spMk id="23" creationId="{7DE0C037-3E7C-47AA-A562-E43F53544C32}"/>
          </ac:spMkLst>
        </pc:spChg>
        <pc:spChg chg="del">
          <ac:chgData name="Muttoni  Marco" userId="b5eed146-5579-4061-831b-abaa668430a0" providerId="ADAL" clId="{738DAF1E-F4CE-49F7-BA19-27AA6D7C8ECC}" dt="2022-05-24T08:20:02.169" v="1705" actId="478"/>
          <ac:spMkLst>
            <pc:docMk/>
            <pc:sldMk cId="2858875167" sldId="540"/>
            <ac:spMk id="24" creationId="{3554F8B8-F45E-4DD3-A1B5-B01970126320}"/>
          </ac:spMkLst>
        </pc:spChg>
        <pc:spChg chg="del">
          <ac:chgData name="Muttoni  Marco" userId="b5eed146-5579-4061-831b-abaa668430a0" providerId="ADAL" clId="{738DAF1E-F4CE-49F7-BA19-27AA6D7C8ECC}" dt="2022-05-24T08:20:02.169" v="1705" actId="478"/>
          <ac:spMkLst>
            <pc:docMk/>
            <pc:sldMk cId="2858875167" sldId="540"/>
            <ac:spMk id="25" creationId="{DB02CBD8-D5F4-4087-92BD-A02B1CA84454}"/>
          </ac:spMkLst>
        </pc:spChg>
        <pc:spChg chg="del">
          <ac:chgData name="Muttoni  Marco" userId="b5eed146-5579-4061-831b-abaa668430a0" providerId="ADAL" clId="{738DAF1E-F4CE-49F7-BA19-27AA6D7C8ECC}" dt="2022-05-24T08:20:02.169" v="1705" actId="478"/>
          <ac:spMkLst>
            <pc:docMk/>
            <pc:sldMk cId="2858875167" sldId="540"/>
            <ac:spMk id="26" creationId="{6293E971-7431-4C69-9346-12A75047F37E}"/>
          </ac:spMkLst>
        </pc:spChg>
        <pc:spChg chg="del mod">
          <ac:chgData name="Muttoni  Marco" userId="b5eed146-5579-4061-831b-abaa668430a0" providerId="ADAL" clId="{738DAF1E-F4CE-49F7-BA19-27AA6D7C8ECC}" dt="2022-05-24T08:20:12.408" v="1710" actId="478"/>
          <ac:spMkLst>
            <pc:docMk/>
            <pc:sldMk cId="2858875167" sldId="540"/>
            <ac:spMk id="28" creationId="{F31B44C8-6958-69B2-E77F-85DFBF27B173}"/>
          </ac:spMkLst>
        </pc:spChg>
        <pc:spChg chg="mod">
          <ac:chgData name="Muttoni  Marco" userId="b5eed146-5579-4061-831b-abaa668430a0" providerId="ADAL" clId="{738DAF1E-F4CE-49F7-BA19-27AA6D7C8ECC}" dt="2022-05-24T08:19:55.934" v="1704"/>
          <ac:spMkLst>
            <pc:docMk/>
            <pc:sldMk cId="2858875167" sldId="540"/>
            <ac:spMk id="30" creationId="{9C9D8949-2377-4461-B778-6179CEB657BD}"/>
          </ac:spMkLst>
        </pc:spChg>
        <pc:picChg chg="del mod">
          <ac:chgData name="Muttoni  Marco" userId="b5eed146-5579-4061-831b-abaa668430a0" providerId="ADAL" clId="{738DAF1E-F4CE-49F7-BA19-27AA6D7C8ECC}" dt="2022-05-24T08:20:04.608" v="1707" actId="478"/>
          <ac:picMkLst>
            <pc:docMk/>
            <pc:sldMk cId="2858875167" sldId="540"/>
            <ac:picMk id="7" creationId="{93302517-2B9C-498F-B135-54C5DE9AD175}"/>
          </ac:picMkLst>
        </pc:picChg>
        <pc:picChg chg="add mod">
          <ac:chgData name="Muttoni  Marco" userId="b5eed146-5579-4061-831b-abaa668430a0" providerId="ADAL" clId="{738DAF1E-F4CE-49F7-BA19-27AA6D7C8ECC}" dt="2022-05-24T08:20:47.588" v="1741" actId="1076"/>
          <ac:picMkLst>
            <pc:docMk/>
            <pc:sldMk cId="2858875167" sldId="540"/>
            <ac:picMk id="31" creationId="{16F9BBF4-3CE3-4A3F-8BD0-DE0768303037}"/>
          </ac:picMkLst>
        </pc:picChg>
        <pc:inkChg chg="add">
          <ac:chgData name="Muttoni  Marco" userId="b5eed146-5579-4061-831b-abaa668430a0" providerId="ADAL" clId="{738DAF1E-F4CE-49F7-BA19-27AA6D7C8ECC}" dt="2022-05-24T08:43:14.414" v="2267" actId="9405"/>
          <ac:inkMkLst>
            <pc:docMk/>
            <pc:sldMk cId="2858875167" sldId="540"/>
            <ac:inkMk id="8" creationId="{E3CBE282-B0C6-47B7-A861-FB9F59624587}"/>
          </ac:inkMkLst>
        </pc:inkChg>
        <pc:inkChg chg="del">
          <ac:chgData name="Muttoni  Marco" userId="b5eed146-5579-4061-831b-abaa668430a0" providerId="ADAL" clId="{738DAF1E-F4CE-49F7-BA19-27AA6D7C8ECC}" dt="2022-05-24T08:20:16.063" v="1714" actId="478"/>
          <ac:inkMkLst>
            <pc:docMk/>
            <pc:sldMk cId="2858875167" sldId="540"/>
            <ac:inkMk id="12" creationId="{CAF1C5E9-6E08-CE6F-BBD1-69C0A333FFE2}"/>
          </ac:inkMkLst>
        </pc:inkChg>
        <pc:inkChg chg="del">
          <ac:chgData name="Muttoni  Marco" userId="b5eed146-5579-4061-831b-abaa668430a0" providerId="ADAL" clId="{738DAF1E-F4CE-49F7-BA19-27AA6D7C8ECC}" dt="2022-05-24T08:20:15.375" v="1713" actId="478"/>
          <ac:inkMkLst>
            <pc:docMk/>
            <pc:sldMk cId="2858875167" sldId="540"/>
            <ac:inkMk id="13" creationId="{A179F72B-E416-7DD6-2FFC-E956ED901A94}"/>
          </ac:inkMkLst>
        </pc:inkChg>
        <pc:inkChg chg="del">
          <ac:chgData name="Muttoni  Marco" userId="b5eed146-5579-4061-831b-abaa668430a0" providerId="ADAL" clId="{738DAF1E-F4CE-49F7-BA19-27AA6D7C8ECC}" dt="2022-05-24T08:20:13.552" v="1711" actId="478"/>
          <ac:inkMkLst>
            <pc:docMk/>
            <pc:sldMk cId="2858875167" sldId="540"/>
            <ac:inkMk id="14" creationId="{C3B48F4D-3D90-3352-8697-80D19B291A30}"/>
          </ac:inkMkLst>
        </pc:inkChg>
        <pc:inkChg chg="del">
          <ac:chgData name="Muttoni  Marco" userId="b5eed146-5579-4061-831b-abaa668430a0" providerId="ADAL" clId="{738DAF1E-F4CE-49F7-BA19-27AA6D7C8ECC}" dt="2022-05-24T08:20:14.365" v="1712" actId="478"/>
          <ac:inkMkLst>
            <pc:docMk/>
            <pc:sldMk cId="2858875167" sldId="540"/>
            <ac:inkMk id="29" creationId="{AA6339E0-D9A5-697C-D15C-7006250A4550}"/>
          </ac:inkMkLst>
        </pc:inkChg>
      </pc:sldChg>
      <pc:sldChg chg="addSp delSp modSp add mod ord">
        <pc:chgData name="Muttoni  Marco" userId="b5eed146-5579-4061-831b-abaa668430a0" providerId="ADAL" clId="{738DAF1E-F4CE-49F7-BA19-27AA6D7C8ECC}" dt="2022-05-24T08:43:17.684" v="2268" actId="9405"/>
        <pc:sldMkLst>
          <pc:docMk/>
          <pc:sldMk cId="3508343850" sldId="541"/>
        </pc:sldMkLst>
        <pc:spChg chg="mod">
          <ac:chgData name="Muttoni  Marco" userId="b5eed146-5579-4061-831b-abaa668430a0" providerId="ADAL" clId="{738DAF1E-F4CE-49F7-BA19-27AA6D7C8ECC}" dt="2022-05-24T08:22:41.964" v="1795" actId="20577"/>
          <ac:spMkLst>
            <pc:docMk/>
            <pc:sldMk cId="3508343850" sldId="541"/>
            <ac:spMk id="2" creationId="{7CFA64B8-C86E-4DEF-BF37-5D3F1B322EBD}"/>
          </ac:spMkLst>
        </pc:spChg>
        <pc:spChg chg="add del mod">
          <ac:chgData name="Muttoni  Marco" userId="b5eed146-5579-4061-831b-abaa668430a0" providerId="ADAL" clId="{738DAF1E-F4CE-49F7-BA19-27AA6D7C8ECC}" dt="2022-05-24T08:24:32.102" v="1801" actId="478"/>
          <ac:spMkLst>
            <pc:docMk/>
            <pc:sldMk cId="3508343850" sldId="541"/>
            <ac:spMk id="6" creationId="{9C1E5D09-5FAB-4C83-B2E6-111E8F76C9FD}"/>
          </ac:spMkLst>
        </pc:spChg>
        <pc:spChg chg="add mod">
          <ac:chgData name="Muttoni  Marco" userId="b5eed146-5579-4061-831b-abaa668430a0" providerId="ADAL" clId="{738DAF1E-F4CE-49F7-BA19-27AA6D7C8ECC}" dt="2022-05-24T08:26:59.085" v="1803" actId="1076"/>
          <ac:spMkLst>
            <pc:docMk/>
            <pc:sldMk cId="3508343850" sldId="541"/>
            <ac:spMk id="11" creationId="{80A474FE-67E8-4B3E-AB0B-F4DFB34B567F}"/>
          </ac:spMkLst>
        </pc:spChg>
        <pc:picChg chg="add mod">
          <ac:chgData name="Muttoni  Marco" userId="b5eed146-5579-4061-831b-abaa668430a0" providerId="ADAL" clId="{738DAF1E-F4CE-49F7-BA19-27AA6D7C8ECC}" dt="2022-05-24T08:24:20.180" v="1799" actId="14100"/>
          <ac:picMkLst>
            <pc:docMk/>
            <pc:sldMk cId="3508343850" sldId="541"/>
            <ac:picMk id="8" creationId="{58BF03CF-9500-4573-9B2D-9278013B71CC}"/>
          </ac:picMkLst>
        </pc:picChg>
        <pc:picChg chg="del">
          <ac:chgData name="Muttoni  Marco" userId="b5eed146-5579-4061-831b-abaa668430a0" providerId="ADAL" clId="{738DAF1E-F4CE-49F7-BA19-27AA6D7C8ECC}" dt="2022-05-24T08:24:25.645" v="1800" actId="478"/>
          <ac:picMkLst>
            <pc:docMk/>
            <pc:sldMk cId="3508343850" sldId="541"/>
            <ac:picMk id="31" creationId="{16F9BBF4-3CE3-4A3F-8BD0-DE0768303037}"/>
          </ac:picMkLst>
        </pc:picChg>
        <pc:inkChg chg="add">
          <ac:chgData name="Muttoni  Marco" userId="b5eed146-5579-4061-831b-abaa668430a0" providerId="ADAL" clId="{738DAF1E-F4CE-49F7-BA19-27AA6D7C8ECC}" dt="2022-05-24T08:43:17.684" v="2268" actId="9405"/>
          <ac:inkMkLst>
            <pc:docMk/>
            <pc:sldMk cId="3508343850" sldId="541"/>
            <ac:inkMk id="7" creationId="{7F74E8A5-15A2-4B5C-BFF0-4977B49ACC17}"/>
          </ac:inkMkLst>
        </pc:inkChg>
      </pc:sldChg>
      <pc:sldChg chg="addSp delSp modSp add del mod">
        <pc:chgData name="Muttoni  Marco" userId="b5eed146-5579-4061-831b-abaa668430a0" providerId="ADAL" clId="{738DAF1E-F4CE-49F7-BA19-27AA6D7C8ECC}" dt="2022-05-24T08:39:55.805" v="2246" actId="47"/>
        <pc:sldMkLst>
          <pc:docMk/>
          <pc:sldMk cId="2676418530" sldId="542"/>
        </pc:sldMkLst>
        <pc:spChg chg="mod">
          <ac:chgData name="Muttoni  Marco" userId="b5eed146-5579-4061-831b-abaa668430a0" providerId="ADAL" clId="{738DAF1E-F4CE-49F7-BA19-27AA6D7C8ECC}" dt="2022-05-24T08:30:02.262" v="1863" actId="20577"/>
          <ac:spMkLst>
            <pc:docMk/>
            <pc:sldMk cId="2676418530" sldId="542"/>
            <ac:spMk id="2" creationId="{7CFA64B8-C86E-4DEF-BF37-5D3F1B322EBD}"/>
          </ac:spMkLst>
        </pc:spChg>
        <pc:spChg chg="add del mod">
          <ac:chgData name="Muttoni  Marco" userId="b5eed146-5579-4061-831b-abaa668430a0" providerId="ADAL" clId="{738DAF1E-F4CE-49F7-BA19-27AA6D7C8ECC}" dt="2022-05-24T08:31:08.150" v="1869"/>
          <ac:spMkLst>
            <pc:docMk/>
            <pc:sldMk cId="2676418530" sldId="542"/>
            <ac:spMk id="3" creationId="{634CB4CB-3EE7-4C3F-A489-CA23F50890F0}"/>
          </ac:spMkLst>
        </pc:spChg>
        <pc:spChg chg="add mod">
          <ac:chgData name="Muttoni  Marco" userId="b5eed146-5579-4061-831b-abaa668430a0" providerId="ADAL" clId="{738DAF1E-F4CE-49F7-BA19-27AA6D7C8ECC}" dt="2022-05-24T08:37:05.780" v="2222" actId="1076"/>
          <ac:spMkLst>
            <pc:docMk/>
            <pc:sldMk cId="2676418530" sldId="542"/>
            <ac:spMk id="6" creationId="{5AFF48E2-BB31-4E16-850B-282B9332570D}"/>
          </ac:spMkLst>
        </pc:spChg>
        <pc:spChg chg="del">
          <ac:chgData name="Muttoni  Marco" userId="b5eed146-5579-4061-831b-abaa668430a0" providerId="ADAL" clId="{738DAF1E-F4CE-49F7-BA19-27AA6D7C8ECC}" dt="2022-05-24T08:27:49.330" v="1813" actId="478"/>
          <ac:spMkLst>
            <pc:docMk/>
            <pc:sldMk cId="2676418530" sldId="542"/>
            <ac:spMk id="11" creationId="{80A474FE-67E8-4B3E-AB0B-F4DFB34B567F}"/>
          </ac:spMkLst>
        </pc:spChg>
        <pc:spChg chg="mod">
          <ac:chgData name="Muttoni  Marco" userId="b5eed146-5579-4061-831b-abaa668430a0" providerId="ADAL" clId="{738DAF1E-F4CE-49F7-BA19-27AA6D7C8ECC}" dt="2022-05-24T08:31:33.116" v="1870" actId="14100"/>
          <ac:spMkLst>
            <pc:docMk/>
            <pc:sldMk cId="2676418530" sldId="542"/>
            <ac:spMk id="27" creationId="{56723996-5858-5FCE-83D6-2584AAADA926}"/>
          </ac:spMkLst>
        </pc:spChg>
        <pc:spChg chg="del mod">
          <ac:chgData name="Muttoni  Marco" userId="b5eed146-5579-4061-831b-abaa668430a0" providerId="ADAL" clId="{738DAF1E-F4CE-49F7-BA19-27AA6D7C8ECC}" dt="2022-05-24T08:37:26.956" v="2224" actId="478"/>
          <ac:spMkLst>
            <pc:docMk/>
            <pc:sldMk cId="2676418530" sldId="542"/>
            <ac:spMk id="30" creationId="{9C9D8949-2377-4461-B778-6179CEB657BD}"/>
          </ac:spMkLst>
        </pc:spChg>
        <pc:picChg chg="del">
          <ac:chgData name="Muttoni  Marco" userId="b5eed146-5579-4061-831b-abaa668430a0" providerId="ADAL" clId="{738DAF1E-F4CE-49F7-BA19-27AA6D7C8ECC}" dt="2022-05-24T08:27:47.329" v="1812" actId="478"/>
          <ac:picMkLst>
            <pc:docMk/>
            <pc:sldMk cId="2676418530" sldId="542"/>
            <ac:picMk id="8" creationId="{58BF03CF-9500-4573-9B2D-9278013B71CC}"/>
          </ac:picMkLst>
        </pc:picChg>
        <pc:picChg chg="add mod">
          <ac:chgData name="Muttoni  Marco" userId="b5eed146-5579-4061-831b-abaa668430a0" providerId="ADAL" clId="{738DAF1E-F4CE-49F7-BA19-27AA6D7C8ECC}" dt="2022-05-24T08:37:17.484" v="2223" actId="1076"/>
          <ac:picMkLst>
            <pc:docMk/>
            <pc:sldMk cId="2676418530" sldId="542"/>
            <ac:picMk id="9" creationId="{D5E78382-7551-49FC-B09B-FDB6C37B4F9F}"/>
          </ac:picMkLst>
        </pc:picChg>
      </pc:sldChg>
      <pc:sldChg chg="addSp delSp modSp add mod">
        <pc:chgData name="Muttoni  Marco" userId="b5eed146-5579-4061-831b-abaa668430a0" providerId="ADAL" clId="{738DAF1E-F4CE-49F7-BA19-27AA6D7C8ECC}" dt="2022-05-24T08:45:46.136" v="2283" actId="12"/>
        <pc:sldMkLst>
          <pc:docMk/>
          <pc:sldMk cId="2969457163" sldId="543"/>
        </pc:sldMkLst>
        <pc:spChg chg="mod">
          <ac:chgData name="Muttoni  Marco" userId="b5eed146-5579-4061-831b-abaa668430a0" providerId="ADAL" clId="{738DAF1E-F4CE-49F7-BA19-27AA6D7C8ECC}" dt="2022-05-24T08:39:53.830" v="2245"/>
          <ac:spMkLst>
            <pc:docMk/>
            <pc:sldMk cId="2969457163" sldId="543"/>
            <ac:spMk id="2" creationId="{40E720BC-F3F4-73EC-804C-D88D9231D0BF}"/>
          </ac:spMkLst>
        </pc:spChg>
        <pc:spChg chg="add del mod">
          <ac:chgData name="Muttoni  Marco" userId="b5eed146-5579-4061-831b-abaa668430a0" providerId="ADAL" clId="{738DAF1E-F4CE-49F7-BA19-27AA6D7C8ECC}" dt="2022-05-24T08:38:36.927" v="2232" actId="478"/>
          <ac:spMkLst>
            <pc:docMk/>
            <pc:sldMk cId="2969457163" sldId="543"/>
            <ac:spMk id="6" creationId="{C4B0B96C-FA74-4595-B953-2B73828DE1B8}"/>
          </ac:spMkLst>
        </pc:spChg>
        <pc:spChg chg="mod">
          <ac:chgData name="Muttoni  Marco" userId="b5eed146-5579-4061-831b-abaa668430a0" providerId="ADAL" clId="{738DAF1E-F4CE-49F7-BA19-27AA6D7C8ECC}" dt="2022-05-24T08:45:46.136" v="2283" actId="12"/>
          <ac:spMkLst>
            <pc:docMk/>
            <pc:sldMk cId="2969457163" sldId="543"/>
            <ac:spMk id="8" creationId="{D6DD3830-DAB4-EC93-9504-22B56DB1E150}"/>
          </ac:spMkLst>
        </pc:spChg>
        <pc:grpChg chg="del mod">
          <ac:chgData name="Muttoni  Marco" userId="b5eed146-5579-4061-831b-abaa668430a0" providerId="ADAL" clId="{738DAF1E-F4CE-49F7-BA19-27AA6D7C8ECC}" dt="2022-05-24T08:42:55.614" v="2260"/>
          <ac:grpSpMkLst>
            <pc:docMk/>
            <pc:sldMk cId="2969457163" sldId="543"/>
            <ac:grpSpMk id="12" creationId="{984683E1-4D85-45E3-B6F9-A4ABF19B11E8}"/>
          </ac:grpSpMkLst>
        </pc:grpChg>
        <pc:picChg chg="add del">
          <ac:chgData name="Muttoni  Marco" userId="b5eed146-5579-4061-831b-abaa668430a0" providerId="ADAL" clId="{738DAF1E-F4CE-49F7-BA19-27AA6D7C8ECC}" dt="2022-05-24T08:38:36.927" v="2232" actId="478"/>
          <ac:picMkLst>
            <pc:docMk/>
            <pc:sldMk cId="2969457163" sldId="543"/>
            <ac:picMk id="7" creationId="{5BCE98AE-18C0-1B76-93EF-B34EED935189}"/>
          </ac:picMkLst>
        </pc:picChg>
        <pc:picChg chg="add mod">
          <ac:chgData name="Muttoni  Marco" userId="b5eed146-5579-4061-831b-abaa668430a0" providerId="ADAL" clId="{738DAF1E-F4CE-49F7-BA19-27AA6D7C8ECC}" dt="2022-05-24T08:38:38.732" v="2233" actId="14100"/>
          <ac:picMkLst>
            <pc:docMk/>
            <pc:sldMk cId="2969457163" sldId="543"/>
            <ac:picMk id="9" creationId="{64D087B8-0D79-410E-959B-FBB05DE521BE}"/>
          </ac:picMkLst>
        </pc:picChg>
        <pc:inkChg chg="add del mod">
          <ac:chgData name="Muttoni  Marco" userId="b5eed146-5579-4061-831b-abaa668430a0" providerId="ADAL" clId="{738DAF1E-F4CE-49F7-BA19-27AA6D7C8ECC}" dt="2022-05-24T08:42:55.614" v="2260"/>
          <ac:inkMkLst>
            <pc:docMk/>
            <pc:sldMk cId="2969457163" sldId="543"/>
            <ac:inkMk id="10" creationId="{FE3B9749-14E1-4424-B2B1-291F82D365AD}"/>
          </ac:inkMkLst>
        </pc:inkChg>
        <pc:inkChg chg="add del mod">
          <ac:chgData name="Muttoni  Marco" userId="b5eed146-5579-4061-831b-abaa668430a0" providerId="ADAL" clId="{738DAF1E-F4CE-49F7-BA19-27AA6D7C8ECC}" dt="2022-05-24T08:42:55.616" v="2261"/>
          <ac:inkMkLst>
            <pc:docMk/>
            <pc:sldMk cId="2969457163" sldId="543"/>
            <ac:inkMk id="11" creationId="{E335A149-1935-448F-BF0C-939A19CBD02E}"/>
          </ac:inkMkLst>
        </pc:inkChg>
        <pc:inkChg chg="add">
          <ac:chgData name="Muttoni  Marco" userId="b5eed146-5579-4061-831b-abaa668430a0" providerId="ADAL" clId="{738DAF1E-F4CE-49F7-BA19-27AA6D7C8ECC}" dt="2022-05-24T08:42:58.223" v="2262" actId="9405"/>
          <ac:inkMkLst>
            <pc:docMk/>
            <pc:sldMk cId="2969457163" sldId="543"/>
            <ac:inkMk id="13" creationId="{9051C107-E224-4942-8650-1373128FD6BC}"/>
          </ac:inkMkLst>
        </pc:inkChg>
        <pc:inkChg chg="add">
          <ac:chgData name="Muttoni  Marco" userId="b5eed146-5579-4061-831b-abaa668430a0" providerId="ADAL" clId="{738DAF1E-F4CE-49F7-BA19-27AA6D7C8ECC}" dt="2022-05-24T08:42:58.973" v="2263" actId="9405"/>
          <ac:inkMkLst>
            <pc:docMk/>
            <pc:sldMk cId="2969457163" sldId="543"/>
            <ac:inkMk id="14" creationId="{1CC6353D-664B-4EF2-8BCF-5F57183B4EF9}"/>
          </ac:inkMkLst>
        </pc:inkChg>
        <pc:inkChg chg="add">
          <ac:chgData name="Muttoni  Marco" userId="b5eed146-5579-4061-831b-abaa668430a0" providerId="ADAL" clId="{738DAF1E-F4CE-49F7-BA19-27AA6D7C8ECC}" dt="2022-05-24T08:43:03.154" v="2264" actId="9405"/>
          <ac:inkMkLst>
            <pc:docMk/>
            <pc:sldMk cId="2969457163" sldId="543"/>
            <ac:inkMk id="15" creationId="{CA32A9CD-63E9-43F5-ABC2-78A1CB197EFD}"/>
          </ac:inkMkLst>
        </pc:inkChg>
        <pc:inkChg chg="add">
          <ac:chgData name="Muttoni  Marco" userId="b5eed146-5579-4061-831b-abaa668430a0" providerId="ADAL" clId="{738DAF1E-F4CE-49F7-BA19-27AA6D7C8ECC}" dt="2022-05-24T08:43:05.605" v="2265" actId="9405"/>
          <ac:inkMkLst>
            <pc:docMk/>
            <pc:sldMk cId="2969457163" sldId="543"/>
            <ac:inkMk id="16" creationId="{B1099FD4-A942-47DB-97E2-4EE13505B59F}"/>
          </ac:inkMkLst>
        </pc:inkChg>
        <pc:inkChg chg="add">
          <ac:chgData name="Muttoni  Marco" userId="b5eed146-5579-4061-831b-abaa668430a0" providerId="ADAL" clId="{738DAF1E-F4CE-49F7-BA19-27AA6D7C8ECC}" dt="2022-05-24T08:43:06.418" v="2266" actId="9405"/>
          <ac:inkMkLst>
            <pc:docMk/>
            <pc:sldMk cId="2969457163" sldId="543"/>
            <ac:inkMk id="17" creationId="{39ED4072-4CA2-411C-B652-EC58E5CDE34C}"/>
          </ac:inkMkLst>
        </pc:inkChg>
      </pc:sldChg>
      <pc:sldChg chg="addSp delSp modSp add mod">
        <pc:chgData name="Muttoni  Marco" userId="b5eed146-5579-4061-831b-abaa668430a0" providerId="ADAL" clId="{738DAF1E-F4CE-49F7-BA19-27AA6D7C8ECC}" dt="2022-05-24T08:42:26.981" v="2256" actId="478"/>
        <pc:sldMkLst>
          <pc:docMk/>
          <pc:sldMk cId="403308709" sldId="544"/>
        </pc:sldMkLst>
        <pc:spChg chg="mod">
          <ac:chgData name="Muttoni  Marco" userId="b5eed146-5579-4061-831b-abaa668430a0" providerId="ADAL" clId="{738DAF1E-F4CE-49F7-BA19-27AA6D7C8ECC}" dt="2022-05-24T08:41:08.809" v="2248"/>
          <ac:spMkLst>
            <pc:docMk/>
            <pc:sldMk cId="403308709" sldId="544"/>
            <ac:spMk id="2" creationId="{7CFA64B8-C86E-4DEF-BF37-5D3F1B322EBD}"/>
          </ac:spMkLst>
        </pc:spChg>
        <pc:spChg chg="add del mod">
          <ac:chgData name="Muttoni  Marco" userId="b5eed146-5579-4061-831b-abaa668430a0" providerId="ADAL" clId="{738DAF1E-F4CE-49F7-BA19-27AA6D7C8ECC}" dt="2022-05-24T08:42:26.981" v="2256" actId="478"/>
          <ac:spMkLst>
            <pc:docMk/>
            <pc:sldMk cId="403308709" sldId="544"/>
            <ac:spMk id="6" creationId="{6B2F4C45-9736-4D46-AAC9-30E8F20C22E7}"/>
          </ac:spMkLst>
        </pc:spChg>
        <pc:spChg chg="mod">
          <ac:chgData name="Muttoni  Marco" userId="b5eed146-5579-4061-831b-abaa668430a0" providerId="ADAL" clId="{738DAF1E-F4CE-49F7-BA19-27AA6D7C8ECC}" dt="2022-05-24T08:41:19.432" v="2249"/>
          <ac:spMkLst>
            <pc:docMk/>
            <pc:sldMk cId="403308709" sldId="544"/>
            <ac:spMk id="30" creationId="{9C9D8949-2377-4461-B778-6179CEB657BD}"/>
          </ac:spMkLst>
        </pc:spChg>
        <pc:picChg chg="add del mod">
          <ac:chgData name="Muttoni  Marco" userId="b5eed146-5579-4061-831b-abaa668430a0" providerId="ADAL" clId="{738DAF1E-F4CE-49F7-BA19-27AA6D7C8ECC}" dt="2022-05-24T08:42:16.744" v="2254" actId="478"/>
          <ac:picMkLst>
            <pc:docMk/>
            <pc:sldMk cId="403308709" sldId="544"/>
            <ac:picMk id="8" creationId="{6A7B04E2-9CD3-4075-AAE2-AD81580152BE}"/>
          </ac:picMkLst>
        </pc:picChg>
        <pc:picChg chg="del">
          <ac:chgData name="Muttoni  Marco" userId="b5eed146-5579-4061-831b-abaa668430a0" providerId="ADAL" clId="{738DAF1E-F4CE-49F7-BA19-27AA6D7C8ECC}" dt="2022-05-24T08:42:19.802" v="2255" actId="478"/>
          <ac:picMkLst>
            <pc:docMk/>
            <pc:sldMk cId="403308709" sldId="544"/>
            <ac:picMk id="31" creationId="{16F9BBF4-3CE3-4A3F-8BD0-DE0768303037}"/>
          </ac:picMkLst>
        </pc:picChg>
      </pc:sldChg>
      <pc:sldChg chg="addSp delSp modSp add mod">
        <pc:chgData name="Muttoni  Marco" userId="b5eed146-5579-4061-831b-abaa668430a0" providerId="ADAL" clId="{738DAF1E-F4CE-49F7-BA19-27AA6D7C8ECC}" dt="2022-05-24T08:53:47.961" v="2365" actId="9405"/>
        <pc:sldMkLst>
          <pc:docMk/>
          <pc:sldMk cId="282933794" sldId="545"/>
        </pc:sldMkLst>
        <pc:spChg chg="mod">
          <ac:chgData name="Muttoni  Marco" userId="b5eed146-5579-4061-831b-abaa668430a0" providerId="ADAL" clId="{738DAF1E-F4CE-49F7-BA19-27AA6D7C8ECC}" dt="2022-05-24T08:48:56.364" v="2310" actId="20577"/>
          <ac:spMkLst>
            <pc:docMk/>
            <pc:sldMk cId="282933794" sldId="545"/>
            <ac:spMk id="2" creationId="{7CFA64B8-C86E-4DEF-BF37-5D3F1B322EBD}"/>
          </ac:spMkLst>
        </pc:spChg>
        <pc:spChg chg="add mod">
          <ac:chgData name="Muttoni  Marco" userId="b5eed146-5579-4061-831b-abaa668430a0" providerId="ADAL" clId="{738DAF1E-F4CE-49F7-BA19-27AA6D7C8ECC}" dt="2022-05-24T08:46:56.900" v="2292" actId="1076"/>
          <ac:spMkLst>
            <pc:docMk/>
            <pc:sldMk cId="282933794" sldId="545"/>
            <ac:spMk id="10" creationId="{C28DED00-C2D5-4285-935C-1C77984BDBAB}"/>
          </ac:spMkLst>
        </pc:spChg>
        <pc:spChg chg="mod">
          <ac:chgData name="Muttoni  Marco" userId="b5eed146-5579-4061-831b-abaa668430a0" providerId="ADAL" clId="{738DAF1E-F4CE-49F7-BA19-27AA6D7C8ECC}" dt="2022-05-24T08:47:16.414" v="2293"/>
          <ac:spMkLst>
            <pc:docMk/>
            <pc:sldMk cId="282933794" sldId="545"/>
            <ac:spMk id="30" creationId="{9C9D8949-2377-4461-B778-6179CEB657BD}"/>
          </ac:spMkLst>
        </pc:spChg>
        <pc:picChg chg="del">
          <ac:chgData name="Muttoni  Marco" userId="b5eed146-5579-4061-831b-abaa668430a0" providerId="ADAL" clId="{738DAF1E-F4CE-49F7-BA19-27AA6D7C8ECC}" dt="2022-05-24T08:46:46.072" v="2290" actId="478"/>
          <ac:picMkLst>
            <pc:docMk/>
            <pc:sldMk cId="282933794" sldId="545"/>
            <ac:picMk id="8" creationId="{6A7B04E2-9CD3-4075-AAE2-AD81580152BE}"/>
          </ac:picMkLst>
        </pc:picChg>
        <pc:picChg chg="add mod">
          <ac:chgData name="Muttoni  Marco" userId="b5eed146-5579-4061-831b-abaa668430a0" providerId="ADAL" clId="{738DAF1E-F4CE-49F7-BA19-27AA6D7C8ECC}" dt="2022-05-24T08:46:43.899" v="2289" actId="14100"/>
          <ac:picMkLst>
            <pc:docMk/>
            <pc:sldMk cId="282933794" sldId="545"/>
            <ac:picMk id="9" creationId="{7F453F40-048F-45F0-9C25-814711E395EC}"/>
          </ac:picMkLst>
        </pc:picChg>
        <pc:inkChg chg="add">
          <ac:chgData name="Muttoni  Marco" userId="b5eed146-5579-4061-831b-abaa668430a0" providerId="ADAL" clId="{738DAF1E-F4CE-49F7-BA19-27AA6D7C8ECC}" dt="2022-05-24T08:53:47.961" v="2365" actId="9405"/>
          <ac:inkMkLst>
            <pc:docMk/>
            <pc:sldMk cId="282933794" sldId="545"/>
            <ac:inkMk id="3" creationId="{1FD7FE09-1601-4224-A948-07C5640ED668}"/>
          </ac:inkMkLst>
        </pc:inkChg>
      </pc:sldChg>
      <pc:sldChg chg="addSp delSp modSp add mod">
        <pc:chgData name="Muttoni  Marco" userId="b5eed146-5579-4061-831b-abaa668430a0" providerId="ADAL" clId="{738DAF1E-F4CE-49F7-BA19-27AA6D7C8ECC}" dt="2022-05-24T09:09:12.363" v="2407" actId="9405"/>
        <pc:sldMkLst>
          <pc:docMk/>
          <pc:sldMk cId="429041812" sldId="546"/>
        </pc:sldMkLst>
        <pc:spChg chg="mod">
          <ac:chgData name="Muttoni  Marco" userId="b5eed146-5579-4061-831b-abaa668430a0" providerId="ADAL" clId="{738DAF1E-F4CE-49F7-BA19-27AA6D7C8ECC}" dt="2022-05-24T09:07:54.917" v="2400" actId="20577"/>
          <ac:spMkLst>
            <pc:docMk/>
            <pc:sldMk cId="429041812" sldId="546"/>
            <ac:spMk id="8" creationId="{95C7769F-E3DF-F07B-96FD-53EF1A8B8B98}"/>
          </ac:spMkLst>
        </pc:spChg>
        <pc:spChg chg="del">
          <ac:chgData name="Muttoni  Marco" userId="b5eed146-5579-4061-831b-abaa668430a0" providerId="ADAL" clId="{738DAF1E-F4CE-49F7-BA19-27AA6D7C8ECC}" dt="2022-05-24T09:07:08.766" v="2384" actId="478"/>
          <ac:spMkLst>
            <pc:docMk/>
            <pc:sldMk cId="429041812" sldId="546"/>
            <ac:spMk id="9" creationId="{18F0DFDA-6F74-AC26-991C-2CD36AD89235}"/>
          </ac:spMkLst>
        </pc:spChg>
        <pc:picChg chg="add mod">
          <ac:chgData name="Muttoni  Marco" userId="b5eed146-5579-4061-831b-abaa668430a0" providerId="ADAL" clId="{738DAF1E-F4CE-49F7-BA19-27AA6D7C8ECC}" dt="2022-05-24T09:08:53.083" v="2404" actId="14100"/>
          <ac:picMkLst>
            <pc:docMk/>
            <pc:sldMk cId="429041812" sldId="546"/>
            <ac:picMk id="10" creationId="{59EC913A-E760-43D5-843C-AD03D0535BEB}"/>
          </ac:picMkLst>
        </pc:picChg>
        <pc:inkChg chg="add del">
          <ac:chgData name="Muttoni  Marco" userId="b5eed146-5579-4061-831b-abaa668430a0" providerId="ADAL" clId="{738DAF1E-F4CE-49F7-BA19-27AA6D7C8ECC}" dt="2022-05-24T09:09:08.699" v="2406"/>
          <ac:inkMkLst>
            <pc:docMk/>
            <pc:sldMk cId="429041812" sldId="546"/>
            <ac:inkMk id="3" creationId="{23A7CA7B-48B3-456D-878E-0110011B6FD6}"/>
          </ac:inkMkLst>
        </pc:inkChg>
        <pc:inkChg chg="add">
          <ac:chgData name="Muttoni  Marco" userId="b5eed146-5579-4061-831b-abaa668430a0" providerId="ADAL" clId="{738DAF1E-F4CE-49F7-BA19-27AA6D7C8ECC}" dt="2022-05-24T09:09:12.363" v="2407" actId="9405"/>
          <ac:inkMkLst>
            <pc:docMk/>
            <pc:sldMk cId="429041812" sldId="546"/>
            <ac:inkMk id="6" creationId="{3CB26F78-637A-4856-93D4-7698A827DFAA}"/>
          </ac:inkMkLst>
        </pc:inkChg>
      </pc:sldChg>
      <pc:sldChg chg="addSp delSp modSp add mod addAnim delAnim modAnim">
        <pc:chgData name="Muttoni  Marco" userId="b5eed146-5579-4061-831b-abaa668430a0" providerId="ADAL" clId="{738DAF1E-F4CE-49F7-BA19-27AA6D7C8ECC}" dt="2022-05-24T09:15:56.827" v="2672" actId="20577"/>
        <pc:sldMkLst>
          <pc:docMk/>
          <pc:sldMk cId="2771225790" sldId="547"/>
        </pc:sldMkLst>
        <pc:spChg chg="mod">
          <ac:chgData name="Muttoni  Marco" userId="b5eed146-5579-4061-831b-abaa668430a0" providerId="ADAL" clId="{738DAF1E-F4CE-49F7-BA19-27AA6D7C8ECC}" dt="2022-05-24T09:15:56.827" v="2672" actId="20577"/>
          <ac:spMkLst>
            <pc:docMk/>
            <pc:sldMk cId="2771225790" sldId="547"/>
            <ac:spMk id="8" creationId="{95C7769F-E3DF-F07B-96FD-53EF1A8B8B98}"/>
          </ac:spMkLst>
        </pc:spChg>
        <pc:spChg chg="add del mod">
          <ac:chgData name="Muttoni  Marco" userId="b5eed146-5579-4061-831b-abaa668430a0" providerId="ADAL" clId="{738DAF1E-F4CE-49F7-BA19-27AA6D7C8ECC}" dt="2022-05-24T09:10:48.370" v="2430" actId="478"/>
          <ac:spMkLst>
            <pc:docMk/>
            <pc:sldMk cId="2771225790" sldId="547"/>
            <ac:spMk id="12" creationId="{2CFA8528-9DDA-486E-9D6A-23C0669C714C}"/>
          </ac:spMkLst>
        </pc:spChg>
        <pc:spChg chg="add del mod">
          <ac:chgData name="Muttoni  Marco" userId="b5eed146-5579-4061-831b-abaa668430a0" providerId="ADAL" clId="{738DAF1E-F4CE-49F7-BA19-27AA6D7C8ECC}" dt="2022-05-24T09:11:14.177" v="2434" actId="478"/>
          <ac:spMkLst>
            <pc:docMk/>
            <pc:sldMk cId="2771225790" sldId="547"/>
            <ac:spMk id="14" creationId="{02F33DF7-F21D-499E-ABDF-BC7B53D7B3A5}"/>
          </ac:spMkLst>
        </pc:spChg>
        <pc:spChg chg="add del mod">
          <ac:chgData name="Muttoni  Marco" userId="b5eed146-5579-4061-831b-abaa668430a0" providerId="ADAL" clId="{738DAF1E-F4CE-49F7-BA19-27AA6D7C8ECC}" dt="2022-05-24T09:15:52.030" v="2671" actId="478"/>
          <ac:spMkLst>
            <pc:docMk/>
            <pc:sldMk cId="2771225790" sldId="547"/>
            <ac:spMk id="16" creationId="{80A6867E-5A56-4A15-A453-9CBB2B2D5BF6}"/>
          </ac:spMkLst>
        </pc:spChg>
        <pc:picChg chg="add del">
          <ac:chgData name="Muttoni  Marco" userId="b5eed146-5579-4061-831b-abaa668430a0" providerId="ADAL" clId="{738DAF1E-F4CE-49F7-BA19-27AA6D7C8ECC}" dt="2022-05-24T09:15:46.883" v="2670" actId="478"/>
          <ac:picMkLst>
            <pc:docMk/>
            <pc:sldMk cId="2771225790" sldId="547"/>
            <ac:picMk id="7" creationId="{9202EDD7-B5DA-FE9F-AB4B-08E2E2BF50FF}"/>
          </ac:picMkLst>
        </pc:picChg>
        <pc:picChg chg="del">
          <ac:chgData name="Muttoni  Marco" userId="b5eed146-5579-4061-831b-abaa668430a0" providerId="ADAL" clId="{738DAF1E-F4CE-49F7-BA19-27AA6D7C8ECC}" dt="2022-05-24T09:09:43.155" v="2412" actId="478"/>
          <ac:picMkLst>
            <pc:docMk/>
            <pc:sldMk cId="2771225790" sldId="547"/>
            <ac:picMk id="10" creationId="{59EC913A-E760-43D5-843C-AD03D0535BEB}"/>
          </ac:picMkLst>
        </pc:picChg>
        <pc:picChg chg="add del mod">
          <ac:chgData name="Muttoni  Marco" userId="b5eed146-5579-4061-831b-abaa668430a0" providerId="ADAL" clId="{738DAF1E-F4CE-49F7-BA19-27AA6D7C8ECC}" dt="2022-05-24T09:10:07.277" v="2418" actId="478"/>
          <ac:picMkLst>
            <pc:docMk/>
            <pc:sldMk cId="2771225790" sldId="547"/>
            <ac:picMk id="11" creationId="{D334E517-1499-44EF-A88C-0ACD567460E9}"/>
          </ac:picMkLst>
        </pc:picChg>
        <pc:inkChg chg="add del">
          <ac:chgData name="Muttoni  Marco" userId="b5eed146-5579-4061-831b-abaa668430a0" providerId="ADAL" clId="{738DAF1E-F4CE-49F7-BA19-27AA6D7C8ECC}" dt="2022-05-24T09:09:31.051" v="2411"/>
          <ac:inkMkLst>
            <pc:docMk/>
            <pc:sldMk cId="2771225790" sldId="547"/>
            <ac:inkMk id="3" creationId="{E2C5980A-52EF-45F3-9CF4-CECE53E4EE6B}"/>
          </ac:inkMkLst>
        </pc:inkChg>
        <pc:inkChg chg="del">
          <ac:chgData name="Muttoni  Marco" userId="b5eed146-5579-4061-831b-abaa668430a0" providerId="ADAL" clId="{738DAF1E-F4CE-49F7-BA19-27AA6D7C8ECC}" dt="2022-05-24T09:09:29.995" v="2410"/>
          <ac:inkMkLst>
            <pc:docMk/>
            <pc:sldMk cId="2771225790" sldId="547"/>
            <ac:inkMk id="6" creationId="{3CB26F78-637A-4856-93D4-7698A827DFAA}"/>
          </ac:inkMkLst>
        </pc:inkChg>
      </pc:sldChg>
    </pc:docChg>
  </pc:docChgLst>
  <pc:docChgLst>
    <pc:chgData name="Aschari  Eric" userId="S::ascharie@ethz.ch::f3cdf30d-ba72-471a-b3e9-4ec89a7b6fed" providerId="AD" clId="Web-{C073A3E2-98F8-4EEC-96E5-22768E4F33AF}"/>
    <pc:docChg chg="modSld">
      <pc:chgData name="Aschari  Eric" userId="S::ascharie@ethz.ch::f3cdf30d-ba72-471a-b3e9-4ec89a7b6fed" providerId="AD" clId="Web-{C073A3E2-98F8-4EEC-96E5-22768E4F33AF}" dt="2022-03-08T11:38:57.398" v="63" actId="14100"/>
      <pc:docMkLst>
        <pc:docMk/>
      </pc:docMkLst>
      <pc:sldChg chg="addSp delSp modSp modNotes">
        <pc:chgData name="Aschari  Eric" userId="S::ascharie@ethz.ch::f3cdf30d-ba72-471a-b3e9-4ec89a7b6fed" providerId="AD" clId="Web-{C073A3E2-98F8-4EEC-96E5-22768E4F33AF}" dt="2022-03-08T11:38:57.398" v="63" actId="14100"/>
        <pc:sldMkLst>
          <pc:docMk/>
          <pc:sldMk cId="2644699097" sldId="380"/>
        </pc:sldMkLst>
        <pc:spChg chg="mod">
          <ac:chgData name="Aschari  Eric" userId="S::ascharie@ethz.ch::f3cdf30d-ba72-471a-b3e9-4ec89a7b6fed" providerId="AD" clId="Web-{C073A3E2-98F8-4EEC-96E5-22768E4F33AF}" dt="2022-03-08T11:38:57.398" v="63" actId="14100"/>
          <ac:spMkLst>
            <pc:docMk/>
            <pc:sldMk cId="2644699097" sldId="380"/>
            <ac:spMk id="25" creationId="{42A35440-7B13-4CC1-834D-E04C1F2FE195}"/>
          </ac:spMkLst>
        </pc:spChg>
        <pc:spChg chg="add del mod">
          <ac:chgData name="Aschari  Eric" userId="S::ascharie@ethz.ch::f3cdf30d-ba72-471a-b3e9-4ec89a7b6fed" providerId="AD" clId="Web-{C073A3E2-98F8-4EEC-96E5-22768E4F33AF}" dt="2022-03-08T11:35:47.739" v="5"/>
          <ac:spMkLst>
            <pc:docMk/>
            <pc:sldMk cId="2644699097" sldId="380"/>
            <ac:spMk id="29" creationId="{1E30AEE1-BDE5-4E5A-8544-9BE0600C0D1A}"/>
          </ac:spMkLst>
        </pc:spChg>
        <pc:spChg chg="add mod">
          <ac:chgData name="Aschari  Eric" userId="S::ascharie@ethz.ch::f3cdf30d-ba72-471a-b3e9-4ec89a7b6fed" providerId="AD" clId="Web-{C073A3E2-98F8-4EEC-96E5-22768E4F33AF}" dt="2022-03-08T11:38:04.132" v="50" actId="14100"/>
          <ac:spMkLst>
            <pc:docMk/>
            <pc:sldMk cId="2644699097" sldId="380"/>
            <ac:spMk id="30" creationId="{A5396643-FA13-4810-A112-0C9D4D26600F}"/>
          </ac:spMkLst>
        </pc:spChg>
        <pc:spChg chg="add mod">
          <ac:chgData name="Aschari  Eric" userId="S::ascharie@ethz.ch::f3cdf30d-ba72-471a-b3e9-4ec89a7b6fed" providerId="AD" clId="Web-{C073A3E2-98F8-4EEC-96E5-22768E4F33AF}" dt="2022-03-08T11:38:11.694" v="52" actId="1076"/>
          <ac:spMkLst>
            <pc:docMk/>
            <pc:sldMk cId="2644699097" sldId="380"/>
            <ac:spMk id="36" creationId="{04AD5FE1-E608-402F-B2AA-7B78BF74CB6E}"/>
          </ac:spMkLst>
        </pc:spChg>
        <pc:spChg chg="add mod">
          <ac:chgData name="Aschari  Eric" userId="S::ascharie@ethz.ch::f3cdf30d-ba72-471a-b3e9-4ec89a7b6fed" providerId="AD" clId="Web-{C073A3E2-98F8-4EEC-96E5-22768E4F33AF}" dt="2022-03-08T11:38:31.835" v="58" actId="14100"/>
          <ac:spMkLst>
            <pc:docMk/>
            <pc:sldMk cId="2644699097" sldId="380"/>
            <ac:spMk id="37" creationId="{7283E127-B671-4EEB-A647-F4BE00356543}"/>
          </ac:spMkLst>
        </pc:spChg>
        <pc:spChg chg="add mod">
          <ac:chgData name="Aschari  Eric" userId="S::ascharie@ethz.ch::f3cdf30d-ba72-471a-b3e9-4ec89a7b6fed" providerId="AD" clId="Web-{C073A3E2-98F8-4EEC-96E5-22768E4F33AF}" dt="2022-03-08T11:38:47.242" v="61" actId="14100"/>
          <ac:spMkLst>
            <pc:docMk/>
            <pc:sldMk cId="2644699097" sldId="380"/>
            <ac:spMk id="38" creationId="{883F6012-49E8-47B6-9A11-4B7F7A5D8234}"/>
          </ac:spMkLst>
        </pc:spChg>
      </pc:sldChg>
    </pc:docChg>
  </pc:docChgLst>
  <pc:docChgLst>
    <pc:chgData name="Eberle  Yannik" userId="S::yeberle@ethz.ch::e12d76f2-085d-4057-9c47-59d95091124a" providerId="AD" clId="Web-{5BABCF0B-A3E8-497B-93DB-D25DC56DEA54}"/>
    <pc:docChg chg="modSld">
      <pc:chgData name="Eberle  Yannik" userId="S::yeberle@ethz.ch::e12d76f2-085d-4057-9c47-59d95091124a" providerId="AD" clId="Web-{5BABCF0B-A3E8-497B-93DB-D25DC56DEA54}" dt="2022-06-01T18:59:20.967" v="1" actId="20577"/>
      <pc:docMkLst>
        <pc:docMk/>
      </pc:docMkLst>
      <pc:sldChg chg="modSp">
        <pc:chgData name="Eberle  Yannik" userId="S::yeberle@ethz.ch::e12d76f2-085d-4057-9c47-59d95091124a" providerId="AD" clId="Web-{5BABCF0B-A3E8-497B-93DB-D25DC56DEA54}" dt="2022-06-01T18:59:20.967" v="1" actId="20577"/>
        <pc:sldMkLst>
          <pc:docMk/>
          <pc:sldMk cId="1788426120" sldId="470"/>
        </pc:sldMkLst>
        <pc:spChg chg="mod">
          <ac:chgData name="Eberle  Yannik" userId="S::yeberle@ethz.ch::e12d76f2-085d-4057-9c47-59d95091124a" providerId="AD" clId="Web-{5BABCF0B-A3E8-497B-93DB-D25DC56DEA54}" dt="2022-06-01T18:59:20.967" v="1" actId="20577"/>
          <ac:spMkLst>
            <pc:docMk/>
            <pc:sldMk cId="1788426120" sldId="470"/>
            <ac:spMk id="10" creationId="{379C34C7-9349-211A-F469-46EE613C8D38}"/>
          </ac:spMkLst>
        </pc:spChg>
      </pc:sldChg>
    </pc:docChg>
  </pc:docChgLst>
  <pc:docChgLst>
    <pc:chgData name="Loggia  Serena" userId="S::sloggia@ethz.ch::e1d797a7-22fe-4a25-901a-9a04d4c2f2e8" providerId="AD" clId="Web-{E3E23315-6308-42BA-B071-D8A0C7D123AA}"/>
    <pc:docChg chg="modSld">
      <pc:chgData name="Loggia  Serena" userId="S::sloggia@ethz.ch::e1d797a7-22fe-4a25-901a-9a04d4c2f2e8" providerId="AD" clId="Web-{E3E23315-6308-42BA-B071-D8A0C7D123AA}" dt="2021-11-25T09:28:13.188" v="87" actId="20577"/>
      <pc:docMkLst>
        <pc:docMk/>
      </pc:docMkLst>
      <pc:sldChg chg="modSp">
        <pc:chgData name="Loggia  Serena" userId="S::sloggia@ethz.ch::e1d797a7-22fe-4a25-901a-9a04d4c2f2e8" providerId="AD" clId="Web-{E3E23315-6308-42BA-B071-D8A0C7D123AA}" dt="2021-11-25T09:28:13.188" v="87" actId="20577"/>
        <pc:sldMkLst>
          <pc:docMk/>
          <pc:sldMk cId="303093001" sldId="300"/>
        </pc:sldMkLst>
        <pc:spChg chg="mod">
          <ac:chgData name="Loggia  Serena" userId="S::sloggia@ethz.ch::e1d797a7-22fe-4a25-901a-9a04d4c2f2e8" providerId="AD" clId="Web-{E3E23315-6308-42BA-B071-D8A0C7D123AA}" dt="2021-11-25T09:28:13.188" v="87" actId="20577"/>
          <ac:spMkLst>
            <pc:docMk/>
            <pc:sldMk cId="303093001" sldId="300"/>
            <ac:spMk id="6" creationId="{C45834C6-18E4-4763-AFD8-5B05FB37200C}"/>
          </ac:spMkLst>
        </pc:spChg>
      </pc:sldChg>
    </pc:docChg>
  </pc:docChgLst>
  <pc:docChgLst>
    <pc:chgData name="Eberle  Yannik" userId="e12d76f2-085d-4057-9c47-59d95091124a" providerId="ADAL" clId="{095BE6EC-8977-4986-A991-7FC691981258}"/>
    <pc:docChg chg="custSel addSld modSld">
      <pc:chgData name="Eberle  Yannik" userId="e12d76f2-085d-4057-9c47-59d95091124a" providerId="ADAL" clId="{095BE6EC-8977-4986-A991-7FC691981258}" dt="2022-05-31T11:46:44.486" v="4548" actId="20577"/>
      <pc:docMkLst>
        <pc:docMk/>
      </pc:docMkLst>
      <pc:sldChg chg="modSp">
        <pc:chgData name="Eberle  Yannik" userId="e12d76f2-085d-4057-9c47-59d95091124a" providerId="ADAL" clId="{095BE6EC-8977-4986-A991-7FC691981258}" dt="2022-05-31T11:06:09.440" v="1030" actId="20577"/>
        <pc:sldMkLst>
          <pc:docMk/>
          <pc:sldMk cId="635162718" sldId="400"/>
        </pc:sldMkLst>
        <pc:spChg chg="mod">
          <ac:chgData name="Eberle  Yannik" userId="e12d76f2-085d-4057-9c47-59d95091124a" providerId="ADAL" clId="{095BE6EC-8977-4986-A991-7FC691981258}" dt="2022-05-31T11:06:09.440" v="1030" actId="20577"/>
          <ac:spMkLst>
            <pc:docMk/>
            <pc:sldMk cId="635162718" sldId="400"/>
            <ac:spMk id="4" creationId="{AB48F55C-04B4-368B-E6F8-51A2048B0212}"/>
          </ac:spMkLst>
        </pc:spChg>
      </pc:sldChg>
      <pc:sldChg chg="addSp delSp modSp mod delAnim modAnim addCm modNotesTx">
        <pc:chgData name="Eberle  Yannik" userId="e12d76f2-085d-4057-9c47-59d95091124a" providerId="ADAL" clId="{095BE6EC-8977-4986-A991-7FC691981258}" dt="2022-05-31T11:42:31.011" v="4065" actId="20577"/>
        <pc:sldMkLst>
          <pc:docMk/>
          <pc:sldMk cId="1119032196" sldId="468"/>
        </pc:sldMkLst>
        <pc:spChg chg="mod">
          <ac:chgData name="Eberle  Yannik" userId="e12d76f2-085d-4057-9c47-59d95091124a" providerId="ADAL" clId="{095BE6EC-8977-4986-A991-7FC691981258}" dt="2022-05-29T11:42:08.016" v="86" actId="1076"/>
          <ac:spMkLst>
            <pc:docMk/>
            <pc:sldMk cId="1119032196" sldId="468"/>
            <ac:spMk id="6" creationId="{63970324-8AB2-D303-6409-F4A0CCE894E5}"/>
          </ac:spMkLst>
        </pc:spChg>
        <pc:spChg chg="del">
          <ac:chgData name="Eberle  Yannik" userId="e12d76f2-085d-4057-9c47-59d95091124a" providerId="ADAL" clId="{095BE6EC-8977-4986-A991-7FC691981258}" dt="2022-05-29T11:42:58.375" v="89" actId="478"/>
          <ac:spMkLst>
            <pc:docMk/>
            <pc:sldMk cId="1119032196" sldId="468"/>
            <ac:spMk id="7" creationId="{ECDF3B41-A211-C9BA-A375-741E1D11D8C6}"/>
          </ac:spMkLst>
        </pc:spChg>
        <pc:spChg chg="del">
          <ac:chgData name="Eberle  Yannik" userId="e12d76f2-085d-4057-9c47-59d95091124a" providerId="ADAL" clId="{095BE6EC-8977-4986-A991-7FC691981258}" dt="2022-05-29T11:42:57.462" v="88" actId="478"/>
          <ac:spMkLst>
            <pc:docMk/>
            <pc:sldMk cId="1119032196" sldId="468"/>
            <ac:spMk id="9" creationId="{E4AAD207-6181-773C-29AD-BA5461AD526B}"/>
          </ac:spMkLst>
        </pc:spChg>
        <pc:spChg chg="add mod">
          <ac:chgData name="Eberle  Yannik" userId="e12d76f2-085d-4057-9c47-59d95091124a" providerId="ADAL" clId="{095BE6EC-8977-4986-A991-7FC691981258}" dt="2022-05-29T11:40:21.518" v="83" actId="20577"/>
          <ac:spMkLst>
            <pc:docMk/>
            <pc:sldMk cId="1119032196" sldId="468"/>
            <ac:spMk id="14" creationId="{78A9976B-A4D6-6F5F-0DF0-70D501E872AF}"/>
          </ac:spMkLst>
        </pc:spChg>
        <pc:picChg chg="mod">
          <ac:chgData name="Eberle  Yannik" userId="e12d76f2-085d-4057-9c47-59d95091124a" providerId="ADAL" clId="{095BE6EC-8977-4986-A991-7FC691981258}" dt="2022-05-29T11:42:19.320" v="87" actId="1076"/>
          <ac:picMkLst>
            <pc:docMk/>
            <pc:sldMk cId="1119032196" sldId="468"/>
            <ac:picMk id="10" creationId="{FF638005-EBC4-9BBA-40EC-2B1227ED9BC4}"/>
          </ac:picMkLst>
        </pc:picChg>
      </pc:sldChg>
      <pc:sldChg chg="addSp delSp modSp mod delAnim modAnim delCm modNotesTx">
        <pc:chgData name="Eberle  Yannik" userId="e12d76f2-085d-4057-9c47-59d95091124a" providerId="ADAL" clId="{095BE6EC-8977-4986-A991-7FC691981258}" dt="2022-05-31T11:40:32.084" v="3718" actId="20577"/>
        <pc:sldMkLst>
          <pc:docMk/>
          <pc:sldMk cId="1788426120" sldId="470"/>
        </pc:sldMkLst>
        <pc:spChg chg="mod">
          <ac:chgData name="Eberle  Yannik" userId="e12d76f2-085d-4057-9c47-59d95091124a" providerId="ADAL" clId="{095BE6EC-8977-4986-A991-7FC691981258}" dt="2022-05-29T12:09:31.610" v="358" actId="20577"/>
          <ac:spMkLst>
            <pc:docMk/>
            <pc:sldMk cId="1788426120" sldId="470"/>
            <ac:spMk id="3" creationId="{11982D1D-D273-16AD-53F1-1B0F2939A097}"/>
          </ac:spMkLst>
        </pc:spChg>
        <pc:spChg chg="del">
          <ac:chgData name="Eberle  Yannik" userId="e12d76f2-085d-4057-9c47-59d95091124a" providerId="ADAL" clId="{095BE6EC-8977-4986-A991-7FC691981258}" dt="2022-05-29T11:53:05.492" v="138" actId="478"/>
          <ac:spMkLst>
            <pc:docMk/>
            <pc:sldMk cId="1788426120" sldId="470"/>
            <ac:spMk id="8" creationId="{6391EEA0-7A98-180D-9122-0961A8200DBF}"/>
          </ac:spMkLst>
        </pc:spChg>
        <pc:spChg chg="del">
          <ac:chgData name="Eberle  Yannik" userId="e12d76f2-085d-4057-9c47-59d95091124a" providerId="ADAL" clId="{095BE6EC-8977-4986-A991-7FC691981258}" dt="2022-05-29T11:53:08.771" v="139" actId="478"/>
          <ac:spMkLst>
            <pc:docMk/>
            <pc:sldMk cId="1788426120" sldId="470"/>
            <ac:spMk id="9" creationId="{9921380D-0178-DE40-C5B3-50F956F5302A}"/>
          </ac:spMkLst>
        </pc:spChg>
        <pc:spChg chg="mod">
          <ac:chgData name="Eberle  Yannik" userId="e12d76f2-085d-4057-9c47-59d95091124a" providerId="ADAL" clId="{095BE6EC-8977-4986-A991-7FC691981258}" dt="2022-05-29T12:31:28.189" v="649" actId="20577"/>
          <ac:spMkLst>
            <pc:docMk/>
            <pc:sldMk cId="1788426120" sldId="470"/>
            <ac:spMk id="10" creationId="{379C34C7-9349-211A-F469-46EE613C8D38}"/>
          </ac:spMkLst>
        </pc:spChg>
        <pc:spChg chg="del">
          <ac:chgData name="Eberle  Yannik" userId="e12d76f2-085d-4057-9c47-59d95091124a" providerId="ADAL" clId="{095BE6EC-8977-4986-A991-7FC691981258}" dt="2022-05-29T11:53:01.720" v="135" actId="478"/>
          <ac:spMkLst>
            <pc:docMk/>
            <pc:sldMk cId="1788426120" sldId="470"/>
            <ac:spMk id="12" creationId="{A675459A-36AD-FC78-41FB-D23DD3D89DDB}"/>
          </ac:spMkLst>
        </pc:spChg>
        <pc:spChg chg="del">
          <ac:chgData name="Eberle  Yannik" userId="e12d76f2-085d-4057-9c47-59d95091124a" providerId="ADAL" clId="{095BE6EC-8977-4986-A991-7FC691981258}" dt="2022-05-29T11:53:03.833" v="137" actId="478"/>
          <ac:spMkLst>
            <pc:docMk/>
            <pc:sldMk cId="1788426120" sldId="470"/>
            <ac:spMk id="13" creationId="{FF806050-4E9C-B3AB-CA11-A18BA52DF940}"/>
          </ac:spMkLst>
        </pc:spChg>
        <pc:spChg chg="del">
          <ac:chgData name="Eberle  Yannik" userId="e12d76f2-085d-4057-9c47-59d95091124a" providerId="ADAL" clId="{095BE6EC-8977-4986-A991-7FC691981258}" dt="2022-05-29T11:53:00.196" v="134" actId="478"/>
          <ac:spMkLst>
            <pc:docMk/>
            <pc:sldMk cId="1788426120" sldId="470"/>
            <ac:spMk id="14" creationId="{1E125A0E-510D-89A1-0FE8-80A31BA1BD19}"/>
          </ac:spMkLst>
        </pc:spChg>
        <pc:spChg chg="add del mod">
          <ac:chgData name="Eberle  Yannik" userId="e12d76f2-085d-4057-9c47-59d95091124a" providerId="ADAL" clId="{095BE6EC-8977-4986-A991-7FC691981258}" dt="2022-05-29T11:54:29.886" v="142" actId="931"/>
          <ac:spMkLst>
            <pc:docMk/>
            <pc:sldMk cId="1788426120" sldId="470"/>
            <ac:spMk id="15" creationId="{635FF3BC-DB53-F8DF-FB0A-D85E15A71EC5}"/>
          </ac:spMkLst>
        </pc:spChg>
        <pc:spChg chg="add mod">
          <ac:chgData name="Eberle  Yannik" userId="e12d76f2-085d-4057-9c47-59d95091124a" providerId="ADAL" clId="{095BE6EC-8977-4986-A991-7FC691981258}" dt="2022-05-29T11:56:39.268" v="172" actId="1076"/>
          <ac:spMkLst>
            <pc:docMk/>
            <pc:sldMk cId="1788426120" sldId="470"/>
            <ac:spMk id="18" creationId="{92E4BB73-77C3-5CF9-61FD-0989579B654E}"/>
          </ac:spMkLst>
        </pc:spChg>
        <pc:spChg chg="add del mod">
          <ac:chgData name="Eberle  Yannik" userId="e12d76f2-085d-4057-9c47-59d95091124a" providerId="ADAL" clId="{095BE6EC-8977-4986-A991-7FC691981258}" dt="2022-05-29T12:13:53.670" v="360" actId="931"/>
          <ac:spMkLst>
            <pc:docMk/>
            <pc:sldMk cId="1788426120" sldId="470"/>
            <ac:spMk id="20" creationId="{7F2544FA-97BA-9B73-5611-CDC3B68F1AE9}"/>
          </ac:spMkLst>
        </pc:spChg>
        <pc:spChg chg="add del mod">
          <ac:chgData name="Eberle  Yannik" userId="e12d76f2-085d-4057-9c47-59d95091124a" providerId="ADAL" clId="{095BE6EC-8977-4986-A991-7FC691981258}" dt="2022-05-29T12:19:33.497" v="397" actId="931"/>
          <ac:spMkLst>
            <pc:docMk/>
            <pc:sldMk cId="1788426120" sldId="470"/>
            <ac:spMk id="24" creationId="{3A9F5368-8EF6-DA67-8DC6-218A163F73F8}"/>
          </ac:spMkLst>
        </pc:spChg>
        <pc:picChg chg="del">
          <ac:chgData name="Eberle  Yannik" userId="e12d76f2-085d-4057-9c47-59d95091124a" providerId="ADAL" clId="{095BE6EC-8977-4986-A991-7FC691981258}" dt="2022-05-29T11:53:02.464" v="136" actId="478"/>
          <ac:picMkLst>
            <pc:docMk/>
            <pc:sldMk cId="1788426120" sldId="470"/>
            <ac:picMk id="7" creationId="{2932011B-676B-0CDB-0B5C-91B7462A737C}"/>
          </ac:picMkLst>
        </pc:picChg>
        <pc:picChg chg="del">
          <ac:chgData name="Eberle  Yannik" userId="e12d76f2-085d-4057-9c47-59d95091124a" providerId="ADAL" clId="{095BE6EC-8977-4986-A991-7FC691981258}" dt="2022-05-29T11:54:15.468" v="141" actId="478"/>
          <ac:picMkLst>
            <pc:docMk/>
            <pc:sldMk cId="1788426120" sldId="470"/>
            <ac:picMk id="11" creationId="{08BC3C63-3B71-DB70-973C-D6DEE1830887}"/>
          </ac:picMkLst>
        </pc:picChg>
        <pc:picChg chg="add del mod">
          <ac:chgData name="Eberle  Yannik" userId="e12d76f2-085d-4057-9c47-59d95091124a" providerId="ADAL" clId="{095BE6EC-8977-4986-A991-7FC691981258}" dt="2022-05-29T12:12:56.891" v="359" actId="478"/>
          <ac:picMkLst>
            <pc:docMk/>
            <pc:sldMk cId="1788426120" sldId="470"/>
            <ac:picMk id="17" creationId="{8B006D6F-A0AD-6F0E-F26D-DFE5AADB371B}"/>
          </ac:picMkLst>
        </pc:picChg>
        <pc:picChg chg="add del mod">
          <ac:chgData name="Eberle  Yannik" userId="e12d76f2-085d-4057-9c47-59d95091124a" providerId="ADAL" clId="{095BE6EC-8977-4986-A991-7FC691981258}" dt="2022-05-29T12:14:11.358" v="365" actId="478"/>
          <ac:picMkLst>
            <pc:docMk/>
            <pc:sldMk cId="1788426120" sldId="470"/>
            <ac:picMk id="22" creationId="{DB2D25DD-39DB-C907-A3B8-6D47E13ED039}"/>
          </ac:picMkLst>
        </pc:picChg>
        <pc:picChg chg="add mod">
          <ac:chgData name="Eberle  Yannik" userId="e12d76f2-085d-4057-9c47-59d95091124a" providerId="ADAL" clId="{095BE6EC-8977-4986-A991-7FC691981258}" dt="2022-05-29T12:19:43.717" v="401" actId="14100"/>
          <ac:picMkLst>
            <pc:docMk/>
            <pc:sldMk cId="1788426120" sldId="470"/>
            <ac:picMk id="26" creationId="{B03EB3D3-3F40-1651-E2C6-907DAB22D3A0}"/>
          </ac:picMkLst>
        </pc:picChg>
      </pc:sldChg>
      <pc:sldChg chg="modSp mod">
        <pc:chgData name="Eberle  Yannik" userId="e12d76f2-085d-4057-9c47-59d95091124a" providerId="ADAL" clId="{095BE6EC-8977-4986-A991-7FC691981258}" dt="2022-05-29T11:36:30.248" v="19" actId="20577"/>
        <pc:sldMkLst>
          <pc:docMk/>
          <pc:sldMk cId="1692493031" sldId="567"/>
        </pc:sldMkLst>
        <pc:spChg chg="mod">
          <ac:chgData name="Eberle  Yannik" userId="e12d76f2-085d-4057-9c47-59d95091124a" providerId="ADAL" clId="{095BE6EC-8977-4986-A991-7FC691981258}" dt="2022-05-29T11:36:30.248" v="19" actId="20577"/>
          <ac:spMkLst>
            <pc:docMk/>
            <pc:sldMk cId="1692493031" sldId="567"/>
            <ac:spMk id="3" creationId="{0AB2AB7B-3159-467A-85D3-3474C01671D0}"/>
          </ac:spMkLst>
        </pc:spChg>
      </pc:sldChg>
      <pc:sldChg chg="modSp mod">
        <pc:chgData name="Eberle  Yannik" userId="e12d76f2-085d-4057-9c47-59d95091124a" providerId="ADAL" clId="{095BE6EC-8977-4986-A991-7FC691981258}" dt="2022-05-29T11:37:24.153" v="34" actId="108"/>
        <pc:sldMkLst>
          <pc:docMk/>
          <pc:sldMk cId="113832277" sldId="569"/>
        </pc:sldMkLst>
        <pc:spChg chg="mod">
          <ac:chgData name="Eberle  Yannik" userId="e12d76f2-085d-4057-9c47-59d95091124a" providerId="ADAL" clId="{095BE6EC-8977-4986-A991-7FC691981258}" dt="2022-05-29T11:37:24.153" v="34" actId="108"/>
          <ac:spMkLst>
            <pc:docMk/>
            <pc:sldMk cId="113832277" sldId="569"/>
            <ac:spMk id="3" creationId="{0AB2AB7B-3159-467A-85D3-3474C01671D0}"/>
          </ac:spMkLst>
        </pc:spChg>
      </pc:sldChg>
      <pc:sldChg chg="modSp mod">
        <pc:chgData name="Eberle  Yannik" userId="e12d76f2-085d-4057-9c47-59d95091124a" providerId="ADAL" clId="{095BE6EC-8977-4986-A991-7FC691981258}" dt="2022-05-29T11:37:56.741" v="36"/>
        <pc:sldMkLst>
          <pc:docMk/>
          <pc:sldMk cId="3108847255" sldId="570"/>
        </pc:sldMkLst>
        <pc:spChg chg="mod">
          <ac:chgData name="Eberle  Yannik" userId="e12d76f2-085d-4057-9c47-59d95091124a" providerId="ADAL" clId="{095BE6EC-8977-4986-A991-7FC691981258}" dt="2022-05-29T11:37:56.741" v="36"/>
          <ac:spMkLst>
            <pc:docMk/>
            <pc:sldMk cId="3108847255" sldId="570"/>
            <ac:spMk id="3" creationId="{0AB2AB7B-3159-467A-85D3-3474C01671D0}"/>
          </ac:spMkLst>
        </pc:spChg>
      </pc:sldChg>
      <pc:sldChg chg="modSp mod">
        <pc:chgData name="Eberle  Yannik" userId="e12d76f2-085d-4057-9c47-59d95091124a" providerId="ADAL" clId="{095BE6EC-8977-4986-A991-7FC691981258}" dt="2022-05-29T11:38:21.299" v="46" actId="20577"/>
        <pc:sldMkLst>
          <pc:docMk/>
          <pc:sldMk cId="418527979" sldId="571"/>
        </pc:sldMkLst>
        <pc:spChg chg="mod">
          <ac:chgData name="Eberle  Yannik" userId="e12d76f2-085d-4057-9c47-59d95091124a" providerId="ADAL" clId="{095BE6EC-8977-4986-A991-7FC691981258}" dt="2022-05-29T11:38:21.299" v="46" actId="20577"/>
          <ac:spMkLst>
            <pc:docMk/>
            <pc:sldMk cId="418527979" sldId="571"/>
            <ac:spMk id="3" creationId="{0AB2AB7B-3159-467A-85D3-3474C01671D0}"/>
          </ac:spMkLst>
        </pc:spChg>
      </pc:sldChg>
      <pc:sldChg chg="addSp delSp modSp mod">
        <pc:chgData name="Eberle  Yannik" userId="e12d76f2-085d-4057-9c47-59d95091124a" providerId="ADAL" clId="{095BE6EC-8977-4986-A991-7FC691981258}" dt="2022-05-31T11:07:14.656" v="1031" actId="478"/>
        <pc:sldMkLst>
          <pc:docMk/>
          <pc:sldMk cId="761830786" sldId="584"/>
        </pc:sldMkLst>
        <pc:spChg chg="mod">
          <ac:chgData name="Eberle  Yannik" userId="e12d76f2-085d-4057-9c47-59d95091124a" providerId="ADAL" clId="{095BE6EC-8977-4986-A991-7FC691981258}" dt="2022-05-29T11:36:44.188" v="29" actId="20577"/>
          <ac:spMkLst>
            <pc:docMk/>
            <pc:sldMk cId="761830786" sldId="584"/>
            <ac:spMk id="3" creationId="{0AB2AB7B-3159-467A-85D3-3474C01671D0}"/>
          </ac:spMkLst>
        </pc:spChg>
        <pc:picChg chg="add del mod modCrop">
          <ac:chgData name="Eberle  Yannik" userId="e12d76f2-085d-4057-9c47-59d95091124a" providerId="ADAL" clId="{095BE6EC-8977-4986-A991-7FC691981258}" dt="2022-05-31T11:07:14.656" v="1031" actId="478"/>
          <ac:picMkLst>
            <pc:docMk/>
            <pc:sldMk cId="761830786" sldId="584"/>
            <ac:picMk id="7" creationId="{FFBF5A36-4EC3-A959-3FDB-D0343EF4FDAF}"/>
          </ac:picMkLst>
        </pc:picChg>
      </pc:sldChg>
      <pc:sldChg chg="addSp modSp mod modAnim modNotesTx">
        <pc:chgData name="Eberle  Yannik" userId="e12d76f2-085d-4057-9c47-59d95091124a" providerId="ADAL" clId="{095BE6EC-8977-4986-A991-7FC691981258}" dt="2022-05-29T12:35:27.813" v="1017" actId="20577"/>
        <pc:sldMkLst>
          <pc:docMk/>
          <pc:sldMk cId="1973823798" sldId="590"/>
        </pc:sldMkLst>
        <pc:spChg chg="mod">
          <ac:chgData name="Eberle  Yannik" userId="e12d76f2-085d-4057-9c47-59d95091124a" providerId="ADAL" clId="{095BE6EC-8977-4986-A991-7FC691981258}" dt="2022-05-29T11:52:14.961" v="131" actId="1076"/>
          <ac:spMkLst>
            <pc:docMk/>
            <pc:sldMk cId="1973823798" sldId="590"/>
            <ac:spMk id="11" creationId="{74F98030-0EA5-4AA4-A400-D4AF3FA96555}"/>
          </ac:spMkLst>
        </pc:spChg>
        <pc:spChg chg="add mod">
          <ac:chgData name="Eberle  Yannik" userId="e12d76f2-085d-4057-9c47-59d95091124a" providerId="ADAL" clId="{095BE6EC-8977-4986-A991-7FC691981258}" dt="2022-05-29T11:51:58.624" v="128"/>
          <ac:spMkLst>
            <pc:docMk/>
            <pc:sldMk cId="1973823798" sldId="590"/>
            <ac:spMk id="13" creationId="{C13AB8AB-0768-FA5C-FEC8-79F6B051200D}"/>
          </ac:spMkLst>
        </pc:spChg>
        <pc:picChg chg="mod">
          <ac:chgData name="Eberle  Yannik" userId="e12d76f2-085d-4057-9c47-59d95091124a" providerId="ADAL" clId="{095BE6EC-8977-4986-A991-7FC691981258}" dt="2022-05-29T11:52:07.649" v="130" actId="1076"/>
          <ac:picMkLst>
            <pc:docMk/>
            <pc:sldMk cId="1973823798" sldId="590"/>
            <ac:picMk id="10" creationId="{FF638005-EBC4-9BBA-40EC-2B1227ED9BC4}"/>
          </ac:picMkLst>
        </pc:picChg>
      </pc:sldChg>
      <pc:sldChg chg="modAnim">
        <pc:chgData name="Eberle  Yannik" userId="e12d76f2-085d-4057-9c47-59d95091124a" providerId="ADAL" clId="{095BE6EC-8977-4986-A991-7FC691981258}" dt="2022-05-29T12:58:08.546" v="1026"/>
        <pc:sldMkLst>
          <pc:docMk/>
          <pc:sldMk cId="1042526589" sldId="607"/>
        </pc:sldMkLst>
      </pc:sldChg>
      <pc:sldChg chg="addSp delSp modSp add mod delAnim modAnim delCm modNotesTx">
        <pc:chgData name="Eberle  Yannik" userId="e12d76f2-085d-4057-9c47-59d95091124a" providerId="ADAL" clId="{095BE6EC-8977-4986-A991-7FC691981258}" dt="2022-05-31T11:46:44.486" v="4548" actId="20577"/>
        <pc:sldMkLst>
          <pc:docMk/>
          <pc:sldMk cId="3863800499" sldId="613"/>
        </pc:sldMkLst>
        <pc:spChg chg="del">
          <ac:chgData name="Eberle  Yannik" userId="e12d76f2-085d-4057-9c47-59d95091124a" providerId="ADAL" clId="{095BE6EC-8977-4986-A991-7FC691981258}" dt="2022-05-29T12:15:02.810" v="368" actId="478"/>
          <ac:spMkLst>
            <pc:docMk/>
            <pc:sldMk cId="3863800499" sldId="613"/>
            <ac:spMk id="3" creationId="{11982D1D-D273-16AD-53F1-1B0F2939A097}"/>
          </ac:spMkLst>
        </pc:spChg>
        <pc:spChg chg="mod">
          <ac:chgData name="Eberle  Yannik" userId="e12d76f2-085d-4057-9c47-59d95091124a" providerId="ADAL" clId="{095BE6EC-8977-4986-A991-7FC691981258}" dt="2022-05-29T12:38:05.683" v="1025" actId="1076"/>
          <ac:spMkLst>
            <pc:docMk/>
            <pc:sldMk cId="3863800499" sldId="613"/>
            <ac:spMk id="8" creationId="{6391EEA0-7A98-180D-9122-0961A8200DBF}"/>
          </ac:spMkLst>
        </pc:spChg>
        <pc:spChg chg="del">
          <ac:chgData name="Eberle  Yannik" userId="e12d76f2-085d-4057-9c47-59d95091124a" providerId="ADAL" clId="{095BE6EC-8977-4986-A991-7FC691981258}" dt="2022-05-29T12:15:03.913" v="369" actId="478"/>
          <ac:spMkLst>
            <pc:docMk/>
            <pc:sldMk cId="3863800499" sldId="613"/>
            <ac:spMk id="9" creationId="{9921380D-0178-DE40-C5B3-50F956F5302A}"/>
          </ac:spMkLst>
        </pc:spChg>
        <pc:spChg chg="del">
          <ac:chgData name="Eberle  Yannik" userId="e12d76f2-085d-4057-9c47-59d95091124a" providerId="ADAL" clId="{095BE6EC-8977-4986-A991-7FC691981258}" dt="2022-05-29T12:15:04.536" v="370" actId="478"/>
          <ac:spMkLst>
            <pc:docMk/>
            <pc:sldMk cId="3863800499" sldId="613"/>
            <ac:spMk id="10" creationId="{379C34C7-9349-211A-F469-46EE613C8D38}"/>
          </ac:spMkLst>
        </pc:spChg>
        <pc:spChg chg="del">
          <ac:chgData name="Eberle  Yannik" userId="e12d76f2-085d-4057-9c47-59d95091124a" providerId="ADAL" clId="{095BE6EC-8977-4986-A991-7FC691981258}" dt="2022-05-29T12:15:44.513" v="378" actId="478"/>
          <ac:spMkLst>
            <pc:docMk/>
            <pc:sldMk cId="3863800499" sldId="613"/>
            <ac:spMk id="12" creationId="{A675459A-36AD-FC78-41FB-D23DD3D89DDB}"/>
          </ac:spMkLst>
        </pc:spChg>
        <pc:spChg chg="del mod">
          <ac:chgData name="Eberle  Yannik" userId="e12d76f2-085d-4057-9c47-59d95091124a" providerId="ADAL" clId="{095BE6EC-8977-4986-A991-7FC691981258}" dt="2022-05-29T12:31:40.204" v="650" actId="478"/>
          <ac:spMkLst>
            <pc:docMk/>
            <pc:sldMk cId="3863800499" sldId="613"/>
            <ac:spMk id="13" creationId="{FF806050-4E9C-B3AB-CA11-A18BA52DF940}"/>
          </ac:spMkLst>
        </pc:spChg>
        <pc:spChg chg="del mod">
          <ac:chgData name="Eberle  Yannik" userId="e12d76f2-085d-4057-9c47-59d95091124a" providerId="ADAL" clId="{095BE6EC-8977-4986-A991-7FC691981258}" dt="2022-05-29T12:24:02.371" v="626" actId="478"/>
          <ac:spMkLst>
            <pc:docMk/>
            <pc:sldMk cId="3863800499" sldId="613"/>
            <ac:spMk id="14" creationId="{1E125A0E-510D-89A1-0FE8-80A31BA1BD19}"/>
          </ac:spMkLst>
        </pc:spChg>
        <pc:spChg chg="add del mod">
          <ac:chgData name="Eberle  Yannik" userId="e12d76f2-085d-4057-9c47-59d95091124a" providerId="ADAL" clId="{095BE6EC-8977-4986-A991-7FC691981258}" dt="2022-05-29T12:15:08.870" v="373"/>
          <ac:spMkLst>
            <pc:docMk/>
            <pc:sldMk cId="3863800499" sldId="613"/>
            <ac:spMk id="15" creationId="{9043C915-5DC3-628A-D825-97BB664068A9}"/>
          </ac:spMkLst>
        </pc:spChg>
        <pc:spChg chg="add mod">
          <ac:chgData name="Eberle  Yannik" userId="e12d76f2-085d-4057-9c47-59d95091124a" providerId="ADAL" clId="{095BE6EC-8977-4986-A991-7FC691981258}" dt="2022-05-31T11:17:03.657" v="1071" actId="20577"/>
          <ac:spMkLst>
            <pc:docMk/>
            <pc:sldMk cId="3863800499" sldId="613"/>
            <ac:spMk id="17" creationId="{6CFB4D73-89AB-C120-F7D4-31ECB2556D19}"/>
          </ac:spMkLst>
        </pc:spChg>
        <pc:picChg chg="del mod">
          <ac:chgData name="Eberle  Yannik" userId="e12d76f2-085d-4057-9c47-59d95091124a" providerId="ADAL" clId="{095BE6EC-8977-4986-A991-7FC691981258}" dt="2022-05-29T12:15:07.817" v="372" actId="21"/>
          <ac:picMkLst>
            <pc:docMk/>
            <pc:sldMk cId="3863800499" sldId="613"/>
            <ac:picMk id="7" creationId="{2932011B-676B-0CDB-0B5C-91B7462A737C}"/>
          </ac:picMkLst>
        </pc:picChg>
        <pc:picChg chg="del">
          <ac:chgData name="Eberle  Yannik" userId="e12d76f2-085d-4057-9c47-59d95091124a" providerId="ADAL" clId="{095BE6EC-8977-4986-A991-7FC691981258}" dt="2022-05-29T12:14:56.881" v="366" actId="478"/>
          <ac:picMkLst>
            <pc:docMk/>
            <pc:sldMk cId="3863800499" sldId="613"/>
            <ac:picMk id="11" creationId="{08BC3C63-3B71-DB70-973C-D6DEE1830887}"/>
          </ac:picMkLst>
        </pc:picChg>
        <pc:picChg chg="add mod ord">
          <ac:chgData name="Eberle  Yannik" userId="e12d76f2-085d-4057-9c47-59d95091124a" providerId="ADAL" clId="{095BE6EC-8977-4986-A991-7FC691981258}" dt="2022-05-29T12:37:58.885" v="1024" actId="14100"/>
          <ac:picMkLst>
            <pc:docMk/>
            <pc:sldMk cId="3863800499" sldId="613"/>
            <ac:picMk id="16" creationId="{620527BD-04A1-FAC7-B9AE-A2AC1CB0DB53}"/>
          </ac:picMkLst>
        </pc:picChg>
      </pc:sldChg>
      <pc:sldChg chg="modNotesTx">
        <pc:chgData name="Eberle  Yannik" userId="e12d76f2-085d-4057-9c47-59d95091124a" providerId="ADAL" clId="{095BE6EC-8977-4986-A991-7FC691981258}" dt="2022-05-31T11:22:25.882" v="1663" actId="20577"/>
        <pc:sldMkLst>
          <pc:docMk/>
          <pc:sldMk cId="3959817502" sldId="627"/>
        </pc:sldMkLst>
      </pc:sldChg>
    </pc:docChg>
  </pc:docChgLst>
  <pc:docChgLst>
    <pc:chgData name="Muttoni  Marco" userId="S::mmuttoni@ethz.ch::b5eed146-5579-4061-831b-abaa668430a0" providerId="AD" clId="Web-{69DCA321-C480-47A9-A13C-DCB1196FB6D1}"/>
    <pc:docChg chg="addSld modSld">
      <pc:chgData name="Muttoni  Marco" userId="S::mmuttoni@ethz.ch::b5eed146-5579-4061-831b-abaa668430a0" providerId="AD" clId="Web-{69DCA321-C480-47A9-A13C-DCB1196FB6D1}" dt="2022-05-23T05:54:38.113" v="136"/>
      <pc:docMkLst>
        <pc:docMk/>
      </pc:docMkLst>
      <pc:sldChg chg="delSp modSp add replId">
        <pc:chgData name="Muttoni  Marco" userId="S::mmuttoni@ethz.ch::b5eed146-5579-4061-831b-abaa668430a0" providerId="AD" clId="Web-{69DCA321-C480-47A9-A13C-DCB1196FB6D1}" dt="2022-05-23T05:54:38.113" v="136"/>
        <pc:sldMkLst>
          <pc:docMk/>
          <pc:sldMk cId="206857664" sldId="524"/>
        </pc:sldMkLst>
        <pc:spChg chg="mod">
          <ac:chgData name="Muttoni  Marco" userId="S::mmuttoni@ethz.ch::b5eed146-5579-4061-831b-abaa668430a0" providerId="AD" clId="Web-{69DCA321-C480-47A9-A13C-DCB1196FB6D1}" dt="2022-05-23T05:50:42.829" v="13" actId="20577"/>
          <ac:spMkLst>
            <pc:docMk/>
            <pc:sldMk cId="206857664" sldId="524"/>
            <ac:spMk id="2" creationId="{40E720BC-F3F4-73EC-804C-D88D9231D0BF}"/>
          </ac:spMkLst>
        </pc:spChg>
        <pc:spChg chg="mod">
          <ac:chgData name="Muttoni  Marco" userId="S::mmuttoni@ethz.ch::b5eed146-5579-4061-831b-abaa668430a0" providerId="AD" clId="Web-{69DCA321-C480-47A9-A13C-DCB1196FB6D1}" dt="2022-05-23T05:54:36.660" v="135" actId="20577"/>
          <ac:spMkLst>
            <pc:docMk/>
            <pc:sldMk cId="206857664" sldId="524"/>
            <ac:spMk id="8" creationId="{95C7769F-E3DF-F07B-96FD-53EF1A8B8B98}"/>
          </ac:spMkLst>
        </pc:spChg>
        <pc:picChg chg="del">
          <ac:chgData name="Muttoni  Marco" userId="S::mmuttoni@ethz.ch::b5eed146-5579-4061-831b-abaa668430a0" providerId="AD" clId="Web-{69DCA321-C480-47A9-A13C-DCB1196FB6D1}" dt="2022-05-23T05:54:38.113" v="136"/>
          <ac:picMkLst>
            <pc:docMk/>
            <pc:sldMk cId="206857664" sldId="524"/>
            <ac:picMk id="6" creationId="{1B954BDC-E575-A4A6-9C91-0E495E8F16C1}"/>
          </ac:picMkLst>
        </pc:picChg>
      </pc:sldChg>
    </pc:docChg>
  </pc:docChgLst>
  <pc:docChgLst>
    <pc:chgData name="Loggia  Serena" userId="e1d797a7-22fe-4a25-901a-9a04d4c2f2e8" providerId="ADAL" clId="{326816C3-DBBD-C745-8A0A-60792BECCDA7}"/>
    <pc:docChg chg="undo redo custSel addSld delSld modSld sldOrd modMainMaster">
      <pc:chgData name="Loggia  Serena" userId="e1d797a7-22fe-4a25-901a-9a04d4c2f2e8" providerId="ADAL" clId="{326816C3-DBBD-C745-8A0A-60792BECCDA7}" dt="2022-06-01T07:28:45.541" v="2261" actId="20577"/>
      <pc:docMkLst>
        <pc:docMk/>
      </pc:docMkLst>
      <pc:sldChg chg="del modNotesTx">
        <pc:chgData name="Loggia  Serena" userId="e1d797a7-22fe-4a25-901a-9a04d4c2f2e8" providerId="ADAL" clId="{326816C3-DBBD-C745-8A0A-60792BECCDA7}" dt="2022-05-29T15:39:18.735" v="100" actId="2696"/>
        <pc:sldMkLst>
          <pc:docMk/>
          <pc:sldMk cId="3977775625" sldId="346"/>
        </pc:sldMkLst>
      </pc:sldChg>
      <pc:sldChg chg="modSp add del mod">
        <pc:chgData name="Loggia  Serena" userId="e1d797a7-22fe-4a25-901a-9a04d4c2f2e8" providerId="ADAL" clId="{326816C3-DBBD-C745-8A0A-60792BECCDA7}" dt="2022-05-29T15:39:35.841" v="101" actId="2696"/>
        <pc:sldMkLst>
          <pc:docMk/>
          <pc:sldMk cId="2327595866" sldId="384"/>
        </pc:sldMkLst>
        <pc:spChg chg="mod">
          <ac:chgData name="Loggia  Serena" userId="e1d797a7-22fe-4a25-901a-9a04d4c2f2e8" providerId="ADAL" clId="{326816C3-DBBD-C745-8A0A-60792BECCDA7}" dt="2022-05-28T17:08:00.375" v="75" actId="207"/>
          <ac:spMkLst>
            <pc:docMk/>
            <pc:sldMk cId="2327595866" sldId="384"/>
            <ac:spMk id="12" creationId="{48181E1E-D41F-BA18-967D-F76B08D5D404}"/>
          </ac:spMkLst>
        </pc:spChg>
        <pc:picChg chg="mod modVis">
          <ac:chgData name="Loggia  Serena" userId="e1d797a7-22fe-4a25-901a-9a04d4c2f2e8" providerId="ADAL" clId="{326816C3-DBBD-C745-8A0A-60792BECCDA7}" dt="2022-05-29T10:53:10.217" v="88" actId="14429"/>
          <ac:picMkLst>
            <pc:docMk/>
            <pc:sldMk cId="2327595866" sldId="384"/>
            <ac:picMk id="2" creationId="{F849FCA4-9DAB-3807-22D6-7A896C49126D}"/>
          </ac:picMkLst>
        </pc:picChg>
        <pc:picChg chg="mod modVis">
          <ac:chgData name="Loggia  Serena" userId="e1d797a7-22fe-4a25-901a-9a04d4c2f2e8" providerId="ADAL" clId="{326816C3-DBBD-C745-8A0A-60792BECCDA7}" dt="2022-05-29T10:53:36.975" v="93" actId="14826"/>
          <ac:picMkLst>
            <pc:docMk/>
            <pc:sldMk cId="2327595866" sldId="384"/>
            <ac:picMk id="4" creationId="{07B13BDC-B242-A31C-1296-B369722048C3}"/>
          </ac:picMkLst>
        </pc:picChg>
        <pc:picChg chg="mod modVis">
          <ac:chgData name="Loggia  Serena" userId="e1d797a7-22fe-4a25-901a-9a04d4c2f2e8" providerId="ADAL" clId="{326816C3-DBBD-C745-8A0A-60792BECCDA7}" dt="2022-05-29T10:53:45.539" v="94" actId="14429"/>
          <ac:picMkLst>
            <pc:docMk/>
            <pc:sldMk cId="2327595866" sldId="384"/>
            <ac:picMk id="5" creationId="{CFA26713-E05C-C31D-3F53-E6F00D360379}"/>
          </ac:picMkLst>
        </pc:picChg>
        <pc:picChg chg="mod modVis">
          <ac:chgData name="Loggia  Serena" userId="e1d797a7-22fe-4a25-901a-9a04d4c2f2e8" providerId="ADAL" clId="{326816C3-DBBD-C745-8A0A-60792BECCDA7}" dt="2022-05-29T10:53:46.352" v="95" actId="14429"/>
          <ac:picMkLst>
            <pc:docMk/>
            <pc:sldMk cId="2327595866" sldId="384"/>
            <ac:picMk id="7" creationId="{55C80CB2-8F87-E240-5550-BA220EFEC8AB}"/>
          </ac:picMkLst>
        </pc:picChg>
      </pc:sldChg>
      <pc:sldChg chg="modSp add mod addAnim modAnim">
        <pc:chgData name="Loggia  Serena" userId="e1d797a7-22fe-4a25-901a-9a04d4c2f2e8" providerId="ADAL" clId="{326816C3-DBBD-C745-8A0A-60792BECCDA7}" dt="2022-05-29T23:24:23.095" v="595" actId="20577"/>
        <pc:sldMkLst>
          <pc:docMk/>
          <pc:sldMk cId="4257793840" sldId="387"/>
        </pc:sldMkLst>
        <pc:spChg chg="mod">
          <ac:chgData name="Loggia  Serena" userId="e1d797a7-22fe-4a25-901a-9a04d4c2f2e8" providerId="ADAL" clId="{326816C3-DBBD-C745-8A0A-60792BECCDA7}" dt="2022-05-29T23:24:23.095" v="595" actId="20577"/>
          <ac:spMkLst>
            <pc:docMk/>
            <pc:sldMk cId="4257793840" sldId="387"/>
            <ac:spMk id="4" creationId="{AB48F55C-04B4-368B-E6F8-51A2048B0212}"/>
          </ac:spMkLst>
        </pc:spChg>
        <pc:spChg chg="mod">
          <ac:chgData name="Loggia  Serena" userId="e1d797a7-22fe-4a25-901a-9a04d4c2f2e8" providerId="ADAL" clId="{326816C3-DBBD-C745-8A0A-60792BECCDA7}" dt="2022-05-29T23:24:16.801" v="594" actId="20577"/>
          <ac:spMkLst>
            <pc:docMk/>
            <pc:sldMk cId="4257793840" sldId="387"/>
            <ac:spMk id="12" creationId="{40A23DC1-7116-E7C5-715C-AFA3E228637E}"/>
          </ac:spMkLst>
        </pc:spChg>
      </pc:sldChg>
      <pc:sldChg chg="add del">
        <pc:chgData name="Loggia  Serena" userId="e1d797a7-22fe-4a25-901a-9a04d4c2f2e8" providerId="ADAL" clId="{326816C3-DBBD-C745-8A0A-60792BECCDA7}" dt="2022-05-30T00:08:15.335" v="860" actId="2696"/>
        <pc:sldMkLst>
          <pc:docMk/>
          <pc:sldMk cId="2016291577" sldId="389"/>
        </pc:sldMkLst>
      </pc:sldChg>
      <pc:sldChg chg="add">
        <pc:chgData name="Loggia  Serena" userId="e1d797a7-22fe-4a25-901a-9a04d4c2f2e8" providerId="ADAL" clId="{326816C3-DBBD-C745-8A0A-60792BECCDA7}" dt="2022-05-29T23:16:39.703" v="549"/>
        <pc:sldMkLst>
          <pc:docMk/>
          <pc:sldMk cId="3696029863" sldId="390"/>
        </pc:sldMkLst>
      </pc:sldChg>
      <pc:sldChg chg="add">
        <pc:chgData name="Loggia  Serena" userId="e1d797a7-22fe-4a25-901a-9a04d4c2f2e8" providerId="ADAL" clId="{326816C3-DBBD-C745-8A0A-60792BECCDA7}" dt="2022-05-29T23:16:39.703" v="549"/>
        <pc:sldMkLst>
          <pc:docMk/>
          <pc:sldMk cId="13781674" sldId="391"/>
        </pc:sldMkLst>
      </pc:sldChg>
      <pc:sldChg chg="add">
        <pc:chgData name="Loggia  Serena" userId="e1d797a7-22fe-4a25-901a-9a04d4c2f2e8" providerId="ADAL" clId="{326816C3-DBBD-C745-8A0A-60792BECCDA7}" dt="2022-05-29T23:16:39.703" v="549"/>
        <pc:sldMkLst>
          <pc:docMk/>
          <pc:sldMk cId="4150095549" sldId="392"/>
        </pc:sldMkLst>
      </pc:sldChg>
      <pc:sldChg chg="add del">
        <pc:chgData name="Loggia  Serena" userId="e1d797a7-22fe-4a25-901a-9a04d4c2f2e8" providerId="ADAL" clId="{326816C3-DBBD-C745-8A0A-60792BECCDA7}" dt="2022-05-29T23:45:42.225" v="717" actId="2696"/>
        <pc:sldMkLst>
          <pc:docMk/>
          <pc:sldMk cId="3450802811" sldId="393"/>
        </pc:sldMkLst>
      </pc:sldChg>
      <pc:sldChg chg="add del">
        <pc:chgData name="Loggia  Serena" userId="e1d797a7-22fe-4a25-901a-9a04d4c2f2e8" providerId="ADAL" clId="{326816C3-DBBD-C745-8A0A-60792BECCDA7}" dt="2022-05-29T23:24:38.691" v="597"/>
        <pc:sldMkLst>
          <pc:docMk/>
          <pc:sldMk cId="877025427" sldId="394"/>
        </pc:sldMkLst>
      </pc:sldChg>
      <pc:sldChg chg="add del">
        <pc:chgData name="Loggia  Serena" userId="e1d797a7-22fe-4a25-901a-9a04d4c2f2e8" providerId="ADAL" clId="{326816C3-DBBD-C745-8A0A-60792BECCDA7}" dt="2022-05-29T23:35:54.843" v="690" actId="2696"/>
        <pc:sldMkLst>
          <pc:docMk/>
          <pc:sldMk cId="4278266154" sldId="396"/>
        </pc:sldMkLst>
      </pc:sldChg>
      <pc:sldChg chg="add">
        <pc:chgData name="Loggia  Serena" userId="e1d797a7-22fe-4a25-901a-9a04d4c2f2e8" providerId="ADAL" clId="{326816C3-DBBD-C745-8A0A-60792BECCDA7}" dt="2022-05-29T23:16:39.703" v="549"/>
        <pc:sldMkLst>
          <pc:docMk/>
          <pc:sldMk cId="1083929601" sldId="397"/>
        </pc:sldMkLst>
      </pc:sldChg>
      <pc:sldChg chg="modSp add modAnim">
        <pc:chgData name="Loggia  Serena" userId="e1d797a7-22fe-4a25-901a-9a04d4c2f2e8" providerId="ADAL" clId="{326816C3-DBBD-C745-8A0A-60792BECCDA7}" dt="2022-05-29T23:25:28.423" v="609"/>
        <pc:sldMkLst>
          <pc:docMk/>
          <pc:sldMk cId="635162718" sldId="400"/>
        </pc:sldMkLst>
        <pc:spChg chg="mod">
          <ac:chgData name="Loggia  Serena" userId="e1d797a7-22fe-4a25-901a-9a04d4c2f2e8" providerId="ADAL" clId="{326816C3-DBBD-C745-8A0A-60792BECCDA7}" dt="2022-05-29T23:19:25.433" v="561" actId="20577"/>
          <ac:spMkLst>
            <pc:docMk/>
            <pc:sldMk cId="635162718" sldId="400"/>
            <ac:spMk id="4" creationId="{AB48F55C-04B4-368B-E6F8-51A2048B0212}"/>
          </ac:spMkLst>
        </pc:spChg>
      </pc:sldChg>
      <pc:sldChg chg="modSp add mod modAnim">
        <pc:chgData name="Loggia  Serena" userId="e1d797a7-22fe-4a25-901a-9a04d4c2f2e8" providerId="ADAL" clId="{326816C3-DBBD-C745-8A0A-60792BECCDA7}" dt="2022-05-29T23:39:06.374" v="699"/>
        <pc:sldMkLst>
          <pc:docMk/>
          <pc:sldMk cId="881966002" sldId="401"/>
        </pc:sldMkLst>
        <pc:spChg chg="mod">
          <ac:chgData name="Loggia  Serena" userId="e1d797a7-22fe-4a25-901a-9a04d4c2f2e8" providerId="ADAL" clId="{326816C3-DBBD-C745-8A0A-60792BECCDA7}" dt="2022-05-29T23:28:29.882" v="617" actId="14100"/>
          <ac:spMkLst>
            <pc:docMk/>
            <pc:sldMk cId="881966002" sldId="401"/>
            <ac:spMk id="4" creationId="{AB48F55C-04B4-368B-E6F8-51A2048B0212}"/>
          </ac:spMkLst>
        </pc:spChg>
        <pc:spChg chg="mod">
          <ac:chgData name="Loggia  Serena" userId="e1d797a7-22fe-4a25-901a-9a04d4c2f2e8" providerId="ADAL" clId="{326816C3-DBBD-C745-8A0A-60792BECCDA7}" dt="2022-05-29T23:37:01.916" v="695" actId="1076"/>
          <ac:spMkLst>
            <pc:docMk/>
            <pc:sldMk cId="881966002" sldId="401"/>
            <ac:spMk id="12" creationId="{40A23DC1-7116-E7C5-715C-AFA3E228637E}"/>
          </ac:spMkLst>
        </pc:spChg>
        <pc:spChg chg="mod">
          <ac:chgData name="Loggia  Serena" userId="e1d797a7-22fe-4a25-901a-9a04d4c2f2e8" providerId="ADAL" clId="{326816C3-DBBD-C745-8A0A-60792BECCDA7}" dt="2022-05-29T23:27:33.249" v="615" actId="1076"/>
          <ac:spMkLst>
            <pc:docMk/>
            <pc:sldMk cId="881966002" sldId="401"/>
            <ac:spMk id="15" creationId="{539BF9DD-1118-C475-488A-EBA4881720CA}"/>
          </ac:spMkLst>
        </pc:spChg>
        <pc:picChg chg="mod">
          <ac:chgData name="Loggia  Serena" userId="e1d797a7-22fe-4a25-901a-9a04d4c2f2e8" providerId="ADAL" clId="{326816C3-DBBD-C745-8A0A-60792BECCDA7}" dt="2022-05-29T23:26:58.727" v="612" actId="1076"/>
          <ac:picMkLst>
            <pc:docMk/>
            <pc:sldMk cId="881966002" sldId="401"/>
            <ac:picMk id="3" creationId="{A6668B15-C528-C290-DB44-1BDCB321A7E3}"/>
          </ac:picMkLst>
        </pc:picChg>
      </pc:sldChg>
      <pc:sldChg chg="addSp delSp modSp del">
        <pc:chgData name="Loggia  Serena" userId="e1d797a7-22fe-4a25-901a-9a04d4c2f2e8" providerId="ADAL" clId="{326816C3-DBBD-C745-8A0A-60792BECCDA7}" dt="2022-05-29T15:39:35.841" v="101" actId="2696"/>
        <pc:sldMkLst>
          <pc:docMk/>
          <pc:sldMk cId="2450424798" sldId="410"/>
        </pc:sldMkLst>
        <pc:spChg chg="add del mod">
          <ac:chgData name="Loggia  Serena" userId="e1d797a7-22fe-4a25-901a-9a04d4c2f2e8" providerId="ADAL" clId="{326816C3-DBBD-C745-8A0A-60792BECCDA7}" dt="2022-05-28T16:35:13.440" v="3"/>
          <ac:spMkLst>
            <pc:docMk/>
            <pc:sldMk cId="2450424798" sldId="410"/>
            <ac:spMk id="2" creationId="{F671EBB1-BED7-E67F-75AB-D71B9C90C2A0}"/>
          </ac:spMkLst>
        </pc:spChg>
      </pc:sldChg>
      <pc:sldChg chg="modSp mod">
        <pc:chgData name="Loggia  Serena" userId="e1d797a7-22fe-4a25-901a-9a04d4c2f2e8" providerId="ADAL" clId="{326816C3-DBBD-C745-8A0A-60792BECCDA7}" dt="2022-05-29T15:46:24.293" v="154" actId="14100"/>
        <pc:sldMkLst>
          <pc:docMk/>
          <pc:sldMk cId="1066943484" sldId="415"/>
        </pc:sldMkLst>
        <pc:picChg chg="mod">
          <ac:chgData name="Loggia  Serena" userId="e1d797a7-22fe-4a25-901a-9a04d4c2f2e8" providerId="ADAL" clId="{326816C3-DBBD-C745-8A0A-60792BECCDA7}" dt="2022-05-29T15:46:24.293" v="154" actId="14100"/>
          <ac:picMkLst>
            <pc:docMk/>
            <pc:sldMk cId="1066943484" sldId="415"/>
            <ac:picMk id="27" creationId="{0FD20FF7-756C-08FB-90CE-6BCAF8811435}"/>
          </ac:picMkLst>
        </pc:picChg>
      </pc:sldChg>
      <pc:sldChg chg="modSp modAnim">
        <pc:chgData name="Loggia  Serena" userId="e1d797a7-22fe-4a25-901a-9a04d4c2f2e8" providerId="ADAL" clId="{326816C3-DBBD-C745-8A0A-60792BECCDA7}" dt="2022-05-30T10:24:59.644" v="1276" actId="20577"/>
        <pc:sldMkLst>
          <pc:docMk/>
          <pc:sldMk cId="1303705002" sldId="418"/>
        </pc:sldMkLst>
        <pc:spChg chg="mod">
          <ac:chgData name="Loggia  Serena" userId="e1d797a7-22fe-4a25-901a-9a04d4c2f2e8" providerId="ADAL" clId="{326816C3-DBBD-C745-8A0A-60792BECCDA7}" dt="2022-05-30T10:24:59.644" v="1276" actId="20577"/>
          <ac:spMkLst>
            <pc:docMk/>
            <pc:sldMk cId="1303705002" sldId="418"/>
            <ac:spMk id="8" creationId="{CEDAF0A2-2B7E-0CBD-BF7F-CD85CDC84E54}"/>
          </ac:spMkLst>
        </pc:spChg>
      </pc:sldChg>
      <pc:sldChg chg="del">
        <pc:chgData name="Loggia  Serena" userId="e1d797a7-22fe-4a25-901a-9a04d4c2f2e8" providerId="ADAL" clId="{326816C3-DBBD-C745-8A0A-60792BECCDA7}" dt="2022-05-30T10:27:02.611" v="1286" actId="2696"/>
        <pc:sldMkLst>
          <pc:docMk/>
          <pc:sldMk cId="2303950722" sldId="421"/>
        </pc:sldMkLst>
      </pc:sldChg>
      <pc:sldChg chg="del">
        <pc:chgData name="Loggia  Serena" userId="e1d797a7-22fe-4a25-901a-9a04d4c2f2e8" providerId="ADAL" clId="{326816C3-DBBD-C745-8A0A-60792BECCDA7}" dt="2022-05-30T10:27:14.341" v="1287" actId="2696"/>
        <pc:sldMkLst>
          <pc:docMk/>
          <pc:sldMk cId="1626579575" sldId="422"/>
        </pc:sldMkLst>
      </pc:sldChg>
      <pc:sldChg chg="del">
        <pc:chgData name="Loggia  Serena" userId="e1d797a7-22fe-4a25-901a-9a04d4c2f2e8" providerId="ADAL" clId="{326816C3-DBBD-C745-8A0A-60792BECCDA7}" dt="2022-05-30T10:27:14.341" v="1287" actId="2696"/>
        <pc:sldMkLst>
          <pc:docMk/>
          <pc:sldMk cId="1427745342" sldId="423"/>
        </pc:sldMkLst>
      </pc:sldChg>
      <pc:sldChg chg="modSp mod">
        <pc:chgData name="Loggia  Serena" userId="e1d797a7-22fe-4a25-901a-9a04d4c2f2e8" providerId="ADAL" clId="{326816C3-DBBD-C745-8A0A-60792BECCDA7}" dt="2022-05-29T22:03:41.304" v="360" actId="20577"/>
        <pc:sldMkLst>
          <pc:docMk/>
          <pc:sldMk cId="2583922521" sldId="428"/>
        </pc:sldMkLst>
        <pc:spChg chg="mod">
          <ac:chgData name="Loggia  Serena" userId="e1d797a7-22fe-4a25-901a-9a04d4c2f2e8" providerId="ADAL" clId="{326816C3-DBBD-C745-8A0A-60792BECCDA7}" dt="2022-05-29T22:03:41.304" v="360" actId="20577"/>
          <ac:spMkLst>
            <pc:docMk/>
            <pc:sldMk cId="2583922521" sldId="428"/>
            <ac:spMk id="2" creationId="{40E720BC-F3F4-73EC-804C-D88D9231D0BF}"/>
          </ac:spMkLst>
        </pc:spChg>
      </pc:sldChg>
      <pc:sldChg chg="addSp modSp mod ord modClrScheme modShow chgLayout">
        <pc:chgData name="Loggia  Serena" userId="e1d797a7-22fe-4a25-901a-9a04d4c2f2e8" providerId="ADAL" clId="{326816C3-DBBD-C745-8A0A-60792BECCDA7}" dt="2022-05-30T12:43:33.752" v="2251" actId="729"/>
        <pc:sldMkLst>
          <pc:docMk/>
          <pc:sldMk cId="705924540" sldId="464"/>
        </pc:sldMkLst>
        <pc:spChg chg="mod ord">
          <ac:chgData name="Loggia  Serena" userId="e1d797a7-22fe-4a25-901a-9a04d4c2f2e8" providerId="ADAL" clId="{326816C3-DBBD-C745-8A0A-60792BECCDA7}" dt="2022-05-30T11:34:25.752" v="1358" actId="700"/>
          <ac:spMkLst>
            <pc:docMk/>
            <pc:sldMk cId="705924540" sldId="464"/>
            <ac:spMk id="2" creationId="{40AA1B93-2A0B-457B-B534-B95DFBF72B5A}"/>
          </ac:spMkLst>
        </pc:spChg>
        <pc:spChg chg="mod ord">
          <ac:chgData name="Loggia  Serena" userId="e1d797a7-22fe-4a25-901a-9a04d4c2f2e8" providerId="ADAL" clId="{326816C3-DBBD-C745-8A0A-60792BECCDA7}" dt="2022-05-30T11:34:25.752" v="1358" actId="700"/>
          <ac:spMkLst>
            <pc:docMk/>
            <pc:sldMk cId="705924540" sldId="464"/>
            <ac:spMk id="4" creationId="{F52CE3F6-4B26-48A0-AEBE-0302E777123D}"/>
          </ac:spMkLst>
        </pc:spChg>
        <pc:spChg chg="mod ord">
          <ac:chgData name="Loggia  Serena" userId="e1d797a7-22fe-4a25-901a-9a04d4c2f2e8" providerId="ADAL" clId="{326816C3-DBBD-C745-8A0A-60792BECCDA7}" dt="2022-05-30T11:34:25.752" v="1358" actId="700"/>
          <ac:spMkLst>
            <pc:docMk/>
            <pc:sldMk cId="705924540" sldId="464"/>
            <ac:spMk id="5" creationId="{58189312-5D0C-4C0B-9EE8-EE68B76D0552}"/>
          </ac:spMkLst>
        </pc:spChg>
        <pc:spChg chg="add mod ord">
          <ac:chgData name="Loggia  Serena" userId="e1d797a7-22fe-4a25-901a-9a04d4c2f2e8" providerId="ADAL" clId="{326816C3-DBBD-C745-8A0A-60792BECCDA7}" dt="2022-05-30T11:34:25.752" v="1358" actId="700"/>
          <ac:spMkLst>
            <pc:docMk/>
            <pc:sldMk cId="705924540" sldId="464"/>
            <ac:spMk id="14" creationId="{C6467C53-6C73-DFE6-3E52-B3BDF9D14773}"/>
          </ac:spMkLst>
        </pc:spChg>
      </pc:sldChg>
      <pc:sldChg chg="addCm modCm">
        <pc:chgData name="Loggia  Serena" userId="e1d797a7-22fe-4a25-901a-9a04d4c2f2e8" providerId="ADAL" clId="{326816C3-DBBD-C745-8A0A-60792BECCDA7}" dt="2022-05-29T22:14:18.687" v="442"/>
        <pc:sldMkLst>
          <pc:docMk/>
          <pc:sldMk cId="3237866009" sldId="472"/>
        </pc:sldMkLst>
      </pc:sldChg>
      <pc:sldChg chg="addSp delSp modSp del mod delAnim">
        <pc:chgData name="Loggia  Serena" userId="e1d797a7-22fe-4a25-901a-9a04d4c2f2e8" providerId="ADAL" clId="{326816C3-DBBD-C745-8A0A-60792BECCDA7}" dt="2022-05-29T16:26:56.398" v="260" actId="2696"/>
        <pc:sldMkLst>
          <pc:docMk/>
          <pc:sldMk cId="1248789423" sldId="477"/>
        </pc:sldMkLst>
        <pc:spChg chg="mod">
          <ac:chgData name="Loggia  Serena" userId="e1d797a7-22fe-4a25-901a-9a04d4c2f2e8" providerId="ADAL" clId="{326816C3-DBBD-C745-8A0A-60792BECCDA7}" dt="2022-05-29T15:48:45.100" v="187" actId="20577"/>
          <ac:spMkLst>
            <pc:docMk/>
            <pc:sldMk cId="1248789423" sldId="477"/>
            <ac:spMk id="6" creationId="{1BD00E34-24EA-A94E-DE4C-471AB1AB69D9}"/>
          </ac:spMkLst>
        </pc:spChg>
        <pc:spChg chg="del">
          <ac:chgData name="Loggia  Serena" userId="e1d797a7-22fe-4a25-901a-9a04d4c2f2e8" providerId="ADAL" clId="{326816C3-DBBD-C745-8A0A-60792BECCDA7}" dt="2022-05-29T15:49:07.428" v="192" actId="478"/>
          <ac:spMkLst>
            <pc:docMk/>
            <pc:sldMk cId="1248789423" sldId="477"/>
            <ac:spMk id="14" creationId="{2D2B17A3-E969-4E2E-3F8F-1073FD927651}"/>
          </ac:spMkLst>
        </pc:spChg>
        <pc:spChg chg="del mod">
          <ac:chgData name="Loggia  Serena" userId="e1d797a7-22fe-4a25-901a-9a04d4c2f2e8" providerId="ADAL" clId="{326816C3-DBBD-C745-8A0A-60792BECCDA7}" dt="2022-05-29T15:48:59.726" v="189" actId="478"/>
          <ac:spMkLst>
            <pc:docMk/>
            <pc:sldMk cId="1248789423" sldId="477"/>
            <ac:spMk id="15" creationId="{849FF36E-93B9-FE2A-4EB5-FE2F63027F5B}"/>
          </ac:spMkLst>
        </pc:spChg>
        <pc:spChg chg="del">
          <ac:chgData name="Loggia  Serena" userId="e1d797a7-22fe-4a25-901a-9a04d4c2f2e8" providerId="ADAL" clId="{326816C3-DBBD-C745-8A0A-60792BECCDA7}" dt="2022-05-29T15:49:11.655" v="194" actId="478"/>
          <ac:spMkLst>
            <pc:docMk/>
            <pc:sldMk cId="1248789423" sldId="477"/>
            <ac:spMk id="16" creationId="{1F8CEE52-2A1C-A068-CB32-B81672B2D765}"/>
          </ac:spMkLst>
        </pc:spChg>
        <pc:spChg chg="del">
          <ac:chgData name="Loggia  Serena" userId="e1d797a7-22fe-4a25-901a-9a04d4c2f2e8" providerId="ADAL" clId="{326816C3-DBBD-C745-8A0A-60792BECCDA7}" dt="2022-05-29T15:49:22.045" v="201" actId="478"/>
          <ac:spMkLst>
            <pc:docMk/>
            <pc:sldMk cId="1248789423" sldId="477"/>
            <ac:spMk id="17" creationId="{195DB493-2B8E-CFA0-0461-A746AA2FFB43}"/>
          </ac:spMkLst>
        </pc:spChg>
        <pc:spChg chg="mod">
          <ac:chgData name="Loggia  Serena" userId="e1d797a7-22fe-4a25-901a-9a04d4c2f2e8" providerId="ADAL" clId="{326816C3-DBBD-C745-8A0A-60792BECCDA7}" dt="2022-05-29T15:49:23.980" v="202"/>
          <ac:spMkLst>
            <pc:docMk/>
            <pc:sldMk cId="1248789423" sldId="477"/>
            <ac:spMk id="19" creationId="{6A355DB7-59BF-EE11-7B03-7AA9513630E8}"/>
          </ac:spMkLst>
        </pc:spChg>
        <pc:spChg chg="mod">
          <ac:chgData name="Loggia  Serena" userId="e1d797a7-22fe-4a25-901a-9a04d4c2f2e8" providerId="ADAL" clId="{326816C3-DBBD-C745-8A0A-60792BECCDA7}" dt="2022-05-29T15:49:23.980" v="202"/>
          <ac:spMkLst>
            <pc:docMk/>
            <pc:sldMk cId="1248789423" sldId="477"/>
            <ac:spMk id="21" creationId="{F8604E87-3824-AF07-EF64-BDC4BA46DB90}"/>
          </ac:spMkLst>
        </pc:spChg>
        <pc:spChg chg="mod">
          <ac:chgData name="Loggia  Serena" userId="e1d797a7-22fe-4a25-901a-9a04d4c2f2e8" providerId="ADAL" clId="{326816C3-DBBD-C745-8A0A-60792BECCDA7}" dt="2022-05-29T15:49:23.980" v="202"/>
          <ac:spMkLst>
            <pc:docMk/>
            <pc:sldMk cId="1248789423" sldId="477"/>
            <ac:spMk id="22" creationId="{8807186F-54F9-560D-EFD0-199D50A44043}"/>
          </ac:spMkLst>
        </pc:spChg>
        <pc:spChg chg="mod">
          <ac:chgData name="Loggia  Serena" userId="e1d797a7-22fe-4a25-901a-9a04d4c2f2e8" providerId="ADAL" clId="{326816C3-DBBD-C745-8A0A-60792BECCDA7}" dt="2022-05-29T15:49:23.980" v="202"/>
          <ac:spMkLst>
            <pc:docMk/>
            <pc:sldMk cId="1248789423" sldId="477"/>
            <ac:spMk id="24" creationId="{F37980B4-5873-2EA8-4750-56C7758A2858}"/>
          </ac:spMkLst>
        </pc:spChg>
        <pc:grpChg chg="add del mod">
          <ac:chgData name="Loggia  Serena" userId="e1d797a7-22fe-4a25-901a-9a04d4c2f2e8" providerId="ADAL" clId="{326816C3-DBBD-C745-8A0A-60792BECCDA7}" dt="2022-05-29T15:58:33.169" v="248" actId="478"/>
          <ac:grpSpMkLst>
            <pc:docMk/>
            <pc:sldMk cId="1248789423" sldId="477"/>
            <ac:grpSpMk id="18" creationId="{17B91375-AB73-D275-7016-22F32F57B5D6}"/>
          </ac:grpSpMkLst>
        </pc:grpChg>
        <pc:graphicFrameChg chg="add del mod modGraphic">
          <ac:chgData name="Loggia  Serena" userId="e1d797a7-22fe-4a25-901a-9a04d4c2f2e8" providerId="ADAL" clId="{326816C3-DBBD-C745-8A0A-60792BECCDA7}" dt="2022-05-29T15:51:20.523" v="207" actId="1032"/>
          <ac:graphicFrameMkLst>
            <pc:docMk/>
            <pc:sldMk cId="1248789423" sldId="477"/>
            <ac:graphicFrameMk id="2" creationId="{FB3BFC31-1A79-3908-B48E-9C1CDC5BE699}"/>
          </ac:graphicFrameMkLst>
        </pc:graphicFrameChg>
        <pc:graphicFrameChg chg="add mod modGraphic">
          <ac:chgData name="Loggia  Serena" userId="e1d797a7-22fe-4a25-901a-9a04d4c2f2e8" providerId="ADAL" clId="{326816C3-DBBD-C745-8A0A-60792BECCDA7}" dt="2022-05-29T16:00:13.405" v="258"/>
          <ac:graphicFrameMkLst>
            <pc:docMk/>
            <pc:sldMk cId="1248789423" sldId="477"/>
            <ac:graphicFrameMk id="5" creationId="{8C04DE09-CB3C-19F6-6D8B-A40D6A0431EC}"/>
          </ac:graphicFrameMkLst>
        </pc:graphicFrameChg>
        <pc:picChg chg="add del mod">
          <ac:chgData name="Loggia  Serena" userId="e1d797a7-22fe-4a25-901a-9a04d4c2f2e8" providerId="ADAL" clId="{326816C3-DBBD-C745-8A0A-60792BECCDA7}" dt="2022-05-29T15:58:27.222" v="247" actId="1076"/>
          <ac:picMkLst>
            <pc:docMk/>
            <pc:sldMk cId="1248789423" sldId="477"/>
            <ac:picMk id="8" creationId="{225A920C-DF8B-2A7B-5770-4DE7C656B86F}"/>
          </ac:picMkLst>
        </pc:picChg>
        <pc:picChg chg="del">
          <ac:chgData name="Loggia  Serena" userId="e1d797a7-22fe-4a25-901a-9a04d4c2f2e8" providerId="ADAL" clId="{326816C3-DBBD-C745-8A0A-60792BECCDA7}" dt="2022-05-29T15:49:01.799" v="190" actId="478"/>
          <ac:picMkLst>
            <pc:docMk/>
            <pc:sldMk cId="1248789423" sldId="477"/>
            <ac:picMk id="11" creationId="{4FB42A3E-11BD-EF58-8697-097FE7F198A4}"/>
          </ac:picMkLst>
        </pc:picChg>
        <pc:picChg chg="del">
          <ac:chgData name="Loggia  Serena" userId="e1d797a7-22fe-4a25-901a-9a04d4c2f2e8" providerId="ADAL" clId="{326816C3-DBBD-C745-8A0A-60792BECCDA7}" dt="2022-05-29T15:49:14.948" v="196" actId="478"/>
          <ac:picMkLst>
            <pc:docMk/>
            <pc:sldMk cId="1248789423" sldId="477"/>
            <ac:picMk id="35" creationId="{117209CA-99C9-15D8-4B1C-C8A84FE94B37}"/>
          </ac:picMkLst>
        </pc:picChg>
        <pc:picChg chg="del">
          <ac:chgData name="Loggia  Serena" userId="e1d797a7-22fe-4a25-901a-9a04d4c2f2e8" providerId="ADAL" clId="{326816C3-DBBD-C745-8A0A-60792BECCDA7}" dt="2022-05-29T15:49:16.037" v="197" actId="478"/>
          <ac:picMkLst>
            <pc:docMk/>
            <pc:sldMk cId="1248789423" sldId="477"/>
            <ac:picMk id="36" creationId="{A7407716-3DC7-C28E-8BE8-3C76CD808A32}"/>
          </ac:picMkLst>
        </pc:picChg>
        <pc:cxnChg chg="del">
          <ac:chgData name="Loggia  Serena" userId="e1d797a7-22fe-4a25-901a-9a04d4c2f2e8" providerId="ADAL" clId="{326816C3-DBBD-C745-8A0A-60792BECCDA7}" dt="2022-05-29T15:49:03.571" v="191" actId="478"/>
          <ac:cxnSpMkLst>
            <pc:docMk/>
            <pc:sldMk cId="1248789423" sldId="477"/>
            <ac:cxnSpMk id="20" creationId="{6810FD31-1815-1F68-46D8-19CC50F30737}"/>
          </ac:cxnSpMkLst>
        </pc:cxnChg>
        <pc:cxnChg chg="del">
          <ac:chgData name="Loggia  Serena" userId="e1d797a7-22fe-4a25-901a-9a04d4c2f2e8" providerId="ADAL" clId="{326816C3-DBBD-C745-8A0A-60792BECCDA7}" dt="2022-05-29T15:49:20.417" v="200" actId="478"/>
          <ac:cxnSpMkLst>
            <pc:docMk/>
            <pc:sldMk cId="1248789423" sldId="477"/>
            <ac:cxnSpMk id="23" creationId="{48D9C9D3-028C-3F93-8639-91E38CF3D8A5}"/>
          </ac:cxnSpMkLst>
        </pc:cxnChg>
        <pc:cxnChg chg="del mod">
          <ac:chgData name="Loggia  Serena" userId="e1d797a7-22fe-4a25-901a-9a04d4c2f2e8" providerId="ADAL" clId="{326816C3-DBBD-C745-8A0A-60792BECCDA7}" dt="2022-05-29T15:49:13.573" v="195" actId="478"/>
          <ac:cxnSpMkLst>
            <pc:docMk/>
            <pc:sldMk cId="1248789423" sldId="477"/>
            <ac:cxnSpMk id="25" creationId="{D2631526-6137-B9A0-3788-A6669BD6A2D8}"/>
          </ac:cxnSpMkLst>
        </pc:cxnChg>
        <pc:cxnChg chg="del mod">
          <ac:chgData name="Loggia  Serena" userId="e1d797a7-22fe-4a25-901a-9a04d4c2f2e8" providerId="ADAL" clId="{326816C3-DBBD-C745-8A0A-60792BECCDA7}" dt="2022-05-29T15:49:09.188" v="193" actId="478"/>
          <ac:cxnSpMkLst>
            <pc:docMk/>
            <pc:sldMk cId="1248789423" sldId="477"/>
            <ac:cxnSpMk id="26" creationId="{A0844CA3-BD71-A729-8655-911C2A014194}"/>
          </ac:cxnSpMkLst>
        </pc:cxnChg>
      </pc:sldChg>
      <pc:sldChg chg="modSp">
        <pc:chgData name="Loggia  Serena" userId="e1d797a7-22fe-4a25-901a-9a04d4c2f2e8" providerId="ADAL" clId="{326816C3-DBBD-C745-8A0A-60792BECCDA7}" dt="2022-05-30T09:08:44.899" v="1068"/>
        <pc:sldMkLst>
          <pc:docMk/>
          <pc:sldMk cId="3375866112" sldId="481"/>
        </pc:sldMkLst>
        <pc:graphicFrameChg chg="mod">
          <ac:chgData name="Loggia  Serena" userId="e1d797a7-22fe-4a25-901a-9a04d4c2f2e8" providerId="ADAL" clId="{326816C3-DBBD-C745-8A0A-60792BECCDA7}" dt="2022-05-30T09:08:44.899" v="1068"/>
          <ac:graphicFrameMkLst>
            <pc:docMk/>
            <pc:sldMk cId="3375866112" sldId="481"/>
            <ac:graphicFrameMk id="7" creationId="{A23B2691-ABAC-35B6-140F-4EDC88271955}"/>
          </ac:graphicFrameMkLst>
        </pc:graphicFrameChg>
      </pc:sldChg>
      <pc:sldChg chg="del">
        <pc:chgData name="Loggia  Serena" userId="e1d797a7-22fe-4a25-901a-9a04d4c2f2e8" providerId="ADAL" clId="{326816C3-DBBD-C745-8A0A-60792BECCDA7}" dt="2022-05-30T10:26:55.486" v="1285" actId="2696"/>
        <pc:sldMkLst>
          <pc:docMk/>
          <pc:sldMk cId="3748486555" sldId="485"/>
        </pc:sldMkLst>
      </pc:sldChg>
      <pc:sldChg chg="del">
        <pc:chgData name="Loggia  Serena" userId="e1d797a7-22fe-4a25-901a-9a04d4c2f2e8" providerId="ADAL" clId="{326816C3-DBBD-C745-8A0A-60792BECCDA7}" dt="2022-05-30T10:26:55.486" v="1285" actId="2696"/>
        <pc:sldMkLst>
          <pc:docMk/>
          <pc:sldMk cId="1877620819" sldId="487"/>
        </pc:sldMkLst>
      </pc:sldChg>
      <pc:sldChg chg="del">
        <pc:chgData name="Loggia  Serena" userId="e1d797a7-22fe-4a25-901a-9a04d4c2f2e8" providerId="ADAL" clId="{326816C3-DBBD-C745-8A0A-60792BECCDA7}" dt="2022-05-30T10:26:55.486" v="1285" actId="2696"/>
        <pc:sldMkLst>
          <pc:docMk/>
          <pc:sldMk cId="1230261609" sldId="488"/>
        </pc:sldMkLst>
      </pc:sldChg>
      <pc:sldChg chg="del">
        <pc:chgData name="Loggia  Serena" userId="e1d797a7-22fe-4a25-901a-9a04d4c2f2e8" providerId="ADAL" clId="{326816C3-DBBD-C745-8A0A-60792BECCDA7}" dt="2022-05-30T10:26:55.486" v="1285" actId="2696"/>
        <pc:sldMkLst>
          <pc:docMk/>
          <pc:sldMk cId="3641399920" sldId="489"/>
        </pc:sldMkLst>
      </pc:sldChg>
      <pc:sldChg chg="del mod modShow">
        <pc:chgData name="Loggia  Serena" userId="e1d797a7-22fe-4a25-901a-9a04d4c2f2e8" providerId="ADAL" clId="{326816C3-DBBD-C745-8A0A-60792BECCDA7}" dt="2022-05-30T12:43:13.636" v="2250" actId="2696"/>
        <pc:sldMkLst>
          <pc:docMk/>
          <pc:sldMk cId="2815724293" sldId="495"/>
        </pc:sldMkLst>
      </pc:sldChg>
      <pc:sldChg chg="del mod modShow">
        <pc:chgData name="Loggia  Serena" userId="e1d797a7-22fe-4a25-901a-9a04d4c2f2e8" providerId="ADAL" clId="{326816C3-DBBD-C745-8A0A-60792BECCDA7}" dt="2022-05-30T12:43:08.468" v="2249" actId="2696"/>
        <pc:sldMkLst>
          <pc:docMk/>
          <pc:sldMk cId="2179890566" sldId="498"/>
        </pc:sldMkLst>
      </pc:sldChg>
      <pc:sldChg chg="modSp mod">
        <pc:chgData name="Loggia  Serena" userId="e1d797a7-22fe-4a25-901a-9a04d4c2f2e8" providerId="ADAL" clId="{326816C3-DBBD-C745-8A0A-60792BECCDA7}" dt="2022-05-25T19:46:28.500" v="0" actId="20577"/>
        <pc:sldMkLst>
          <pc:docMk/>
          <pc:sldMk cId="336090735" sldId="500"/>
        </pc:sldMkLst>
        <pc:spChg chg="mod">
          <ac:chgData name="Loggia  Serena" userId="e1d797a7-22fe-4a25-901a-9a04d4c2f2e8" providerId="ADAL" clId="{326816C3-DBBD-C745-8A0A-60792BECCDA7}" dt="2022-05-25T19:46:28.500" v="0" actId="20577"/>
          <ac:spMkLst>
            <pc:docMk/>
            <pc:sldMk cId="336090735" sldId="500"/>
            <ac:spMk id="8" creationId="{BAE559BA-25D4-947B-D97F-13E2283339E6}"/>
          </ac:spMkLst>
        </pc:spChg>
      </pc:sldChg>
      <pc:sldChg chg="del">
        <pc:chgData name="Loggia  Serena" userId="e1d797a7-22fe-4a25-901a-9a04d4c2f2e8" providerId="ADAL" clId="{326816C3-DBBD-C745-8A0A-60792BECCDA7}" dt="2022-05-30T10:26:55.486" v="1285" actId="2696"/>
        <pc:sldMkLst>
          <pc:docMk/>
          <pc:sldMk cId="2185868040" sldId="505"/>
        </pc:sldMkLst>
      </pc:sldChg>
      <pc:sldChg chg="del">
        <pc:chgData name="Loggia  Serena" userId="e1d797a7-22fe-4a25-901a-9a04d4c2f2e8" providerId="ADAL" clId="{326816C3-DBBD-C745-8A0A-60792BECCDA7}" dt="2022-05-30T10:26:55.486" v="1285" actId="2696"/>
        <pc:sldMkLst>
          <pc:docMk/>
          <pc:sldMk cId="2129674227" sldId="506"/>
        </pc:sldMkLst>
      </pc:sldChg>
      <pc:sldChg chg="del">
        <pc:chgData name="Loggia  Serena" userId="e1d797a7-22fe-4a25-901a-9a04d4c2f2e8" providerId="ADAL" clId="{326816C3-DBBD-C745-8A0A-60792BECCDA7}" dt="2022-05-30T10:26:55.486" v="1285" actId="2696"/>
        <pc:sldMkLst>
          <pc:docMk/>
          <pc:sldMk cId="1594553856" sldId="507"/>
        </pc:sldMkLst>
      </pc:sldChg>
      <pc:sldChg chg="modSp mod">
        <pc:chgData name="Loggia  Serena" userId="e1d797a7-22fe-4a25-901a-9a04d4c2f2e8" providerId="ADAL" clId="{326816C3-DBBD-C745-8A0A-60792BECCDA7}" dt="2022-05-29T22:09:40.290" v="410" actId="20577"/>
        <pc:sldMkLst>
          <pc:docMk/>
          <pc:sldMk cId="206857664" sldId="524"/>
        </pc:sldMkLst>
        <pc:spChg chg="mod">
          <ac:chgData name="Loggia  Serena" userId="e1d797a7-22fe-4a25-901a-9a04d4c2f2e8" providerId="ADAL" clId="{326816C3-DBBD-C745-8A0A-60792BECCDA7}" dt="2022-05-29T22:09:40.290" v="410" actId="20577"/>
          <ac:spMkLst>
            <pc:docMk/>
            <pc:sldMk cId="206857664" sldId="524"/>
            <ac:spMk id="2" creationId="{40E720BC-F3F4-73EC-804C-D88D9231D0BF}"/>
          </ac:spMkLst>
        </pc:spChg>
      </pc:sldChg>
      <pc:sldChg chg="del mod modShow">
        <pc:chgData name="Loggia  Serena" userId="e1d797a7-22fe-4a25-901a-9a04d4c2f2e8" providerId="ADAL" clId="{326816C3-DBBD-C745-8A0A-60792BECCDA7}" dt="2022-05-30T12:43:02.937" v="2248" actId="2696"/>
        <pc:sldMkLst>
          <pc:docMk/>
          <pc:sldMk cId="777198378" sldId="528"/>
        </pc:sldMkLst>
      </pc:sldChg>
      <pc:sldChg chg="del ord">
        <pc:chgData name="Loggia  Serena" userId="e1d797a7-22fe-4a25-901a-9a04d4c2f2e8" providerId="ADAL" clId="{326816C3-DBBD-C745-8A0A-60792BECCDA7}" dt="2022-05-29T16:27:06.869" v="261" actId="2696"/>
        <pc:sldMkLst>
          <pc:docMk/>
          <pc:sldMk cId="1909239262" sldId="531"/>
        </pc:sldMkLst>
      </pc:sldChg>
      <pc:sldChg chg="modSp del mod ord modAnim delCm">
        <pc:chgData name="Loggia  Serena" userId="e1d797a7-22fe-4a25-901a-9a04d4c2f2e8" providerId="ADAL" clId="{326816C3-DBBD-C745-8A0A-60792BECCDA7}" dt="2022-05-30T08:22:22.687" v="913" actId="2696"/>
        <pc:sldMkLst>
          <pc:docMk/>
          <pc:sldMk cId="2957600891" sldId="532"/>
        </pc:sldMkLst>
        <pc:spChg chg="mod">
          <ac:chgData name="Loggia  Serena" userId="e1d797a7-22fe-4a25-901a-9a04d4c2f2e8" providerId="ADAL" clId="{326816C3-DBBD-C745-8A0A-60792BECCDA7}" dt="2022-05-29T21:56:13.566" v="320" actId="1076"/>
          <ac:spMkLst>
            <pc:docMk/>
            <pc:sldMk cId="2957600891" sldId="532"/>
            <ac:spMk id="3" creationId="{2D617726-E5C1-3C9F-85E5-DE96F356A64B}"/>
          </ac:spMkLst>
        </pc:spChg>
        <pc:spChg chg="mod">
          <ac:chgData name="Loggia  Serena" userId="e1d797a7-22fe-4a25-901a-9a04d4c2f2e8" providerId="ADAL" clId="{326816C3-DBBD-C745-8A0A-60792BECCDA7}" dt="2022-05-29T21:56:13.566" v="320" actId="1076"/>
          <ac:spMkLst>
            <pc:docMk/>
            <pc:sldMk cId="2957600891" sldId="532"/>
            <ac:spMk id="9" creationId="{8A5A126E-C907-5B1A-067B-177BD01CAC20}"/>
          </ac:spMkLst>
        </pc:spChg>
      </pc:sldChg>
      <pc:sldChg chg="del modAnim">
        <pc:chgData name="Loggia  Serena" userId="e1d797a7-22fe-4a25-901a-9a04d4c2f2e8" providerId="ADAL" clId="{326816C3-DBBD-C745-8A0A-60792BECCDA7}" dt="2022-05-30T08:22:22.687" v="913" actId="2696"/>
        <pc:sldMkLst>
          <pc:docMk/>
          <pc:sldMk cId="3297941661" sldId="534"/>
        </pc:sldMkLst>
      </pc:sldChg>
      <pc:sldChg chg="modSp mod">
        <pc:chgData name="Loggia  Serena" userId="e1d797a7-22fe-4a25-901a-9a04d4c2f2e8" providerId="ADAL" clId="{326816C3-DBBD-C745-8A0A-60792BECCDA7}" dt="2022-05-29T22:04:08.280" v="363" actId="20577"/>
        <pc:sldMkLst>
          <pc:docMk/>
          <pc:sldMk cId="2858875167" sldId="540"/>
        </pc:sldMkLst>
        <pc:spChg chg="mod">
          <ac:chgData name="Loggia  Serena" userId="e1d797a7-22fe-4a25-901a-9a04d4c2f2e8" providerId="ADAL" clId="{326816C3-DBBD-C745-8A0A-60792BECCDA7}" dt="2022-05-29T22:04:08.280" v="363" actId="20577"/>
          <ac:spMkLst>
            <pc:docMk/>
            <pc:sldMk cId="2858875167" sldId="540"/>
            <ac:spMk id="2" creationId="{7CFA64B8-C86E-4DEF-BF37-5D3F1B322EBD}"/>
          </ac:spMkLst>
        </pc:spChg>
      </pc:sldChg>
      <pc:sldChg chg="modSp mod">
        <pc:chgData name="Loggia  Serena" userId="e1d797a7-22fe-4a25-901a-9a04d4c2f2e8" providerId="ADAL" clId="{326816C3-DBBD-C745-8A0A-60792BECCDA7}" dt="2022-05-29T22:03:59.257" v="362" actId="20577"/>
        <pc:sldMkLst>
          <pc:docMk/>
          <pc:sldMk cId="2969457163" sldId="543"/>
        </pc:sldMkLst>
        <pc:spChg chg="mod">
          <ac:chgData name="Loggia  Serena" userId="e1d797a7-22fe-4a25-901a-9a04d4c2f2e8" providerId="ADAL" clId="{326816C3-DBBD-C745-8A0A-60792BECCDA7}" dt="2022-05-29T22:03:59.257" v="362" actId="20577"/>
          <ac:spMkLst>
            <pc:docMk/>
            <pc:sldMk cId="2969457163" sldId="543"/>
            <ac:spMk id="2" creationId="{40E720BC-F3F4-73EC-804C-D88D9231D0BF}"/>
          </ac:spMkLst>
        </pc:spChg>
      </pc:sldChg>
      <pc:sldChg chg="modSp mod">
        <pc:chgData name="Loggia  Serena" userId="e1d797a7-22fe-4a25-901a-9a04d4c2f2e8" providerId="ADAL" clId="{326816C3-DBBD-C745-8A0A-60792BECCDA7}" dt="2022-05-29T22:04:29.570" v="367" actId="20577"/>
        <pc:sldMkLst>
          <pc:docMk/>
          <pc:sldMk cId="403308709" sldId="544"/>
        </pc:sldMkLst>
        <pc:spChg chg="mod">
          <ac:chgData name="Loggia  Serena" userId="e1d797a7-22fe-4a25-901a-9a04d4c2f2e8" providerId="ADAL" clId="{326816C3-DBBD-C745-8A0A-60792BECCDA7}" dt="2022-05-29T22:04:29.570" v="367" actId="20577"/>
          <ac:spMkLst>
            <pc:docMk/>
            <pc:sldMk cId="403308709" sldId="544"/>
            <ac:spMk id="2" creationId="{7CFA64B8-C86E-4DEF-BF37-5D3F1B322EBD}"/>
          </ac:spMkLst>
        </pc:spChg>
      </pc:sldChg>
      <pc:sldChg chg="addSp delSp modSp mod addCm modCm">
        <pc:chgData name="Loggia  Serena" userId="e1d797a7-22fe-4a25-901a-9a04d4c2f2e8" providerId="ADAL" clId="{326816C3-DBBD-C745-8A0A-60792BECCDA7}" dt="2022-05-30T00:14:24.085" v="907"/>
        <pc:sldMkLst>
          <pc:docMk/>
          <pc:sldMk cId="429041812" sldId="546"/>
        </pc:sldMkLst>
        <pc:spChg chg="mod">
          <ac:chgData name="Loggia  Serena" userId="e1d797a7-22fe-4a25-901a-9a04d4c2f2e8" providerId="ADAL" clId="{326816C3-DBBD-C745-8A0A-60792BECCDA7}" dt="2022-05-29T22:09:57.825" v="419" actId="20577"/>
          <ac:spMkLst>
            <pc:docMk/>
            <pc:sldMk cId="429041812" sldId="546"/>
            <ac:spMk id="2" creationId="{40E720BC-F3F4-73EC-804C-D88D9231D0BF}"/>
          </ac:spMkLst>
        </pc:spChg>
        <pc:picChg chg="del">
          <ac:chgData name="Loggia  Serena" userId="e1d797a7-22fe-4a25-901a-9a04d4c2f2e8" providerId="ADAL" clId="{326816C3-DBBD-C745-8A0A-60792BECCDA7}" dt="2022-05-29T23:17:40.325" v="555" actId="478"/>
          <ac:picMkLst>
            <pc:docMk/>
            <pc:sldMk cId="429041812" sldId="546"/>
            <ac:picMk id="7" creationId="{C58B6662-98A4-46D3-AC7B-528DB31DC769}"/>
          </ac:picMkLst>
        </pc:picChg>
        <pc:picChg chg="add mod">
          <ac:chgData name="Loggia  Serena" userId="e1d797a7-22fe-4a25-901a-9a04d4c2f2e8" providerId="ADAL" clId="{326816C3-DBBD-C745-8A0A-60792BECCDA7}" dt="2022-05-29T23:17:51.813" v="559" actId="1076"/>
          <ac:picMkLst>
            <pc:docMk/>
            <pc:sldMk cId="429041812" sldId="546"/>
            <ac:picMk id="10" creationId="{512E04D9-36BA-51E1-DDA0-4DBE4A62F197}"/>
          </ac:picMkLst>
        </pc:picChg>
      </pc:sldChg>
      <pc:sldChg chg="modSp mod">
        <pc:chgData name="Loggia  Serena" userId="e1d797a7-22fe-4a25-901a-9a04d4c2f2e8" providerId="ADAL" clId="{326816C3-DBBD-C745-8A0A-60792BECCDA7}" dt="2022-05-29T22:09:46.629" v="411" actId="20577"/>
        <pc:sldMkLst>
          <pc:docMk/>
          <pc:sldMk cId="2771225790" sldId="547"/>
        </pc:sldMkLst>
        <pc:spChg chg="mod">
          <ac:chgData name="Loggia  Serena" userId="e1d797a7-22fe-4a25-901a-9a04d4c2f2e8" providerId="ADAL" clId="{326816C3-DBBD-C745-8A0A-60792BECCDA7}" dt="2022-05-29T22:09:46.629" v="411" actId="20577"/>
          <ac:spMkLst>
            <pc:docMk/>
            <pc:sldMk cId="2771225790" sldId="547"/>
            <ac:spMk id="2" creationId="{40E720BC-F3F4-73EC-804C-D88D9231D0BF}"/>
          </ac:spMkLst>
        </pc:spChg>
      </pc:sldChg>
      <pc:sldChg chg="modSp mod">
        <pc:chgData name="Loggia  Serena" userId="e1d797a7-22fe-4a25-901a-9a04d4c2f2e8" providerId="ADAL" clId="{326816C3-DBBD-C745-8A0A-60792BECCDA7}" dt="2022-05-30T09:55:36.447" v="1202" actId="313"/>
        <pc:sldMkLst>
          <pc:docMk/>
          <pc:sldMk cId="1022206620" sldId="551"/>
        </pc:sldMkLst>
        <pc:spChg chg="mod">
          <ac:chgData name="Loggia  Serena" userId="e1d797a7-22fe-4a25-901a-9a04d4c2f2e8" providerId="ADAL" clId="{326816C3-DBBD-C745-8A0A-60792BECCDA7}" dt="2022-05-30T09:55:36.447" v="1202" actId="313"/>
          <ac:spMkLst>
            <pc:docMk/>
            <pc:sldMk cId="1022206620" sldId="551"/>
            <ac:spMk id="3" creationId="{00133450-DB85-AFCA-B031-F53BB70542E4}"/>
          </ac:spMkLst>
        </pc:spChg>
      </pc:sldChg>
      <pc:sldChg chg="modSp mod">
        <pc:chgData name="Loggia  Serena" userId="e1d797a7-22fe-4a25-901a-9a04d4c2f2e8" providerId="ADAL" clId="{326816C3-DBBD-C745-8A0A-60792BECCDA7}" dt="2022-05-30T09:56:21.296" v="1212" actId="313"/>
        <pc:sldMkLst>
          <pc:docMk/>
          <pc:sldMk cId="1746033886" sldId="553"/>
        </pc:sldMkLst>
        <pc:spChg chg="mod">
          <ac:chgData name="Loggia  Serena" userId="e1d797a7-22fe-4a25-901a-9a04d4c2f2e8" providerId="ADAL" clId="{326816C3-DBBD-C745-8A0A-60792BECCDA7}" dt="2022-05-30T09:56:21.296" v="1212" actId="313"/>
          <ac:spMkLst>
            <pc:docMk/>
            <pc:sldMk cId="1746033886" sldId="553"/>
            <ac:spMk id="3" creationId="{00133450-DB85-AFCA-B031-F53BB70542E4}"/>
          </ac:spMkLst>
        </pc:spChg>
      </pc:sldChg>
      <pc:sldChg chg="modSp mod">
        <pc:chgData name="Loggia  Serena" userId="e1d797a7-22fe-4a25-901a-9a04d4c2f2e8" providerId="ADAL" clId="{326816C3-DBBD-C745-8A0A-60792BECCDA7}" dt="2022-05-30T09:55:39.229" v="1203" actId="313"/>
        <pc:sldMkLst>
          <pc:docMk/>
          <pc:sldMk cId="3671215273" sldId="554"/>
        </pc:sldMkLst>
        <pc:spChg chg="mod">
          <ac:chgData name="Loggia  Serena" userId="e1d797a7-22fe-4a25-901a-9a04d4c2f2e8" providerId="ADAL" clId="{326816C3-DBBD-C745-8A0A-60792BECCDA7}" dt="2022-05-30T09:55:39.229" v="1203" actId="313"/>
          <ac:spMkLst>
            <pc:docMk/>
            <pc:sldMk cId="3671215273" sldId="554"/>
            <ac:spMk id="3" creationId="{00133450-DB85-AFCA-B031-F53BB70542E4}"/>
          </ac:spMkLst>
        </pc:spChg>
      </pc:sldChg>
      <pc:sldChg chg="modSp mod">
        <pc:chgData name="Loggia  Serena" userId="e1d797a7-22fe-4a25-901a-9a04d4c2f2e8" providerId="ADAL" clId="{326816C3-DBBD-C745-8A0A-60792BECCDA7}" dt="2022-05-30T09:55:46.726" v="1205" actId="313"/>
        <pc:sldMkLst>
          <pc:docMk/>
          <pc:sldMk cId="3726494873" sldId="555"/>
        </pc:sldMkLst>
        <pc:spChg chg="mod">
          <ac:chgData name="Loggia  Serena" userId="e1d797a7-22fe-4a25-901a-9a04d4c2f2e8" providerId="ADAL" clId="{326816C3-DBBD-C745-8A0A-60792BECCDA7}" dt="2022-05-30T09:55:46.726" v="1205" actId="313"/>
          <ac:spMkLst>
            <pc:docMk/>
            <pc:sldMk cId="3726494873" sldId="555"/>
            <ac:spMk id="3" creationId="{00133450-DB85-AFCA-B031-F53BB70542E4}"/>
          </ac:spMkLst>
        </pc:spChg>
      </pc:sldChg>
      <pc:sldChg chg="modSp mod">
        <pc:chgData name="Loggia  Serena" userId="e1d797a7-22fe-4a25-901a-9a04d4c2f2e8" providerId="ADAL" clId="{326816C3-DBBD-C745-8A0A-60792BECCDA7}" dt="2022-05-30T09:55:45.023" v="1204" actId="313"/>
        <pc:sldMkLst>
          <pc:docMk/>
          <pc:sldMk cId="779890095" sldId="556"/>
        </pc:sldMkLst>
        <pc:spChg chg="mod">
          <ac:chgData name="Loggia  Serena" userId="e1d797a7-22fe-4a25-901a-9a04d4c2f2e8" providerId="ADAL" clId="{326816C3-DBBD-C745-8A0A-60792BECCDA7}" dt="2022-05-30T09:55:45.023" v="1204" actId="313"/>
          <ac:spMkLst>
            <pc:docMk/>
            <pc:sldMk cId="779890095" sldId="556"/>
            <ac:spMk id="3" creationId="{00133450-DB85-AFCA-B031-F53BB70542E4}"/>
          </ac:spMkLst>
        </pc:spChg>
      </pc:sldChg>
      <pc:sldChg chg="modSp mod">
        <pc:chgData name="Loggia  Serena" userId="e1d797a7-22fe-4a25-901a-9a04d4c2f2e8" providerId="ADAL" clId="{326816C3-DBBD-C745-8A0A-60792BECCDA7}" dt="2022-05-30T09:55:47.316" v="1206" actId="313"/>
        <pc:sldMkLst>
          <pc:docMk/>
          <pc:sldMk cId="1641520068" sldId="557"/>
        </pc:sldMkLst>
        <pc:spChg chg="mod">
          <ac:chgData name="Loggia  Serena" userId="e1d797a7-22fe-4a25-901a-9a04d4c2f2e8" providerId="ADAL" clId="{326816C3-DBBD-C745-8A0A-60792BECCDA7}" dt="2022-05-30T09:55:47.316" v="1206" actId="313"/>
          <ac:spMkLst>
            <pc:docMk/>
            <pc:sldMk cId="1641520068" sldId="557"/>
            <ac:spMk id="3" creationId="{00133450-DB85-AFCA-B031-F53BB70542E4}"/>
          </ac:spMkLst>
        </pc:spChg>
      </pc:sldChg>
      <pc:sldChg chg="modSp mod">
        <pc:chgData name="Loggia  Serena" userId="e1d797a7-22fe-4a25-901a-9a04d4c2f2e8" providerId="ADAL" clId="{326816C3-DBBD-C745-8A0A-60792BECCDA7}" dt="2022-05-29T22:01:51.595" v="354" actId="20577"/>
        <pc:sldMkLst>
          <pc:docMk/>
          <pc:sldMk cId="1692493031" sldId="567"/>
        </pc:sldMkLst>
        <pc:spChg chg="mod">
          <ac:chgData name="Loggia  Serena" userId="e1d797a7-22fe-4a25-901a-9a04d4c2f2e8" providerId="ADAL" clId="{326816C3-DBBD-C745-8A0A-60792BECCDA7}" dt="2022-05-29T22:01:51.595" v="354" actId="20577"/>
          <ac:spMkLst>
            <pc:docMk/>
            <pc:sldMk cId="1692493031" sldId="567"/>
            <ac:spMk id="2" creationId="{0BBD1F83-F68E-4CCB-9A75-444D2E9B29CC}"/>
          </ac:spMkLst>
        </pc:spChg>
      </pc:sldChg>
      <pc:sldChg chg="modSp addCm modCm">
        <pc:chgData name="Loggia  Serena" userId="e1d797a7-22fe-4a25-901a-9a04d4c2f2e8" providerId="ADAL" clId="{326816C3-DBBD-C745-8A0A-60792BECCDA7}" dt="2022-05-30T00:14:45.824" v="910"/>
        <pc:sldMkLst>
          <pc:docMk/>
          <pc:sldMk cId="113832277" sldId="569"/>
        </pc:sldMkLst>
        <pc:spChg chg="mod">
          <ac:chgData name="Loggia  Serena" userId="e1d797a7-22fe-4a25-901a-9a04d4c2f2e8" providerId="ADAL" clId="{326816C3-DBBD-C745-8A0A-60792BECCDA7}" dt="2022-05-29T22:02:13.675" v="356"/>
          <ac:spMkLst>
            <pc:docMk/>
            <pc:sldMk cId="113832277" sldId="569"/>
            <ac:spMk id="2" creationId="{0BBD1F83-F68E-4CCB-9A75-444D2E9B29CC}"/>
          </ac:spMkLst>
        </pc:spChg>
      </pc:sldChg>
      <pc:sldChg chg="addSp delSp modSp mod addCm">
        <pc:chgData name="Loggia  Serena" userId="e1d797a7-22fe-4a25-901a-9a04d4c2f2e8" providerId="ADAL" clId="{326816C3-DBBD-C745-8A0A-60792BECCDA7}" dt="2022-05-30T00:14:30.765" v="908" actId="1589"/>
        <pc:sldMkLst>
          <pc:docMk/>
          <pc:sldMk cId="3108847255" sldId="570"/>
        </pc:sldMkLst>
        <pc:spChg chg="mod">
          <ac:chgData name="Loggia  Serena" userId="e1d797a7-22fe-4a25-901a-9a04d4c2f2e8" providerId="ADAL" clId="{326816C3-DBBD-C745-8A0A-60792BECCDA7}" dt="2022-05-29T22:10:29.191" v="440" actId="20577"/>
          <ac:spMkLst>
            <pc:docMk/>
            <pc:sldMk cId="3108847255" sldId="570"/>
            <ac:spMk id="2" creationId="{0BBD1F83-F68E-4CCB-9A75-444D2E9B29CC}"/>
          </ac:spMkLst>
        </pc:spChg>
        <pc:picChg chg="del">
          <ac:chgData name="Loggia  Serena" userId="e1d797a7-22fe-4a25-901a-9a04d4c2f2e8" providerId="ADAL" clId="{326816C3-DBBD-C745-8A0A-60792BECCDA7}" dt="2022-05-29T23:17:26.661" v="552" actId="478"/>
          <ac:picMkLst>
            <pc:docMk/>
            <pc:sldMk cId="3108847255" sldId="570"/>
            <ac:picMk id="7" creationId="{520DFB13-36C0-4EBF-876F-E728076D0BA8}"/>
          </ac:picMkLst>
        </pc:picChg>
        <pc:picChg chg="add mod">
          <ac:chgData name="Loggia  Serena" userId="e1d797a7-22fe-4a25-901a-9a04d4c2f2e8" providerId="ADAL" clId="{326816C3-DBBD-C745-8A0A-60792BECCDA7}" dt="2022-05-29T23:17:30.011" v="553" actId="1076"/>
          <ac:picMkLst>
            <pc:docMk/>
            <pc:sldMk cId="3108847255" sldId="570"/>
            <ac:picMk id="8" creationId="{E1F80BC6-00D6-DAB1-5391-397A97DFD627}"/>
          </ac:picMkLst>
        </pc:picChg>
      </pc:sldChg>
      <pc:sldChg chg="modSp mod">
        <pc:chgData name="Loggia  Serena" userId="e1d797a7-22fe-4a25-901a-9a04d4c2f2e8" providerId="ADAL" clId="{326816C3-DBBD-C745-8A0A-60792BECCDA7}" dt="2022-05-29T22:09:29.627" v="409" actId="20577"/>
        <pc:sldMkLst>
          <pc:docMk/>
          <pc:sldMk cId="418527979" sldId="571"/>
        </pc:sldMkLst>
        <pc:spChg chg="mod">
          <ac:chgData name="Loggia  Serena" userId="e1d797a7-22fe-4a25-901a-9a04d4c2f2e8" providerId="ADAL" clId="{326816C3-DBBD-C745-8A0A-60792BECCDA7}" dt="2022-05-29T22:09:29.627" v="409" actId="20577"/>
          <ac:spMkLst>
            <pc:docMk/>
            <pc:sldMk cId="418527979" sldId="571"/>
            <ac:spMk id="2" creationId="{0BBD1F83-F68E-4CCB-9A75-444D2E9B29CC}"/>
          </ac:spMkLst>
        </pc:spChg>
      </pc:sldChg>
      <pc:sldChg chg="modSp mod modNotesTx">
        <pc:chgData name="Loggia  Serena" userId="e1d797a7-22fe-4a25-901a-9a04d4c2f2e8" providerId="ADAL" clId="{326816C3-DBBD-C745-8A0A-60792BECCDA7}" dt="2022-05-30T09:56:19.650" v="1211" actId="313"/>
        <pc:sldMkLst>
          <pc:docMk/>
          <pc:sldMk cId="932353685" sldId="575"/>
        </pc:sldMkLst>
        <pc:spChg chg="mod">
          <ac:chgData name="Loggia  Serena" userId="e1d797a7-22fe-4a25-901a-9a04d4c2f2e8" providerId="ADAL" clId="{326816C3-DBBD-C745-8A0A-60792BECCDA7}" dt="2022-05-30T09:55:33.808" v="1201" actId="313"/>
          <ac:spMkLst>
            <pc:docMk/>
            <pc:sldMk cId="932353685" sldId="575"/>
            <ac:spMk id="3" creationId="{00133450-DB85-AFCA-B031-F53BB70542E4}"/>
          </ac:spMkLst>
        </pc:spChg>
      </pc:sldChg>
      <pc:sldChg chg="modSp mod">
        <pc:chgData name="Loggia  Serena" userId="e1d797a7-22fe-4a25-901a-9a04d4c2f2e8" providerId="ADAL" clId="{326816C3-DBBD-C745-8A0A-60792BECCDA7}" dt="2022-05-29T22:04:38.301" v="368" actId="20577"/>
        <pc:sldMkLst>
          <pc:docMk/>
          <pc:sldMk cId="1979551255" sldId="576"/>
        </pc:sldMkLst>
        <pc:spChg chg="mod">
          <ac:chgData name="Loggia  Serena" userId="e1d797a7-22fe-4a25-901a-9a04d4c2f2e8" providerId="ADAL" clId="{326816C3-DBBD-C745-8A0A-60792BECCDA7}" dt="2022-05-29T22:04:38.301" v="368" actId="20577"/>
          <ac:spMkLst>
            <pc:docMk/>
            <pc:sldMk cId="1979551255" sldId="576"/>
            <ac:spMk id="10" creationId="{5B2D5E98-26EE-46BC-AB14-4A9E1288DC1E}"/>
          </ac:spMkLst>
        </pc:spChg>
      </pc:sldChg>
      <pc:sldChg chg="modSp mod">
        <pc:chgData name="Loggia  Serena" userId="e1d797a7-22fe-4a25-901a-9a04d4c2f2e8" providerId="ADAL" clId="{326816C3-DBBD-C745-8A0A-60792BECCDA7}" dt="2022-05-29T22:05:00.483" v="386" actId="20577"/>
        <pc:sldMkLst>
          <pc:docMk/>
          <pc:sldMk cId="4025381832" sldId="577"/>
        </pc:sldMkLst>
        <pc:spChg chg="mod">
          <ac:chgData name="Loggia  Serena" userId="e1d797a7-22fe-4a25-901a-9a04d4c2f2e8" providerId="ADAL" clId="{326816C3-DBBD-C745-8A0A-60792BECCDA7}" dt="2022-05-29T22:05:00.483" v="386" actId="20577"/>
          <ac:spMkLst>
            <pc:docMk/>
            <pc:sldMk cId="4025381832" sldId="577"/>
            <ac:spMk id="2" creationId="{475F2ED8-0D28-4B18-B462-D19E396A435E}"/>
          </ac:spMkLst>
        </pc:spChg>
      </pc:sldChg>
      <pc:sldChg chg="del">
        <pc:chgData name="Loggia  Serena" userId="e1d797a7-22fe-4a25-901a-9a04d4c2f2e8" providerId="ADAL" clId="{326816C3-DBBD-C745-8A0A-60792BECCDA7}" dt="2022-05-29T15:39:35.841" v="101" actId="2696"/>
        <pc:sldMkLst>
          <pc:docMk/>
          <pc:sldMk cId="932992373" sldId="578"/>
        </pc:sldMkLst>
      </pc:sldChg>
      <pc:sldChg chg="del modAnim">
        <pc:chgData name="Loggia  Serena" userId="e1d797a7-22fe-4a25-901a-9a04d4c2f2e8" providerId="ADAL" clId="{326816C3-DBBD-C745-8A0A-60792BECCDA7}" dt="2022-05-30T08:22:22.687" v="913" actId="2696"/>
        <pc:sldMkLst>
          <pc:docMk/>
          <pc:sldMk cId="1202976498" sldId="579"/>
        </pc:sldMkLst>
      </pc:sldChg>
      <pc:sldChg chg="del">
        <pc:chgData name="Loggia  Serena" userId="e1d797a7-22fe-4a25-901a-9a04d4c2f2e8" providerId="ADAL" clId="{326816C3-DBBD-C745-8A0A-60792BECCDA7}" dt="2022-05-30T08:22:22.687" v="913" actId="2696"/>
        <pc:sldMkLst>
          <pc:docMk/>
          <pc:sldMk cId="1180213084" sldId="580"/>
        </pc:sldMkLst>
      </pc:sldChg>
      <pc:sldChg chg="modSp mod modNotesTx">
        <pc:chgData name="Loggia  Serena" userId="e1d797a7-22fe-4a25-901a-9a04d4c2f2e8" providerId="ADAL" clId="{326816C3-DBBD-C745-8A0A-60792BECCDA7}" dt="2022-05-30T09:56:02.001" v="1210" actId="313"/>
        <pc:sldMkLst>
          <pc:docMk/>
          <pc:sldMk cId="3422879562" sldId="581"/>
        </pc:sldMkLst>
        <pc:spChg chg="mod">
          <ac:chgData name="Loggia  Serena" userId="e1d797a7-22fe-4a25-901a-9a04d4c2f2e8" providerId="ADAL" clId="{326816C3-DBBD-C745-8A0A-60792BECCDA7}" dt="2022-05-30T09:55:28.095" v="1199" actId="313"/>
          <ac:spMkLst>
            <pc:docMk/>
            <pc:sldMk cId="3422879562" sldId="581"/>
            <ac:spMk id="3" creationId="{00133450-DB85-AFCA-B031-F53BB70542E4}"/>
          </ac:spMkLst>
        </pc:spChg>
      </pc:sldChg>
      <pc:sldChg chg="modSp mod modNotesTx">
        <pc:chgData name="Loggia  Serena" userId="e1d797a7-22fe-4a25-901a-9a04d4c2f2e8" providerId="ADAL" clId="{326816C3-DBBD-C745-8A0A-60792BECCDA7}" dt="2022-05-30T09:56:26.372" v="1213" actId="313"/>
        <pc:sldMkLst>
          <pc:docMk/>
          <pc:sldMk cId="1283499672" sldId="582"/>
        </pc:sldMkLst>
        <pc:spChg chg="mod">
          <ac:chgData name="Loggia  Serena" userId="e1d797a7-22fe-4a25-901a-9a04d4c2f2e8" providerId="ADAL" clId="{326816C3-DBBD-C745-8A0A-60792BECCDA7}" dt="2022-05-30T09:55:30.936" v="1200" actId="313"/>
          <ac:spMkLst>
            <pc:docMk/>
            <pc:sldMk cId="1283499672" sldId="582"/>
            <ac:spMk id="3" creationId="{00133450-DB85-AFCA-B031-F53BB70542E4}"/>
          </ac:spMkLst>
        </pc:spChg>
      </pc:sldChg>
      <pc:sldChg chg="modSp addCm">
        <pc:chgData name="Loggia  Serena" userId="e1d797a7-22fe-4a25-901a-9a04d4c2f2e8" providerId="ADAL" clId="{326816C3-DBBD-C745-8A0A-60792BECCDA7}" dt="2022-05-30T00:14:52.818" v="911" actId="1589"/>
        <pc:sldMkLst>
          <pc:docMk/>
          <pc:sldMk cId="761830786" sldId="584"/>
        </pc:sldMkLst>
        <pc:spChg chg="mod">
          <ac:chgData name="Loggia  Serena" userId="e1d797a7-22fe-4a25-901a-9a04d4c2f2e8" providerId="ADAL" clId="{326816C3-DBBD-C745-8A0A-60792BECCDA7}" dt="2022-05-29T22:02:00.279" v="355"/>
          <ac:spMkLst>
            <pc:docMk/>
            <pc:sldMk cId="761830786" sldId="584"/>
            <ac:spMk id="2" creationId="{0BBD1F83-F68E-4CCB-9A75-444D2E9B29CC}"/>
          </ac:spMkLst>
        </pc:spChg>
      </pc:sldChg>
      <pc:sldChg chg="modSp mod">
        <pc:chgData name="Loggia  Serena" userId="e1d797a7-22fe-4a25-901a-9a04d4c2f2e8" providerId="ADAL" clId="{326816C3-DBBD-C745-8A0A-60792BECCDA7}" dt="2022-05-29T22:03:15.731" v="357" actId="20577"/>
        <pc:sldMkLst>
          <pc:docMk/>
          <pc:sldMk cId="844770657" sldId="585"/>
        </pc:sldMkLst>
        <pc:spChg chg="mod">
          <ac:chgData name="Loggia  Serena" userId="e1d797a7-22fe-4a25-901a-9a04d4c2f2e8" providerId="ADAL" clId="{326816C3-DBBD-C745-8A0A-60792BECCDA7}" dt="2022-05-29T22:03:15.731" v="357" actId="20577"/>
          <ac:spMkLst>
            <pc:docMk/>
            <pc:sldMk cId="844770657" sldId="585"/>
            <ac:spMk id="2" creationId="{7CFA64B8-C86E-4DEF-BF37-5D3F1B322EBD}"/>
          </ac:spMkLst>
        </pc:spChg>
      </pc:sldChg>
      <pc:sldChg chg="modSp mod">
        <pc:chgData name="Loggia  Serena" userId="e1d797a7-22fe-4a25-901a-9a04d4c2f2e8" providerId="ADAL" clId="{326816C3-DBBD-C745-8A0A-60792BECCDA7}" dt="2022-05-29T22:04:21.087" v="365" actId="20577"/>
        <pc:sldMkLst>
          <pc:docMk/>
          <pc:sldMk cId="659634685" sldId="588"/>
        </pc:sldMkLst>
        <pc:spChg chg="mod">
          <ac:chgData name="Loggia  Serena" userId="e1d797a7-22fe-4a25-901a-9a04d4c2f2e8" providerId="ADAL" clId="{326816C3-DBBD-C745-8A0A-60792BECCDA7}" dt="2022-05-29T22:04:21.087" v="365" actId="20577"/>
          <ac:spMkLst>
            <pc:docMk/>
            <pc:sldMk cId="659634685" sldId="588"/>
            <ac:spMk id="2" creationId="{7CFA64B8-C86E-4DEF-BF37-5D3F1B322EBD}"/>
          </ac:spMkLst>
        </pc:spChg>
      </pc:sldChg>
      <pc:sldChg chg="modSp mod">
        <pc:chgData name="Loggia  Serena" userId="e1d797a7-22fe-4a25-901a-9a04d4c2f2e8" providerId="ADAL" clId="{326816C3-DBBD-C745-8A0A-60792BECCDA7}" dt="2022-05-29T22:04:25.770" v="366" actId="20577"/>
        <pc:sldMkLst>
          <pc:docMk/>
          <pc:sldMk cId="3189666274" sldId="589"/>
        </pc:sldMkLst>
        <pc:spChg chg="mod">
          <ac:chgData name="Loggia  Serena" userId="e1d797a7-22fe-4a25-901a-9a04d4c2f2e8" providerId="ADAL" clId="{326816C3-DBBD-C745-8A0A-60792BECCDA7}" dt="2022-05-29T22:04:25.770" v="366" actId="20577"/>
          <ac:spMkLst>
            <pc:docMk/>
            <pc:sldMk cId="3189666274" sldId="589"/>
            <ac:spMk id="2" creationId="{7CFA64B8-C86E-4DEF-BF37-5D3F1B322EBD}"/>
          </ac:spMkLst>
        </pc:spChg>
      </pc:sldChg>
      <pc:sldChg chg="modSp mod">
        <pc:chgData name="Loggia  Serena" userId="e1d797a7-22fe-4a25-901a-9a04d4c2f2e8" providerId="ADAL" clId="{326816C3-DBBD-C745-8A0A-60792BECCDA7}" dt="2022-05-29T22:04:17.061" v="364" actId="20577"/>
        <pc:sldMkLst>
          <pc:docMk/>
          <pc:sldMk cId="3044686144" sldId="591"/>
        </pc:sldMkLst>
        <pc:spChg chg="mod">
          <ac:chgData name="Loggia  Serena" userId="e1d797a7-22fe-4a25-901a-9a04d4c2f2e8" providerId="ADAL" clId="{326816C3-DBBD-C745-8A0A-60792BECCDA7}" dt="2022-05-29T22:04:17.061" v="364" actId="20577"/>
          <ac:spMkLst>
            <pc:docMk/>
            <pc:sldMk cId="3044686144" sldId="591"/>
            <ac:spMk id="2" creationId="{7CFA64B8-C86E-4DEF-BF37-5D3F1B322EBD}"/>
          </ac:spMkLst>
        </pc:spChg>
      </pc:sldChg>
      <pc:sldChg chg="modSp mod">
        <pc:chgData name="Loggia  Serena" userId="e1d797a7-22fe-4a25-901a-9a04d4c2f2e8" providerId="ADAL" clId="{326816C3-DBBD-C745-8A0A-60792BECCDA7}" dt="2022-05-29T22:04:41.712" v="369" actId="20577"/>
        <pc:sldMkLst>
          <pc:docMk/>
          <pc:sldMk cId="3953302270" sldId="593"/>
        </pc:sldMkLst>
        <pc:spChg chg="mod">
          <ac:chgData name="Loggia  Serena" userId="e1d797a7-22fe-4a25-901a-9a04d4c2f2e8" providerId="ADAL" clId="{326816C3-DBBD-C745-8A0A-60792BECCDA7}" dt="2022-05-29T22:04:41.712" v="369" actId="20577"/>
          <ac:spMkLst>
            <pc:docMk/>
            <pc:sldMk cId="3953302270" sldId="593"/>
            <ac:spMk id="2" creationId="{40E720BC-F3F4-73EC-804C-D88D9231D0BF}"/>
          </ac:spMkLst>
        </pc:spChg>
      </pc:sldChg>
      <pc:sldChg chg="modSp mod">
        <pc:chgData name="Loggia  Serena" userId="e1d797a7-22fe-4a25-901a-9a04d4c2f2e8" providerId="ADAL" clId="{326816C3-DBBD-C745-8A0A-60792BECCDA7}" dt="2022-05-29T22:05:16.568" v="388"/>
        <pc:sldMkLst>
          <pc:docMk/>
          <pc:sldMk cId="2294753967" sldId="595"/>
        </pc:sldMkLst>
        <pc:spChg chg="mod">
          <ac:chgData name="Loggia  Serena" userId="e1d797a7-22fe-4a25-901a-9a04d4c2f2e8" providerId="ADAL" clId="{326816C3-DBBD-C745-8A0A-60792BECCDA7}" dt="2022-05-29T22:05:16.568" v="388"/>
          <ac:spMkLst>
            <pc:docMk/>
            <pc:sldMk cId="2294753967" sldId="595"/>
            <ac:spMk id="2" creationId="{475F2ED8-0D28-4B18-B462-D19E396A435E}"/>
          </ac:spMkLst>
        </pc:spChg>
      </pc:sldChg>
      <pc:sldChg chg="modSp mod">
        <pc:chgData name="Loggia  Serena" userId="e1d797a7-22fe-4a25-901a-9a04d4c2f2e8" providerId="ADAL" clId="{326816C3-DBBD-C745-8A0A-60792BECCDA7}" dt="2022-05-29T22:03:19.329" v="358" actId="20577"/>
        <pc:sldMkLst>
          <pc:docMk/>
          <pc:sldMk cId="1296755660" sldId="596"/>
        </pc:sldMkLst>
        <pc:spChg chg="mod">
          <ac:chgData name="Loggia  Serena" userId="e1d797a7-22fe-4a25-901a-9a04d4c2f2e8" providerId="ADAL" clId="{326816C3-DBBD-C745-8A0A-60792BECCDA7}" dt="2022-05-29T22:03:19.329" v="358" actId="20577"/>
          <ac:spMkLst>
            <pc:docMk/>
            <pc:sldMk cId="1296755660" sldId="596"/>
            <ac:spMk id="2" creationId="{7CFA64B8-C86E-4DEF-BF37-5D3F1B322EBD}"/>
          </ac:spMkLst>
        </pc:spChg>
      </pc:sldChg>
      <pc:sldChg chg="new del">
        <pc:chgData name="Loggia  Serena" userId="e1d797a7-22fe-4a25-901a-9a04d4c2f2e8" providerId="ADAL" clId="{326816C3-DBBD-C745-8A0A-60792BECCDA7}" dt="2022-05-28T17:12:56.822" v="86" actId="680"/>
        <pc:sldMkLst>
          <pc:docMk/>
          <pc:sldMk cId="2882308168" sldId="597"/>
        </pc:sldMkLst>
      </pc:sldChg>
      <pc:sldChg chg="new del">
        <pc:chgData name="Loggia  Serena" userId="e1d797a7-22fe-4a25-901a-9a04d4c2f2e8" providerId="ADAL" clId="{326816C3-DBBD-C745-8A0A-60792BECCDA7}" dt="2022-05-28T17:12:48.069" v="85" actId="680"/>
        <pc:sldMkLst>
          <pc:docMk/>
          <pc:sldMk cId="2800526928" sldId="598"/>
        </pc:sldMkLst>
      </pc:sldChg>
      <pc:sldChg chg="addSp modSp mod modAnim">
        <pc:chgData name="Loggia  Serena" userId="e1d797a7-22fe-4a25-901a-9a04d4c2f2e8" providerId="ADAL" clId="{326816C3-DBBD-C745-8A0A-60792BECCDA7}" dt="2022-05-30T12:54:59.904" v="2259"/>
        <pc:sldMkLst>
          <pc:docMk/>
          <pc:sldMk cId="966245972" sldId="606"/>
        </pc:sldMkLst>
        <pc:spChg chg="mod">
          <ac:chgData name="Loggia  Serena" userId="e1d797a7-22fe-4a25-901a-9a04d4c2f2e8" providerId="ADAL" clId="{326816C3-DBBD-C745-8A0A-60792BECCDA7}" dt="2022-05-29T22:20:41.107" v="492" actId="1076"/>
          <ac:spMkLst>
            <pc:docMk/>
            <pc:sldMk cId="966245972" sldId="606"/>
            <ac:spMk id="12" creationId="{A84CF18D-500F-92FC-76EE-DDE8468995BB}"/>
          </ac:spMkLst>
        </pc:spChg>
        <pc:spChg chg="add mod">
          <ac:chgData name="Loggia  Serena" userId="e1d797a7-22fe-4a25-901a-9a04d4c2f2e8" providerId="ADAL" clId="{326816C3-DBBD-C745-8A0A-60792BECCDA7}" dt="2022-05-29T22:17:41.943" v="452" actId="1076"/>
          <ac:spMkLst>
            <pc:docMk/>
            <pc:sldMk cId="966245972" sldId="606"/>
            <ac:spMk id="20" creationId="{8266BF98-D569-42C4-44C9-9CDBFF6AB945}"/>
          </ac:spMkLst>
        </pc:spChg>
        <pc:spChg chg="add mod">
          <ac:chgData name="Loggia  Serena" userId="e1d797a7-22fe-4a25-901a-9a04d4c2f2e8" providerId="ADAL" clId="{326816C3-DBBD-C745-8A0A-60792BECCDA7}" dt="2022-05-29T22:19:15.465" v="486" actId="14100"/>
          <ac:spMkLst>
            <pc:docMk/>
            <pc:sldMk cId="966245972" sldId="606"/>
            <ac:spMk id="21" creationId="{990CC8B5-F08E-74D0-5FBC-23FA9C267A2D}"/>
          </ac:spMkLst>
        </pc:spChg>
        <pc:spChg chg="add mod">
          <ac:chgData name="Loggia  Serena" userId="e1d797a7-22fe-4a25-901a-9a04d4c2f2e8" providerId="ADAL" clId="{326816C3-DBBD-C745-8A0A-60792BECCDA7}" dt="2022-05-30T12:54:44.581" v="2258" actId="20577"/>
          <ac:spMkLst>
            <pc:docMk/>
            <pc:sldMk cId="966245972" sldId="606"/>
            <ac:spMk id="27" creationId="{9F502188-FDE5-0F4B-1DED-2A509792BE71}"/>
          </ac:spMkLst>
        </pc:spChg>
        <pc:spChg chg="mod">
          <ac:chgData name="Loggia  Serena" userId="e1d797a7-22fe-4a25-901a-9a04d4c2f2e8" providerId="ADAL" clId="{326816C3-DBBD-C745-8A0A-60792BECCDA7}" dt="2022-05-29T22:20:34.030" v="491" actId="1076"/>
          <ac:spMkLst>
            <pc:docMk/>
            <pc:sldMk cId="966245972" sldId="606"/>
            <ac:spMk id="28" creationId="{C9816B93-C6E5-0555-5D3B-747FDE138453}"/>
          </ac:spMkLst>
        </pc:spChg>
      </pc:sldChg>
      <pc:sldChg chg="del">
        <pc:chgData name="Loggia  Serena" userId="e1d797a7-22fe-4a25-901a-9a04d4c2f2e8" providerId="ADAL" clId="{326816C3-DBBD-C745-8A0A-60792BECCDA7}" dt="2022-05-30T12:41:17.834" v="2247" actId="2696"/>
        <pc:sldMkLst>
          <pc:docMk/>
          <pc:sldMk cId="1726428810" sldId="608"/>
        </pc:sldMkLst>
      </pc:sldChg>
      <pc:sldChg chg="addSp modSp modAnim">
        <pc:chgData name="Loggia  Serena" userId="e1d797a7-22fe-4a25-901a-9a04d4c2f2e8" providerId="ADAL" clId="{326816C3-DBBD-C745-8A0A-60792BECCDA7}" dt="2022-05-30T12:41:08.092" v="2246"/>
        <pc:sldMkLst>
          <pc:docMk/>
          <pc:sldMk cId="3672161355" sldId="609"/>
        </pc:sldMkLst>
        <pc:spChg chg="add mod">
          <ac:chgData name="Loggia  Serena" userId="e1d797a7-22fe-4a25-901a-9a04d4c2f2e8" providerId="ADAL" clId="{326816C3-DBBD-C745-8A0A-60792BECCDA7}" dt="2022-05-30T12:40:37.095" v="2241"/>
          <ac:spMkLst>
            <pc:docMk/>
            <pc:sldMk cId="3672161355" sldId="609"/>
            <ac:spMk id="18" creationId="{1FD62D93-96FB-9184-C30F-D35CFFBEA587}"/>
          </ac:spMkLst>
        </pc:spChg>
        <pc:cxnChg chg="add mod">
          <ac:chgData name="Loggia  Serena" userId="e1d797a7-22fe-4a25-901a-9a04d4c2f2e8" providerId="ADAL" clId="{326816C3-DBBD-C745-8A0A-60792BECCDA7}" dt="2022-05-30T12:40:37.095" v="2241"/>
          <ac:cxnSpMkLst>
            <pc:docMk/>
            <pc:sldMk cId="3672161355" sldId="609"/>
            <ac:cxnSpMk id="11" creationId="{C42F460B-1BF6-00A0-4575-FFF0D8C6E123}"/>
          </ac:cxnSpMkLst>
        </pc:cxnChg>
      </pc:sldChg>
      <pc:sldChg chg="addSp delSp modSp del mod delAnim modAnim modShow">
        <pc:chgData name="Loggia  Serena" userId="e1d797a7-22fe-4a25-901a-9a04d4c2f2e8" providerId="ADAL" clId="{326816C3-DBBD-C745-8A0A-60792BECCDA7}" dt="2022-05-30T12:26:56.847" v="1933" actId="2696"/>
        <pc:sldMkLst>
          <pc:docMk/>
          <pc:sldMk cId="1134331263" sldId="610"/>
        </pc:sldMkLst>
        <pc:spChg chg="mod">
          <ac:chgData name="Loggia  Serena" userId="e1d797a7-22fe-4a25-901a-9a04d4c2f2e8" providerId="ADAL" clId="{326816C3-DBBD-C745-8A0A-60792BECCDA7}" dt="2022-05-30T11:51:43.864" v="1376" actId="1076"/>
          <ac:spMkLst>
            <pc:docMk/>
            <pc:sldMk cId="1134331263" sldId="610"/>
            <ac:spMk id="4" creationId="{6D61A7D3-42C7-2D99-BCF5-2E76777310C9}"/>
          </ac:spMkLst>
        </pc:spChg>
        <pc:spChg chg="mod">
          <ac:chgData name="Loggia  Serena" userId="e1d797a7-22fe-4a25-901a-9a04d4c2f2e8" providerId="ADAL" clId="{326816C3-DBBD-C745-8A0A-60792BECCDA7}" dt="2022-05-30T11:51:43.864" v="1376" actId="1076"/>
          <ac:spMkLst>
            <pc:docMk/>
            <pc:sldMk cId="1134331263" sldId="610"/>
            <ac:spMk id="5" creationId="{21266824-FA3F-3E90-201C-CBEFD3B9D587}"/>
          </ac:spMkLst>
        </pc:spChg>
        <pc:spChg chg="mod">
          <ac:chgData name="Loggia  Serena" userId="e1d797a7-22fe-4a25-901a-9a04d4c2f2e8" providerId="ADAL" clId="{326816C3-DBBD-C745-8A0A-60792BECCDA7}" dt="2022-05-30T11:51:43.864" v="1376" actId="1076"/>
          <ac:spMkLst>
            <pc:docMk/>
            <pc:sldMk cId="1134331263" sldId="610"/>
            <ac:spMk id="11" creationId="{4FC213BB-F950-09E6-E9CA-AB4306DBB1DD}"/>
          </ac:spMkLst>
        </pc:spChg>
        <pc:spChg chg="mod">
          <ac:chgData name="Loggia  Serena" userId="e1d797a7-22fe-4a25-901a-9a04d4c2f2e8" providerId="ADAL" clId="{326816C3-DBBD-C745-8A0A-60792BECCDA7}" dt="2022-05-30T11:51:43.864" v="1376" actId="1076"/>
          <ac:spMkLst>
            <pc:docMk/>
            <pc:sldMk cId="1134331263" sldId="610"/>
            <ac:spMk id="13" creationId="{FC90F50E-F6A5-EC7E-C740-4603388E6CD5}"/>
          </ac:spMkLst>
        </pc:spChg>
        <pc:spChg chg="mod">
          <ac:chgData name="Loggia  Serena" userId="e1d797a7-22fe-4a25-901a-9a04d4c2f2e8" providerId="ADAL" clId="{326816C3-DBBD-C745-8A0A-60792BECCDA7}" dt="2022-05-30T11:51:43.864" v="1376" actId="1076"/>
          <ac:spMkLst>
            <pc:docMk/>
            <pc:sldMk cId="1134331263" sldId="610"/>
            <ac:spMk id="15" creationId="{E99A6057-773E-BA21-B427-AFB336882368}"/>
          </ac:spMkLst>
        </pc:spChg>
        <pc:spChg chg="mod">
          <ac:chgData name="Loggia  Serena" userId="e1d797a7-22fe-4a25-901a-9a04d4c2f2e8" providerId="ADAL" clId="{326816C3-DBBD-C745-8A0A-60792BECCDA7}" dt="2022-05-30T11:51:43.864" v="1376" actId="1076"/>
          <ac:spMkLst>
            <pc:docMk/>
            <pc:sldMk cId="1134331263" sldId="610"/>
            <ac:spMk id="17" creationId="{213503D2-ACA1-731D-9A2C-1DBC93B301DC}"/>
          </ac:spMkLst>
        </pc:spChg>
        <pc:spChg chg="mod">
          <ac:chgData name="Loggia  Serena" userId="e1d797a7-22fe-4a25-901a-9a04d4c2f2e8" providerId="ADAL" clId="{326816C3-DBBD-C745-8A0A-60792BECCDA7}" dt="2022-05-30T11:51:43.864" v="1376" actId="1076"/>
          <ac:spMkLst>
            <pc:docMk/>
            <pc:sldMk cId="1134331263" sldId="610"/>
            <ac:spMk id="19" creationId="{8CED1A56-2A81-7C28-838D-18298D918AEF}"/>
          </ac:spMkLst>
        </pc:spChg>
        <pc:spChg chg="mod">
          <ac:chgData name="Loggia  Serena" userId="e1d797a7-22fe-4a25-901a-9a04d4c2f2e8" providerId="ADAL" clId="{326816C3-DBBD-C745-8A0A-60792BECCDA7}" dt="2022-05-30T11:51:43.864" v="1376" actId="1076"/>
          <ac:spMkLst>
            <pc:docMk/>
            <pc:sldMk cId="1134331263" sldId="610"/>
            <ac:spMk id="21" creationId="{E5E8D0B1-D725-B199-262D-4A9D789688DF}"/>
          </ac:spMkLst>
        </pc:spChg>
        <pc:spChg chg="mod">
          <ac:chgData name="Loggia  Serena" userId="e1d797a7-22fe-4a25-901a-9a04d4c2f2e8" providerId="ADAL" clId="{326816C3-DBBD-C745-8A0A-60792BECCDA7}" dt="2022-05-30T11:51:43.864" v="1376" actId="1076"/>
          <ac:spMkLst>
            <pc:docMk/>
            <pc:sldMk cId="1134331263" sldId="610"/>
            <ac:spMk id="23" creationId="{35E446A3-924A-8B0C-403E-64A74644663C}"/>
          </ac:spMkLst>
        </pc:spChg>
        <pc:spChg chg="mod">
          <ac:chgData name="Loggia  Serena" userId="e1d797a7-22fe-4a25-901a-9a04d4c2f2e8" providerId="ADAL" clId="{326816C3-DBBD-C745-8A0A-60792BECCDA7}" dt="2022-05-30T11:51:43.864" v="1376" actId="1076"/>
          <ac:spMkLst>
            <pc:docMk/>
            <pc:sldMk cId="1134331263" sldId="610"/>
            <ac:spMk id="25" creationId="{9B27DAF6-767E-8C9B-B178-9828A1422C1F}"/>
          </ac:spMkLst>
        </pc:spChg>
        <pc:spChg chg="mod">
          <ac:chgData name="Loggia  Serena" userId="e1d797a7-22fe-4a25-901a-9a04d4c2f2e8" providerId="ADAL" clId="{326816C3-DBBD-C745-8A0A-60792BECCDA7}" dt="2022-05-30T11:51:43.864" v="1376" actId="1076"/>
          <ac:spMkLst>
            <pc:docMk/>
            <pc:sldMk cId="1134331263" sldId="610"/>
            <ac:spMk id="27" creationId="{EE322673-B58E-2787-E569-AA56E94A441A}"/>
          </ac:spMkLst>
        </pc:spChg>
        <pc:spChg chg="add del mod">
          <ac:chgData name="Loggia  Serena" userId="e1d797a7-22fe-4a25-901a-9a04d4c2f2e8" providerId="ADAL" clId="{326816C3-DBBD-C745-8A0A-60792BECCDA7}" dt="2022-05-30T11:51:11.253" v="1368" actId="478"/>
          <ac:spMkLst>
            <pc:docMk/>
            <pc:sldMk cId="1134331263" sldId="610"/>
            <ac:spMk id="28" creationId="{17A26FCB-9AAF-81EC-89F9-4351F4D29D99}"/>
          </ac:spMkLst>
        </pc:spChg>
        <pc:spChg chg="add del mod">
          <ac:chgData name="Loggia  Serena" userId="e1d797a7-22fe-4a25-901a-9a04d4c2f2e8" providerId="ADAL" clId="{326816C3-DBBD-C745-8A0A-60792BECCDA7}" dt="2022-05-30T11:51:11.253" v="1368" actId="478"/>
          <ac:spMkLst>
            <pc:docMk/>
            <pc:sldMk cId="1134331263" sldId="610"/>
            <ac:spMk id="29" creationId="{B61175EB-56E5-8E5D-9953-A34C90840C0D}"/>
          </ac:spMkLst>
        </pc:spChg>
        <pc:spChg chg="add del mod">
          <ac:chgData name="Loggia  Serena" userId="e1d797a7-22fe-4a25-901a-9a04d4c2f2e8" providerId="ADAL" clId="{326816C3-DBBD-C745-8A0A-60792BECCDA7}" dt="2022-05-30T11:51:27.425" v="1374" actId="478"/>
          <ac:spMkLst>
            <pc:docMk/>
            <pc:sldMk cId="1134331263" sldId="610"/>
            <ac:spMk id="30" creationId="{324200FC-EB09-04EA-CC78-A16258D4D4E7}"/>
          </ac:spMkLst>
        </pc:spChg>
        <pc:spChg chg="add del mod">
          <ac:chgData name="Loggia  Serena" userId="e1d797a7-22fe-4a25-901a-9a04d4c2f2e8" providerId="ADAL" clId="{326816C3-DBBD-C745-8A0A-60792BECCDA7}" dt="2022-05-30T11:51:14.326" v="1369" actId="478"/>
          <ac:spMkLst>
            <pc:docMk/>
            <pc:sldMk cId="1134331263" sldId="610"/>
            <ac:spMk id="31" creationId="{99565725-9348-B0FA-F2EA-C2AAF47E61C7}"/>
          </ac:spMkLst>
        </pc:spChg>
        <pc:spChg chg="add del mod">
          <ac:chgData name="Loggia  Serena" userId="e1d797a7-22fe-4a25-901a-9a04d4c2f2e8" providerId="ADAL" clId="{326816C3-DBBD-C745-8A0A-60792BECCDA7}" dt="2022-05-30T11:51:24.573" v="1373" actId="478"/>
          <ac:spMkLst>
            <pc:docMk/>
            <pc:sldMk cId="1134331263" sldId="610"/>
            <ac:spMk id="32" creationId="{5F653A80-67CB-47CD-BA00-5F179DFBC51C}"/>
          </ac:spMkLst>
        </pc:spChg>
        <pc:spChg chg="add del mod">
          <ac:chgData name="Loggia  Serena" userId="e1d797a7-22fe-4a25-901a-9a04d4c2f2e8" providerId="ADAL" clId="{326816C3-DBBD-C745-8A0A-60792BECCDA7}" dt="2022-05-30T11:51:21.870" v="1372" actId="478"/>
          <ac:spMkLst>
            <pc:docMk/>
            <pc:sldMk cId="1134331263" sldId="610"/>
            <ac:spMk id="33" creationId="{0E713284-9FD1-7CA7-14FE-CDF9708787FF}"/>
          </ac:spMkLst>
        </pc:spChg>
        <pc:spChg chg="add del mod">
          <ac:chgData name="Loggia  Serena" userId="e1d797a7-22fe-4a25-901a-9a04d4c2f2e8" providerId="ADAL" clId="{326816C3-DBBD-C745-8A0A-60792BECCDA7}" dt="2022-05-30T11:51:11.253" v="1368" actId="478"/>
          <ac:spMkLst>
            <pc:docMk/>
            <pc:sldMk cId="1134331263" sldId="610"/>
            <ac:spMk id="34" creationId="{F1141455-6D83-C27C-FB54-2A4F7FB6A2B4}"/>
          </ac:spMkLst>
        </pc:spChg>
        <pc:spChg chg="add del mod">
          <ac:chgData name="Loggia  Serena" userId="e1d797a7-22fe-4a25-901a-9a04d4c2f2e8" providerId="ADAL" clId="{326816C3-DBBD-C745-8A0A-60792BECCDA7}" dt="2022-05-30T11:51:11.253" v="1368" actId="478"/>
          <ac:spMkLst>
            <pc:docMk/>
            <pc:sldMk cId="1134331263" sldId="610"/>
            <ac:spMk id="35" creationId="{2B8D8CAA-73DA-B535-8A2C-F95478BEA215}"/>
          </ac:spMkLst>
        </pc:spChg>
        <pc:spChg chg="add del mod">
          <ac:chgData name="Loggia  Serena" userId="e1d797a7-22fe-4a25-901a-9a04d4c2f2e8" providerId="ADAL" clId="{326816C3-DBBD-C745-8A0A-60792BECCDA7}" dt="2022-05-30T11:51:11.253" v="1368" actId="478"/>
          <ac:spMkLst>
            <pc:docMk/>
            <pc:sldMk cId="1134331263" sldId="610"/>
            <ac:spMk id="36" creationId="{2F4D2F9A-5249-1BBE-D808-688BC2887356}"/>
          </ac:spMkLst>
        </pc:spChg>
        <pc:cxnChg chg="mod">
          <ac:chgData name="Loggia  Serena" userId="e1d797a7-22fe-4a25-901a-9a04d4c2f2e8" providerId="ADAL" clId="{326816C3-DBBD-C745-8A0A-60792BECCDA7}" dt="2022-05-30T11:51:43.864" v="1376" actId="1076"/>
          <ac:cxnSpMkLst>
            <pc:docMk/>
            <pc:sldMk cId="1134331263" sldId="610"/>
            <ac:cxnSpMk id="10" creationId="{D240F39B-1375-FE0B-BC01-EB96F4020D6E}"/>
          </ac:cxnSpMkLst>
        </pc:cxnChg>
        <pc:cxnChg chg="mod">
          <ac:chgData name="Loggia  Serena" userId="e1d797a7-22fe-4a25-901a-9a04d4c2f2e8" providerId="ADAL" clId="{326816C3-DBBD-C745-8A0A-60792BECCDA7}" dt="2022-05-30T11:51:43.864" v="1376" actId="1076"/>
          <ac:cxnSpMkLst>
            <pc:docMk/>
            <pc:sldMk cId="1134331263" sldId="610"/>
            <ac:cxnSpMk id="12" creationId="{778A3F78-A8A8-931C-1E91-AAAEE4F7D6F0}"/>
          </ac:cxnSpMkLst>
        </pc:cxnChg>
        <pc:cxnChg chg="mod">
          <ac:chgData name="Loggia  Serena" userId="e1d797a7-22fe-4a25-901a-9a04d4c2f2e8" providerId="ADAL" clId="{326816C3-DBBD-C745-8A0A-60792BECCDA7}" dt="2022-05-30T11:51:43.864" v="1376" actId="1076"/>
          <ac:cxnSpMkLst>
            <pc:docMk/>
            <pc:sldMk cId="1134331263" sldId="610"/>
            <ac:cxnSpMk id="14" creationId="{F3E50794-C6F9-77AB-E4E9-0B652AD91036}"/>
          </ac:cxnSpMkLst>
        </pc:cxnChg>
        <pc:cxnChg chg="mod">
          <ac:chgData name="Loggia  Serena" userId="e1d797a7-22fe-4a25-901a-9a04d4c2f2e8" providerId="ADAL" clId="{326816C3-DBBD-C745-8A0A-60792BECCDA7}" dt="2022-05-30T11:51:43.864" v="1376" actId="1076"/>
          <ac:cxnSpMkLst>
            <pc:docMk/>
            <pc:sldMk cId="1134331263" sldId="610"/>
            <ac:cxnSpMk id="16" creationId="{2C22B688-59A6-6745-DDE3-AEA26E977B6A}"/>
          </ac:cxnSpMkLst>
        </pc:cxnChg>
        <pc:cxnChg chg="mod">
          <ac:chgData name="Loggia  Serena" userId="e1d797a7-22fe-4a25-901a-9a04d4c2f2e8" providerId="ADAL" clId="{326816C3-DBBD-C745-8A0A-60792BECCDA7}" dt="2022-05-30T11:51:43.864" v="1376" actId="1076"/>
          <ac:cxnSpMkLst>
            <pc:docMk/>
            <pc:sldMk cId="1134331263" sldId="610"/>
            <ac:cxnSpMk id="18" creationId="{91636A36-B733-4FEB-8CC7-2B6C3CBDA41F}"/>
          </ac:cxnSpMkLst>
        </pc:cxnChg>
        <pc:cxnChg chg="mod">
          <ac:chgData name="Loggia  Serena" userId="e1d797a7-22fe-4a25-901a-9a04d4c2f2e8" providerId="ADAL" clId="{326816C3-DBBD-C745-8A0A-60792BECCDA7}" dt="2022-05-30T11:51:43.864" v="1376" actId="1076"/>
          <ac:cxnSpMkLst>
            <pc:docMk/>
            <pc:sldMk cId="1134331263" sldId="610"/>
            <ac:cxnSpMk id="20" creationId="{9923FF95-7E92-99FB-0A25-29759F97B143}"/>
          </ac:cxnSpMkLst>
        </pc:cxnChg>
        <pc:cxnChg chg="mod">
          <ac:chgData name="Loggia  Serena" userId="e1d797a7-22fe-4a25-901a-9a04d4c2f2e8" providerId="ADAL" clId="{326816C3-DBBD-C745-8A0A-60792BECCDA7}" dt="2022-05-30T11:51:43.864" v="1376" actId="1076"/>
          <ac:cxnSpMkLst>
            <pc:docMk/>
            <pc:sldMk cId="1134331263" sldId="610"/>
            <ac:cxnSpMk id="22" creationId="{B94B29B4-75A9-1F34-66FB-85026B822B2D}"/>
          </ac:cxnSpMkLst>
        </pc:cxnChg>
        <pc:cxnChg chg="mod">
          <ac:chgData name="Loggia  Serena" userId="e1d797a7-22fe-4a25-901a-9a04d4c2f2e8" providerId="ADAL" clId="{326816C3-DBBD-C745-8A0A-60792BECCDA7}" dt="2022-05-30T11:51:43.864" v="1376" actId="1076"/>
          <ac:cxnSpMkLst>
            <pc:docMk/>
            <pc:sldMk cId="1134331263" sldId="610"/>
            <ac:cxnSpMk id="24" creationId="{7528F691-6BDB-60BC-E2DB-BEC805D71179}"/>
          </ac:cxnSpMkLst>
        </pc:cxnChg>
        <pc:cxnChg chg="mod">
          <ac:chgData name="Loggia  Serena" userId="e1d797a7-22fe-4a25-901a-9a04d4c2f2e8" providerId="ADAL" clId="{326816C3-DBBD-C745-8A0A-60792BECCDA7}" dt="2022-05-30T11:51:43.864" v="1376" actId="1076"/>
          <ac:cxnSpMkLst>
            <pc:docMk/>
            <pc:sldMk cId="1134331263" sldId="610"/>
            <ac:cxnSpMk id="26" creationId="{F43CD32A-7272-20BE-56F8-C20ED52B29BC}"/>
          </ac:cxnSpMkLst>
        </pc:cxnChg>
      </pc:sldChg>
      <pc:sldChg chg="modSp mod ord">
        <pc:chgData name="Loggia  Serena" userId="e1d797a7-22fe-4a25-901a-9a04d4c2f2e8" providerId="ADAL" clId="{326816C3-DBBD-C745-8A0A-60792BECCDA7}" dt="2022-05-30T12:17:11.044" v="1911"/>
        <pc:sldMkLst>
          <pc:docMk/>
          <pc:sldMk cId="14218429" sldId="611"/>
        </pc:sldMkLst>
        <pc:spChg chg="mod">
          <ac:chgData name="Loggia  Serena" userId="e1d797a7-22fe-4a25-901a-9a04d4c2f2e8" providerId="ADAL" clId="{326816C3-DBBD-C745-8A0A-60792BECCDA7}" dt="2022-05-30T12:17:11.044" v="1911"/>
          <ac:spMkLst>
            <pc:docMk/>
            <pc:sldMk cId="14218429" sldId="611"/>
            <ac:spMk id="2" creationId="{6EB4978D-106F-547D-778E-48AA0AC3ACED}"/>
          </ac:spMkLst>
        </pc:spChg>
        <pc:spChg chg="mod">
          <ac:chgData name="Loggia  Serena" userId="e1d797a7-22fe-4a25-901a-9a04d4c2f2e8" providerId="ADAL" clId="{326816C3-DBBD-C745-8A0A-60792BECCDA7}" dt="2022-05-30T10:25:46.779" v="1284" actId="20577"/>
          <ac:spMkLst>
            <pc:docMk/>
            <pc:sldMk cId="14218429" sldId="611"/>
            <ac:spMk id="11" creationId="{211EC9F2-3FCB-B186-679A-CFEEF65B115A}"/>
          </ac:spMkLst>
        </pc:spChg>
      </pc:sldChg>
      <pc:sldChg chg="addSp modSp mod ord modAnim">
        <pc:chgData name="Loggia  Serena" userId="e1d797a7-22fe-4a25-901a-9a04d4c2f2e8" providerId="ADAL" clId="{326816C3-DBBD-C745-8A0A-60792BECCDA7}" dt="2022-06-01T07:28:45.541" v="2261" actId="20577"/>
        <pc:sldMkLst>
          <pc:docMk/>
          <pc:sldMk cId="3433832392" sldId="612"/>
        </pc:sldMkLst>
        <pc:spChg chg="mod">
          <ac:chgData name="Loggia  Serena" userId="e1d797a7-22fe-4a25-901a-9a04d4c2f2e8" providerId="ADAL" clId="{326816C3-DBBD-C745-8A0A-60792BECCDA7}" dt="2022-05-30T12:16:24.966" v="1868" actId="5793"/>
          <ac:spMkLst>
            <pc:docMk/>
            <pc:sldMk cId="3433832392" sldId="612"/>
            <ac:spMk id="2" creationId="{6EB4978D-106F-547D-778E-48AA0AC3ACED}"/>
          </ac:spMkLst>
        </pc:spChg>
        <pc:spChg chg="mod">
          <ac:chgData name="Loggia  Serena" userId="e1d797a7-22fe-4a25-901a-9a04d4c2f2e8" providerId="ADAL" clId="{326816C3-DBBD-C745-8A0A-60792BECCDA7}" dt="2022-05-30T12:11:49.056" v="1744" actId="1037"/>
          <ac:spMkLst>
            <pc:docMk/>
            <pc:sldMk cId="3433832392" sldId="612"/>
            <ac:spMk id="11" creationId="{B3231D5C-2C83-0944-DF73-BDA2DE686D7D}"/>
          </ac:spMkLst>
        </pc:spChg>
        <pc:spChg chg="mod">
          <ac:chgData name="Loggia  Serena" userId="e1d797a7-22fe-4a25-901a-9a04d4c2f2e8" providerId="ADAL" clId="{326816C3-DBBD-C745-8A0A-60792BECCDA7}" dt="2022-05-30T12:07:21.082" v="1573" actId="1076"/>
          <ac:spMkLst>
            <pc:docMk/>
            <pc:sldMk cId="3433832392" sldId="612"/>
            <ac:spMk id="13" creationId="{C6484516-C7D1-E814-F256-6B897E88F883}"/>
          </ac:spMkLst>
        </pc:spChg>
        <pc:spChg chg="mod">
          <ac:chgData name="Loggia  Serena" userId="e1d797a7-22fe-4a25-901a-9a04d4c2f2e8" providerId="ADAL" clId="{326816C3-DBBD-C745-8A0A-60792BECCDA7}" dt="2022-05-30T12:13:15.335" v="1811" actId="1038"/>
          <ac:spMkLst>
            <pc:docMk/>
            <pc:sldMk cId="3433832392" sldId="612"/>
            <ac:spMk id="15" creationId="{8E6AF596-1B12-0A62-6DCC-CCF5ECED8C0A}"/>
          </ac:spMkLst>
        </pc:spChg>
        <pc:spChg chg="mod">
          <ac:chgData name="Loggia  Serena" userId="e1d797a7-22fe-4a25-901a-9a04d4c2f2e8" providerId="ADAL" clId="{326816C3-DBBD-C745-8A0A-60792BECCDA7}" dt="2022-05-30T12:11:19.894" v="1679" actId="1037"/>
          <ac:spMkLst>
            <pc:docMk/>
            <pc:sldMk cId="3433832392" sldId="612"/>
            <ac:spMk id="17" creationId="{A313FD3C-283B-E4ED-DACC-6979E86A247A}"/>
          </ac:spMkLst>
        </pc:spChg>
        <pc:spChg chg="mod">
          <ac:chgData name="Loggia  Serena" userId="e1d797a7-22fe-4a25-901a-9a04d4c2f2e8" providerId="ADAL" clId="{326816C3-DBBD-C745-8A0A-60792BECCDA7}" dt="2022-05-30T12:11:56.131" v="1766" actId="1037"/>
          <ac:spMkLst>
            <pc:docMk/>
            <pc:sldMk cId="3433832392" sldId="612"/>
            <ac:spMk id="19" creationId="{86840FB7-0717-9BE1-85E6-4DD496F01951}"/>
          </ac:spMkLst>
        </pc:spChg>
        <pc:spChg chg="mod">
          <ac:chgData name="Loggia  Serena" userId="e1d797a7-22fe-4a25-901a-9a04d4c2f2e8" providerId="ADAL" clId="{326816C3-DBBD-C745-8A0A-60792BECCDA7}" dt="2022-05-30T12:13:15.335" v="1811" actId="1038"/>
          <ac:spMkLst>
            <pc:docMk/>
            <pc:sldMk cId="3433832392" sldId="612"/>
            <ac:spMk id="21" creationId="{7B5C8EC1-0ABF-0CDF-9F56-142E6C6C3D3E}"/>
          </ac:spMkLst>
        </pc:spChg>
        <pc:spChg chg="add mod">
          <ac:chgData name="Loggia  Serena" userId="e1d797a7-22fe-4a25-901a-9a04d4c2f2e8" providerId="ADAL" clId="{326816C3-DBBD-C745-8A0A-60792BECCDA7}" dt="2022-06-01T07:28:45.541" v="2261" actId="20577"/>
          <ac:spMkLst>
            <pc:docMk/>
            <pc:sldMk cId="3433832392" sldId="612"/>
            <ac:spMk id="23" creationId="{B54487C8-2B4F-3E37-F572-0604A7BCA867}"/>
          </ac:spMkLst>
        </pc:spChg>
        <pc:cxnChg chg="mod">
          <ac:chgData name="Loggia  Serena" userId="e1d797a7-22fe-4a25-901a-9a04d4c2f2e8" providerId="ADAL" clId="{326816C3-DBBD-C745-8A0A-60792BECCDA7}" dt="2022-05-30T12:11:49.056" v="1744" actId="1037"/>
          <ac:cxnSpMkLst>
            <pc:docMk/>
            <pc:sldMk cId="3433832392" sldId="612"/>
            <ac:cxnSpMk id="10" creationId="{AC5770C9-4888-9613-A9EB-902C5A2F0AFC}"/>
          </ac:cxnSpMkLst>
        </pc:cxnChg>
        <pc:cxnChg chg="mod">
          <ac:chgData name="Loggia  Serena" userId="e1d797a7-22fe-4a25-901a-9a04d4c2f2e8" providerId="ADAL" clId="{326816C3-DBBD-C745-8A0A-60792BECCDA7}" dt="2022-05-30T12:11:56.131" v="1766" actId="1037"/>
          <ac:cxnSpMkLst>
            <pc:docMk/>
            <pc:sldMk cId="3433832392" sldId="612"/>
            <ac:cxnSpMk id="12" creationId="{F54AD6D4-CC9C-519D-9E26-A6BEA705AA7E}"/>
          </ac:cxnSpMkLst>
        </pc:cxnChg>
        <pc:cxnChg chg="mod">
          <ac:chgData name="Loggia  Serena" userId="e1d797a7-22fe-4a25-901a-9a04d4c2f2e8" providerId="ADAL" clId="{326816C3-DBBD-C745-8A0A-60792BECCDA7}" dt="2022-05-30T12:13:15.335" v="1811" actId="1038"/>
          <ac:cxnSpMkLst>
            <pc:docMk/>
            <pc:sldMk cId="3433832392" sldId="612"/>
            <ac:cxnSpMk id="16" creationId="{C65DA60B-DB1F-B8FD-5875-F9D2196FC84F}"/>
          </ac:cxnSpMkLst>
        </pc:cxnChg>
        <pc:cxnChg chg="mod">
          <ac:chgData name="Loggia  Serena" userId="e1d797a7-22fe-4a25-901a-9a04d4c2f2e8" providerId="ADAL" clId="{326816C3-DBBD-C745-8A0A-60792BECCDA7}" dt="2022-05-30T12:13:15.335" v="1811" actId="1038"/>
          <ac:cxnSpMkLst>
            <pc:docMk/>
            <pc:sldMk cId="3433832392" sldId="612"/>
            <ac:cxnSpMk id="18" creationId="{500FF909-2C9E-0FDA-7B1D-6F04759CFC33}"/>
          </ac:cxnSpMkLst>
        </pc:cxnChg>
        <pc:cxnChg chg="mod">
          <ac:chgData name="Loggia  Serena" userId="e1d797a7-22fe-4a25-901a-9a04d4c2f2e8" providerId="ADAL" clId="{326816C3-DBBD-C745-8A0A-60792BECCDA7}" dt="2022-05-30T12:14:13.308" v="1836" actId="1038"/>
          <ac:cxnSpMkLst>
            <pc:docMk/>
            <pc:sldMk cId="3433832392" sldId="612"/>
            <ac:cxnSpMk id="20" creationId="{6F2605E1-FEFF-4D45-15A0-0468B23E9D1D}"/>
          </ac:cxnSpMkLst>
        </pc:cxnChg>
        <pc:cxnChg chg="add mod">
          <ac:chgData name="Loggia  Serena" userId="e1d797a7-22fe-4a25-901a-9a04d4c2f2e8" providerId="ADAL" clId="{326816C3-DBBD-C745-8A0A-60792BECCDA7}" dt="2022-05-30T12:10:36.609" v="1648" actId="1038"/>
          <ac:cxnSpMkLst>
            <pc:docMk/>
            <pc:sldMk cId="3433832392" sldId="612"/>
            <ac:cxnSpMk id="22" creationId="{B0A88B7A-4232-BAF8-6C76-77030E85C6FA}"/>
          </ac:cxnSpMkLst>
        </pc:cxnChg>
      </pc:sldChg>
      <pc:sldChg chg="add">
        <pc:chgData name="Loggia  Serena" userId="e1d797a7-22fe-4a25-901a-9a04d4c2f2e8" providerId="ADAL" clId="{326816C3-DBBD-C745-8A0A-60792BECCDA7}" dt="2022-05-29T15:39:14.840" v="99"/>
        <pc:sldMkLst>
          <pc:docMk/>
          <pc:sldMk cId="502585596" sldId="614"/>
        </pc:sldMkLst>
      </pc:sldChg>
      <pc:sldChg chg="add del">
        <pc:chgData name="Loggia  Serena" userId="e1d797a7-22fe-4a25-901a-9a04d4c2f2e8" providerId="ADAL" clId="{326816C3-DBBD-C745-8A0A-60792BECCDA7}" dt="2022-05-29T22:54:42.018" v="511" actId="2696"/>
        <pc:sldMkLst>
          <pc:docMk/>
          <pc:sldMk cId="3042631475" sldId="615"/>
        </pc:sldMkLst>
      </pc:sldChg>
      <pc:sldChg chg="add">
        <pc:chgData name="Loggia  Serena" userId="e1d797a7-22fe-4a25-901a-9a04d4c2f2e8" providerId="ADAL" clId="{326816C3-DBBD-C745-8A0A-60792BECCDA7}" dt="2022-05-29T15:39:14.840" v="99"/>
        <pc:sldMkLst>
          <pc:docMk/>
          <pc:sldMk cId="2423925353" sldId="616"/>
        </pc:sldMkLst>
      </pc:sldChg>
      <pc:sldChg chg="addSp modSp add mod modClrScheme chgLayout">
        <pc:chgData name="Loggia  Serena" userId="e1d797a7-22fe-4a25-901a-9a04d4c2f2e8" providerId="ADAL" clId="{326816C3-DBBD-C745-8A0A-60792BECCDA7}" dt="2022-05-30T08:24:50.486" v="986" actId="700"/>
        <pc:sldMkLst>
          <pc:docMk/>
          <pc:sldMk cId="4034805006" sldId="617"/>
        </pc:sldMkLst>
        <pc:spChg chg="add mod ord">
          <ac:chgData name="Loggia  Serena" userId="e1d797a7-22fe-4a25-901a-9a04d4c2f2e8" providerId="ADAL" clId="{326816C3-DBBD-C745-8A0A-60792BECCDA7}" dt="2022-05-30T08:24:50.486" v="986" actId="700"/>
          <ac:spMkLst>
            <pc:docMk/>
            <pc:sldMk cId="4034805006" sldId="617"/>
            <ac:spMk id="2" creationId="{38F65C66-F550-FE36-5D5C-0C2AB4EE8A60}"/>
          </ac:spMkLst>
        </pc:spChg>
        <pc:spChg chg="mod ord">
          <ac:chgData name="Loggia  Serena" userId="e1d797a7-22fe-4a25-901a-9a04d4c2f2e8" providerId="ADAL" clId="{326816C3-DBBD-C745-8A0A-60792BECCDA7}" dt="2022-05-30T08:24:50.486" v="986" actId="700"/>
          <ac:spMkLst>
            <pc:docMk/>
            <pc:sldMk cId="4034805006" sldId="617"/>
            <ac:spMk id="3" creationId="{01C8F104-D4B7-28B8-9653-036063BC1D41}"/>
          </ac:spMkLst>
        </pc:spChg>
        <pc:spChg chg="mod ord">
          <ac:chgData name="Loggia  Serena" userId="e1d797a7-22fe-4a25-901a-9a04d4c2f2e8" providerId="ADAL" clId="{326816C3-DBBD-C745-8A0A-60792BECCDA7}" dt="2022-05-30T08:24:50.486" v="986" actId="700"/>
          <ac:spMkLst>
            <pc:docMk/>
            <pc:sldMk cId="4034805006" sldId="617"/>
            <ac:spMk id="4" creationId="{4B1ADF6F-1127-D337-55AA-E9999062D992}"/>
          </ac:spMkLst>
        </pc:spChg>
        <pc:spChg chg="mod ord">
          <ac:chgData name="Loggia  Serena" userId="e1d797a7-22fe-4a25-901a-9a04d4c2f2e8" providerId="ADAL" clId="{326816C3-DBBD-C745-8A0A-60792BECCDA7}" dt="2022-05-30T08:24:50.486" v="986" actId="700"/>
          <ac:spMkLst>
            <pc:docMk/>
            <pc:sldMk cId="4034805006" sldId="617"/>
            <ac:spMk id="7" creationId="{16E571E9-B332-CC97-BC57-FEDB9A2C7A94}"/>
          </ac:spMkLst>
        </pc:spChg>
      </pc:sldChg>
      <pc:sldChg chg="modSp add mod modClrScheme chgLayout">
        <pc:chgData name="Loggia  Serena" userId="e1d797a7-22fe-4a25-901a-9a04d4c2f2e8" providerId="ADAL" clId="{326816C3-DBBD-C745-8A0A-60792BECCDA7}" dt="2022-05-30T08:24:50.486" v="986" actId="700"/>
        <pc:sldMkLst>
          <pc:docMk/>
          <pc:sldMk cId="1477015921" sldId="618"/>
        </pc:sldMkLst>
        <pc:spChg chg="mod ord">
          <ac:chgData name="Loggia  Serena" userId="e1d797a7-22fe-4a25-901a-9a04d4c2f2e8" providerId="ADAL" clId="{326816C3-DBBD-C745-8A0A-60792BECCDA7}" dt="2022-05-30T08:24:50.486" v="986" actId="700"/>
          <ac:spMkLst>
            <pc:docMk/>
            <pc:sldMk cId="1477015921" sldId="618"/>
            <ac:spMk id="3" creationId="{01C8F104-D4B7-28B8-9653-036063BC1D41}"/>
          </ac:spMkLst>
        </pc:spChg>
        <pc:spChg chg="mod ord">
          <ac:chgData name="Loggia  Serena" userId="e1d797a7-22fe-4a25-901a-9a04d4c2f2e8" providerId="ADAL" clId="{326816C3-DBBD-C745-8A0A-60792BECCDA7}" dt="2022-05-30T08:24:50.486" v="986" actId="700"/>
          <ac:spMkLst>
            <pc:docMk/>
            <pc:sldMk cId="1477015921" sldId="618"/>
            <ac:spMk id="4" creationId="{4B1ADF6F-1127-D337-55AA-E9999062D992}"/>
          </ac:spMkLst>
        </pc:spChg>
        <pc:spChg chg="mod ord">
          <ac:chgData name="Loggia  Serena" userId="e1d797a7-22fe-4a25-901a-9a04d4c2f2e8" providerId="ADAL" clId="{326816C3-DBBD-C745-8A0A-60792BECCDA7}" dt="2022-05-30T08:24:50.486" v="986" actId="700"/>
          <ac:spMkLst>
            <pc:docMk/>
            <pc:sldMk cId="1477015921" sldId="618"/>
            <ac:spMk id="7" creationId="{16E571E9-B332-CC97-BC57-FEDB9A2C7A94}"/>
          </ac:spMkLst>
        </pc:spChg>
        <pc:spChg chg="mod ord">
          <ac:chgData name="Loggia  Serena" userId="e1d797a7-22fe-4a25-901a-9a04d4c2f2e8" providerId="ADAL" clId="{326816C3-DBBD-C745-8A0A-60792BECCDA7}" dt="2022-05-30T08:24:50.486" v="986" actId="700"/>
          <ac:spMkLst>
            <pc:docMk/>
            <pc:sldMk cId="1477015921" sldId="618"/>
            <ac:spMk id="10" creationId="{A2DE4574-7559-B27D-B972-DAD8D25E01D2}"/>
          </ac:spMkLst>
        </pc:spChg>
      </pc:sldChg>
      <pc:sldChg chg="addSp modSp add mod modClrScheme chgLayout">
        <pc:chgData name="Loggia  Serena" userId="e1d797a7-22fe-4a25-901a-9a04d4c2f2e8" providerId="ADAL" clId="{326816C3-DBBD-C745-8A0A-60792BECCDA7}" dt="2022-05-30T08:24:50.486" v="986" actId="700"/>
        <pc:sldMkLst>
          <pc:docMk/>
          <pc:sldMk cId="3711171671" sldId="619"/>
        </pc:sldMkLst>
        <pc:spChg chg="add mod ord">
          <ac:chgData name="Loggia  Serena" userId="e1d797a7-22fe-4a25-901a-9a04d4c2f2e8" providerId="ADAL" clId="{326816C3-DBBD-C745-8A0A-60792BECCDA7}" dt="2022-05-30T08:24:50.486" v="986" actId="700"/>
          <ac:spMkLst>
            <pc:docMk/>
            <pc:sldMk cId="3711171671" sldId="619"/>
            <ac:spMk id="2" creationId="{B043B8BD-4351-E6A9-E92C-EE9E21D47EEE}"/>
          </ac:spMkLst>
        </pc:spChg>
        <pc:spChg chg="mod ord">
          <ac:chgData name="Loggia  Serena" userId="e1d797a7-22fe-4a25-901a-9a04d4c2f2e8" providerId="ADAL" clId="{326816C3-DBBD-C745-8A0A-60792BECCDA7}" dt="2022-05-30T08:24:50.486" v="986" actId="700"/>
          <ac:spMkLst>
            <pc:docMk/>
            <pc:sldMk cId="3711171671" sldId="619"/>
            <ac:spMk id="3" creationId="{01C8F104-D4B7-28B8-9653-036063BC1D41}"/>
          </ac:spMkLst>
        </pc:spChg>
        <pc:spChg chg="mod ord">
          <ac:chgData name="Loggia  Serena" userId="e1d797a7-22fe-4a25-901a-9a04d4c2f2e8" providerId="ADAL" clId="{326816C3-DBBD-C745-8A0A-60792BECCDA7}" dt="2022-05-30T08:24:50.486" v="986" actId="700"/>
          <ac:spMkLst>
            <pc:docMk/>
            <pc:sldMk cId="3711171671" sldId="619"/>
            <ac:spMk id="4" creationId="{4B1ADF6F-1127-D337-55AA-E9999062D992}"/>
          </ac:spMkLst>
        </pc:spChg>
        <pc:spChg chg="mod ord">
          <ac:chgData name="Loggia  Serena" userId="e1d797a7-22fe-4a25-901a-9a04d4c2f2e8" providerId="ADAL" clId="{326816C3-DBBD-C745-8A0A-60792BECCDA7}" dt="2022-05-30T08:24:50.486" v="986" actId="700"/>
          <ac:spMkLst>
            <pc:docMk/>
            <pc:sldMk cId="3711171671" sldId="619"/>
            <ac:spMk id="7" creationId="{16E571E9-B332-CC97-BC57-FEDB9A2C7A94}"/>
          </ac:spMkLst>
        </pc:spChg>
      </pc:sldChg>
      <pc:sldChg chg="modSp add del mod">
        <pc:chgData name="Loggia  Serena" userId="e1d797a7-22fe-4a25-901a-9a04d4c2f2e8" providerId="ADAL" clId="{326816C3-DBBD-C745-8A0A-60792BECCDA7}" dt="2022-05-29T16:27:16.710" v="262" actId="2696"/>
        <pc:sldMkLst>
          <pc:docMk/>
          <pc:sldMk cId="3648708606" sldId="620"/>
        </pc:sldMkLst>
        <pc:spChg chg="mod">
          <ac:chgData name="Loggia  Serena" userId="e1d797a7-22fe-4a25-901a-9a04d4c2f2e8" providerId="ADAL" clId="{326816C3-DBBD-C745-8A0A-60792BECCDA7}" dt="2022-05-29T15:41:07.797" v="127" actId="1035"/>
          <ac:spMkLst>
            <pc:docMk/>
            <pc:sldMk cId="3648708606" sldId="620"/>
            <ac:spMk id="15" creationId="{0E1DF5E7-BC1C-0E01-ACCC-CA1953FACD13}"/>
          </ac:spMkLst>
        </pc:spChg>
      </pc:sldChg>
      <pc:sldChg chg="modSp add del mod modAnim">
        <pc:chgData name="Loggia  Serena" userId="e1d797a7-22fe-4a25-901a-9a04d4c2f2e8" providerId="ADAL" clId="{326816C3-DBBD-C745-8A0A-60792BECCDA7}" dt="2022-05-30T08:22:22.687" v="913" actId="2696"/>
        <pc:sldMkLst>
          <pc:docMk/>
          <pc:sldMk cId="159046188" sldId="621"/>
        </pc:sldMkLst>
        <pc:spChg chg="mod">
          <ac:chgData name="Loggia  Serena" userId="e1d797a7-22fe-4a25-901a-9a04d4c2f2e8" providerId="ADAL" clId="{326816C3-DBBD-C745-8A0A-60792BECCDA7}" dt="2022-05-29T21:52:54.499" v="280" actId="20577"/>
          <ac:spMkLst>
            <pc:docMk/>
            <pc:sldMk cId="159046188" sldId="621"/>
            <ac:spMk id="2" creationId="{40533DE9-B145-3AC5-0AFA-B76F71130F70}"/>
          </ac:spMkLst>
        </pc:spChg>
      </pc:sldChg>
      <pc:sldChg chg="addSp delSp modSp add mod ord modTransition modClrScheme modAnim chgLayout">
        <pc:chgData name="Loggia  Serena" userId="e1d797a7-22fe-4a25-901a-9a04d4c2f2e8" providerId="ADAL" clId="{326816C3-DBBD-C745-8A0A-60792BECCDA7}" dt="2022-05-30T09:29:42.726" v="1193"/>
        <pc:sldMkLst>
          <pc:docMk/>
          <pc:sldMk cId="3121370035" sldId="622"/>
        </pc:sldMkLst>
        <pc:spChg chg="mod ord">
          <ac:chgData name="Loggia  Serena" userId="e1d797a7-22fe-4a25-901a-9a04d4c2f2e8" providerId="ADAL" clId="{326816C3-DBBD-C745-8A0A-60792BECCDA7}" dt="2022-05-30T08:24:50.486" v="986" actId="700"/>
          <ac:spMkLst>
            <pc:docMk/>
            <pc:sldMk cId="3121370035" sldId="622"/>
            <ac:spMk id="2" creationId="{142EA8DB-337A-81EF-A757-BBB59CA73EA4}"/>
          </ac:spMkLst>
        </pc:spChg>
        <pc:spChg chg="del mod ord">
          <ac:chgData name="Loggia  Serena" userId="e1d797a7-22fe-4a25-901a-9a04d4c2f2e8" providerId="ADAL" clId="{326816C3-DBBD-C745-8A0A-60792BECCDA7}" dt="2022-05-30T08:24:50.486" v="986" actId="700"/>
          <ac:spMkLst>
            <pc:docMk/>
            <pc:sldMk cId="3121370035" sldId="622"/>
            <ac:spMk id="3" creationId="{D93545A9-B4B4-484C-8D59-F0D5381763CC}"/>
          </ac:spMkLst>
        </pc:spChg>
        <pc:spChg chg="mod ord">
          <ac:chgData name="Loggia  Serena" userId="e1d797a7-22fe-4a25-901a-9a04d4c2f2e8" providerId="ADAL" clId="{326816C3-DBBD-C745-8A0A-60792BECCDA7}" dt="2022-05-30T08:24:50.486" v="986" actId="700"/>
          <ac:spMkLst>
            <pc:docMk/>
            <pc:sldMk cId="3121370035" sldId="622"/>
            <ac:spMk id="4" creationId="{E1BEE414-62D4-5718-7BAC-346013BB0E6B}"/>
          </ac:spMkLst>
        </pc:spChg>
        <pc:spChg chg="mod ord">
          <ac:chgData name="Loggia  Serena" userId="e1d797a7-22fe-4a25-901a-9a04d4c2f2e8" providerId="ADAL" clId="{326816C3-DBBD-C745-8A0A-60792BECCDA7}" dt="2022-05-30T08:24:50.486" v="986" actId="700"/>
          <ac:spMkLst>
            <pc:docMk/>
            <pc:sldMk cId="3121370035" sldId="622"/>
            <ac:spMk id="5" creationId="{CAD20115-987A-3965-DF51-958F6F21E14D}"/>
          </ac:spMkLst>
        </pc:spChg>
        <pc:spChg chg="del mod">
          <ac:chgData name="Loggia  Serena" userId="e1d797a7-22fe-4a25-901a-9a04d4c2f2e8" providerId="ADAL" clId="{326816C3-DBBD-C745-8A0A-60792BECCDA7}" dt="2022-05-30T09:29:20.623" v="1191" actId="478"/>
          <ac:spMkLst>
            <pc:docMk/>
            <pc:sldMk cId="3121370035" sldId="622"/>
            <ac:spMk id="6" creationId="{B2BFB4AA-3324-57BA-65B9-BE953AC82F1E}"/>
          </ac:spMkLst>
        </pc:spChg>
        <pc:spChg chg="del mod">
          <ac:chgData name="Loggia  Serena" userId="e1d797a7-22fe-4a25-901a-9a04d4c2f2e8" providerId="ADAL" clId="{326816C3-DBBD-C745-8A0A-60792BECCDA7}" dt="2022-05-30T09:29:20.623" v="1191" actId="478"/>
          <ac:spMkLst>
            <pc:docMk/>
            <pc:sldMk cId="3121370035" sldId="622"/>
            <ac:spMk id="7" creationId="{C9F8833B-DA56-5B9F-940B-6E97546AD6E8}"/>
          </ac:spMkLst>
        </pc:spChg>
        <pc:spChg chg="del mod">
          <ac:chgData name="Loggia  Serena" userId="e1d797a7-22fe-4a25-901a-9a04d4c2f2e8" providerId="ADAL" clId="{326816C3-DBBD-C745-8A0A-60792BECCDA7}" dt="2022-05-30T09:29:20.623" v="1191" actId="478"/>
          <ac:spMkLst>
            <pc:docMk/>
            <pc:sldMk cId="3121370035" sldId="622"/>
            <ac:spMk id="8" creationId="{4D18F8C0-6EF1-1B59-728C-8FED232D25E7}"/>
          </ac:spMkLst>
        </pc:spChg>
        <pc:spChg chg="add mod ord">
          <ac:chgData name="Loggia  Serena" userId="e1d797a7-22fe-4a25-901a-9a04d4c2f2e8" providerId="ADAL" clId="{326816C3-DBBD-C745-8A0A-60792BECCDA7}" dt="2022-05-30T08:24:50.486" v="986" actId="700"/>
          <ac:spMkLst>
            <pc:docMk/>
            <pc:sldMk cId="3121370035" sldId="622"/>
            <ac:spMk id="9" creationId="{13C0B7AE-12A0-8080-2383-550918F4E5DF}"/>
          </ac:spMkLst>
        </pc:spChg>
        <pc:spChg chg="add mod">
          <ac:chgData name="Loggia  Serena" userId="e1d797a7-22fe-4a25-901a-9a04d4c2f2e8" providerId="ADAL" clId="{326816C3-DBBD-C745-8A0A-60792BECCDA7}" dt="2022-05-30T09:29:21.132" v="1192"/>
          <ac:spMkLst>
            <pc:docMk/>
            <pc:sldMk cId="3121370035" sldId="622"/>
            <ac:spMk id="10" creationId="{6C4472F7-9689-25E3-DAB0-502D0654D805}"/>
          </ac:spMkLst>
        </pc:spChg>
        <pc:spChg chg="add mod">
          <ac:chgData name="Loggia  Serena" userId="e1d797a7-22fe-4a25-901a-9a04d4c2f2e8" providerId="ADAL" clId="{326816C3-DBBD-C745-8A0A-60792BECCDA7}" dt="2022-05-30T09:29:21.132" v="1192"/>
          <ac:spMkLst>
            <pc:docMk/>
            <pc:sldMk cId="3121370035" sldId="622"/>
            <ac:spMk id="11" creationId="{031E64F4-826B-83BD-F62D-2A0248C0F6A3}"/>
          </ac:spMkLst>
        </pc:spChg>
        <pc:spChg chg="add mod">
          <ac:chgData name="Loggia  Serena" userId="e1d797a7-22fe-4a25-901a-9a04d4c2f2e8" providerId="ADAL" clId="{326816C3-DBBD-C745-8A0A-60792BECCDA7}" dt="2022-05-30T09:29:21.132" v="1192"/>
          <ac:spMkLst>
            <pc:docMk/>
            <pc:sldMk cId="3121370035" sldId="622"/>
            <ac:spMk id="12" creationId="{C837DF0F-5E35-E24C-7BDD-518F4FF0EC23}"/>
          </ac:spMkLst>
        </pc:spChg>
      </pc:sldChg>
      <pc:sldChg chg="modSp mod">
        <pc:chgData name="Loggia  Serena" userId="e1d797a7-22fe-4a25-901a-9a04d4c2f2e8" providerId="ADAL" clId="{326816C3-DBBD-C745-8A0A-60792BECCDA7}" dt="2022-05-29T22:03:23.291" v="359" actId="20577"/>
        <pc:sldMkLst>
          <pc:docMk/>
          <pc:sldMk cId="1351032267" sldId="623"/>
        </pc:sldMkLst>
        <pc:spChg chg="mod">
          <ac:chgData name="Loggia  Serena" userId="e1d797a7-22fe-4a25-901a-9a04d4c2f2e8" providerId="ADAL" clId="{326816C3-DBBD-C745-8A0A-60792BECCDA7}" dt="2022-05-29T22:03:23.291" v="359" actId="20577"/>
          <ac:spMkLst>
            <pc:docMk/>
            <pc:sldMk cId="1351032267" sldId="623"/>
            <ac:spMk id="2" creationId="{40E720BC-F3F4-73EC-804C-D88D9231D0BF}"/>
          </ac:spMkLst>
        </pc:spChg>
      </pc:sldChg>
      <pc:sldChg chg="addSp delSp modSp new mod modClrScheme chgLayout">
        <pc:chgData name="Loggia  Serena" userId="e1d797a7-22fe-4a25-901a-9a04d4c2f2e8" providerId="ADAL" clId="{326816C3-DBBD-C745-8A0A-60792BECCDA7}" dt="2022-05-30T08:35:23.842" v="1050"/>
        <pc:sldMkLst>
          <pc:docMk/>
          <pc:sldMk cId="662963300" sldId="624"/>
        </pc:sldMkLst>
        <pc:spChg chg="mod ord modVis">
          <ac:chgData name="Loggia  Serena" userId="e1d797a7-22fe-4a25-901a-9a04d4c2f2e8" providerId="ADAL" clId="{326816C3-DBBD-C745-8A0A-60792BECCDA7}" dt="2022-05-30T08:34:09.799" v="1045" actId="14429"/>
          <ac:spMkLst>
            <pc:docMk/>
            <pc:sldMk cId="662963300" sldId="624"/>
            <ac:spMk id="2" creationId="{3FDE9EFC-EA82-4D5F-E5E2-6D64BCE1D96D}"/>
          </ac:spMkLst>
        </pc:spChg>
        <pc:spChg chg="del">
          <ac:chgData name="Loggia  Serena" userId="e1d797a7-22fe-4a25-901a-9a04d4c2f2e8" providerId="ADAL" clId="{326816C3-DBBD-C745-8A0A-60792BECCDA7}" dt="2022-05-29T22:29:27.185" v="500" actId="931"/>
          <ac:spMkLst>
            <pc:docMk/>
            <pc:sldMk cId="662963300" sldId="624"/>
            <ac:spMk id="3" creationId="{2F15C889-C765-CB11-FFDB-10500441AEAF}"/>
          </ac:spMkLst>
        </pc:spChg>
        <pc:spChg chg="add del mod ord">
          <ac:chgData name="Loggia  Serena" userId="e1d797a7-22fe-4a25-901a-9a04d4c2f2e8" providerId="ADAL" clId="{326816C3-DBBD-C745-8A0A-60792BECCDA7}" dt="2022-05-30T08:29:00.985" v="1004" actId="478"/>
          <ac:spMkLst>
            <pc:docMk/>
            <pc:sldMk cId="662963300" sldId="624"/>
            <ac:spMk id="3" creationId="{5903E19B-1A88-3F55-4E0D-4CCAD2316A0F}"/>
          </ac:spMkLst>
        </pc:spChg>
        <pc:spChg chg="mod ord modVis">
          <ac:chgData name="Loggia  Serena" userId="e1d797a7-22fe-4a25-901a-9a04d4c2f2e8" providerId="ADAL" clId="{326816C3-DBBD-C745-8A0A-60792BECCDA7}" dt="2022-05-30T08:34:15.614" v="1049" actId="14429"/>
          <ac:spMkLst>
            <pc:docMk/>
            <pc:sldMk cId="662963300" sldId="624"/>
            <ac:spMk id="4" creationId="{0C28EBEF-BB61-D6E8-48BD-1C347535AD97}"/>
          </ac:spMkLst>
        </pc:spChg>
        <pc:spChg chg="mod ord modVis">
          <ac:chgData name="Loggia  Serena" userId="e1d797a7-22fe-4a25-901a-9a04d4c2f2e8" providerId="ADAL" clId="{326816C3-DBBD-C745-8A0A-60792BECCDA7}" dt="2022-05-30T08:34:11.810" v="1047" actId="14429"/>
          <ac:spMkLst>
            <pc:docMk/>
            <pc:sldMk cId="662963300" sldId="624"/>
            <ac:spMk id="5" creationId="{DA4EA4E2-452A-A42D-BB29-9F7CA0DD2A8F}"/>
          </ac:spMkLst>
        </pc:spChg>
        <pc:spChg chg="mod">
          <ac:chgData name="Loggia  Serena" userId="e1d797a7-22fe-4a25-901a-9a04d4c2f2e8" providerId="ADAL" clId="{326816C3-DBBD-C745-8A0A-60792BECCDA7}" dt="2022-05-30T08:35:23.842" v="1050"/>
          <ac:spMkLst>
            <pc:docMk/>
            <pc:sldMk cId="662963300" sldId="624"/>
            <ac:spMk id="11" creationId="{58C95214-EFF5-3EA8-4498-C2EFE0ABF393}"/>
          </ac:spMkLst>
        </pc:spChg>
        <pc:spChg chg="mod">
          <ac:chgData name="Loggia  Serena" userId="e1d797a7-22fe-4a25-901a-9a04d4c2f2e8" providerId="ADAL" clId="{326816C3-DBBD-C745-8A0A-60792BECCDA7}" dt="2022-05-30T08:35:23.842" v="1050"/>
          <ac:spMkLst>
            <pc:docMk/>
            <pc:sldMk cId="662963300" sldId="624"/>
            <ac:spMk id="12" creationId="{4600F83A-73DC-E5C1-0DB9-F4474A870BC1}"/>
          </ac:spMkLst>
        </pc:spChg>
        <pc:spChg chg="mod">
          <ac:chgData name="Loggia  Serena" userId="e1d797a7-22fe-4a25-901a-9a04d4c2f2e8" providerId="ADAL" clId="{326816C3-DBBD-C745-8A0A-60792BECCDA7}" dt="2022-05-30T08:35:23.842" v="1050"/>
          <ac:spMkLst>
            <pc:docMk/>
            <pc:sldMk cId="662963300" sldId="624"/>
            <ac:spMk id="14" creationId="{A4F9B6F3-3A34-BB20-A5A9-72541BC8373E}"/>
          </ac:spMkLst>
        </pc:spChg>
        <pc:spChg chg="mod">
          <ac:chgData name="Loggia  Serena" userId="e1d797a7-22fe-4a25-901a-9a04d4c2f2e8" providerId="ADAL" clId="{326816C3-DBBD-C745-8A0A-60792BECCDA7}" dt="2022-05-30T08:35:23.842" v="1050"/>
          <ac:spMkLst>
            <pc:docMk/>
            <pc:sldMk cId="662963300" sldId="624"/>
            <ac:spMk id="15" creationId="{322E06E7-5B6E-760A-069A-C2F013E13D25}"/>
          </ac:spMkLst>
        </pc:spChg>
        <pc:spChg chg="mod">
          <ac:chgData name="Loggia  Serena" userId="e1d797a7-22fe-4a25-901a-9a04d4c2f2e8" providerId="ADAL" clId="{326816C3-DBBD-C745-8A0A-60792BECCDA7}" dt="2022-05-30T08:35:23.842" v="1050"/>
          <ac:spMkLst>
            <pc:docMk/>
            <pc:sldMk cId="662963300" sldId="624"/>
            <ac:spMk id="16" creationId="{85C169AE-31D1-C1C1-C73A-A9ED6158708A}"/>
          </ac:spMkLst>
        </pc:spChg>
        <pc:spChg chg="mod">
          <ac:chgData name="Loggia  Serena" userId="e1d797a7-22fe-4a25-901a-9a04d4c2f2e8" providerId="ADAL" clId="{326816C3-DBBD-C745-8A0A-60792BECCDA7}" dt="2022-05-30T08:35:23.842" v="1050"/>
          <ac:spMkLst>
            <pc:docMk/>
            <pc:sldMk cId="662963300" sldId="624"/>
            <ac:spMk id="17" creationId="{7A792096-AB07-A790-D2B3-364C768FDCD0}"/>
          </ac:spMkLst>
        </pc:spChg>
        <pc:spChg chg="mod">
          <ac:chgData name="Loggia  Serena" userId="e1d797a7-22fe-4a25-901a-9a04d4c2f2e8" providerId="ADAL" clId="{326816C3-DBBD-C745-8A0A-60792BECCDA7}" dt="2022-05-30T08:35:23.842" v="1050"/>
          <ac:spMkLst>
            <pc:docMk/>
            <pc:sldMk cId="662963300" sldId="624"/>
            <ac:spMk id="18" creationId="{76E7B03E-94A0-F2F9-8860-4B533069F590}"/>
          </ac:spMkLst>
        </pc:spChg>
        <pc:spChg chg="mod">
          <ac:chgData name="Loggia  Serena" userId="e1d797a7-22fe-4a25-901a-9a04d4c2f2e8" providerId="ADAL" clId="{326816C3-DBBD-C745-8A0A-60792BECCDA7}" dt="2022-05-30T08:35:23.842" v="1050"/>
          <ac:spMkLst>
            <pc:docMk/>
            <pc:sldMk cId="662963300" sldId="624"/>
            <ac:spMk id="19" creationId="{C4457F9E-9269-DE9E-483F-5C9BDE9A0C77}"/>
          </ac:spMkLst>
        </pc:spChg>
        <pc:spChg chg="mod">
          <ac:chgData name="Loggia  Serena" userId="e1d797a7-22fe-4a25-901a-9a04d4c2f2e8" providerId="ADAL" clId="{326816C3-DBBD-C745-8A0A-60792BECCDA7}" dt="2022-05-30T08:35:23.842" v="1050"/>
          <ac:spMkLst>
            <pc:docMk/>
            <pc:sldMk cId="662963300" sldId="624"/>
            <ac:spMk id="20" creationId="{1585882B-E9AD-FDA9-9B4C-972F27922A3A}"/>
          </ac:spMkLst>
        </pc:spChg>
        <pc:spChg chg="mod">
          <ac:chgData name="Loggia  Serena" userId="e1d797a7-22fe-4a25-901a-9a04d4c2f2e8" providerId="ADAL" clId="{326816C3-DBBD-C745-8A0A-60792BECCDA7}" dt="2022-05-30T08:35:23.842" v="1050"/>
          <ac:spMkLst>
            <pc:docMk/>
            <pc:sldMk cId="662963300" sldId="624"/>
            <ac:spMk id="21" creationId="{AF405364-699A-7ED3-41CE-DFDD403D06F0}"/>
          </ac:spMkLst>
        </pc:spChg>
        <pc:grpChg chg="add mod">
          <ac:chgData name="Loggia  Serena" userId="e1d797a7-22fe-4a25-901a-9a04d4c2f2e8" providerId="ADAL" clId="{326816C3-DBBD-C745-8A0A-60792BECCDA7}" dt="2022-05-30T08:35:23.842" v="1050"/>
          <ac:grpSpMkLst>
            <pc:docMk/>
            <pc:sldMk cId="662963300" sldId="624"/>
            <ac:grpSpMk id="9" creationId="{339F4BBC-4BA5-0B4D-80A3-2884D5550847}"/>
          </ac:grpSpMkLst>
        </pc:grpChg>
        <pc:grpChg chg="mod">
          <ac:chgData name="Loggia  Serena" userId="e1d797a7-22fe-4a25-901a-9a04d4c2f2e8" providerId="ADAL" clId="{326816C3-DBBD-C745-8A0A-60792BECCDA7}" dt="2022-05-30T08:35:23.842" v="1050"/>
          <ac:grpSpMkLst>
            <pc:docMk/>
            <pc:sldMk cId="662963300" sldId="624"/>
            <ac:grpSpMk id="10" creationId="{6D8AB9FE-0CA4-C192-DE51-BA61D9CE4C3E}"/>
          </ac:grpSpMkLst>
        </pc:grpChg>
        <pc:grpChg chg="mod">
          <ac:chgData name="Loggia  Serena" userId="e1d797a7-22fe-4a25-901a-9a04d4c2f2e8" providerId="ADAL" clId="{326816C3-DBBD-C745-8A0A-60792BECCDA7}" dt="2022-05-30T08:35:23.842" v="1050"/>
          <ac:grpSpMkLst>
            <pc:docMk/>
            <pc:sldMk cId="662963300" sldId="624"/>
            <ac:grpSpMk id="13" creationId="{12AE9CA9-46D8-7B90-2E78-DB4F9BF9CFD9}"/>
          </ac:grpSpMkLst>
        </pc:grpChg>
        <pc:picChg chg="add mod ord modVis">
          <ac:chgData name="Loggia  Serena" userId="e1d797a7-22fe-4a25-901a-9a04d4c2f2e8" providerId="ADAL" clId="{326816C3-DBBD-C745-8A0A-60792BECCDA7}" dt="2022-05-30T08:34:06.231" v="1043" actId="14429"/>
          <ac:picMkLst>
            <pc:docMk/>
            <pc:sldMk cId="662963300" sldId="624"/>
            <ac:picMk id="7" creationId="{679A2F3B-ED86-BA62-5A20-2466069E6371}"/>
          </ac:picMkLst>
        </pc:picChg>
        <pc:picChg chg="add mod">
          <ac:chgData name="Loggia  Serena" userId="e1d797a7-22fe-4a25-901a-9a04d4c2f2e8" providerId="ADAL" clId="{326816C3-DBBD-C745-8A0A-60792BECCDA7}" dt="2022-05-30T08:35:23.842" v="1050"/>
          <ac:picMkLst>
            <pc:docMk/>
            <pc:sldMk cId="662963300" sldId="624"/>
            <ac:picMk id="8" creationId="{A8FB1251-8B2C-D030-2466-A56CD95F0221}"/>
          </ac:picMkLst>
        </pc:picChg>
      </pc:sldChg>
      <pc:sldChg chg="modSp new del mod">
        <pc:chgData name="Loggia  Serena" userId="e1d797a7-22fe-4a25-901a-9a04d4c2f2e8" providerId="ADAL" clId="{326816C3-DBBD-C745-8A0A-60792BECCDA7}" dt="2022-05-29T23:02:48.461" v="524" actId="2696"/>
        <pc:sldMkLst>
          <pc:docMk/>
          <pc:sldMk cId="758537903" sldId="625"/>
        </pc:sldMkLst>
        <pc:spChg chg="mod">
          <ac:chgData name="Loggia  Serena" userId="e1d797a7-22fe-4a25-901a-9a04d4c2f2e8" providerId="ADAL" clId="{326816C3-DBBD-C745-8A0A-60792BECCDA7}" dt="2022-05-29T23:02:29.598" v="520" actId="20577"/>
          <ac:spMkLst>
            <pc:docMk/>
            <pc:sldMk cId="758537903" sldId="625"/>
            <ac:spMk id="5" creationId="{021EA5A2-DB4B-FE18-F971-483051A73FA9}"/>
          </ac:spMkLst>
        </pc:spChg>
      </pc:sldChg>
      <pc:sldChg chg="addSp delSp modSp add mod ord modClrScheme chgLayout">
        <pc:chgData name="Loggia  Serena" userId="e1d797a7-22fe-4a25-901a-9a04d4c2f2e8" providerId="ADAL" clId="{326816C3-DBBD-C745-8A0A-60792BECCDA7}" dt="2022-05-30T10:05:20.546" v="1223" actId="700"/>
        <pc:sldMkLst>
          <pc:docMk/>
          <pc:sldMk cId="992832519" sldId="626"/>
        </pc:sldMkLst>
        <pc:spChg chg="add del mod ord">
          <ac:chgData name="Loggia  Serena" userId="e1d797a7-22fe-4a25-901a-9a04d4c2f2e8" providerId="ADAL" clId="{326816C3-DBBD-C745-8A0A-60792BECCDA7}" dt="2022-05-30T10:05:20.546" v="1223" actId="700"/>
          <ac:spMkLst>
            <pc:docMk/>
            <pc:sldMk cId="992832519" sldId="626"/>
            <ac:spMk id="2" creationId="{AD49A088-4BCC-7570-609D-F29BD8B79E63}"/>
          </ac:spMkLst>
        </pc:spChg>
        <pc:spChg chg="mod ord">
          <ac:chgData name="Loggia  Serena" userId="e1d797a7-22fe-4a25-901a-9a04d4c2f2e8" providerId="ADAL" clId="{326816C3-DBBD-C745-8A0A-60792BECCDA7}" dt="2022-05-30T10:05:20.546" v="1223" actId="700"/>
          <ac:spMkLst>
            <pc:docMk/>
            <pc:sldMk cId="992832519" sldId="626"/>
            <ac:spMk id="4" creationId="{92C9DF44-71A9-908B-9B17-FA0FAC5B9C58}"/>
          </ac:spMkLst>
        </pc:spChg>
        <pc:spChg chg="mod ord">
          <ac:chgData name="Loggia  Serena" userId="e1d797a7-22fe-4a25-901a-9a04d4c2f2e8" providerId="ADAL" clId="{326816C3-DBBD-C745-8A0A-60792BECCDA7}" dt="2022-05-30T10:05:20.546" v="1223" actId="700"/>
          <ac:spMkLst>
            <pc:docMk/>
            <pc:sldMk cId="992832519" sldId="626"/>
            <ac:spMk id="5" creationId="{C2819109-D5E5-589B-DE7D-1DCF29D77C1F}"/>
          </ac:spMkLst>
        </pc:spChg>
        <pc:spChg chg="mod ord">
          <ac:chgData name="Loggia  Serena" userId="e1d797a7-22fe-4a25-901a-9a04d4c2f2e8" providerId="ADAL" clId="{326816C3-DBBD-C745-8A0A-60792BECCDA7}" dt="2022-05-30T10:05:20.546" v="1223" actId="700"/>
          <ac:spMkLst>
            <pc:docMk/>
            <pc:sldMk cId="992832519" sldId="626"/>
            <ac:spMk id="8" creationId="{BAE559BA-25D4-947B-D97F-13E2283339E6}"/>
          </ac:spMkLst>
        </pc:spChg>
        <pc:spChg chg="add del mod ord">
          <ac:chgData name="Loggia  Serena" userId="e1d797a7-22fe-4a25-901a-9a04d4c2f2e8" providerId="ADAL" clId="{326816C3-DBBD-C745-8A0A-60792BECCDA7}" dt="2022-05-30T10:05:20.546" v="1223" actId="700"/>
          <ac:spMkLst>
            <pc:docMk/>
            <pc:sldMk cId="992832519" sldId="626"/>
            <ac:spMk id="9" creationId="{57AAC91B-FC5F-ADAD-9CB4-558E6FB499E7}"/>
          </ac:spMkLst>
        </pc:spChg>
      </pc:sldChg>
      <pc:sldChg chg="addSp delSp modSp add mod modClrScheme chgLayout">
        <pc:chgData name="Loggia  Serena" userId="e1d797a7-22fe-4a25-901a-9a04d4c2f2e8" providerId="ADAL" clId="{326816C3-DBBD-C745-8A0A-60792BECCDA7}" dt="2022-05-30T00:10:05.186" v="881" actId="1036"/>
        <pc:sldMkLst>
          <pc:docMk/>
          <pc:sldMk cId="3959817502" sldId="627"/>
        </pc:sldMkLst>
        <pc:spChg chg="mod ord">
          <ac:chgData name="Loggia  Serena" userId="e1d797a7-22fe-4a25-901a-9a04d4c2f2e8" providerId="ADAL" clId="{326816C3-DBBD-C745-8A0A-60792BECCDA7}" dt="2022-05-30T00:05:57.688" v="842" actId="700"/>
          <ac:spMkLst>
            <pc:docMk/>
            <pc:sldMk cId="3959817502" sldId="627"/>
            <ac:spMk id="3" creationId="{F43ED68C-874F-142A-305E-8A3DFA5D62E3}"/>
          </ac:spMkLst>
        </pc:spChg>
        <pc:spChg chg="mod ord">
          <ac:chgData name="Loggia  Serena" userId="e1d797a7-22fe-4a25-901a-9a04d4c2f2e8" providerId="ADAL" clId="{326816C3-DBBD-C745-8A0A-60792BECCDA7}" dt="2022-05-30T00:05:57.688" v="842" actId="700"/>
          <ac:spMkLst>
            <pc:docMk/>
            <pc:sldMk cId="3959817502" sldId="627"/>
            <ac:spMk id="4" creationId="{39D1FA2D-6A18-BD61-5734-5AD4F0484D1D}"/>
          </ac:spMkLst>
        </pc:spChg>
        <pc:spChg chg="mod ord">
          <ac:chgData name="Loggia  Serena" userId="e1d797a7-22fe-4a25-901a-9a04d4c2f2e8" providerId="ADAL" clId="{326816C3-DBBD-C745-8A0A-60792BECCDA7}" dt="2022-05-30T00:10:05.186" v="881" actId="1036"/>
          <ac:spMkLst>
            <pc:docMk/>
            <pc:sldMk cId="3959817502" sldId="627"/>
            <ac:spMk id="6" creationId="{4A1018B5-C277-40AC-EA18-B053C42BB81F}"/>
          </ac:spMkLst>
        </pc:spChg>
        <pc:spChg chg="del">
          <ac:chgData name="Loggia  Serena" userId="e1d797a7-22fe-4a25-901a-9a04d4c2f2e8" providerId="ADAL" clId="{326816C3-DBBD-C745-8A0A-60792BECCDA7}" dt="2022-05-29T23:59:18.405" v="812" actId="478"/>
          <ac:spMkLst>
            <pc:docMk/>
            <pc:sldMk cId="3959817502" sldId="627"/>
            <ac:spMk id="9" creationId="{19EE206C-6162-9034-00C5-AACB6FB1B42B}"/>
          </ac:spMkLst>
        </pc:spChg>
        <pc:picChg chg="add mod modCrop">
          <ac:chgData name="Loggia  Serena" userId="e1d797a7-22fe-4a25-901a-9a04d4c2f2e8" providerId="ADAL" clId="{326816C3-DBBD-C745-8A0A-60792BECCDA7}" dt="2022-05-30T00:09:56.341" v="876" actId="1076"/>
          <ac:picMkLst>
            <pc:docMk/>
            <pc:sldMk cId="3959817502" sldId="627"/>
            <ac:picMk id="7" creationId="{D74299B4-B34A-EB2E-DACC-932D4380A769}"/>
          </ac:picMkLst>
        </pc:picChg>
        <pc:picChg chg="del">
          <ac:chgData name="Loggia  Serena" userId="e1d797a7-22fe-4a25-901a-9a04d4c2f2e8" providerId="ADAL" clId="{326816C3-DBBD-C745-8A0A-60792BECCDA7}" dt="2022-05-29T23:59:03.930" v="811" actId="478"/>
          <ac:picMkLst>
            <pc:docMk/>
            <pc:sldMk cId="3959817502" sldId="627"/>
            <ac:picMk id="12" creationId="{853052FE-B0E9-4B1F-6348-1A7F06EBD939}"/>
          </ac:picMkLst>
        </pc:picChg>
      </pc:sldChg>
      <pc:sldChg chg="addSp delSp modSp add mod modClrScheme chgLayout">
        <pc:chgData name="Loggia  Serena" userId="e1d797a7-22fe-4a25-901a-9a04d4c2f2e8" providerId="ADAL" clId="{326816C3-DBBD-C745-8A0A-60792BECCDA7}" dt="2022-05-30T00:09:43.282" v="874" actId="14100"/>
        <pc:sldMkLst>
          <pc:docMk/>
          <pc:sldMk cId="2512450358" sldId="628"/>
        </pc:sldMkLst>
        <pc:spChg chg="mod ord">
          <ac:chgData name="Loggia  Serena" userId="e1d797a7-22fe-4a25-901a-9a04d4c2f2e8" providerId="ADAL" clId="{326816C3-DBBD-C745-8A0A-60792BECCDA7}" dt="2022-05-30T00:08:34.924" v="862" actId="700"/>
          <ac:spMkLst>
            <pc:docMk/>
            <pc:sldMk cId="2512450358" sldId="628"/>
            <ac:spMk id="3" creationId="{F43ED68C-874F-142A-305E-8A3DFA5D62E3}"/>
          </ac:spMkLst>
        </pc:spChg>
        <pc:spChg chg="mod ord">
          <ac:chgData name="Loggia  Serena" userId="e1d797a7-22fe-4a25-901a-9a04d4c2f2e8" providerId="ADAL" clId="{326816C3-DBBD-C745-8A0A-60792BECCDA7}" dt="2022-05-30T00:08:34.924" v="862" actId="700"/>
          <ac:spMkLst>
            <pc:docMk/>
            <pc:sldMk cId="2512450358" sldId="628"/>
            <ac:spMk id="4" creationId="{39D1FA2D-6A18-BD61-5734-5AD4F0484D1D}"/>
          </ac:spMkLst>
        </pc:spChg>
        <pc:spChg chg="mod ord">
          <ac:chgData name="Loggia  Serena" userId="e1d797a7-22fe-4a25-901a-9a04d4c2f2e8" providerId="ADAL" clId="{326816C3-DBBD-C745-8A0A-60792BECCDA7}" dt="2022-05-30T00:09:38.323" v="873" actId="1076"/>
          <ac:spMkLst>
            <pc:docMk/>
            <pc:sldMk cId="2512450358" sldId="628"/>
            <ac:spMk id="6" creationId="{4A1018B5-C277-40AC-EA18-B053C42BB81F}"/>
          </ac:spMkLst>
        </pc:spChg>
        <pc:spChg chg="del">
          <ac:chgData name="Loggia  Serena" userId="e1d797a7-22fe-4a25-901a-9a04d4c2f2e8" providerId="ADAL" clId="{326816C3-DBBD-C745-8A0A-60792BECCDA7}" dt="2022-05-30T00:08:40.262" v="864" actId="478"/>
          <ac:spMkLst>
            <pc:docMk/>
            <pc:sldMk cId="2512450358" sldId="628"/>
            <ac:spMk id="9" creationId="{19EE206C-6162-9034-00C5-AACB6FB1B42B}"/>
          </ac:spMkLst>
        </pc:spChg>
        <pc:picChg chg="del">
          <ac:chgData name="Loggia  Serena" userId="e1d797a7-22fe-4a25-901a-9a04d4c2f2e8" providerId="ADAL" clId="{326816C3-DBBD-C745-8A0A-60792BECCDA7}" dt="2022-05-30T00:08:38.515" v="863" actId="478"/>
          <ac:picMkLst>
            <pc:docMk/>
            <pc:sldMk cId="2512450358" sldId="628"/>
            <ac:picMk id="7" creationId="{D37EB81F-2691-1AEC-AEA0-2C434371311F}"/>
          </ac:picMkLst>
        </pc:picChg>
        <pc:picChg chg="add mod modCrop">
          <ac:chgData name="Loggia  Serena" userId="e1d797a7-22fe-4a25-901a-9a04d4c2f2e8" providerId="ADAL" clId="{326816C3-DBBD-C745-8A0A-60792BECCDA7}" dt="2022-05-30T00:09:43.282" v="874" actId="14100"/>
          <ac:picMkLst>
            <pc:docMk/>
            <pc:sldMk cId="2512450358" sldId="628"/>
            <ac:picMk id="8" creationId="{1B6E8B93-0F6F-5836-8538-040BAB4909D4}"/>
          </ac:picMkLst>
        </pc:picChg>
      </pc:sldChg>
      <pc:sldChg chg="addSp delSp modSp add mod modClrScheme chgLayout">
        <pc:chgData name="Loggia  Serena" userId="e1d797a7-22fe-4a25-901a-9a04d4c2f2e8" providerId="ADAL" clId="{326816C3-DBBD-C745-8A0A-60792BECCDA7}" dt="2022-05-30T00:12:56" v="905" actId="1038"/>
        <pc:sldMkLst>
          <pc:docMk/>
          <pc:sldMk cId="3089952597" sldId="629"/>
        </pc:sldMkLst>
        <pc:spChg chg="mod ord">
          <ac:chgData name="Loggia  Serena" userId="e1d797a7-22fe-4a25-901a-9a04d4c2f2e8" providerId="ADAL" clId="{326816C3-DBBD-C745-8A0A-60792BECCDA7}" dt="2022-05-30T00:11:31.141" v="884" actId="700"/>
          <ac:spMkLst>
            <pc:docMk/>
            <pc:sldMk cId="3089952597" sldId="629"/>
            <ac:spMk id="3" creationId="{F43ED68C-874F-142A-305E-8A3DFA5D62E3}"/>
          </ac:spMkLst>
        </pc:spChg>
        <pc:spChg chg="mod ord">
          <ac:chgData name="Loggia  Serena" userId="e1d797a7-22fe-4a25-901a-9a04d4c2f2e8" providerId="ADAL" clId="{326816C3-DBBD-C745-8A0A-60792BECCDA7}" dt="2022-05-30T00:11:31.141" v="884" actId="700"/>
          <ac:spMkLst>
            <pc:docMk/>
            <pc:sldMk cId="3089952597" sldId="629"/>
            <ac:spMk id="4" creationId="{39D1FA2D-6A18-BD61-5734-5AD4F0484D1D}"/>
          </ac:spMkLst>
        </pc:spChg>
        <pc:spChg chg="mod ord">
          <ac:chgData name="Loggia  Serena" userId="e1d797a7-22fe-4a25-901a-9a04d4c2f2e8" providerId="ADAL" clId="{326816C3-DBBD-C745-8A0A-60792BECCDA7}" dt="2022-05-30T00:11:31.141" v="884" actId="700"/>
          <ac:spMkLst>
            <pc:docMk/>
            <pc:sldMk cId="3089952597" sldId="629"/>
            <ac:spMk id="6" creationId="{4A1018B5-C277-40AC-EA18-B053C42BB81F}"/>
          </ac:spMkLst>
        </pc:spChg>
        <pc:picChg chg="add mod modCrop">
          <ac:chgData name="Loggia  Serena" userId="e1d797a7-22fe-4a25-901a-9a04d4c2f2e8" providerId="ADAL" clId="{326816C3-DBBD-C745-8A0A-60792BECCDA7}" dt="2022-05-30T00:12:56" v="905" actId="1038"/>
          <ac:picMkLst>
            <pc:docMk/>
            <pc:sldMk cId="3089952597" sldId="629"/>
            <ac:picMk id="7" creationId="{1F4767A7-3CE1-54BC-5445-1817D0F635C2}"/>
          </ac:picMkLst>
        </pc:picChg>
        <pc:picChg chg="del mod ord">
          <ac:chgData name="Loggia  Serena" userId="e1d797a7-22fe-4a25-901a-9a04d4c2f2e8" providerId="ADAL" clId="{326816C3-DBBD-C745-8A0A-60792BECCDA7}" dt="2022-05-30T00:11:38.471" v="887" actId="478"/>
          <ac:picMkLst>
            <pc:docMk/>
            <pc:sldMk cId="3089952597" sldId="629"/>
            <ac:picMk id="8" creationId="{ED9D4C77-C483-1255-E6E0-5B64D1B9BD3E}"/>
          </ac:picMkLst>
        </pc:picChg>
      </pc:sldChg>
      <pc:sldChg chg="add modAnim">
        <pc:chgData name="Loggia  Serena" userId="e1d797a7-22fe-4a25-901a-9a04d4c2f2e8" providerId="ADAL" clId="{326816C3-DBBD-C745-8A0A-60792BECCDA7}" dt="2022-05-30T12:53:52.790" v="2252"/>
        <pc:sldMkLst>
          <pc:docMk/>
          <pc:sldMk cId="3308486148" sldId="630"/>
        </pc:sldMkLst>
      </pc:sldChg>
      <pc:sldChg chg="add modAnim">
        <pc:chgData name="Loggia  Serena" userId="e1d797a7-22fe-4a25-901a-9a04d4c2f2e8" providerId="ADAL" clId="{326816C3-DBBD-C745-8A0A-60792BECCDA7}" dt="2022-05-30T09:46:15.469" v="1195"/>
        <pc:sldMkLst>
          <pc:docMk/>
          <pc:sldMk cId="802559226" sldId="631"/>
        </pc:sldMkLst>
      </pc:sldChg>
      <pc:sldChg chg="delSp modSp add mod delAnim modNotesTx">
        <pc:chgData name="Loggia  Serena" userId="e1d797a7-22fe-4a25-901a-9a04d4c2f2e8" providerId="ADAL" clId="{326816C3-DBBD-C745-8A0A-60792BECCDA7}" dt="2022-05-30T10:00:19.318" v="1214" actId="478"/>
        <pc:sldMkLst>
          <pc:docMk/>
          <pc:sldMk cId="658424138" sldId="632"/>
        </pc:sldMkLst>
        <pc:spChg chg="mod">
          <ac:chgData name="Loggia  Serena" userId="e1d797a7-22fe-4a25-901a-9a04d4c2f2e8" providerId="ADAL" clId="{326816C3-DBBD-C745-8A0A-60792BECCDA7}" dt="2022-05-30T09:55:16.554" v="1196" actId="313"/>
          <ac:spMkLst>
            <pc:docMk/>
            <pc:sldMk cId="658424138" sldId="632"/>
            <ac:spMk id="3" creationId="{00133450-DB85-AFCA-B031-F53BB70542E4}"/>
          </ac:spMkLst>
        </pc:spChg>
        <pc:grpChg chg="del">
          <ac:chgData name="Loggia  Serena" userId="e1d797a7-22fe-4a25-901a-9a04d4c2f2e8" providerId="ADAL" clId="{326816C3-DBBD-C745-8A0A-60792BECCDA7}" dt="2022-05-30T10:00:19.318" v="1214" actId="478"/>
          <ac:grpSpMkLst>
            <pc:docMk/>
            <pc:sldMk cId="658424138" sldId="632"/>
            <ac:grpSpMk id="17" creationId="{F487272D-5454-4166-B070-0465F904C5E6}"/>
          </ac:grpSpMkLst>
        </pc:grpChg>
      </pc:sldChg>
      <pc:sldChg chg="modSp add mod modNotesTx">
        <pc:chgData name="Loggia  Serena" userId="e1d797a7-22fe-4a25-901a-9a04d4c2f2e8" providerId="ADAL" clId="{326816C3-DBBD-C745-8A0A-60792BECCDA7}" dt="2022-05-30T09:55:53.776" v="1208" actId="313"/>
        <pc:sldMkLst>
          <pc:docMk/>
          <pc:sldMk cId="2960142686" sldId="633"/>
        </pc:sldMkLst>
        <pc:spChg chg="mod">
          <ac:chgData name="Loggia  Serena" userId="e1d797a7-22fe-4a25-901a-9a04d4c2f2e8" providerId="ADAL" clId="{326816C3-DBBD-C745-8A0A-60792BECCDA7}" dt="2022-05-30T09:55:22.112" v="1197" actId="313"/>
          <ac:spMkLst>
            <pc:docMk/>
            <pc:sldMk cId="2960142686" sldId="633"/>
            <ac:spMk id="3" creationId="{00133450-DB85-AFCA-B031-F53BB70542E4}"/>
          </ac:spMkLst>
        </pc:spChg>
      </pc:sldChg>
      <pc:sldChg chg="modSp add mod modNotesTx">
        <pc:chgData name="Loggia  Serena" userId="e1d797a7-22fe-4a25-901a-9a04d4c2f2e8" providerId="ADAL" clId="{326816C3-DBBD-C745-8A0A-60792BECCDA7}" dt="2022-05-30T09:55:59.007" v="1209" actId="313"/>
        <pc:sldMkLst>
          <pc:docMk/>
          <pc:sldMk cId="765841582" sldId="634"/>
        </pc:sldMkLst>
        <pc:spChg chg="mod">
          <ac:chgData name="Loggia  Serena" userId="e1d797a7-22fe-4a25-901a-9a04d4c2f2e8" providerId="ADAL" clId="{326816C3-DBBD-C745-8A0A-60792BECCDA7}" dt="2022-05-30T09:55:25.190" v="1198" actId="313"/>
          <ac:spMkLst>
            <pc:docMk/>
            <pc:sldMk cId="765841582" sldId="634"/>
            <ac:spMk id="3" creationId="{00133450-DB85-AFCA-B031-F53BB70542E4}"/>
          </ac:spMkLst>
        </pc:spChg>
      </pc:sldChg>
      <pc:sldChg chg="addSp delSp modSp new mod modAnim">
        <pc:chgData name="Loggia  Serena" userId="e1d797a7-22fe-4a25-901a-9a04d4c2f2e8" providerId="ADAL" clId="{326816C3-DBBD-C745-8A0A-60792BECCDA7}" dt="2022-05-30T10:04:09.216" v="1217" actId="20577"/>
        <pc:sldMkLst>
          <pc:docMk/>
          <pc:sldMk cId="53525020" sldId="635"/>
        </pc:sldMkLst>
        <pc:spChg chg="mod">
          <ac:chgData name="Loggia  Serena" userId="e1d797a7-22fe-4a25-901a-9a04d4c2f2e8" providerId="ADAL" clId="{326816C3-DBBD-C745-8A0A-60792BECCDA7}" dt="2022-05-30T09:26:02.923" v="1176" actId="20577"/>
          <ac:spMkLst>
            <pc:docMk/>
            <pc:sldMk cId="53525020" sldId="635"/>
            <ac:spMk id="2" creationId="{77C8A16B-23C4-51E5-B091-830103EB3C24}"/>
          </ac:spMkLst>
        </pc:spChg>
        <pc:spChg chg="add mod">
          <ac:chgData name="Loggia  Serena" userId="e1d797a7-22fe-4a25-901a-9a04d4c2f2e8" providerId="ADAL" clId="{326816C3-DBBD-C745-8A0A-60792BECCDA7}" dt="2022-05-30T09:24:55.471" v="1133" actId="1076"/>
          <ac:spMkLst>
            <pc:docMk/>
            <pc:sldMk cId="53525020" sldId="635"/>
            <ac:spMk id="6" creationId="{51DE6863-4FA3-CDE6-5F5F-0D58B174AB3C}"/>
          </ac:spMkLst>
        </pc:spChg>
        <pc:spChg chg="add mod">
          <ac:chgData name="Loggia  Serena" userId="e1d797a7-22fe-4a25-901a-9a04d4c2f2e8" providerId="ADAL" clId="{326816C3-DBBD-C745-8A0A-60792BECCDA7}" dt="2022-05-30T09:24:29.111" v="1128" actId="1076"/>
          <ac:spMkLst>
            <pc:docMk/>
            <pc:sldMk cId="53525020" sldId="635"/>
            <ac:spMk id="7" creationId="{9B9503E8-1EE8-1F66-2940-A08CB1191865}"/>
          </ac:spMkLst>
        </pc:spChg>
        <pc:spChg chg="add mod">
          <ac:chgData name="Loggia  Serena" userId="e1d797a7-22fe-4a25-901a-9a04d4c2f2e8" providerId="ADAL" clId="{326816C3-DBBD-C745-8A0A-60792BECCDA7}" dt="2022-05-30T09:25:04.198" v="1135" actId="1076"/>
          <ac:spMkLst>
            <pc:docMk/>
            <pc:sldMk cId="53525020" sldId="635"/>
            <ac:spMk id="8" creationId="{F50CBFD0-85E1-9318-427D-73B55781FB8C}"/>
          </ac:spMkLst>
        </pc:spChg>
        <pc:spChg chg="add mod">
          <ac:chgData name="Loggia  Serena" userId="e1d797a7-22fe-4a25-901a-9a04d4c2f2e8" providerId="ADAL" clId="{326816C3-DBBD-C745-8A0A-60792BECCDA7}" dt="2022-05-30T10:04:09.216" v="1217" actId="20577"/>
          <ac:spMkLst>
            <pc:docMk/>
            <pc:sldMk cId="53525020" sldId="635"/>
            <ac:spMk id="9" creationId="{2DF9E3AA-FD4D-9200-732F-58014B10751A}"/>
          </ac:spMkLst>
        </pc:spChg>
        <pc:spChg chg="add del mod">
          <ac:chgData name="Loggia  Serena" userId="e1d797a7-22fe-4a25-901a-9a04d4c2f2e8" providerId="ADAL" clId="{326816C3-DBBD-C745-8A0A-60792BECCDA7}" dt="2022-05-30T09:25:08.888" v="1137"/>
          <ac:spMkLst>
            <pc:docMk/>
            <pc:sldMk cId="53525020" sldId="635"/>
            <ac:spMk id="10" creationId="{E6C7919C-5865-3558-AA41-56C650B4D587}"/>
          </ac:spMkLst>
        </pc:spChg>
        <pc:spChg chg="add mod">
          <ac:chgData name="Loggia  Serena" userId="e1d797a7-22fe-4a25-901a-9a04d4c2f2e8" providerId="ADAL" clId="{326816C3-DBBD-C745-8A0A-60792BECCDA7}" dt="2022-05-30T09:25:59.151" v="1175" actId="20577"/>
          <ac:spMkLst>
            <pc:docMk/>
            <pc:sldMk cId="53525020" sldId="635"/>
            <ac:spMk id="11" creationId="{16B974F6-EB56-95DB-E758-D2BF7C1602EE}"/>
          </ac:spMkLst>
        </pc:spChg>
      </pc:sldChg>
      <pc:sldChg chg="addSp delSp modSp add mod ord modTransition delAnim">
        <pc:chgData name="Loggia  Serena" userId="e1d797a7-22fe-4a25-901a-9a04d4c2f2e8" providerId="ADAL" clId="{326816C3-DBBD-C745-8A0A-60792BECCDA7}" dt="2022-05-30T12:25:40.759" v="1930"/>
        <pc:sldMkLst>
          <pc:docMk/>
          <pc:sldMk cId="3669268851" sldId="636"/>
        </pc:sldMkLst>
        <pc:spChg chg="mod">
          <ac:chgData name="Loggia  Serena" userId="e1d797a7-22fe-4a25-901a-9a04d4c2f2e8" providerId="ADAL" clId="{326816C3-DBBD-C745-8A0A-60792BECCDA7}" dt="2022-05-30T12:17:00.885" v="1909" actId="20577"/>
          <ac:spMkLst>
            <pc:docMk/>
            <pc:sldMk cId="3669268851" sldId="636"/>
            <ac:spMk id="2" creationId="{6EB4978D-106F-547D-778E-48AA0AC3ACED}"/>
          </ac:spMkLst>
        </pc:spChg>
        <pc:spChg chg="add del mod">
          <ac:chgData name="Loggia  Serena" userId="e1d797a7-22fe-4a25-901a-9a04d4c2f2e8" providerId="ADAL" clId="{326816C3-DBBD-C745-8A0A-60792BECCDA7}" dt="2022-05-30T11:48:43.799" v="1361"/>
          <ac:spMkLst>
            <pc:docMk/>
            <pc:sldMk cId="3669268851" sldId="636"/>
            <ac:spMk id="3" creationId="{5FA57E18-3C5E-3FF8-5D9B-17F05E773504}"/>
          </ac:spMkLst>
        </pc:spChg>
        <pc:spChg chg="del">
          <ac:chgData name="Loggia  Serena" userId="e1d797a7-22fe-4a25-901a-9a04d4c2f2e8" providerId="ADAL" clId="{326816C3-DBBD-C745-8A0A-60792BECCDA7}" dt="2022-05-30T10:31:59.706" v="1343" actId="478"/>
          <ac:spMkLst>
            <pc:docMk/>
            <pc:sldMk cId="3669268851" sldId="636"/>
            <ac:spMk id="11" creationId="{4FC213BB-F950-09E6-E9CA-AB4306DBB1DD}"/>
          </ac:spMkLst>
        </pc:spChg>
        <pc:spChg chg="del">
          <ac:chgData name="Loggia  Serena" userId="e1d797a7-22fe-4a25-901a-9a04d4c2f2e8" providerId="ADAL" clId="{326816C3-DBBD-C745-8A0A-60792BECCDA7}" dt="2022-05-30T10:31:57.917" v="1342" actId="478"/>
          <ac:spMkLst>
            <pc:docMk/>
            <pc:sldMk cId="3669268851" sldId="636"/>
            <ac:spMk id="13" creationId="{FC90F50E-F6A5-EC7E-C740-4603388E6CD5}"/>
          </ac:spMkLst>
        </pc:spChg>
        <pc:spChg chg="del">
          <ac:chgData name="Loggia  Serena" userId="e1d797a7-22fe-4a25-901a-9a04d4c2f2e8" providerId="ADAL" clId="{326816C3-DBBD-C745-8A0A-60792BECCDA7}" dt="2022-05-30T10:31:55.064" v="1341" actId="478"/>
          <ac:spMkLst>
            <pc:docMk/>
            <pc:sldMk cId="3669268851" sldId="636"/>
            <ac:spMk id="15" creationId="{E99A6057-773E-BA21-B427-AFB336882368}"/>
          </ac:spMkLst>
        </pc:spChg>
        <pc:spChg chg="del">
          <ac:chgData name="Loggia  Serena" userId="e1d797a7-22fe-4a25-901a-9a04d4c2f2e8" providerId="ADAL" clId="{326816C3-DBBD-C745-8A0A-60792BECCDA7}" dt="2022-05-30T10:31:52.383" v="1340" actId="478"/>
          <ac:spMkLst>
            <pc:docMk/>
            <pc:sldMk cId="3669268851" sldId="636"/>
            <ac:spMk id="17" creationId="{213503D2-ACA1-731D-9A2C-1DBC93B301DC}"/>
          </ac:spMkLst>
        </pc:spChg>
        <pc:spChg chg="del">
          <ac:chgData name="Loggia  Serena" userId="e1d797a7-22fe-4a25-901a-9a04d4c2f2e8" providerId="ADAL" clId="{326816C3-DBBD-C745-8A0A-60792BECCDA7}" dt="2022-05-30T10:31:50.935" v="1339" actId="478"/>
          <ac:spMkLst>
            <pc:docMk/>
            <pc:sldMk cId="3669268851" sldId="636"/>
            <ac:spMk id="19" creationId="{8CED1A56-2A81-7C28-838D-18298D918AEF}"/>
          </ac:spMkLst>
        </pc:spChg>
        <pc:spChg chg="add mod">
          <ac:chgData name="Loggia  Serena" userId="e1d797a7-22fe-4a25-901a-9a04d4c2f2e8" providerId="ADAL" clId="{326816C3-DBBD-C745-8A0A-60792BECCDA7}" dt="2022-05-30T11:54:17.674" v="1432"/>
          <ac:spMkLst>
            <pc:docMk/>
            <pc:sldMk cId="3669268851" sldId="636"/>
            <ac:spMk id="20" creationId="{9CF880B9-C4EA-DAA4-FB83-74C846842383}"/>
          </ac:spMkLst>
        </pc:spChg>
        <pc:spChg chg="del">
          <ac:chgData name="Loggia  Serena" userId="e1d797a7-22fe-4a25-901a-9a04d4c2f2e8" providerId="ADAL" clId="{326816C3-DBBD-C745-8A0A-60792BECCDA7}" dt="2022-05-30T10:31:48.839" v="1338" actId="478"/>
          <ac:spMkLst>
            <pc:docMk/>
            <pc:sldMk cId="3669268851" sldId="636"/>
            <ac:spMk id="21" creationId="{E5E8D0B1-D725-B199-262D-4A9D789688DF}"/>
          </ac:spMkLst>
        </pc:spChg>
        <pc:spChg chg="del">
          <ac:chgData name="Loggia  Serena" userId="e1d797a7-22fe-4a25-901a-9a04d4c2f2e8" providerId="ADAL" clId="{326816C3-DBBD-C745-8A0A-60792BECCDA7}" dt="2022-05-30T10:31:47.433" v="1337" actId="478"/>
          <ac:spMkLst>
            <pc:docMk/>
            <pc:sldMk cId="3669268851" sldId="636"/>
            <ac:spMk id="23" creationId="{35E446A3-924A-8B0C-403E-64A74644663C}"/>
          </ac:spMkLst>
        </pc:spChg>
        <pc:spChg chg="del mod">
          <ac:chgData name="Loggia  Serena" userId="e1d797a7-22fe-4a25-901a-9a04d4c2f2e8" providerId="ADAL" clId="{326816C3-DBBD-C745-8A0A-60792BECCDA7}" dt="2022-05-30T10:31:45.919" v="1336" actId="478"/>
          <ac:spMkLst>
            <pc:docMk/>
            <pc:sldMk cId="3669268851" sldId="636"/>
            <ac:spMk id="25" creationId="{9B27DAF6-767E-8C9B-B178-9828A1422C1F}"/>
          </ac:spMkLst>
        </pc:spChg>
        <pc:spChg chg="del">
          <ac:chgData name="Loggia  Serena" userId="e1d797a7-22fe-4a25-901a-9a04d4c2f2e8" providerId="ADAL" clId="{326816C3-DBBD-C745-8A0A-60792BECCDA7}" dt="2022-05-30T10:31:44.036" v="1334" actId="478"/>
          <ac:spMkLst>
            <pc:docMk/>
            <pc:sldMk cId="3669268851" sldId="636"/>
            <ac:spMk id="27" creationId="{EE322673-B58E-2787-E569-AA56E94A441A}"/>
          </ac:spMkLst>
        </pc:spChg>
        <pc:spChg chg="del">
          <ac:chgData name="Loggia  Serena" userId="e1d797a7-22fe-4a25-901a-9a04d4c2f2e8" providerId="ADAL" clId="{326816C3-DBBD-C745-8A0A-60792BECCDA7}" dt="2022-05-30T12:23:47.841" v="1922" actId="478"/>
          <ac:spMkLst>
            <pc:docMk/>
            <pc:sldMk cId="3669268851" sldId="636"/>
            <ac:spMk id="28" creationId="{17A26FCB-9AAF-81EC-89F9-4351F4D29D99}"/>
          </ac:spMkLst>
        </pc:spChg>
        <pc:spChg chg="del">
          <ac:chgData name="Loggia  Serena" userId="e1d797a7-22fe-4a25-901a-9a04d4c2f2e8" providerId="ADAL" clId="{326816C3-DBBD-C745-8A0A-60792BECCDA7}" dt="2022-05-30T12:23:47.841" v="1922" actId="478"/>
          <ac:spMkLst>
            <pc:docMk/>
            <pc:sldMk cId="3669268851" sldId="636"/>
            <ac:spMk id="29" creationId="{B61175EB-56E5-8E5D-9953-A34C90840C0D}"/>
          </ac:spMkLst>
        </pc:spChg>
        <pc:spChg chg="del mod">
          <ac:chgData name="Loggia  Serena" userId="e1d797a7-22fe-4a25-901a-9a04d4c2f2e8" providerId="ADAL" clId="{326816C3-DBBD-C745-8A0A-60792BECCDA7}" dt="2022-05-30T12:23:53.706" v="1925" actId="478"/>
          <ac:spMkLst>
            <pc:docMk/>
            <pc:sldMk cId="3669268851" sldId="636"/>
            <ac:spMk id="30" creationId="{324200FC-EB09-04EA-CC78-A16258D4D4E7}"/>
          </ac:spMkLst>
        </pc:spChg>
        <pc:spChg chg="del mod">
          <ac:chgData name="Loggia  Serena" userId="e1d797a7-22fe-4a25-901a-9a04d4c2f2e8" providerId="ADAL" clId="{326816C3-DBBD-C745-8A0A-60792BECCDA7}" dt="2022-05-30T12:23:58.399" v="1927" actId="478"/>
          <ac:spMkLst>
            <pc:docMk/>
            <pc:sldMk cId="3669268851" sldId="636"/>
            <ac:spMk id="31" creationId="{99565725-9348-B0FA-F2EA-C2AAF47E61C7}"/>
          </ac:spMkLst>
        </pc:spChg>
        <pc:spChg chg="del">
          <ac:chgData name="Loggia  Serena" userId="e1d797a7-22fe-4a25-901a-9a04d4c2f2e8" providerId="ADAL" clId="{326816C3-DBBD-C745-8A0A-60792BECCDA7}" dt="2022-05-30T12:23:56.241" v="1926" actId="478"/>
          <ac:spMkLst>
            <pc:docMk/>
            <pc:sldMk cId="3669268851" sldId="636"/>
            <ac:spMk id="32" creationId="{5F653A80-67CB-47CD-BA00-5F179DFBC51C}"/>
          </ac:spMkLst>
        </pc:spChg>
        <pc:spChg chg="del">
          <ac:chgData name="Loggia  Serena" userId="e1d797a7-22fe-4a25-901a-9a04d4c2f2e8" providerId="ADAL" clId="{326816C3-DBBD-C745-8A0A-60792BECCDA7}" dt="2022-05-30T12:23:51.789" v="1923" actId="478"/>
          <ac:spMkLst>
            <pc:docMk/>
            <pc:sldMk cId="3669268851" sldId="636"/>
            <ac:spMk id="33" creationId="{0E713284-9FD1-7CA7-14FE-CDF9708787FF}"/>
          </ac:spMkLst>
        </pc:spChg>
        <pc:spChg chg="del">
          <ac:chgData name="Loggia  Serena" userId="e1d797a7-22fe-4a25-901a-9a04d4c2f2e8" providerId="ADAL" clId="{326816C3-DBBD-C745-8A0A-60792BECCDA7}" dt="2022-05-30T12:23:47.841" v="1922" actId="478"/>
          <ac:spMkLst>
            <pc:docMk/>
            <pc:sldMk cId="3669268851" sldId="636"/>
            <ac:spMk id="34" creationId="{F1141455-6D83-C27C-FB54-2A4F7FB6A2B4}"/>
          </ac:spMkLst>
        </pc:spChg>
        <pc:spChg chg="del">
          <ac:chgData name="Loggia  Serena" userId="e1d797a7-22fe-4a25-901a-9a04d4c2f2e8" providerId="ADAL" clId="{326816C3-DBBD-C745-8A0A-60792BECCDA7}" dt="2022-05-30T12:23:47.841" v="1922" actId="478"/>
          <ac:spMkLst>
            <pc:docMk/>
            <pc:sldMk cId="3669268851" sldId="636"/>
            <ac:spMk id="35" creationId="{2B8D8CAA-73DA-B535-8A2C-F95478BEA215}"/>
          </ac:spMkLst>
        </pc:spChg>
        <pc:spChg chg="del">
          <ac:chgData name="Loggia  Serena" userId="e1d797a7-22fe-4a25-901a-9a04d4c2f2e8" providerId="ADAL" clId="{326816C3-DBBD-C745-8A0A-60792BECCDA7}" dt="2022-05-30T12:23:47.841" v="1922" actId="478"/>
          <ac:spMkLst>
            <pc:docMk/>
            <pc:sldMk cId="3669268851" sldId="636"/>
            <ac:spMk id="36" creationId="{2F4D2F9A-5249-1BBE-D808-688BC2887356}"/>
          </ac:spMkLst>
        </pc:spChg>
        <pc:graphicFrameChg chg="mod">
          <ac:chgData name="Loggia  Serena" userId="e1d797a7-22fe-4a25-901a-9a04d4c2f2e8" providerId="ADAL" clId="{326816C3-DBBD-C745-8A0A-60792BECCDA7}" dt="2022-05-30T10:33:23.280" v="1355"/>
          <ac:graphicFrameMkLst>
            <pc:docMk/>
            <pc:sldMk cId="3669268851" sldId="636"/>
            <ac:graphicFrameMk id="6" creationId="{EA4A8382-0831-5350-D442-43D0FD72A87F}"/>
          </ac:graphicFrameMkLst>
        </pc:graphicFrameChg>
        <pc:cxnChg chg="del">
          <ac:chgData name="Loggia  Serena" userId="e1d797a7-22fe-4a25-901a-9a04d4c2f2e8" providerId="ADAL" clId="{326816C3-DBBD-C745-8A0A-60792BECCDA7}" dt="2022-05-30T10:33:13.809" v="1354" actId="478"/>
          <ac:cxnSpMkLst>
            <pc:docMk/>
            <pc:sldMk cId="3669268851" sldId="636"/>
            <ac:cxnSpMk id="10" creationId="{D240F39B-1375-FE0B-BC01-EB96F4020D6E}"/>
          </ac:cxnSpMkLst>
        </pc:cxnChg>
        <pc:cxnChg chg="del">
          <ac:chgData name="Loggia  Serena" userId="e1d797a7-22fe-4a25-901a-9a04d4c2f2e8" providerId="ADAL" clId="{326816C3-DBBD-C745-8A0A-60792BECCDA7}" dt="2022-05-30T10:32:05.687" v="1345" actId="478"/>
          <ac:cxnSpMkLst>
            <pc:docMk/>
            <pc:sldMk cId="3669268851" sldId="636"/>
            <ac:cxnSpMk id="12" creationId="{778A3F78-A8A8-931C-1E91-AAAEE4F7D6F0}"/>
          </ac:cxnSpMkLst>
        </pc:cxnChg>
        <pc:cxnChg chg="del">
          <ac:chgData name="Loggia  Serena" userId="e1d797a7-22fe-4a25-901a-9a04d4c2f2e8" providerId="ADAL" clId="{326816C3-DBBD-C745-8A0A-60792BECCDA7}" dt="2022-05-30T10:32:14.126" v="1346" actId="478"/>
          <ac:cxnSpMkLst>
            <pc:docMk/>
            <pc:sldMk cId="3669268851" sldId="636"/>
            <ac:cxnSpMk id="14" creationId="{F3E50794-C6F9-77AB-E4E9-0B652AD91036}"/>
          </ac:cxnSpMkLst>
        </pc:cxnChg>
        <pc:cxnChg chg="del">
          <ac:chgData name="Loggia  Serena" userId="e1d797a7-22fe-4a25-901a-9a04d4c2f2e8" providerId="ADAL" clId="{326816C3-DBBD-C745-8A0A-60792BECCDA7}" dt="2022-05-30T10:32:15.771" v="1347" actId="478"/>
          <ac:cxnSpMkLst>
            <pc:docMk/>
            <pc:sldMk cId="3669268851" sldId="636"/>
            <ac:cxnSpMk id="16" creationId="{2C22B688-59A6-6745-DDE3-AEA26E977B6A}"/>
          </ac:cxnSpMkLst>
        </pc:cxnChg>
        <pc:cxnChg chg="del">
          <ac:chgData name="Loggia  Serena" userId="e1d797a7-22fe-4a25-901a-9a04d4c2f2e8" providerId="ADAL" clId="{326816C3-DBBD-C745-8A0A-60792BECCDA7}" dt="2022-05-30T10:32:18.696" v="1348" actId="478"/>
          <ac:cxnSpMkLst>
            <pc:docMk/>
            <pc:sldMk cId="3669268851" sldId="636"/>
            <ac:cxnSpMk id="18" creationId="{91636A36-B733-4FEB-8CC7-2B6C3CBDA41F}"/>
          </ac:cxnSpMkLst>
        </pc:cxnChg>
        <pc:cxnChg chg="add mod">
          <ac:chgData name="Loggia  Serena" userId="e1d797a7-22fe-4a25-901a-9a04d4c2f2e8" providerId="ADAL" clId="{326816C3-DBBD-C745-8A0A-60792BECCDA7}" dt="2022-05-30T11:54:17.674" v="1432"/>
          <ac:cxnSpMkLst>
            <pc:docMk/>
            <pc:sldMk cId="3669268851" sldId="636"/>
            <ac:cxnSpMk id="19" creationId="{C3A72BAD-1C25-9B4B-7D3E-8B1D7C891710}"/>
          </ac:cxnSpMkLst>
        </pc:cxnChg>
        <pc:cxnChg chg="del">
          <ac:chgData name="Loggia  Serena" userId="e1d797a7-22fe-4a25-901a-9a04d4c2f2e8" providerId="ADAL" clId="{326816C3-DBBD-C745-8A0A-60792BECCDA7}" dt="2022-05-30T10:32:19.584" v="1349" actId="478"/>
          <ac:cxnSpMkLst>
            <pc:docMk/>
            <pc:sldMk cId="3669268851" sldId="636"/>
            <ac:cxnSpMk id="20" creationId="{9923FF95-7E92-99FB-0A25-29759F97B143}"/>
          </ac:cxnSpMkLst>
        </pc:cxnChg>
        <pc:cxnChg chg="del">
          <ac:chgData name="Loggia  Serena" userId="e1d797a7-22fe-4a25-901a-9a04d4c2f2e8" providerId="ADAL" clId="{326816C3-DBBD-C745-8A0A-60792BECCDA7}" dt="2022-05-30T10:32:20.657" v="1350" actId="478"/>
          <ac:cxnSpMkLst>
            <pc:docMk/>
            <pc:sldMk cId="3669268851" sldId="636"/>
            <ac:cxnSpMk id="22" creationId="{B94B29B4-75A9-1F34-66FB-85026B822B2D}"/>
          </ac:cxnSpMkLst>
        </pc:cxnChg>
        <pc:cxnChg chg="del">
          <ac:chgData name="Loggia  Serena" userId="e1d797a7-22fe-4a25-901a-9a04d4c2f2e8" providerId="ADAL" clId="{326816C3-DBBD-C745-8A0A-60792BECCDA7}" dt="2022-05-30T10:32:21.608" v="1351" actId="478"/>
          <ac:cxnSpMkLst>
            <pc:docMk/>
            <pc:sldMk cId="3669268851" sldId="636"/>
            <ac:cxnSpMk id="24" creationId="{7528F691-6BDB-60BC-E2DB-BEC805D71179}"/>
          </ac:cxnSpMkLst>
        </pc:cxnChg>
        <pc:cxnChg chg="del">
          <ac:chgData name="Loggia  Serena" userId="e1d797a7-22fe-4a25-901a-9a04d4c2f2e8" providerId="ADAL" clId="{326816C3-DBBD-C745-8A0A-60792BECCDA7}" dt="2022-05-30T10:32:22.286" v="1352" actId="478"/>
          <ac:cxnSpMkLst>
            <pc:docMk/>
            <pc:sldMk cId="3669268851" sldId="636"/>
            <ac:cxnSpMk id="26" creationId="{F43CD32A-7272-20BE-56F8-C20ED52B29BC}"/>
          </ac:cxnSpMkLst>
        </pc:cxnChg>
      </pc:sldChg>
      <pc:sldChg chg="addSp delSp modSp add mod modTransition modClrScheme chgLayout">
        <pc:chgData name="Loggia  Serena" userId="e1d797a7-22fe-4a25-901a-9a04d4c2f2e8" providerId="ADAL" clId="{326816C3-DBBD-C745-8A0A-60792BECCDA7}" dt="2022-05-30T12:26:31.461" v="1932" actId="478"/>
        <pc:sldMkLst>
          <pc:docMk/>
          <pc:sldMk cId="315632856" sldId="637"/>
        </pc:sldMkLst>
        <pc:spChg chg="add del mod ord">
          <ac:chgData name="Loggia  Serena" userId="e1d797a7-22fe-4a25-901a-9a04d4c2f2e8" providerId="ADAL" clId="{326816C3-DBBD-C745-8A0A-60792BECCDA7}" dt="2022-05-30T12:26:31.461" v="1932" actId="478"/>
          <ac:spMkLst>
            <pc:docMk/>
            <pc:sldMk cId="315632856" sldId="637"/>
            <ac:spMk id="3" creationId="{66CBD4BE-9901-EAD2-85B3-2F47DB305DBD}"/>
          </ac:spMkLst>
        </pc:spChg>
        <pc:spChg chg="mod ord">
          <ac:chgData name="Loggia  Serena" userId="e1d797a7-22fe-4a25-901a-9a04d4c2f2e8" providerId="ADAL" clId="{326816C3-DBBD-C745-8A0A-60792BECCDA7}" dt="2022-05-30T12:26:25.504" v="1931" actId="700"/>
          <ac:spMkLst>
            <pc:docMk/>
            <pc:sldMk cId="315632856" sldId="637"/>
            <ac:spMk id="4" creationId="{6365BFCB-E353-7EE0-AD88-610FD5196588}"/>
          </ac:spMkLst>
        </pc:spChg>
        <pc:spChg chg="mod ord">
          <ac:chgData name="Loggia  Serena" userId="e1d797a7-22fe-4a25-901a-9a04d4c2f2e8" providerId="ADAL" clId="{326816C3-DBBD-C745-8A0A-60792BECCDA7}" dt="2022-05-30T12:26:25.504" v="1931" actId="700"/>
          <ac:spMkLst>
            <pc:docMk/>
            <pc:sldMk cId="315632856" sldId="637"/>
            <ac:spMk id="5" creationId="{092FB571-8EA4-3C6B-BA32-60D0C12BD94B}"/>
          </ac:spMkLst>
        </pc:spChg>
        <pc:spChg chg="mod ord">
          <ac:chgData name="Loggia  Serena" userId="e1d797a7-22fe-4a25-901a-9a04d4c2f2e8" providerId="ADAL" clId="{326816C3-DBBD-C745-8A0A-60792BECCDA7}" dt="2022-05-30T12:26:25.504" v="1931" actId="700"/>
          <ac:spMkLst>
            <pc:docMk/>
            <pc:sldMk cId="315632856" sldId="637"/>
            <ac:spMk id="10" creationId="{86228FC0-5523-7B7B-674F-E37D9A9BAA02}"/>
          </ac:spMkLst>
        </pc:spChg>
      </pc:sldChg>
      <pc:sldChg chg="delSp modSp add mod modAnim">
        <pc:chgData name="Loggia  Serena" userId="e1d797a7-22fe-4a25-901a-9a04d4c2f2e8" providerId="ADAL" clId="{326816C3-DBBD-C745-8A0A-60792BECCDA7}" dt="2022-05-30T12:38:42.746" v="2240" actId="113"/>
        <pc:sldMkLst>
          <pc:docMk/>
          <pc:sldMk cId="2451380582" sldId="638"/>
        </pc:sldMkLst>
        <pc:spChg chg="del">
          <ac:chgData name="Loggia  Serena" userId="e1d797a7-22fe-4a25-901a-9a04d4c2f2e8" providerId="ADAL" clId="{326816C3-DBBD-C745-8A0A-60792BECCDA7}" dt="2022-05-30T12:24:04.582" v="1928" actId="478"/>
          <ac:spMkLst>
            <pc:docMk/>
            <pc:sldMk cId="2451380582" sldId="638"/>
            <ac:spMk id="20" creationId="{9CF880B9-C4EA-DAA4-FB83-74C846842383}"/>
          </ac:spMkLst>
        </pc:spChg>
        <pc:spChg chg="mod">
          <ac:chgData name="Loggia  Serena" userId="e1d797a7-22fe-4a25-901a-9a04d4c2f2e8" providerId="ADAL" clId="{326816C3-DBBD-C745-8A0A-60792BECCDA7}" dt="2022-05-30T12:38:17.548" v="2233" actId="113"/>
          <ac:spMkLst>
            <pc:docMk/>
            <pc:sldMk cId="2451380582" sldId="638"/>
            <ac:spMk id="28" creationId="{17A26FCB-9AAF-81EC-89F9-4351F4D29D99}"/>
          </ac:spMkLst>
        </pc:spChg>
        <pc:spChg chg="mod">
          <ac:chgData name="Loggia  Serena" userId="e1d797a7-22fe-4a25-901a-9a04d4c2f2e8" providerId="ADAL" clId="{326816C3-DBBD-C745-8A0A-60792BECCDA7}" dt="2022-05-30T12:38:39.344" v="2239" actId="113"/>
          <ac:spMkLst>
            <pc:docMk/>
            <pc:sldMk cId="2451380582" sldId="638"/>
            <ac:spMk id="29" creationId="{B61175EB-56E5-8E5D-9953-A34C90840C0D}"/>
          </ac:spMkLst>
        </pc:spChg>
        <pc:spChg chg="mod">
          <ac:chgData name="Loggia  Serena" userId="e1d797a7-22fe-4a25-901a-9a04d4c2f2e8" providerId="ADAL" clId="{326816C3-DBBD-C745-8A0A-60792BECCDA7}" dt="2022-05-30T12:38:30.978" v="2236" actId="113"/>
          <ac:spMkLst>
            <pc:docMk/>
            <pc:sldMk cId="2451380582" sldId="638"/>
            <ac:spMk id="30" creationId="{324200FC-EB09-04EA-CC78-A16258D4D4E7}"/>
          </ac:spMkLst>
        </pc:spChg>
        <pc:spChg chg="mod">
          <ac:chgData name="Loggia  Serena" userId="e1d797a7-22fe-4a25-901a-9a04d4c2f2e8" providerId="ADAL" clId="{326816C3-DBBD-C745-8A0A-60792BECCDA7}" dt="2022-05-30T12:35:35.348" v="2180" actId="1076"/>
          <ac:spMkLst>
            <pc:docMk/>
            <pc:sldMk cId="2451380582" sldId="638"/>
            <ac:spMk id="31" creationId="{99565725-9348-B0FA-F2EA-C2AAF47E61C7}"/>
          </ac:spMkLst>
        </pc:spChg>
        <pc:spChg chg="mod">
          <ac:chgData name="Loggia  Serena" userId="e1d797a7-22fe-4a25-901a-9a04d4c2f2e8" providerId="ADAL" clId="{326816C3-DBBD-C745-8A0A-60792BECCDA7}" dt="2022-05-30T12:38:42.746" v="2240" actId="113"/>
          <ac:spMkLst>
            <pc:docMk/>
            <pc:sldMk cId="2451380582" sldId="638"/>
            <ac:spMk id="32" creationId="{5F653A80-67CB-47CD-BA00-5F179DFBC51C}"/>
          </ac:spMkLst>
        </pc:spChg>
        <pc:spChg chg="mod">
          <ac:chgData name="Loggia  Serena" userId="e1d797a7-22fe-4a25-901a-9a04d4c2f2e8" providerId="ADAL" clId="{326816C3-DBBD-C745-8A0A-60792BECCDA7}" dt="2022-05-30T12:38:33.573" v="2237" actId="113"/>
          <ac:spMkLst>
            <pc:docMk/>
            <pc:sldMk cId="2451380582" sldId="638"/>
            <ac:spMk id="33" creationId="{0E713284-9FD1-7CA7-14FE-CDF9708787FF}"/>
          </ac:spMkLst>
        </pc:spChg>
        <pc:spChg chg="mod">
          <ac:chgData name="Loggia  Serena" userId="e1d797a7-22fe-4a25-901a-9a04d4c2f2e8" providerId="ADAL" clId="{326816C3-DBBD-C745-8A0A-60792BECCDA7}" dt="2022-05-30T12:38:23.826" v="2234" actId="113"/>
          <ac:spMkLst>
            <pc:docMk/>
            <pc:sldMk cId="2451380582" sldId="638"/>
            <ac:spMk id="34" creationId="{F1141455-6D83-C27C-FB54-2A4F7FB6A2B4}"/>
          </ac:spMkLst>
        </pc:spChg>
        <pc:spChg chg="mod">
          <ac:chgData name="Loggia  Serena" userId="e1d797a7-22fe-4a25-901a-9a04d4c2f2e8" providerId="ADAL" clId="{326816C3-DBBD-C745-8A0A-60792BECCDA7}" dt="2022-05-30T12:38:28.113" v="2235" actId="113"/>
          <ac:spMkLst>
            <pc:docMk/>
            <pc:sldMk cId="2451380582" sldId="638"/>
            <ac:spMk id="35" creationId="{2B8D8CAA-73DA-B535-8A2C-F95478BEA215}"/>
          </ac:spMkLst>
        </pc:spChg>
        <pc:spChg chg="mod">
          <ac:chgData name="Loggia  Serena" userId="e1d797a7-22fe-4a25-901a-9a04d4c2f2e8" providerId="ADAL" clId="{326816C3-DBBD-C745-8A0A-60792BECCDA7}" dt="2022-05-30T12:38:36.545" v="2238" actId="113"/>
          <ac:spMkLst>
            <pc:docMk/>
            <pc:sldMk cId="2451380582" sldId="638"/>
            <ac:spMk id="36" creationId="{2F4D2F9A-5249-1BBE-D808-688BC2887356}"/>
          </ac:spMkLst>
        </pc:spChg>
        <pc:cxnChg chg="del">
          <ac:chgData name="Loggia  Serena" userId="e1d797a7-22fe-4a25-901a-9a04d4c2f2e8" providerId="ADAL" clId="{326816C3-DBBD-C745-8A0A-60792BECCDA7}" dt="2022-05-30T12:24:06.176" v="1929" actId="478"/>
          <ac:cxnSpMkLst>
            <pc:docMk/>
            <pc:sldMk cId="2451380582" sldId="638"/>
            <ac:cxnSpMk id="19" creationId="{C3A72BAD-1C25-9B4B-7D3E-8B1D7C891710}"/>
          </ac:cxnSpMkLst>
        </pc:cxnChg>
      </pc:sldChg>
      <pc:sldMasterChg chg="addSldLayout delSldLayout modSldLayout sldLayoutOrd">
        <pc:chgData name="Loggia  Serena" userId="e1d797a7-22fe-4a25-901a-9a04d4c2f2e8" providerId="ADAL" clId="{326816C3-DBBD-C745-8A0A-60792BECCDA7}" dt="2022-05-30T10:06:59.249" v="1232"/>
        <pc:sldMasterMkLst>
          <pc:docMk/>
          <pc:sldMasterMk cId="1066431050" sldId="2147483775"/>
        </pc:sldMasterMkLst>
        <pc:sldLayoutChg chg="modSp mod">
          <pc:chgData name="Loggia  Serena" userId="e1d797a7-22fe-4a25-901a-9a04d4c2f2e8" providerId="ADAL" clId="{326816C3-DBBD-C745-8A0A-60792BECCDA7}" dt="2022-05-29T23:52:52.314" v="777" actId="404"/>
          <pc:sldLayoutMkLst>
            <pc:docMk/>
            <pc:sldMasterMk cId="1066431050" sldId="2147483775"/>
            <pc:sldLayoutMk cId="79772603" sldId="2147483858"/>
          </pc:sldLayoutMkLst>
          <pc:spChg chg="mod">
            <ac:chgData name="Loggia  Serena" userId="e1d797a7-22fe-4a25-901a-9a04d4c2f2e8" providerId="ADAL" clId="{326816C3-DBBD-C745-8A0A-60792BECCDA7}" dt="2022-05-29T23:52:52.314" v="777" actId="404"/>
            <ac:spMkLst>
              <pc:docMk/>
              <pc:sldMasterMk cId="1066431050" sldId="2147483775"/>
              <pc:sldLayoutMk cId="79772603" sldId="2147483858"/>
              <ac:spMk id="11" creationId="{A48D9D9F-D34B-906C-5E0F-82CDB2A92EC3}"/>
            </ac:spMkLst>
          </pc:spChg>
        </pc:sldLayoutChg>
        <pc:sldLayoutChg chg="modSp mod ord">
          <pc:chgData name="Loggia  Serena" userId="e1d797a7-22fe-4a25-901a-9a04d4c2f2e8" providerId="ADAL" clId="{326816C3-DBBD-C745-8A0A-60792BECCDA7}" dt="2022-05-30T10:06:39.591" v="1229" actId="20577"/>
          <pc:sldLayoutMkLst>
            <pc:docMk/>
            <pc:sldMasterMk cId="1066431050" sldId="2147483775"/>
            <pc:sldLayoutMk cId="1038246750" sldId="2147483868"/>
          </pc:sldLayoutMkLst>
          <pc:spChg chg="mod">
            <ac:chgData name="Loggia  Serena" userId="e1d797a7-22fe-4a25-901a-9a04d4c2f2e8" providerId="ADAL" clId="{326816C3-DBBD-C745-8A0A-60792BECCDA7}" dt="2022-05-30T10:06:39.591" v="1229" actId="20577"/>
            <ac:spMkLst>
              <pc:docMk/>
              <pc:sldMasterMk cId="1066431050" sldId="2147483775"/>
              <pc:sldLayoutMk cId="1038246750" sldId="2147483868"/>
              <ac:spMk id="11" creationId="{A48D9D9F-D34B-906C-5E0F-82CDB2A92EC3}"/>
            </ac:spMkLst>
          </pc:spChg>
        </pc:sldLayoutChg>
        <pc:sldLayoutChg chg="modSp mod">
          <pc:chgData name="Loggia  Serena" userId="e1d797a7-22fe-4a25-901a-9a04d4c2f2e8" providerId="ADAL" clId="{326816C3-DBBD-C745-8A0A-60792BECCDA7}" dt="2022-05-30T10:06:51.290" v="1230"/>
          <pc:sldLayoutMkLst>
            <pc:docMk/>
            <pc:sldMasterMk cId="1066431050" sldId="2147483775"/>
            <pc:sldLayoutMk cId="3912246013" sldId="2147483869"/>
          </pc:sldLayoutMkLst>
          <pc:spChg chg="mod">
            <ac:chgData name="Loggia  Serena" userId="e1d797a7-22fe-4a25-901a-9a04d4c2f2e8" providerId="ADAL" clId="{326816C3-DBBD-C745-8A0A-60792BECCDA7}" dt="2022-05-30T10:06:51.290" v="1230"/>
            <ac:spMkLst>
              <pc:docMk/>
              <pc:sldMasterMk cId="1066431050" sldId="2147483775"/>
              <pc:sldLayoutMk cId="3912246013" sldId="2147483869"/>
              <ac:spMk id="11" creationId="{A48D9D9F-D34B-906C-5E0F-82CDB2A92EC3}"/>
            </ac:spMkLst>
          </pc:spChg>
        </pc:sldLayoutChg>
        <pc:sldLayoutChg chg="modSp mod">
          <pc:chgData name="Loggia  Serena" userId="e1d797a7-22fe-4a25-901a-9a04d4c2f2e8" providerId="ADAL" clId="{326816C3-DBBD-C745-8A0A-60792BECCDA7}" dt="2022-05-30T10:06:55.551" v="1231"/>
          <pc:sldLayoutMkLst>
            <pc:docMk/>
            <pc:sldMasterMk cId="1066431050" sldId="2147483775"/>
            <pc:sldLayoutMk cId="3445236476" sldId="2147483870"/>
          </pc:sldLayoutMkLst>
          <pc:spChg chg="mod">
            <ac:chgData name="Loggia  Serena" userId="e1d797a7-22fe-4a25-901a-9a04d4c2f2e8" providerId="ADAL" clId="{326816C3-DBBD-C745-8A0A-60792BECCDA7}" dt="2022-05-30T10:06:55.551" v="1231"/>
            <ac:spMkLst>
              <pc:docMk/>
              <pc:sldMasterMk cId="1066431050" sldId="2147483775"/>
              <pc:sldLayoutMk cId="3445236476" sldId="2147483870"/>
              <ac:spMk id="11" creationId="{A48D9D9F-D34B-906C-5E0F-82CDB2A92EC3}"/>
            </ac:spMkLst>
          </pc:spChg>
        </pc:sldLayoutChg>
        <pc:sldLayoutChg chg="modSp mod">
          <pc:chgData name="Loggia  Serena" userId="e1d797a7-22fe-4a25-901a-9a04d4c2f2e8" providerId="ADAL" clId="{326816C3-DBBD-C745-8A0A-60792BECCDA7}" dt="2022-05-30T10:06:59.249" v="1232"/>
          <pc:sldLayoutMkLst>
            <pc:docMk/>
            <pc:sldMasterMk cId="1066431050" sldId="2147483775"/>
            <pc:sldLayoutMk cId="2738191907" sldId="2147483871"/>
          </pc:sldLayoutMkLst>
          <pc:spChg chg="mod">
            <ac:chgData name="Loggia  Serena" userId="e1d797a7-22fe-4a25-901a-9a04d4c2f2e8" providerId="ADAL" clId="{326816C3-DBBD-C745-8A0A-60792BECCDA7}" dt="2022-05-30T10:06:59.249" v="1232"/>
            <ac:spMkLst>
              <pc:docMk/>
              <pc:sldMasterMk cId="1066431050" sldId="2147483775"/>
              <pc:sldLayoutMk cId="2738191907" sldId="2147483871"/>
              <ac:spMk id="11" creationId="{A48D9D9F-D34B-906C-5E0F-82CDB2A92EC3}"/>
            </ac:spMkLst>
          </pc:spChg>
        </pc:sldLayoutChg>
        <pc:sldLayoutChg chg="del">
          <pc:chgData name="Loggia  Serena" userId="e1d797a7-22fe-4a25-901a-9a04d4c2f2e8" providerId="ADAL" clId="{326816C3-DBBD-C745-8A0A-60792BECCDA7}" dt="2022-05-28T17:07:09.804" v="68" actId="2696"/>
          <pc:sldLayoutMkLst>
            <pc:docMk/>
            <pc:sldMasterMk cId="1066431050" sldId="2147483775"/>
            <pc:sldLayoutMk cId="1582054345" sldId="2147483872"/>
          </pc:sldLayoutMkLst>
        </pc:sldLayoutChg>
        <pc:sldLayoutChg chg="del setBg">
          <pc:chgData name="Loggia  Serena" userId="e1d797a7-22fe-4a25-901a-9a04d4c2f2e8" providerId="ADAL" clId="{326816C3-DBBD-C745-8A0A-60792BECCDA7}" dt="2022-05-29T15:39:35.841" v="101" actId="2696"/>
          <pc:sldLayoutMkLst>
            <pc:docMk/>
            <pc:sldMasterMk cId="1066431050" sldId="2147483775"/>
            <pc:sldLayoutMk cId="2058481398" sldId="2147483872"/>
          </pc:sldLayoutMkLst>
        </pc:sldLayoutChg>
        <pc:sldLayoutChg chg="addSp delSp modSp mod">
          <pc:chgData name="Loggia  Serena" userId="e1d797a7-22fe-4a25-901a-9a04d4c2f2e8" providerId="ADAL" clId="{326816C3-DBBD-C745-8A0A-60792BECCDA7}" dt="2022-05-29T23:50:37.056" v="751" actId="478"/>
          <pc:sldLayoutMkLst>
            <pc:docMk/>
            <pc:sldMasterMk cId="1066431050" sldId="2147483775"/>
            <pc:sldLayoutMk cId="3054512012" sldId="2147483877"/>
          </pc:sldLayoutMkLst>
          <pc:spChg chg="del mod">
            <ac:chgData name="Loggia  Serena" userId="e1d797a7-22fe-4a25-901a-9a04d4c2f2e8" providerId="ADAL" clId="{326816C3-DBBD-C745-8A0A-60792BECCDA7}" dt="2022-05-29T23:47:59.024" v="722" actId="478"/>
            <ac:spMkLst>
              <pc:docMk/>
              <pc:sldMasterMk cId="1066431050" sldId="2147483775"/>
              <pc:sldLayoutMk cId="3054512012" sldId="2147483877"/>
              <ac:spMk id="32" creationId="{38FB54A7-506C-D3E4-5FFB-27E4F4011431}"/>
            </ac:spMkLst>
          </pc:spChg>
          <pc:spChg chg="add mod">
            <ac:chgData name="Loggia  Serena" userId="e1d797a7-22fe-4a25-901a-9a04d4c2f2e8" providerId="ADAL" clId="{326816C3-DBBD-C745-8A0A-60792BECCDA7}" dt="2022-05-29T23:47:44.629" v="720" actId="207"/>
            <ac:spMkLst>
              <pc:docMk/>
              <pc:sldMasterMk cId="1066431050" sldId="2147483775"/>
              <pc:sldLayoutMk cId="3054512012" sldId="2147483877"/>
              <ac:spMk id="33" creationId="{1F788BE8-44A2-4479-B2FC-482B7BBA2A0F}"/>
            </ac:spMkLst>
          </pc:spChg>
          <pc:spChg chg="add del mod">
            <ac:chgData name="Loggia  Serena" userId="e1d797a7-22fe-4a25-901a-9a04d4c2f2e8" providerId="ADAL" clId="{326816C3-DBBD-C745-8A0A-60792BECCDA7}" dt="2022-05-29T23:50:37.056" v="751" actId="478"/>
            <ac:spMkLst>
              <pc:docMk/>
              <pc:sldMasterMk cId="1066431050" sldId="2147483775"/>
              <pc:sldLayoutMk cId="3054512012" sldId="2147483877"/>
              <ac:spMk id="34" creationId="{7D9FC814-902E-00B0-004C-2AACDCED357D}"/>
            </ac:spMkLst>
          </pc:spChg>
          <pc:spChg chg="add mod">
            <ac:chgData name="Loggia  Serena" userId="e1d797a7-22fe-4a25-901a-9a04d4c2f2e8" providerId="ADAL" clId="{326816C3-DBBD-C745-8A0A-60792BECCDA7}" dt="2022-05-29T23:47:44.629" v="720" actId="207"/>
            <ac:spMkLst>
              <pc:docMk/>
              <pc:sldMasterMk cId="1066431050" sldId="2147483775"/>
              <pc:sldLayoutMk cId="3054512012" sldId="2147483877"/>
              <ac:spMk id="35" creationId="{5A373262-D922-0E65-2D9E-8866B63B3D52}"/>
            </ac:spMkLst>
          </pc:spChg>
          <pc:grpChg chg="mod">
            <ac:chgData name="Loggia  Serena" userId="e1d797a7-22fe-4a25-901a-9a04d4c2f2e8" providerId="ADAL" clId="{326816C3-DBBD-C745-8A0A-60792BECCDA7}" dt="2022-05-29T23:50:14.088" v="748" actId="14100"/>
            <ac:grpSpMkLst>
              <pc:docMk/>
              <pc:sldMasterMk cId="1066431050" sldId="2147483775"/>
              <pc:sldLayoutMk cId="3054512012" sldId="2147483877"/>
              <ac:grpSpMk id="12" creationId="{4D916079-CC57-F352-2427-E0051EAEA253}"/>
            </ac:grpSpMkLst>
          </pc:grpChg>
          <pc:picChg chg="mod">
            <ac:chgData name="Loggia  Serena" userId="e1d797a7-22fe-4a25-901a-9a04d4c2f2e8" providerId="ADAL" clId="{326816C3-DBBD-C745-8A0A-60792BECCDA7}" dt="2022-05-29T23:48:36.382" v="726" actId="14100"/>
            <ac:picMkLst>
              <pc:docMk/>
              <pc:sldMasterMk cId="1066431050" sldId="2147483775"/>
              <pc:sldLayoutMk cId="3054512012" sldId="2147483877"/>
              <ac:picMk id="10" creationId="{CD847C44-B835-F132-EE9B-0874F8EB1EA6}"/>
            </ac:picMkLst>
          </pc:picChg>
          <pc:picChg chg="del">
            <ac:chgData name="Loggia  Serena" userId="e1d797a7-22fe-4a25-901a-9a04d4c2f2e8" providerId="ADAL" clId="{326816C3-DBBD-C745-8A0A-60792BECCDA7}" dt="2022-05-29T23:42:01.014" v="700" actId="478"/>
            <ac:picMkLst>
              <pc:docMk/>
              <pc:sldMasterMk cId="1066431050" sldId="2147483775"/>
              <pc:sldLayoutMk cId="3054512012" sldId="2147483877"/>
              <ac:picMk id="11" creationId="{6485307B-2CBA-0E7E-C985-A5715139F518}"/>
            </ac:picMkLst>
          </pc:picChg>
          <pc:picChg chg="del">
            <ac:chgData name="Loggia  Serena" userId="e1d797a7-22fe-4a25-901a-9a04d4c2f2e8" providerId="ADAL" clId="{326816C3-DBBD-C745-8A0A-60792BECCDA7}" dt="2022-05-29T23:42:15.320" v="701" actId="478"/>
            <ac:picMkLst>
              <pc:docMk/>
              <pc:sldMasterMk cId="1066431050" sldId="2147483775"/>
              <pc:sldLayoutMk cId="3054512012" sldId="2147483877"/>
              <ac:picMk id="30" creationId="{0CCF7C12-FD82-6557-848E-6B6BF63771C0}"/>
            </ac:picMkLst>
          </pc:picChg>
          <pc:picChg chg="add del mod">
            <ac:chgData name="Loggia  Serena" userId="e1d797a7-22fe-4a25-901a-9a04d4c2f2e8" providerId="ADAL" clId="{326816C3-DBBD-C745-8A0A-60792BECCDA7}" dt="2022-05-29T23:50:32.757" v="750" actId="478"/>
            <ac:picMkLst>
              <pc:docMk/>
              <pc:sldMasterMk cId="1066431050" sldId="2147483775"/>
              <pc:sldLayoutMk cId="3054512012" sldId="2147483877"/>
              <ac:picMk id="36" creationId="{1C003368-6880-AF19-F76D-6125831EF033}"/>
            </ac:picMkLst>
          </pc:picChg>
          <pc:picChg chg="add del mod">
            <ac:chgData name="Loggia  Serena" userId="e1d797a7-22fe-4a25-901a-9a04d4c2f2e8" providerId="ADAL" clId="{326816C3-DBBD-C745-8A0A-60792BECCDA7}" dt="2022-05-29T23:50:30.023" v="749" actId="478"/>
            <ac:picMkLst>
              <pc:docMk/>
              <pc:sldMasterMk cId="1066431050" sldId="2147483775"/>
              <pc:sldLayoutMk cId="3054512012" sldId="2147483877"/>
              <ac:picMk id="37" creationId="{3F3C2B9D-96A8-CFE2-5336-C33C317BDB71}"/>
            </ac:picMkLst>
          </pc:picChg>
        </pc:sldLayoutChg>
        <pc:sldLayoutChg chg="modSp add mod ord modTransition">
          <pc:chgData name="Loggia  Serena" userId="e1d797a7-22fe-4a25-901a-9a04d4c2f2e8" providerId="ADAL" clId="{326816C3-DBBD-C745-8A0A-60792BECCDA7}" dt="2022-05-30T10:06:17.255" v="1226" actId="20577"/>
          <pc:sldLayoutMkLst>
            <pc:docMk/>
            <pc:sldMasterMk cId="1066431050" sldId="2147483775"/>
            <pc:sldLayoutMk cId="38018612" sldId="2147483878"/>
          </pc:sldLayoutMkLst>
          <pc:spChg chg="mod">
            <ac:chgData name="Loggia  Serena" userId="e1d797a7-22fe-4a25-901a-9a04d4c2f2e8" providerId="ADAL" clId="{326816C3-DBBD-C745-8A0A-60792BECCDA7}" dt="2022-05-30T10:06:17.255" v="1226" actId="20577"/>
            <ac:spMkLst>
              <pc:docMk/>
              <pc:sldMasterMk cId="1066431050" sldId="2147483775"/>
              <pc:sldLayoutMk cId="38018612" sldId="2147483878"/>
              <ac:spMk id="11" creationId="{A48D9D9F-D34B-906C-5E0F-82CDB2A92EC3}"/>
            </ac:spMkLst>
          </pc:spChg>
        </pc:sldLayoutChg>
        <pc:sldLayoutChg chg="addSp delSp modSp add mod modTransition">
          <pc:chgData name="Loggia  Serena" userId="e1d797a7-22fe-4a25-901a-9a04d4c2f2e8" providerId="ADAL" clId="{326816C3-DBBD-C745-8A0A-60792BECCDA7}" dt="2022-05-30T00:06:35.939" v="845" actId="122"/>
          <pc:sldLayoutMkLst>
            <pc:docMk/>
            <pc:sldMasterMk cId="1066431050" sldId="2147483775"/>
            <pc:sldLayoutMk cId="1540688937" sldId="2147483879"/>
          </pc:sldLayoutMkLst>
          <pc:spChg chg="add del mod">
            <ac:chgData name="Loggia  Serena" userId="e1d797a7-22fe-4a25-901a-9a04d4c2f2e8" providerId="ADAL" clId="{326816C3-DBBD-C745-8A0A-60792BECCDA7}" dt="2022-05-30T00:06:35.939" v="845" actId="122"/>
            <ac:spMkLst>
              <pc:docMk/>
              <pc:sldMasterMk cId="1066431050" sldId="2147483775"/>
              <pc:sldLayoutMk cId="1540688937" sldId="2147483879"/>
              <ac:spMk id="2" creationId="{3346F7F9-CBC8-4641-B12B-7E76FD213E12}"/>
            </ac:spMkLst>
          </pc:spChg>
          <pc:spChg chg="add del mod modVis">
            <ac:chgData name="Loggia  Serena" userId="e1d797a7-22fe-4a25-901a-9a04d4c2f2e8" providerId="ADAL" clId="{326816C3-DBBD-C745-8A0A-60792BECCDA7}" dt="2022-05-30T00:04:04.435" v="835" actId="478"/>
            <ac:spMkLst>
              <pc:docMk/>
              <pc:sldMasterMk cId="1066431050" sldId="2147483775"/>
              <pc:sldLayoutMk cId="1540688937" sldId="2147483879"/>
              <ac:spMk id="24" creationId="{C3B31672-AEE0-AF7D-0DB7-F65EF8B225E5}"/>
            </ac:spMkLst>
          </pc:spChg>
        </pc:sldLayoutChg>
        <pc:sldLayoutChg chg="add del mod modTransition">
          <pc:chgData name="Loggia  Serena" userId="e1d797a7-22fe-4a25-901a-9a04d4c2f2e8" providerId="ADAL" clId="{326816C3-DBBD-C745-8A0A-60792BECCDA7}" dt="2022-05-30T00:00:27.521" v="814" actId="2890"/>
          <pc:sldLayoutMkLst>
            <pc:docMk/>
            <pc:sldMasterMk cId="1066431050" sldId="2147483775"/>
            <pc:sldLayoutMk cId="3962626107" sldId="2147483879"/>
          </pc:sldLayoutMkLst>
        </pc:sldLayoutChg>
      </pc:sldMasterChg>
    </pc:docChg>
  </pc:docChgLst>
  <pc:docChgLst>
    <pc:chgData name="Muttoni  Marco" userId="b5eed146-5579-4061-831b-abaa668430a0" providerId="ADAL" clId="{8FAE6588-7BE9-4EB6-81D5-9B351EB75018}"/>
    <pc:docChg chg="undo redo custSel modSld sldOrd">
      <pc:chgData name="Muttoni  Marco" userId="b5eed146-5579-4061-831b-abaa668430a0" providerId="ADAL" clId="{8FAE6588-7BE9-4EB6-81D5-9B351EB75018}" dt="2022-06-02T09:11:37.907" v="258"/>
      <pc:docMkLst>
        <pc:docMk/>
      </pc:docMkLst>
      <pc:sldChg chg="modSp mod modAnim">
        <pc:chgData name="Muttoni  Marco" userId="b5eed146-5579-4061-831b-abaa668430a0" providerId="ADAL" clId="{8FAE6588-7BE9-4EB6-81D5-9B351EB75018}" dt="2022-06-02T08:15:51.805" v="119" actId="20577"/>
        <pc:sldMkLst>
          <pc:docMk/>
          <pc:sldMk cId="206857664" sldId="524"/>
        </pc:sldMkLst>
        <pc:spChg chg="mod">
          <ac:chgData name="Muttoni  Marco" userId="b5eed146-5579-4061-831b-abaa668430a0" providerId="ADAL" clId="{8FAE6588-7BE9-4EB6-81D5-9B351EB75018}" dt="2022-06-02T08:15:51.805" v="119" actId="20577"/>
          <ac:spMkLst>
            <pc:docMk/>
            <pc:sldMk cId="206857664" sldId="524"/>
            <ac:spMk id="2" creationId="{40E720BC-F3F4-73EC-804C-D88D9231D0BF}"/>
          </ac:spMkLst>
        </pc:spChg>
        <pc:spChg chg="mod">
          <ac:chgData name="Muttoni  Marco" userId="b5eed146-5579-4061-831b-abaa668430a0" providerId="ADAL" clId="{8FAE6588-7BE9-4EB6-81D5-9B351EB75018}" dt="2022-06-01T17:55:23.625" v="8"/>
          <ac:spMkLst>
            <pc:docMk/>
            <pc:sldMk cId="206857664" sldId="524"/>
            <ac:spMk id="3" creationId="{34E26B0C-9373-4EFA-AF8F-693985D717EF}"/>
          </ac:spMkLst>
        </pc:spChg>
      </pc:sldChg>
      <pc:sldChg chg="modSp mod ord modAnim">
        <pc:chgData name="Muttoni  Marco" userId="b5eed146-5579-4061-831b-abaa668430a0" providerId="ADAL" clId="{8FAE6588-7BE9-4EB6-81D5-9B351EB75018}" dt="2022-06-02T09:11:37.907" v="258"/>
        <pc:sldMkLst>
          <pc:docMk/>
          <pc:sldMk cId="429041812" sldId="546"/>
        </pc:sldMkLst>
        <pc:spChg chg="mod">
          <ac:chgData name="Muttoni  Marco" userId="b5eed146-5579-4061-831b-abaa668430a0" providerId="ADAL" clId="{8FAE6588-7BE9-4EB6-81D5-9B351EB75018}" dt="2022-06-02T08:15:43.119" v="109"/>
          <ac:spMkLst>
            <pc:docMk/>
            <pc:sldMk cId="429041812" sldId="546"/>
            <ac:spMk id="2" creationId="{40E720BC-F3F4-73EC-804C-D88D9231D0BF}"/>
          </ac:spMkLst>
        </pc:spChg>
        <pc:spChg chg="mod">
          <ac:chgData name="Muttoni  Marco" userId="b5eed146-5579-4061-831b-abaa668430a0" providerId="ADAL" clId="{8FAE6588-7BE9-4EB6-81D5-9B351EB75018}" dt="2022-06-02T08:17:14.470" v="257" actId="20577"/>
          <ac:spMkLst>
            <pc:docMk/>
            <pc:sldMk cId="429041812" sldId="546"/>
            <ac:spMk id="3" creationId="{86E47C16-08F4-430F-B381-EEBD76259F8B}"/>
          </ac:spMkLst>
        </pc:spChg>
      </pc:sldChg>
      <pc:sldChg chg="addSp delSp modSp mod addAnim delAnim modAnim">
        <pc:chgData name="Muttoni  Marco" userId="b5eed146-5579-4061-831b-abaa668430a0" providerId="ADAL" clId="{8FAE6588-7BE9-4EB6-81D5-9B351EB75018}" dt="2022-06-01T19:44:09.013" v="56" actId="14826"/>
        <pc:sldMkLst>
          <pc:docMk/>
          <pc:sldMk cId="2771225790" sldId="547"/>
        </pc:sldMkLst>
        <pc:spChg chg="mod">
          <ac:chgData name="Muttoni  Marco" userId="b5eed146-5579-4061-831b-abaa668430a0" providerId="ADAL" clId="{8FAE6588-7BE9-4EB6-81D5-9B351EB75018}" dt="2022-06-01T19:38:39.781" v="53"/>
          <ac:spMkLst>
            <pc:docMk/>
            <pc:sldMk cId="2771225790" sldId="547"/>
            <ac:spMk id="8" creationId="{95C7769F-E3DF-F07B-96FD-53EF1A8B8B98}"/>
          </ac:spMkLst>
        </pc:spChg>
        <pc:spChg chg="add del mod">
          <ac:chgData name="Muttoni  Marco" userId="b5eed146-5579-4061-831b-abaa668430a0" providerId="ADAL" clId="{8FAE6588-7BE9-4EB6-81D5-9B351EB75018}" dt="2022-06-01T19:38:26.969" v="47"/>
          <ac:spMkLst>
            <pc:docMk/>
            <pc:sldMk cId="2771225790" sldId="547"/>
            <ac:spMk id="13" creationId="{C07E3C7A-332D-4C56-B4EE-2B9D1CACDCDC}"/>
          </ac:spMkLst>
        </pc:spChg>
        <pc:spChg chg="add del mod">
          <ac:chgData name="Muttoni  Marco" userId="b5eed146-5579-4061-831b-abaa668430a0" providerId="ADAL" clId="{8FAE6588-7BE9-4EB6-81D5-9B351EB75018}" dt="2022-06-01T19:38:36.886" v="52"/>
          <ac:spMkLst>
            <pc:docMk/>
            <pc:sldMk cId="2771225790" sldId="547"/>
            <ac:spMk id="23" creationId="{7BD8719C-0DE3-4D7C-9105-F26890B62409}"/>
          </ac:spMkLst>
        </pc:spChg>
        <pc:spChg chg="mod">
          <ac:chgData name="Muttoni  Marco" userId="b5eed146-5579-4061-831b-abaa668430a0" providerId="ADAL" clId="{8FAE6588-7BE9-4EB6-81D5-9B351EB75018}" dt="2022-06-01T19:37:55.087" v="41" actId="20577"/>
          <ac:spMkLst>
            <pc:docMk/>
            <pc:sldMk cId="2771225790" sldId="547"/>
            <ac:spMk id="24" creationId="{82C16EFF-C215-44F0-8AA2-4DDB36DDDB08}"/>
          </ac:spMkLst>
        </pc:spChg>
        <pc:picChg chg="mod">
          <ac:chgData name="Muttoni  Marco" userId="b5eed146-5579-4061-831b-abaa668430a0" providerId="ADAL" clId="{8FAE6588-7BE9-4EB6-81D5-9B351EB75018}" dt="2022-06-01T19:44:09.013" v="56" actId="14826"/>
          <ac:picMkLst>
            <pc:docMk/>
            <pc:sldMk cId="2771225790" sldId="547"/>
            <ac:picMk id="9" creationId="{AAC67EF7-A52D-4495-99C9-C547AF3F1CBA}"/>
          </ac:picMkLst>
        </pc:picChg>
      </pc:sldChg>
      <pc:sldChg chg="modSp mod">
        <pc:chgData name="Muttoni  Marco" userId="b5eed146-5579-4061-831b-abaa668430a0" providerId="ADAL" clId="{8FAE6588-7BE9-4EB6-81D5-9B351EB75018}" dt="2022-06-02T08:14:23.915" v="94"/>
        <pc:sldMkLst>
          <pc:docMk/>
          <pc:sldMk cId="1692493031" sldId="567"/>
        </pc:sldMkLst>
        <pc:spChg chg="mod">
          <ac:chgData name="Muttoni  Marco" userId="b5eed146-5579-4061-831b-abaa668430a0" providerId="ADAL" clId="{8FAE6588-7BE9-4EB6-81D5-9B351EB75018}" dt="2022-06-02T08:14:23.915" v="94"/>
          <ac:spMkLst>
            <pc:docMk/>
            <pc:sldMk cId="1692493031" sldId="567"/>
            <ac:spMk id="3" creationId="{0AB2AB7B-3159-467A-85D3-3474C01671D0}"/>
          </ac:spMkLst>
        </pc:spChg>
      </pc:sldChg>
      <pc:sldChg chg="modSp mod">
        <pc:chgData name="Muttoni  Marco" userId="b5eed146-5579-4061-831b-abaa668430a0" providerId="ADAL" clId="{8FAE6588-7BE9-4EB6-81D5-9B351EB75018}" dt="2022-06-02T08:14:08.998" v="90"/>
        <pc:sldMkLst>
          <pc:docMk/>
          <pc:sldMk cId="113832277" sldId="569"/>
        </pc:sldMkLst>
        <pc:spChg chg="mod">
          <ac:chgData name="Muttoni  Marco" userId="b5eed146-5579-4061-831b-abaa668430a0" providerId="ADAL" clId="{8FAE6588-7BE9-4EB6-81D5-9B351EB75018}" dt="2022-06-02T08:14:08.998" v="90"/>
          <ac:spMkLst>
            <pc:docMk/>
            <pc:sldMk cId="113832277" sldId="569"/>
            <ac:spMk id="3" creationId="{0AB2AB7B-3159-467A-85D3-3474C01671D0}"/>
          </ac:spMkLst>
        </pc:spChg>
      </pc:sldChg>
      <pc:sldChg chg="modSp mod">
        <pc:chgData name="Muttoni  Marco" userId="b5eed146-5579-4061-831b-abaa668430a0" providerId="ADAL" clId="{8FAE6588-7BE9-4EB6-81D5-9B351EB75018}" dt="2022-06-02T08:13:36.421" v="80"/>
        <pc:sldMkLst>
          <pc:docMk/>
          <pc:sldMk cId="3108847255" sldId="570"/>
        </pc:sldMkLst>
        <pc:spChg chg="mod">
          <ac:chgData name="Muttoni  Marco" userId="b5eed146-5579-4061-831b-abaa668430a0" providerId="ADAL" clId="{8FAE6588-7BE9-4EB6-81D5-9B351EB75018}" dt="2022-06-02T08:13:36.421" v="80"/>
          <ac:spMkLst>
            <pc:docMk/>
            <pc:sldMk cId="3108847255" sldId="570"/>
            <ac:spMk id="3" creationId="{0AB2AB7B-3159-467A-85D3-3474C01671D0}"/>
          </ac:spMkLst>
        </pc:spChg>
      </pc:sldChg>
      <pc:sldChg chg="modSp mod">
        <pc:chgData name="Muttoni  Marco" userId="b5eed146-5579-4061-831b-abaa668430a0" providerId="ADAL" clId="{8FAE6588-7BE9-4EB6-81D5-9B351EB75018}" dt="2022-06-02T08:13:52.201" v="85"/>
        <pc:sldMkLst>
          <pc:docMk/>
          <pc:sldMk cId="418527979" sldId="571"/>
        </pc:sldMkLst>
        <pc:spChg chg="mod">
          <ac:chgData name="Muttoni  Marco" userId="b5eed146-5579-4061-831b-abaa668430a0" providerId="ADAL" clId="{8FAE6588-7BE9-4EB6-81D5-9B351EB75018}" dt="2022-06-02T08:13:52.201" v="85"/>
          <ac:spMkLst>
            <pc:docMk/>
            <pc:sldMk cId="418527979" sldId="571"/>
            <ac:spMk id="3" creationId="{0AB2AB7B-3159-467A-85D3-3474C01671D0}"/>
          </ac:spMkLst>
        </pc:spChg>
      </pc:sldChg>
      <pc:sldChg chg="modSp mod">
        <pc:chgData name="Muttoni  Marco" userId="b5eed146-5579-4061-831b-abaa668430a0" providerId="ADAL" clId="{8FAE6588-7BE9-4EB6-81D5-9B351EB75018}" dt="2022-06-02T08:14:18.495" v="93"/>
        <pc:sldMkLst>
          <pc:docMk/>
          <pc:sldMk cId="761830786" sldId="584"/>
        </pc:sldMkLst>
        <pc:spChg chg="mod">
          <ac:chgData name="Muttoni  Marco" userId="b5eed146-5579-4061-831b-abaa668430a0" providerId="ADAL" clId="{8FAE6588-7BE9-4EB6-81D5-9B351EB75018}" dt="2022-06-02T08:14:18.495" v="93"/>
          <ac:spMkLst>
            <pc:docMk/>
            <pc:sldMk cId="761830786" sldId="584"/>
            <ac:spMk id="3" creationId="{0AB2AB7B-3159-467A-85D3-3474C01671D0}"/>
          </ac:spMkLst>
        </pc:spChg>
      </pc:sldChg>
    </pc:docChg>
  </pc:docChgLst>
  <pc:docChgLst>
    <pc:chgData name="Turner-Hehlen  Fiona" userId="161747a9-966e-466c-89bc-04869e318322" providerId="ADAL" clId="{48814824-41FC-0C44-8A24-7F658752BBAD}"/>
    <pc:docChg chg="undo custSel addSld modSld">
      <pc:chgData name="Turner-Hehlen  Fiona" userId="161747a9-966e-466c-89bc-04869e318322" providerId="ADAL" clId="{48814824-41FC-0C44-8A24-7F658752BBAD}" dt="2022-05-24T08:22:10.220" v="1434" actId="207"/>
      <pc:docMkLst>
        <pc:docMk/>
      </pc:docMkLst>
      <pc:sldChg chg="modAnim">
        <pc:chgData name="Turner-Hehlen  Fiona" userId="161747a9-966e-466c-89bc-04869e318322" providerId="ADAL" clId="{48814824-41FC-0C44-8A24-7F658752BBAD}" dt="2022-05-24T08:14:05.536" v="1426"/>
        <pc:sldMkLst>
          <pc:docMk/>
          <pc:sldMk cId="421968052" sldId="454"/>
        </pc:sldMkLst>
      </pc:sldChg>
      <pc:sldChg chg="delSp modSp mod modAnim">
        <pc:chgData name="Turner-Hehlen  Fiona" userId="161747a9-966e-466c-89bc-04869e318322" providerId="ADAL" clId="{48814824-41FC-0C44-8A24-7F658752BBAD}" dt="2022-05-23T18:33:37.288" v="1362" actId="1076"/>
        <pc:sldMkLst>
          <pc:docMk/>
          <pc:sldMk cId="3323140506" sldId="465"/>
        </pc:sldMkLst>
        <pc:spChg chg="mod">
          <ac:chgData name="Turner-Hehlen  Fiona" userId="161747a9-966e-466c-89bc-04869e318322" providerId="ADAL" clId="{48814824-41FC-0C44-8A24-7F658752BBAD}" dt="2022-05-23T17:00:14.466" v="0" actId="20577"/>
          <ac:spMkLst>
            <pc:docMk/>
            <pc:sldMk cId="3323140506" sldId="465"/>
            <ac:spMk id="3" creationId="{6178FDDC-F8E5-D68C-B4EA-210BC25DD177}"/>
          </ac:spMkLst>
        </pc:spChg>
        <pc:picChg chg="mod">
          <ac:chgData name="Turner-Hehlen  Fiona" userId="161747a9-966e-466c-89bc-04869e318322" providerId="ADAL" clId="{48814824-41FC-0C44-8A24-7F658752BBAD}" dt="2022-05-23T18:33:37.288" v="1362" actId="1076"/>
          <ac:picMkLst>
            <pc:docMk/>
            <pc:sldMk cId="3323140506" sldId="465"/>
            <ac:picMk id="7" creationId="{3CE2A5CB-642D-AB59-DC7D-2D02E3689797}"/>
          </ac:picMkLst>
        </pc:picChg>
        <pc:picChg chg="mod modCrop">
          <ac:chgData name="Turner-Hehlen  Fiona" userId="161747a9-966e-466c-89bc-04869e318322" providerId="ADAL" clId="{48814824-41FC-0C44-8A24-7F658752BBAD}" dt="2022-05-23T18:33:34.348" v="1361" actId="732"/>
          <ac:picMkLst>
            <pc:docMk/>
            <pc:sldMk cId="3323140506" sldId="465"/>
            <ac:picMk id="9" creationId="{CD7A0DEF-07A1-9A4B-845B-488D959271AA}"/>
          </ac:picMkLst>
        </pc:picChg>
        <pc:picChg chg="del">
          <ac:chgData name="Turner-Hehlen  Fiona" userId="161747a9-966e-466c-89bc-04869e318322" providerId="ADAL" clId="{48814824-41FC-0C44-8A24-7F658752BBAD}" dt="2022-05-23T17:00:15.633" v="1" actId="478"/>
          <ac:picMkLst>
            <pc:docMk/>
            <pc:sldMk cId="3323140506" sldId="465"/>
            <ac:picMk id="1028" creationId="{8CECC61B-56CF-EEDF-0495-B85FC0D56081}"/>
          </ac:picMkLst>
        </pc:picChg>
      </pc:sldChg>
      <pc:sldChg chg="delSp modSp mod delAnim modAnim">
        <pc:chgData name="Turner-Hehlen  Fiona" userId="161747a9-966e-466c-89bc-04869e318322" providerId="ADAL" clId="{48814824-41FC-0C44-8A24-7F658752BBAD}" dt="2022-05-23T18:42:28.152" v="1406" actId="20577"/>
        <pc:sldMkLst>
          <pc:docMk/>
          <pc:sldMk cId="3443750462" sldId="471"/>
        </pc:sldMkLst>
        <pc:spChg chg="mod">
          <ac:chgData name="Turner-Hehlen  Fiona" userId="161747a9-966e-466c-89bc-04869e318322" providerId="ADAL" clId="{48814824-41FC-0C44-8A24-7F658752BBAD}" dt="2022-05-23T17:18:39.406" v="265" actId="1076"/>
          <ac:spMkLst>
            <pc:docMk/>
            <pc:sldMk cId="3443750462" sldId="471"/>
            <ac:spMk id="3" creationId="{F69A8F3E-EE35-D999-20E6-1A15D15E5E82}"/>
          </ac:spMkLst>
        </pc:spChg>
        <pc:spChg chg="mod">
          <ac:chgData name="Turner-Hehlen  Fiona" userId="161747a9-966e-466c-89bc-04869e318322" providerId="ADAL" clId="{48814824-41FC-0C44-8A24-7F658752BBAD}" dt="2022-05-23T17:42:03.946" v="748" actId="207"/>
          <ac:spMkLst>
            <pc:docMk/>
            <pc:sldMk cId="3443750462" sldId="471"/>
            <ac:spMk id="7" creationId="{F7644A03-3027-4EED-AFAD-9F31450B82EE}"/>
          </ac:spMkLst>
        </pc:spChg>
        <pc:spChg chg="mod">
          <ac:chgData name="Turner-Hehlen  Fiona" userId="161747a9-966e-466c-89bc-04869e318322" providerId="ADAL" clId="{48814824-41FC-0C44-8A24-7F658752BBAD}" dt="2022-05-23T17:17:32.046" v="260" actId="1076"/>
          <ac:spMkLst>
            <pc:docMk/>
            <pc:sldMk cId="3443750462" sldId="471"/>
            <ac:spMk id="8" creationId="{14A7BA70-8E33-5272-28B5-5D8BFBA961D1}"/>
          </ac:spMkLst>
        </pc:spChg>
        <pc:spChg chg="mod">
          <ac:chgData name="Turner-Hehlen  Fiona" userId="161747a9-966e-466c-89bc-04869e318322" providerId="ADAL" clId="{48814824-41FC-0C44-8A24-7F658752BBAD}" dt="2022-05-23T17:17:32.046" v="260" actId="1076"/>
          <ac:spMkLst>
            <pc:docMk/>
            <pc:sldMk cId="3443750462" sldId="471"/>
            <ac:spMk id="9" creationId="{8ECAC42F-F0C7-5BC2-3944-B3775D4DDF6D}"/>
          </ac:spMkLst>
        </pc:spChg>
        <pc:spChg chg="mod">
          <ac:chgData name="Turner-Hehlen  Fiona" userId="161747a9-966e-466c-89bc-04869e318322" providerId="ADAL" clId="{48814824-41FC-0C44-8A24-7F658752BBAD}" dt="2022-05-23T17:17:32.046" v="260" actId="1076"/>
          <ac:spMkLst>
            <pc:docMk/>
            <pc:sldMk cId="3443750462" sldId="471"/>
            <ac:spMk id="16" creationId="{D5CA739F-D691-DD59-370C-3CC936514610}"/>
          </ac:spMkLst>
        </pc:spChg>
        <pc:spChg chg="del mod">
          <ac:chgData name="Turner-Hehlen  Fiona" userId="161747a9-966e-466c-89bc-04869e318322" providerId="ADAL" clId="{48814824-41FC-0C44-8A24-7F658752BBAD}" dt="2022-05-23T17:12:38.763" v="160" actId="478"/>
          <ac:spMkLst>
            <pc:docMk/>
            <pc:sldMk cId="3443750462" sldId="471"/>
            <ac:spMk id="17" creationId="{9E10B4E8-4F08-01F1-F7E8-7F49A3660AE4}"/>
          </ac:spMkLst>
        </pc:spChg>
        <pc:spChg chg="mod">
          <ac:chgData name="Turner-Hehlen  Fiona" userId="161747a9-966e-466c-89bc-04869e318322" providerId="ADAL" clId="{48814824-41FC-0C44-8A24-7F658752BBAD}" dt="2022-05-23T17:17:32.046" v="260" actId="1076"/>
          <ac:spMkLst>
            <pc:docMk/>
            <pc:sldMk cId="3443750462" sldId="471"/>
            <ac:spMk id="19" creationId="{D7A89088-87A8-4B79-1FA4-0EEA2C471A55}"/>
          </ac:spMkLst>
        </pc:spChg>
        <pc:spChg chg="mod">
          <ac:chgData name="Turner-Hehlen  Fiona" userId="161747a9-966e-466c-89bc-04869e318322" providerId="ADAL" clId="{48814824-41FC-0C44-8A24-7F658752BBAD}" dt="2022-05-23T17:17:32.046" v="260" actId="1076"/>
          <ac:spMkLst>
            <pc:docMk/>
            <pc:sldMk cId="3443750462" sldId="471"/>
            <ac:spMk id="20" creationId="{291D9C3B-F9F3-EEA6-FFA6-456A34F075EF}"/>
          </ac:spMkLst>
        </pc:spChg>
        <pc:spChg chg="mod">
          <ac:chgData name="Turner-Hehlen  Fiona" userId="161747a9-966e-466c-89bc-04869e318322" providerId="ADAL" clId="{48814824-41FC-0C44-8A24-7F658752BBAD}" dt="2022-05-23T17:17:32.046" v="260" actId="1076"/>
          <ac:spMkLst>
            <pc:docMk/>
            <pc:sldMk cId="3443750462" sldId="471"/>
            <ac:spMk id="23" creationId="{98A7B38E-745C-7629-44D2-CE17DA98966D}"/>
          </ac:spMkLst>
        </pc:spChg>
        <pc:spChg chg="mod">
          <ac:chgData name="Turner-Hehlen  Fiona" userId="161747a9-966e-466c-89bc-04869e318322" providerId="ADAL" clId="{48814824-41FC-0C44-8A24-7F658752BBAD}" dt="2022-05-23T17:17:32.046" v="260" actId="1076"/>
          <ac:spMkLst>
            <pc:docMk/>
            <pc:sldMk cId="3443750462" sldId="471"/>
            <ac:spMk id="24" creationId="{24AD1D76-99B2-5BAD-A34C-34C99F2E9F50}"/>
          </ac:spMkLst>
        </pc:spChg>
        <pc:spChg chg="mod">
          <ac:chgData name="Turner-Hehlen  Fiona" userId="161747a9-966e-466c-89bc-04869e318322" providerId="ADAL" clId="{48814824-41FC-0C44-8A24-7F658752BBAD}" dt="2022-05-23T18:42:28.152" v="1406" actId="20577"/>
          <ac:spMkLst>
            <pc:docMk/>
            <pc:sldMk cId="3443750462" sldId="471"/>
            <ac:spMk id="25" creationId="{80C6F239-0350-1679-D747-F1854A43B5A4}"/>
          </ac:spMkLst>
        </pc:spChg>
        <pc:spChg chg="del mod">
          <ac:chgData name="Turner-Hehlen  Fiona" userId="161747a9-966e-466c-89bc-04869e318322" providerId="ADAL" clId="{48814824-41FC-0C44-8A24-7F658752BBAD}" dt="2022-05-23T17:12:39.733" v="161" actId="478"/>
          <ac:spMkLst>
            <pc:docMk/>
            <pc:sldMk cId="3443750462" sldId="471"/>
            <ac:spMk id="26" creationId="{2A8079DE-2DDC-0E15-7DC9-574BD50C9215}"/>
          </ac:spMkLst>
        </pc:spChg>
        <pc:cxnChg chg="mod">
          <ac:chgData name="Turner-Hehlen  Fiona" userId="161747a9-966e-466c-89bc-04869e318322" providerId="ADAL" clId="{48814824-41FC-0C44-8A24-7F658752BBAD}" dt="2022-05-23T17:17:32.046" v="260" actId="1076"/>
          <ac:cxnSpMkLst>
            <pc:docMk/>
            <pc:sldMk cId="3443750462" sldId="471"/>
            <ac:cxnSpMk id="10" creationId="{2BE26949-7C18-F008-4759-7CCA79BB8234}"/>
          </ac:cxnSpMkLst>
        </pc:cxnChg>
        <pc:cxnChg chg="mod">
          <ac:chgData name="Turner-Hehlen  Fiona" userId="161747a9-966e-466c-89bc-04869e318322" providerId="ADAL" clId="{48814824-41FC-0C44-8A24-7F658752BBAD}" dt="2022-05-23T17:17:32.046" v="260" actId="1076"/>
          <ac:cxnSpMkLst>
            <pc:docMk/>
            <pc:sldMk cId="3443750462" sldId="471"/>
            <ac:cxnSpMk id="12" creationId="{0C7496C3-EEEC-AE49-C718-34511A81802F}"/>
          </ac:cxnSpMkLst>
        </pc:cxnChg>
        <pc:cxnChg chg="mod">
          <ac:chgData name="Turner-Hehlen  Fiona" userId="161747a9-966e-466c-89bc-04869e318322" providerId="ADAL" clId="{48814824-41FC-0C44-8A24-7F658752BBAD}" dt="2022-05-23T17:17:32.046" v="260" actId="1076"/>
          <ac:cxnSpMkLst>
            <pc:docMk/>
            <pc:sldMk cId="3443750462" sldId="471"/>
            <ac:cxnSpMk id="15" creationId="{9AC078C9-D133-CCFB-CF86-EE190D2B47B3}"/>
          </ac:cxnSpMkLst>
        </pc:cxnChg>
      </pc:sldChg>
      <pc:sldChg chg="addSp delSp modSp mod delAnim modAnim">
        <pc:chgData name="Turner-Hehlen  Fiona" userId="161747a9-966e-466c-89bc-04869e318322" providerId="ADAL" clId="{48814824-41FC-0C44-8A24-7F658752BBAD}" dt="2022-05-24T06:48:21.368" v="1424" actId="20577"/>
        <pc:sldMkLst>
          <pc:docMk/>
          <pc:sldMk cId="824562016" sldId="473"/>
        </pc:sldMkLst>
        <pc:spChg chg="mod">
          <ac:chgData name="Turner-Hehlen  Fiona" userId="161747a9-966e-466c-89bc-04869e318322" providerId="ADAL" clId="{48814824-41FC-0C44-8A24-7F658752BBAD}" dt="2022-05-24T06:48:21.368" v="1424" actId="20577"/>
          <ac:spMkLst>
            <pc:docMk/>
            <pc:sldMk cId="824562016" sldId="473"/>
            <ac:spMk id="3" creationId="{B772B709-1FEE-140A-81D8-D5E94828A2C1}"/>
          </ac:spMkLst>
        </pc:spChg>
        <pc:spChg chg="del">
          <ac:chgData name="Turner-Hehlen  Fiona" userId="161747a9-966e-466c-89bc-04869e318322" providerId="ADAL" clId="{48814824-41FC-0C44-8A24-7F658752BBAD}" dt="2022-05-23T17:17:59.476" v="261" actId="478"/>
          <ac:spMkLst>
            <pc:docMk/>
            <pc:sldMk cId="824562016" sldId="473"/>
            <ac:spMk id="6" creationId="{EE3AA4DC-11C5-867B-3E69-CF3D05F8FDBC}"/>
          </ac:spMkLst>
        </pc:spChg>
        <pc:spChg chg="del">
          <ac:chgData name="Turner-Hehlen  Fiona" userId="161747a9-966e-466c-89bc-04869e318322" providerId="ADAL" clId="{48814824-41FC-0C44-8A24-7F658752BBAD}" dt="2022-05-23T17:17:59.476" v="261" actId="478"/>
          <ac:spMkLst>
            <pc:docMk/>
            <pc:sldMk cId="824562016" sldId="473"/>
            <ac:spMk id="7" creationId="{00704C7D-4709-9124-9F59-35203D04F473}"/>
          </ac:spMkLst>
        </pc:spChg>
        <pc:spChg chg="add mod">
          <ac:chgData name="Turner-Hehlen  Fiona" userId="161747a9-966e-466c-89bc-04869e318322" providerId="ADAL" clId="{48814824-41FC-0C44-8A24-7F658752BBAD}" dt="2022-05-23T17:42:19.676" v="779" actId="207"/>
          <ac:spMkLst>
            <pc:docMk/>
            <pc:sldMk cId="824562016" sldId="473"/>
            <ac:spMk id="8" creationId="{3B3F093E-BB9E-2983-84A6-744B1DCD1CAD}"/>
          </ac:spMkLst>
        </pc:spChg>
        <pc:spChg chg="add mod">
          <ac:chgData name="Turner-Hehlen  Fiona" userId="161747a9-966e-466c-89bc-04869e318322" providerId="ADAL" clId="{48814824-41FC-0C44-8A24-7F658752BBAD}" dt="2022-05-23T17:42:23.630" v="780" actId="207"/>
          <ac:spMkLst>
            <pc:docMk/>
            <pc:sldMk cId="824562016" sldId="473"/>
            <ac:spMk id="9" creationId="{041D7A81-FD14-7882-2199-07D37462303B}"/>
          </ac:spMkLst>
        </pc:spChg>
        <pc:spChg chg="add mod">
          <ac:chgData name="Turner-Hehlen  Fiona" userId="161747a9-966e-466c-89bc-04869e318322" providerId="ADAL" clId="{48814824-41FC-0C44-8A24-7F658752BBAD}" dt="2022-05-23T17:21:13.610" v="340" actId="1076"/>
          <ac:spMkLst>
            <pc:docMk/>
            <pc:sldMk cId="824562016" sldId="473"/>
            <ac:spMk id="14" creationId="{CB0B4772-AA8A-5F40-BD90-4E2C5EAEFE89}"/>
          </ac:spMkLst>
        </pc:spChg>
        <pc:spChg chg="add mod">
          <ac:chgData name="Turner-Hehlen  Fiona" userId="161747a9-966e-466c-89bc-04869e318322" providerId="ADAL" clId="{48814824-41FC-0C44-8A24-7F658752BBAD}" dt="2022-05-23T17:47:12.812" v="794" actId="1076"/>
          <ac:spMkLst>
            <pc:docMk/>
            <pc:sldMk cId="824562016" sldId="473"/>
            <ac:spMk id="22" creationId="{F3C09940-D7AF-42CF-7C84-10E5AA1B1663}"/>
          </ac:spMkLst>
        </pc:spChg>
        <pc:spChg chg="add mod">
          <ac:chgData name="Turner-Hehlen  Fiona" userId="161747a9-966e-466c-89bc-04869e318322" providerId="ADAL" clId="{48814824-41FC-0C44-8A24-7F658752BBAD}" dt="2022-05-23T17:42:30.525" v="781" actId="207"/>
          <ac:spMkLst>
            <pc:docMk/>
            <pc:sldMk cId="824562016" sldId="473"/>
            <ac:spMk id="23" creationId="{D0FC5DDF-C4A8-8F7C-5C44-0620C377778E}"/>
          </ac:spMkLst>
        </pc:spChg>
        <pc:spChg chg="add mod">
          <ac:chgData name="Turner-Hehlen  Fiona" userId="161747a9-966e-466c-89bc-04869e318322" providerId="ADAL" clId="{48814824-41FC-0C44-8A24-7F658752BBAD}" dt="2022-05-23T17:42:34.547" v="782" actId="207"/>
          <ac:spMkLst>
            <pc:docMk/>
            <pc:sldMk cId="824562016" sldId="473"/>
            <ac:spMk id="26" creationId="{C90A1028-49BD-A811-B26E-B17E86DC119F}"/>
          </ac:spMkLst>
        </pc:spChg>
        <pc:spChg chg="add mod">
          <ac:chgData name="Turner-Hehlen  Fiona" userId="161747a9-966e-466c-89bc-04869e318322" providerId="ADAL" clId="{48814824-41FC-0C44-8A24-7F658752BBAD}" dt="2022-05-23T17:36:07.689" v="572" actId="14100"/>
          <ac:spMkLst>
            <pc:docMk/>
            <pc:sldMk cId="824562016" sldId="473"/>
            <ac:spMk id="33" creationId="{35B061D6-B74C-9820-C3AD-3332EF5CFD98}"/>
          </ac:spMkLst>
        </pc:spChg>
        <pc:spChg chg="add mod">
          <ac:chgData name="Turner-Hehlen  Fiona" userId="161747a9-966e-466c-89bc-04869e318322" providerId="ADAL" clId="{48814824-41FC-0C44-8A24-7F658752BBAD}" dt="2022-05-23T17:57:25.432" v="942" actId="1076"/>
          <ac:spMkLst>
            <pc:docMk/>
            <pc:sldMk cId="824562016" sldId="473"/>
            <ac:spMk id="34" creationId="{2694E1EE-B017-6DB5-47AA-54513EABA1CB}"/>
          </ac:spMkLst>
        </pc:spChg>
        <pc:picChg chg="add del mod">
          <ac:chgData name="Turner-Hehlen  Fiona" userId="161747a9-966e-466c-89bc-04869e318322" providerId="ADAL" clId="{48814824-41FC-0C44-8A24-7F658752BBAD}" dt="2022-05-23T17:27:22.760" v="472" actId="478"/>
          <ac:picMkLst>
            <pc:docMk/>
            <pc:sldMk cId="824562016" sldId="473"/>
            <ac:picMk id="11" creationId="{06F1AEA1-CBBD-9435-AF5B-42BA5F37833A}"/>
          </ac:picMkLst>
        </pc:picChg>
        <pc:picChg chg="add mod">
          <ac:chgData name="Turner-Hehlen  Fiona" userId="161747a9-966e-466c-89bc-04869e318322" providerId="ADAL" clId="{48814824-41FC-0C44-8A24-7F658752BBAD}" dt="2022-05-23T17:28:40.366" v="506" actId="1076"/>
          <ac:picMkLst>
            <pc:docMk/>
            <pc:sldMk cId="824562016" sldId="473"/>
            <ac:picMk id="13" creationId="{0EA6608F-2FC2-A719-C534-41460ACEB41D}"/>
          </ac:picMkLst>
        </pc:picChg>
        <pc:picChg chg="add mod">
          <ac:chgData name="Turner-Hehlen  Fiona" userId="161747a9-966e-466c-89bc-04869e318322" providerId="ADAL" clId="{48814824-41FC-0C44-8A24-7F658752BBAD}" dt="2022-05-23T17:27:44.609" v="480" actId="1076"/>
          <ac:picMkLst>
            <pc:docMk/>
            <pc:sldMk cId="824562016" sldId="473"/>
            <ac:picMk id="25" creationId="{E0E0D868-C64C-E23A-BE5D-4ADE07A621CF}"/>
          </ac:picMkLst>
        </pc:picChg>
        <pc:picChg chg="add mod">
          <ac:chgData name="Turner-Hehlen  Fiona" userId="161747a9-966e-466c-89bc-04869e318322" providerId="ADAL" clId="{48814824-41FC-0C44-8A24-7F658752BBAD}" dt="2022-05-23T17:27:52.364" v="482" actId="1076"/>
          <ac:picMkLst>
            <pc:docMk/>
            <pc:sldMk cId="824562016" sldId="473"/>
            <ac:picMk id="27" creationId="{A5EC19AC-CF5A-721E-BE6F-190AC90CDAAF}"/>
          </ac:picMkLst>
        </pc:picChg>
        <pc:cxnChg chg="add mod">
          <ac:chgData name="Turner-Hehlen  Fiona" userId="161747a9-966e-466c-89bc-04869e318322" providerId="ADAL" clId="{48814824-41FC-0C44-8A24-7F658752BBAD}" dt="2022-05-23T17:29:55.904" v="515" actId="14100"/>
          <ac:cxnSpMkLst>
            <pc:docMk/>
            <pc:sldMk cId="824562016" sldId="473"/>
            <ac:cxnSpMk id="15" creationId="{2FE6ACFE-32EE-C00E-6FBC-C5BDD9C3FE47}"/>
          </ac:cxnSpMkLst>
        </pc:cxnChg>
        <pc:cxnChg chg="add mod">
          <ac:chgData name="Turner-Hehlen  Fiona" userId="161747a9-966e-466c-89bc-04869e318322" providerId="ADAL" clId="{48814824-41FC-0C44-8A24-7F658752BBAD}" dt="2022-05-23T17:32:56.533" v="540" actId="14100"/>
          <ac:cxnSpMkLst>
            <pc:docMk/>
            <pc:sldMk cId="824562016" sldId="473"/>
            <ac:cxnSpMk id="18" creationId="{9DC27DB1-389C-5564-D9A6-169AC3ABCCA6}"/>
          </ac:cxnSpMkLst>
        </pc:cxnChg>
        <pc:cxnChg chg="add mod">
          <ac:chgData name="Turner-Hehlen  Fiona" userId="161747a9-966e-466c-89bc-04869e318322" providerId="ADAL" clId="{48814824-41FC-0C44-8A24-7F658752BBAD}" dt="2022-05-23T17:49:31.351" v="808" actId="14100"/>
          <ac:cxnSpMkLst>
            <pc:docMk/>
            <pc:sldMk cId="824562016" sldId="473"/>
            <ac:cxnSpMk id="24" creationId="{D59D4EC0-BC8B-7A3E-58EA-7365359DDC1F}"/>
          </ac:cxnSpMkLst>
        </pc:cxnChg>
        <pc:cxnChg chg="add mod">
          <ac:chgData name="Turner-Hehlen  Fiona" userId="161747a9-966e-466c-89bc-04869e318322" providerId="ADAL" clId="{48814824-41FC-0C44-8A24-7F658752BBAD}" dt="2022-05-23T17:49:43.989" v="811" actId="14100"/>
          <ac:cxnSpMkLst>
            <pc:docMk/>
            <pc:sldMk cId="824562016" sldId="473"/>
            <ac:cxnSpMk id="28" creationId="{5EAA8B0F-2D87-EECF-C213-85D357E13D81}"/>
          </ac:cxnSpMkLst>
        </pc:cxnChg>
        <pc:cxnChg chg="add mod">
          <ac:chgData name="Turner-Hehlen  Fiona" userId="161747a9-966e-466c-89bc-04869e318322" providerId="ADAL" clId="{48814824-41FC-0C44-8A24-7F658752BBAD}" dt="2022-05-23T17:49:53.098" v="814" actId="14100"/>
          <ac:cxnSpMkLst>
            <pc:docMk/>
            <pc:sldMk cId="824562016" sldId="473"/>
            <ac:cxnSpMk id="29" creationId="{B4A79D56-AE2B-CCBC-7545-6FA83BE5A96F}"/>
          </ac:cxnSpMkLst>
        </pc:cxnChg>
        <pc:cxnChg chg="add mod">
          <ac:chgData name="Turner-Hehlen  Fiona" userId="161747a9-966e-466c-89bc-04869e318322" providerId="ADAL" clId="{48814824-41FC-0C44-8A24-7F658752BBAD}" dt="2022-05-23T17:50:22.859" v="819" actId="14100"/>
          <ac:cxnSpMkLst>
            <pc:docMk/>
            <pc:sldMk cId="824562016" sldId="473"/>
            <ac:cxnSpMk id="30" creationId="{A40D82A8-2278-90CE-8AD3-C85785A9C9B4}"/>
          </ac:cxnSpMkLst>
        </pc:cxnChg>
        <pc:cxnChg chg="add mod">
          <ac:chgData name="Turner-Hehlen  Fiona" userId="161747a9-966e-466c-89bc-04869e318322" providerId="ADAL" clId="{48814824-41FC-0C44-8A24-7F658752BBAD}" dt="2022-05-23T18:38:10.078" v="1395" actId="14100"/>
          <ac:cxnSpMkLst>
            <pc:docMk/>
            <pc:sldMk cId="824562016" sldId="473"/>
            <ac:cxnSpMk id="35" creationId="{8609AB71-9130-8607-2114-BF5862C5360A}"/>
          </ac:cxnSpMkLst>
        </pc:cxnChg>
        <pc:cxnChg chg="add mod">
          <ac:chgData name="Turner-Hehlen  Fiona" userId="161747a9-966e-466c-89bc-04869e318322" providerId="ADAL" clId="{48814824-41FC-0C44-8A24-7F658752BBAD}" dt="2022-05-23T17:38:10.686" v="607" actId="14100"/>
          <ac:cxnSpMkLst>
            <pc:docMk/>
            <pc:sldMk cId="824562016" sldId="473"/>
            <ac:cxnSpMk id="38" creationId="{A78DF797-735D-43BA-A4D7-6794F8763FA1}"/>
          </ac:cxnSpMkLst>
        </pc:cxnChg>
        <pc:cxnChg chg="add mod">
          <ac:chgData name="Turner-Hehlen  Fiona" userId="161747a9-966e-466c-89bc-04869e318322" providerId="ADAL" clId="{48814824-41FC-0C44-8A24-7F658752BBAD}" dt="2022-05-23T17:38:13.537" v="608" actId="14100"/>
          <ac:cxnSpMkLst>
            <pc:docMk/>
            <pc:sldMk cId="824562016" sldId="473"/>
            <ac:cxnSpMk id="40" creationId="{4706CA2E-596D-F473-2ADD-44ADF0F982CB}"/>
          </ac:cxnSpMkLst>
        </pc:cxnChg>
      </pc:sldChg>
      <pc:sldChg chg="addSp delSp modSp mod delAnim modAnim">
        <pc:chgData name="Turner-Hehlen  Fiona" userId="161747a9-966e-466c-89bc-04869e318322" providerId="ADAL" clId="{48814824-41FC-0C44-8A24-7F658752BBAD}" dt="2022-05-24T08:22:10.220" v="1434" actId="207"/>
        <pc:sldMkLst>
          <pc:docMk/>
          <pc:sldMk cId="258260801" sldId="474"/>
        </pc:sldMkLst>
        <pc:spChg chg="mod">
          <ac:chgData name="Turner-Hehlen  Fiona" userId="161747a9-966e-466c-89bc-04869e318322" providerId="ADAL" clId="{48814824-41FC-0C44-8A24-7F658752BBAD}" dt="2022-05-23T17:59:23.771" v="971" actId="14100"/>
          <ac:spMkLst>
            <pc:docMk/>
            <pc:sldMk cId="258260801" sldId="474"/>
            <ac:spMk id="3" creationId="{B772B709-1FEE-140A-81D8-D5E94828A2C1}"/>
          </ac:spMkLst>
        </pc:spChg>
        <pc:spChg chg="del">
          <ac:chgData name="Turner-Hehlen  Fiona" userId="161747a9-966e-466c-89bc-04869e318322" providerId="ADAL" clId="{48814824-41FC-0C44-8A24-7F658752BBAD}" dt="2022-05-23T17:51:55.491" v="821" actId="478"/>
          <ac:spMkLst>
            <pc:docMk/>
            <pc:sldMk cId="258260801" sldId="474"/>
            <ac:spMk id="6" creationId="{EE3AA4DC-11C5-867B-3E69-CF3D05F8FDBC}"/>
          </ac:spMkLst>
        </pc:spChg>
        <pc:spChg chg="del">
          <ac:chgData name="Turner-Hehlen  Fiona" userId="161747a9-966e-466c-89bc-04869e318322" providerId="ADAL" clId="{48814824-41FC-0C44-8A24-7F658752BBAD}" dt="2022-05-23T17:51:55.491" v="821" actId="478"/>
          <ac:spMkLst>
            <pc:docMk/>
            <pc:sldMk cId="258260801" sldId="474"/>
            <ac:spMk id="7" creationId="{00704C7D-4709-9124-9F59-35203D04F473}"/>
          </ac:spMkLst>
        </pc:spChg>
        <pc:spChg chg="add del mod">
          <ac:chgData name="Turner-Hehlen  Fiona" userId="161747a9-966e-466c-89bc-04869e318322" providerId="ADAL" clId="{48814824-41FC-0C44-8A24-7F658752BBAD}" dt="2022-05-23T17:52:43.013" v="903"/>
          <ac:spMkLst>
            <pc:docMk/>
            <pc:sldMk cId="258260801" sldId="474"/>
            <ac:spMk id="8" creationId="{8BAB6C3D-80C9-1E4E-7C4E-CF040B825E6F}"/>
          </ac:spMkLst>
        </pc:spChg>
        <pc:spChg chg="add del mod">
          <ac:chgData name="Turner-Hehlen  Fiona" userId="161747a9-966e-466c-89bc-04869e318322" providerId="ADAL" clId="{48814824-41FC-0C44-8A24-7F658752BBAD}" dt="2022-05-23T17:52:43.013" v="903"/>
          <ac:spMkLst>
            <pc:docMk/>
            <pc:sldMk cId="258260801" sldId="474"/>
            <ac:spMk id="9" creationId="{C19C5FF9-7028-9767-BE4C-471C4FCD1509}"/>
          </ac:spMkLst>
        </pc:spChg>
        <pc:spChg chg="add del mod">
          <ac:chgData name="Turner-Hehlen  Fiona" userId="161747a9-966e-466c-89bc-04869e318322" providerId="ADAL" clId="{48814824-41FC-0C44-8A24-7F658752BBAD}" dt="2022-05-23T17:52:43.013" v="903"/>
          <ac:spMkLst>
            <pc:docMk/>
            <pc:sldMk cId="258260801" sldId="474"/>
            <ac:spMk id="10" creationId="{1367363C-80EC-5CE7-A197-7D97B255F6EF}"/>
          </ac:spMkLst>
        </pc:spChg>
        <pc:spChg chg="add del mod">
          <ac:chgData name="Turner-Hehlen  Fiona" userId="161747a9-966e-466c-89bc-04869e318322" providerId="ADAL" clId="{48814824-41FC-0C44-8A24-7F658752BBAD}" dt="2022-05-23T17:52:43.013" v="903"/>
          <ac:spMkLst>
            <pc:docMk/>
            <pc:sldMk cId="258260801" sldId="474"/>
            <ac:spMk id="12" creationId="{6E8AC2D0-215C-21D7-0276-7879AADF91CD}"/>
          </ac:spMkLst>
        </pc:spChg>
        <pc:spChg chg="add del mod">
          <ac:chgData name="Turner-Hehlen  Fiona" userId="161747a9-966e-466c-89bc-04869e318322" providerId="ADAL" clId="{48814824-41FC-0C44-8A24-7F658752BBAD}" dt="2022-05-23T17:52:43.013" v="903"/>
          <ac:spMkLst>
            <pc:docMk/>
            <pc:sldMk cId="258260801" sldId="474"/>
            <ac:spMk id="16" creationId="{386EF608-AE12-59BD-DF73-4C50B96450A7}"/>
          </ac:spMkLst>
        </pc:spChg>
        <pc:spChg chg="add del mod">
          <ac:chgData name="Turner-Hehlen  Fiona" userId="161747a9-966e-466c-89bc-04869e318322" providerId="ADAL" clId="{48814824-41FC-0C44-8A24-7F658752BBAD}" dt="2022-05-23T17:52:43.013" v="903"/>
          <ac:spMkLst>
            <pc:docMk/>
            <pc:sldMk cId="258260801" sldId="474"/>
            <ac:spMk id="17" creationId="{B37D5C3E-1504-39DD-4536-4385C10DB751}"/>
          </ac:spMkLst>
        </pc:spChg>
        <pc:spChg chg="add del mod">
          <ac:chgData name="Turner-Hehlen  Fiona" userId="161747a9-966e-466c-89bc-04869e318322" providerId="ADAL" clId="{48814824-41FC-0C44-8A24-7F658752BBAD}" dt="2022-05-23T17:52:43.013" v="903"/>
          <ac:spMkLst>
            <pc:docMk/>
            <pc:sldMk cId="258260801" sldId="474"/>
            <ac:spMk id="18" creationId="{90851C30-DF2D-936E-7219-E0DB7A89B737}"/>
          </ac:spMkLst>
        </pc:spChg>
        <pc:spChg chg="add del mod">
          <ac:chgData name="Turner-Hehlen  Fiona" userId="161747a9-966e-466c-89bc-04869e318322" providerId="ADAL" clId="{48814824-41FC-0C44-8A24-7F658752BBAD}" dt="2022-05-23T17:52:43.013" v="903"/>
          <ac:spMkLst>
            <pc:docMk/>
            <pc:sldMk cId="258260801" sldId="474"/>
            <ac:spMk id="22" creationId="{1A289BF2-B4C9-CD95-8E06-24B2841A1221}"/>
          </ac:spMkLst>
        </pc:spChg>
        <pc:spChg chg="add mod">
          <ac:chgData name="Turner-Hehlen  Fiona" userId="161747a9-966e-466c-89bc-04869e318322" providerId="ADAL" clId="{48814824-41FC-0C44-8A24-7F658752BBAD}" dt="2022-05-23T18:00:43.780" v="979" actId="1076"/>
          <ac:spMkLst>
            <pc:docMk/>
            <pc:sldMk cId="258260801" sldId="474"/>
            <ac:spMk id="27" creationId="{27EB3EDE-169A-9A97-5328-708BEF310D13}"/>
          </ac:spMkLst>
        </pc:spChg>
        <pc:spChg chg="add mod">
          <ac:chgData name="Turner-Hehlen  Fiona" userId="161747a9-966e-466c-89bc-04869e318322" providerId="ADAL" clId="{48814824-41FC-0C44-8A24-7F658752BBAD}" dt="2022-05-23T18:10:45.048" v="1106" actId="1076"/>
          <ac:spMkLst>
            <pc:docMk/>
            <pc:sldMk cId="258260801" sldId="474"/>
            <ac:spMk id="28" creationId="{F0A9470F-D2CD-FFED-C697-0F0A6499DAC8}"/>
          </ac:spMkLst>
        </pc:spChg>
        <pc:spChg chg="add mod">
          <ac:chgData name="Turner-Hehlen  Fiona" userId="161747a9-966e-466c-89bc-04869e318322" providerId="ADAL" clId="{48814824-41FC-0C44-8A24-7F658752BBAD}" dt="2022-05-23T18:10:45.048" v="1106" actId="1076"/>
          <ac:spMkLst>
            <pc:docMk/>
            <pc:sldMk cId="258260801" sldId="474"/>
            <ac:spMk id="29" creationId="{8E0A8FC1-966F-5502-1EE2-240D28BF1780}"/>
          </ac:spMkLst>
        </pc:spChg>
        <pc:spChg chg="add mod">
          <ac:chgData name="Turner-Hehlen  Fiona" userId="161747a9-966e-466c-89bc-04869e318322" providerId="ADAL" clId="{48814824-41FC-0C44-8A24-7F658752BBAD}" dt="2022-05-23T18:10:54.017" v="1107" actId="1076"/>
          <ac:spMkLst>
            <pc:docMk/>
            <pc:sldMk cId="258260801" sldId="474"/>
            <ac:spMk id="31" creationId="{FC66F54A-AC7F-BAE0-5B36-2580391B9EEF}"/>
          </ac:spMkLst>
        </pc:spChg>
        <pc:spChg chg="add mod">
          <ac:chgData name="Turner-Hehlen  Fiona" userId="161747a9-966e-466c-89bc-04869e318322" providerId="ADAL" clId="{48814824-41FC-0C44-8A24-7F658752BBAD}" dt="2022-05-23T18:00:19.345" v="975" actId="1076"/>
          <ac:spMkLst>
            <pc:docMk/>
            <pc:sldMk cId="258260801" sldId="474"/>
            <ac:spMk id="35" creationId="{9183D149-E0FB-AC6C-5595-F009A4004112}"/>
          </ac:spMkLst>
        </pc:spChg>
        <pc:spChg chg="add mod">
          <ac:chgData name="Turner-Hehlen  Fiona" userId="161747a9-966e-466c-89bc-04869e318322" providerId="ADAL" clId="{48814824-41FC-0C44-8A24-7F658752BBAD}" dt="2022-05-23T18:10:45.048" v="1106" actId="1076"/>
          <ac:spMkLst>
            <pc:docMk/>
            <pc:sldMk cId="258260801" sldId="474"/>
            <ac:spMk id="37" creationId="{DC8B5A25-B5E4-AE07-C2A9-B739E6E3F193}"/>
          </ac:spMkLst>
        </pc:spChg>
        <pc:spChg chg="add mod">
          <ac:chgData name="Turner-Hehlen  Fiona" userId="161747a9-966e-466c-89bc-04869e318322" providerId="ADAL" clId="{48814824-41FC-0C44-8A24-7F658752BBAD}" dt="2022-05-23T18:39:32.995" v="1402" actId="1076"/>
          <ac:spMkLst>
            <pc:docMk/>
            <pc:sldMk cId="258260801" sldId="474"/>
            <ac:spMk id="38" creationId="{23B30A91-EDBD-7BA6-3E19-E2511B5BF17E}"/>
          </ac:spMkLst>
        </pc:spChg>
        <pc:spChg chg="add mod">
          <ac:chgData name="Turner-Hehlen  Fiona" userId="161747a9-966e-466c-89bc-04869e318322" providerId="ADAL" clId="{48814824-41FC-0C44-8A24-7F658752BBAD}" dt="2022-05-23T18:10:45.048" v="1106" actId="1076"/>
          <ac:spMkLst>
            <pc:docMk/>
            <pc:sldMk cId="258260801" sldId="474"/>
            <ac:spMk id="42" creationId="{2C7CA6EB-A3C8-9A48-39BB-D8B8639AA6C7}"/>
          </ac:spMkLst>
        </pc:spChg>
        <pc:spChg chg="add mod">
          <ac:chgData name="Turner-Hehlen  Fiona" userId="161747a9-966e-466c-89bc-04869e318322" providerId="ADAL" clId="{48814824-41FC-0C44-8A24-7F658752BBAD}" dt="2022-05-23T18:10:54.017" v="1107" actId="1076"/>
          <ac:spMkLst>
            <pc:docMk/>
            <pc:sldMk cId="258260801" sldId="474"/>
            <ac:spMk id="47" creationId="{370F5651-BF1F-9C23-6B07-D72045874B07}"/>
          </ac:spMkLst>
        </pc:spChg>
        <pc:spChg chg="add del mod">
          <ac:chgData name="Turner-Hehlen  Fiona" userId="161747a9-966e-466c-89bc-04869e318322" providerId="ADAL" clId="{48814824-41FC-0C44-8A24-7F658752BBAD}" dt="2022-05-23T17:55:12.703" v="927"/>
          <ac:spMkLst>
            <pc:docMk/>
            <pc:sldMk cId="258260801" sldId="474"/>
            <ac:spMk id="48" creationId="{79265CA5-AE41-4403-97D7-A9439D655AE0}"/>
          </ac:spMkLst>
        </pc:spChg>
        <pc:spChg chg="add mod">
          <ac:chgData name="Turner-Hehlen  Fiona" userId="161747a9-966e-466c-89bc-04869e318322" providerId="ADAL" clId="{48814824-41FC-0C44-8A24-7F658752BBAD}" dt="2022-05-23T17:59:34.204" v="972" actId="1076"/>
          <ac:spMkLst>
            <pc:docMk/>
            <pc:sldMk cId="258260801" sldId="474"/>
            <ac:spMk id="50" creationId="{AB8E93C8-C147-EC33-D9AE-7F6930383FD0}"/>
          </ac:spMkLst>
        </pc:spChg>
        <pc:spChg chg="add mod">
          <ac:chgData name="Turner-Hehlen  Fiona" userId="161747a9-966e-466c-89bc-04869e318322" providerId="ADAL" clId="{48814824-41FC-0C44-8A24-7F658752BBAD}" dt="2022-05-23T17:59:00.070" v="967" actId="1076"/>
          <ac:spMkLst>
            <pc:docMk/>
            <pc:sldMk cId="258260801" sldId="474"/>
            <ac:spMk id="52" creationId="{A004B288-A360-B22B-BA1B-4B22E3DDAFD7}"/>
          </ac:spMkLst>
        </pc:spChg>
        <pc:spChg chg="add mod">
          <ac:chgData name="Turner-Hehlen  Fiona" userId="161747a9-966e-466c-89bc-04869e318322" providerId="ADAL" clId="{48814824-41FC-0C44-8A24-7F658752BBAD}" dt="2022-05-23T18:12:36.094" v="1124" actId="1076"/>
          <ac:spMkLst>
            <pc:docMk/>
            <pc:sldMk cId="258260801" sldId="474"/>
            <ac:spMk id="55" creationId="{204FD01D-4953-7272-2CAF-A96D88F4891F}"/>
          </ac:spMkLst>
        </pc:spChg>
        <pc:spChg chg="add mod">
          <ac:chgData name="Turner-Hehlen  Fiona" userId="161747a9-966e-466c-89bc-04869e318322" providerId="ADAL" clId="{48814824-41FC-0C44-8A24-7F658752BBAD}" dt="2022-05-23T18:10:45.048" v="1106" actId="1076"/>
          <ac:spMkLst>
            <pc:docMk/>
            <pc:sldMk cId="258260801" sldId="474"/>
            <ac:spMk id="56" creationId="{A7600845-6FAA-36A2-9CA5-ECAC9A675D83}"/>
          </ac:spMkLst>
        </pc:spChg>
        <pc:spChg chg="add mod">
          <ac:chgData name="Turner-Hehlen  Fiona" userId="161747a9-966e-466c-89bc-04869e318322" providerId="ADAL" clId="{48814824-41FC-0C44-8A24-7F658752BBAD}" dt="2022-05-23T18:39:13.183" v="1398" actId="1076"/>
          <ac:spMkLst>
            <pc:docMk/>
            <pc:sldMk cId="258260801" sldId="474"/>
            <ac:spMk id="57" creationId="{C47F28BB-EED0-5EFE-88EF-F1C736DB815A}"/>
          </ac:spMkLst>
        </pc:spChg>
        <pc:spChg chg="add mod">
          <ac:chgData name="Turner-Hehlen  Fiona" userId="161747a9-966e-466c-89bc-04869e318322" providerId="ADAL" clId="{48814824-41FC-0C44-8A24-7F658752BBAD}" dt="2022-05-23T18:39:46.977" v="1404" actId="1076"/>
          <ac:spMkLst>
            <pc:docMk/>
            <pc:sldMk cId="258260801" sldId="474"/>
            <ac:spMk id="58" creationId="{89B91B78-121D-A7CE-DFCF-75ED01D20EF3}"/>
          </ac:spMkLst>
        </pc:spChg>
        <pc:picChg chg="add del mod">
          <ac:chgData name="Turner-Hehlen  Fiona" userId="161747a9-966e-466c-89bc-04869e318322" providerId="ADAL" clId="{48814824-41FC-0C44-8A24-7F658752BBAD}" dt="2022-05-23T17:52:43.013" v="903"/>
          <ac:picMkLst>
            <pc:docMk/>
            <pc:sldMk cId="258260801" sldId="474"/>
            <ac:picMk id="11" creationId="{E3C0BE4F-52B8-60F1-8BBC-60C3DE181821}"/>
          </ac:picMkLst>
        </pc:picChg>
        <pc:picChg chg="add del mod">
          <ac:chgData name="Turner-Hehlen  Fiona" userId="161747a9-966e-466c-89bc-04869e318322" providerId="ADAL" clId="{48814824-41FC-0C44-8A24-7F658752BBAD}" dt="2022-05-23T17:52:43.013" v="903"/>
          <ac:picMkLst>
            <pc:docMk/>
            <pc:sldMk cId="258260801" sldId="474"/>
            <ac:picMk id="15" creationId="{D9448A57-659C-C1F2-9C7C-1CF3F866D463}"/>
          </ac:picMkLst>
        </pc:picChg>
        <pc:picChg chg="add mod">
          <ac:chgData name="Turner-Hehlen  Fiona" userId="161747a9-966e-466c-89bc-04869e318322" providerId="ADAL" clId="{48814824-41FC-0C44-8A24-7F658752BBAD}" dt="2022-05-23T18:39:32.995" v="1402" actId="1076"/>
          <ac:picMkLst>
            <pc:docMk/>
            <pc:sldMk cId="258260801" sldId="474"/>
            <ac:picMk id="30" creationId="{6CCF82C0-DF4B-4981-E146-84878EDDB027}"/>
          </ac:picMkLst>
        </pc:picChg>
        <pc:picChg chg="add mod">
          <ac:chgData name="Turner-Hehlen  Fiona" userId="161747a9-966e-466c-89bc-04869e318322" providerId="ADAL" clId="{48814824-41FC-0C44-8A24-7F658752BBAD}" dt="2022-05-23T18:00:43.780" v="979" actId="1076"/>
          <ac:picMkLst>
            <pc:docMk/>
            <pc:sldMk cId="258260801" sldId="474"/>
            <ac:picMk id="34" creationId="{1B18C287-E6F4-64EF-CA33-752C8A35F0A7}"/>
          </ac:picMkLst>
        </pc:picChg>
        <pc:picChg chg="add mod">
          <ac:chgData name="Turner-Hehlen  Fiona" userId="161747a9-966e-466c-89bc-04869e318322" providerId="ADAL" clId="{48814824-41FC-0C44-8A24-7F658752BBAD}" dt="2022-05-24T08:22:10.220" v="1434" actId="207"/>
          <ac:picMkLst>
            <pc:docMk/>
            <pc:sldMk cId="258260801" sldId="474"/>
            <ac:picMk id="36" creationId="{26C67606-C4FD-2162-C22B-F42F0BF06FBE}"/>
          </ac:picMkLst>
        </pc:picChg>
        <pc:picChg chg="add del mod">
          <ac:chgData name="Turner-Hehlen  Fiona" userId="161747a9-966e-466c-89bc-04869e318322" providerId="ADAL" clId="{48814824-41FC-0C44-8A24-7F658752BBAD}" dt="2022-05-23T17:56:37.452" v="932" actId="478"/>
          <ac:picMkLst>
            <pc:docMk/>
            <pc:sldMk cId="258260801" sldId="474"/>
            <ac:picMk id="49" creationId="{E31F1C58-5DB8-815D-1FA8-69A3D86A57DC}"/>
          </ac:picMkLst>
        </pc:picChg>
        <pc:picChg chg="add mod">
          <ac:chgData name="Turner-Hehlen  Fiona" userId="161747a9-966e-466c-89bc-04869e318322" providerId="ADAL" clId="{48814824-41FC-0C44-8A24-7F658752BBAD}" dt="2022-05-23T17:59:34.204" v="972" actId="1076"/>
          <ac:picMkLst>
            <pc:docMk/>
            <pc:sldMk cId="258260801" sldId="474"/>
            <ac:picMk id="51" creationId="{A80E3379-B41C-5580-04D6-3853267071C3}"/>
          </ac:picMkLst>
        </pc:picChg>
        <pc:picChg chg="add mod">
          <ac:chgData name="Turner-Hehlen  Fiona" userId="161747a9-966e-466c-89bc-04869e318322" providerId="ADAL" clId="{48814824-41FC-0C44-8A24-7F658752BBAD}" dt="2022-05-24T08:22:10.220" v="1434" actId="207"/>
          <ac:picMkLst>
            <pc:docMk/>
            <pc:sldMk cId="258260801" sldId="474"/>
            <ac:picMk id="53" creationId="{CE378453-686D-A229-9FF6-6B20B1043F41}"/>
          </ac:picMkLst>
        </pc:picChg>
        <pc:picChg chg="add mod">
          <ac:chgData name="Turner-Hehlen  Fiona" userId="161747a9-966e-466c-89bc-04869e318322" providerId="ADAL" clId="{48814824-41FC-0C44-8A24-7F658752BBAD}" dt="2022-05-23T18:12:36.094" v="1124" actId="1076"/>
          <ac:picMkLst>
            <pc:docMk/>
            <pc:sldMk cId="258260801" sldId="474"/>
            <ac:picMk id="54" creationId="{567DE5FE-CF33-89D1-5C4F-73BD4D75584D}"/>
          </ac:picMkLst>
        </pc:picChg>
        <pc:cxnChg chg="add del mod">
          <ac:chgData name="Turner-Hehlen  Fiona" userId="161747a9-966e-466c-89bc-04869e318322" providerId="ADAL" clId="{48814824-41FC-0C44-8A24-7F658752BBAD}" dt="2022-05-23T17:52:43.013" v="903"/>
          <ac:cxnSpMkLst>
            <pc:docMk/>
            <pc:sldMk cId="258260801" sldId="474"/>
            <ac:cxnSpMk id="13" creationId="{DF762CE5-4B32-6233-9971-BE20B66E602E}"/>
          </ac:cxnSpMkLst>
        </pc:cxnChg>
        <pc:cxnChg chg="add del mod">
          <ac:chgData name="Turner-Hehlen  Fiona" userId="161747a9-966e-466c-89bc-04869e318322" providerId="ADAL" clId="{48814824-41FC-0C44-8A24-7F658752BBAD}" dt="2022-05-23T17:52:43.013" v="903"/>
          <ac:cxnSpMkLst>
            <pc:docMk/>
            <pc:sldMk cId="258260801" sldId="474"/>
            <ac:cxnSpMk id="14" creationId="{015BB42B-E00E-6FE1-1BE1-69C33F33E04E}"/>
          </ac:cxnSpMkLst>
        </pc:cxnChg>
        <pc:cxnChg chg="add del mod">
          <ac:chgData name="Turner-Hehlen  Fiona" userId="161747a9-966e-466c-89bc-04869e318322" providerId="ADAL" clId="{48814824-41FC-0C44-8A24-7F658752BBAD}" dt="2022-05-23T17:52:43.013" v="903"/>
          <ac:cxnSpMkLst>
            <pc:docMk/>
            <pc:sldMk cId="258260801" sldId="474"/>
            <ac:cxnSpMk id="19" creationId="{494FCDCC-C3DA-FBDE-113D-B3B2CAE19CEC}"/>
          </ac:cxnSpMkLst>
        </pc:cxnChg>
        <pc:cxnChg chg="add del mod">
          <ac:chgData name="Turner-Hehlen  Fiona" userId="161747a9-966e-466c-89bc-04869e318322" providerId="ADAL" clId="{48814824-41FC-0C44-8A24-7F658752BBAD}" dt="2022-05-23T17:52:43.013" v="903"/>
          <ac:cxnSpMkLst>
            <pc:docMk/>
            <pc:sldMk cId="258260801" sldId="474"/>
            <ac:cxnSpMk id="20" creationId="{40AAC4D8-778B-A1A8-66CC-D14E2D6E6537}"/>
          </ac:cxnSpMkLst>
        </pc:cxnChg>
        <pc:cxnChg chg="add del mod">
          <ac:chgData name="Turner-Hehlen  Fiona" userId="161747a9-966e-466c-89bc-04869e318322" providerId="ADAL" clId="{48814824-41FC-0C44-8A24-7F658752BBAD}" dt="2022-05-23T17:52:43.013" v="903"/>
          <ac:cxnSpMkLst>
            <pc:docMk/>
            <pc:sldMk cId="258260801" sldId="474"/>
            <ac:cxnSpMk id="21" creationId="{EF6E1393-BF05-BC62-B941-2AF82C4D70AE}"/>
          </ac:cxnSpMkLst>
        </pc:cxnChg>
        <pc:cxnChg chg="add del mod">
          <ac:chgData name="Turner-Hehlen  Fiona" userId="161747a9-966e-466c-89bc-04869e318322" providerId="ADAL" clId="{48814824-41FC-0C44-8A24-7F658752BBAD}" dt="2022-05-23T17:52:43.013" v="903"/>
          <ac:cxnSpMkLst>
            <pc:docMk/>
            <pc:sldMk cId="258260801" sldId="474"/>
            <ac:cxnSpMk id="23" creationId="{76D31040-FCC4-AEAA-6AB9-BDD7A1F6700F}"/>
          </ac:cxnSpMkLst>
        </pc:cxnChg>
        <pc:cxnChg chg="add del mod">
          <ac:chgData name="Turner-Hehlen  Fiona" userId="161747a9-966e-466c-89bc-04869e318322" providerId="ADAL" clId="{48814824-41FC-0C44-8A24-7F658752BBAD}" dt="2022-05-23T17:52:43.013" v="903"/>
          <ac:cxnSpMkLst>
            <pc:docMk/>
            <pc:sldMk cId="258260801" sldId="474"/>
            <ac:cxnSpMk id="24" creationId="{254C0BD6-87BF-5807-E144-BDE3E55425BD}"/>
          </ac:cxnSpMkLst>
        </pc:cxnChg>
        <pc:cxnChg chg="add del mod">
          <ac:chgData name="Turner-Hehlen  Fiona" userId="161747a9-966e-466c-89bc-04869e318322" providerId="ADAL" clId="{48814824-41FC-0C44-8A24-7F658752BBAD}" dt="2022-05-23T17:52:43.013" v="903"/>
          <ac:cxnSpMkLst>
            <pc:docMk/>
            <pc:sldMk cId="258260801" sldId="474"/>
            <ac:cxnSpMk id="25" creationId="{6D8D2B76-8CB3-17B6-EB71-63C6640327E1}"/>
          </ac:cxnSpMkLst>
        </pc:cxnChg>
        <pc:cxnChg chg="add del mod">
          <ac:chgData name="Turner-Hehlen  Fiona" userId="161747a9-966e-466c-89bc-04869e318322" providerId="ADAL" clId="{48814824-41FC-0C44-8A24-7F658752BBAD}" dt="2022-05-23T17:52:43.013" v="903"/>
          <ac:cxnSpMkLst>
            <pc:docMk/>
            <pc:sldMk cId="258260801" sldId="474"/>
            <ac:cxnSpMk id="26" creationId="{F39B7400-1586-F214-A06B-3C483B89532C}"/>
          </ac:cxnSpMkLst>
        </pc:cxnChg>
        <pc:cxnChg chg="add del mod">
          <ac:chgData name="Turner-Hehlen  Fiona" userId="161747a9-966e-466c-89bc-04869e318322" providerId="ADAL" clId="{48814824-41FC-0C44-8A24-7F658752BBAD}" dt="2022-05-23T17:53:35.864" v="912" actId="478"/>
          <ac:cxnSpMkLst>
            <pc:docMk/>
            <pc:sldMk cId="258260801" sldId="474"/>
            <ac:cxnSpMk id="32" creationId="{3AECDE25-F6E8-A538-ED2D-96E24A219246}"/>
          </ac:cxnSpMkLst>
        </pc:cxnChg>
        <pc:cxnChg chg="add del mod">
          <ac:chgData name="Turner-Hehlen  Fiona" userId="161747a9-966e-466c-89bc-04869e318322" providerId="ADAL" clId="{48814824-41FC-0C44-8A24-7F658752BBAD}" dt="2022-05-23T17:53:35.864" v="912" actId="478"/>
          <ac:cxnSpMkLst>
            <pc:docMk/>
            <pc:sldMk cId="258260801" sldId="474"/>
            <ac:cxnSpMk id="33" creationId="{35B5DEE9-EB81-F0A8-C6F6-93B54E83D6F1}"/>
          </ac:cxnSpMkLst>
        </pc:cxnChg>
        <pc:cxnChg chg="add del mod">
          <ac:chgData name="Turner-Hehlen  Fiona" userId="161747a9-966e-466c-89bc-04869e318322" providerId="ADAL" clId="{48814824-41FC-0C44-8A24-7F658752BBAD}" dt="2022-05-23T17:54:11.176" v="921" actId="478"/>
          <ac:cxnSpMkLst>
            <pc:docMk/>
            <pc:sldMk cId="258260801" sldId="474"/>
            <ac:cxnSpMk id="39" creationId="{7C9A94AA-3534-4CFC-F983-90D8A9A8A36D}"/>
          </ac:cxnSpMkLst>
        </pc:cxnChg>
        <pc:cxnChg chg="add del mod">
          <ac:chgData name="Turner-Hehlen  Fiona" userId="161747a9-966e-466c-89bc-04869e318322" providerId="ADAL" clId="{48814824-41FC-0C44-8A24-7F658752BBAD}" dt="2022-05-23T17:54:03.024" v="920" actId="478"/>
          <ac:cxnSpMkLst>
            <pc:docMk/>
            <pc:sldMk cId="258260801" sldId="474"/>
            <ac:cxnSpMk id="40" creationId="{DA8FDEF3-EBD4-6973-39E5-797423DC493C}"/>
          </ac:cxnSpMkLst>
        </pc:cxnChg>
        <pc:cxnChg chg="add del mod">
          <ac:chgData name="Turner-Hehlen  Fiona" userId="161747a9-966e-466c-89bc-04869e318322" providerId="ADAL" clId="{48814824-41FC-0C44-8A24-7F658752BBAD}" dt="2022-05-23T17:54:03.024" v="920" actId="478"/>
          <ac:cxnSpMkLst>
            <pc:docMk/>
            <pc:sldMk cId="258260801" sldId="474"/>
            <ac:cxnSpMk id="41" creationId="{62E8E77C-3D9C-1785-9DF9-6EC9BC489A4A}"/>
          </ac:cxnSpMkLst>
        </pc:cxnChg>
        <pc:cxnChg chg="add del mod">
          <ac:chgData name="Turner-Hehlen  Fiona" userId="161747a9-966e-466c-89bc-04869e318322" providerId="ADAL" clId="{48814824-41FC-0C44-8A24-7F658752BBAD}" dt="2022-05-23T17:54:11.176" v="921" actId="478"/>
          <ac:cxnSpMkLst>
            <pc:docMk/>
            <pc:sldMk cId="258260801" sldId="474"/>
            <ac:cxnSpMk id="43" creationId="{445EF533-F993-E855-9AB8-F3C422AFA4D9}"/>
          </ac:cxnSpMkLst>
        </pc:cxnChg>
        <pc:cxnChg chg="add del mod">
          <ac:chgData name="Turner-Hehlen  Fiona" userId="161747a9-966e-466c-89bc-04869e318322" providerId="ADAL" clId="{48814824-41FC-0C44-8A24-7F658752BBAD}" dt="2022-05-23T17:54:03.024" v="920" actId="478"/>
          <ac:cxnSpMkLst>
            <pc:docMk/>
            <pc:sldMk cId="258260801" sldId="474"/>
            <ac:cxnSpMk id="44" creationId="{58E2A0EF-A1BB-1239-0A37-3CA737699980}"/>
          </ac:cxnSpMkLst>
        </pc:cxnChg>
        <pc:cxnChg chg="add del mod">
          <ac:chgData name="Turner-Hehlen  Fiona" userId="161747a9-966e-466c-89bc-04869e318322" providerId="ADAL" clId="{48814824-41FC-0C44-8A24-7F658752BBAD}" dt="2022-05-23T17:54:03.024" v="920" actId="478"/>
          <ac:cxnSpMkLst>
            <pc:docMk/>
            <pc:sldMk cId="258260801" sldId="474"/>
            <ac:cxnSpMk id="45" creationId="{3DAE7B0D-C5C5-0FD7-206E-3CD5176FD006}"/>
          </ac:cxnSpMkLst>
        </pc:cxnChg>
        <pc:cxnChg chg="add del mod">
          <ac:chgData name="Turner-Hehlen  Fiona" userId="161747a9-966e-466c-89bc-04869e318322" providerId="ADAL" clId="{48814824-41FC-0C44-8A24-7F658752BBAD}" dt="2022-05-23T17:53:35.864" v="912" actId="478"/>
          <ac:cxnSpMkLst>
            <pc:docMk/>
            <pc:sldMk cId="258260801" sldId="474"/>
            <ac:cxnSpMk id="46" creationId="{54105244-1563-17CC-A112-86A58D6DA48D}"/>
          </ac:cxnSpMkLst>
        </pc:cxnChg>
        <pc:cxnChg chg="add mod">
          <ac:chgData name="Turner-Hehlen  Fiona" userId="161747a9-966e-466c-89bc-04869e318322" providerId="ADAL" clId="{48814824-41FC-0C44-8A24-7F658752BBAD}" dt="2022-05-23T18:10:45.048" v="1106" actId="1076"/>
          <ac:cxnSpMkLst>
            <pc:docMk/>
            <pc:sldMk cId="258260801" sldId="474"/>
            <ac:cxnSpMk id="59" creationId="{A0FC550E-47EB-64AB-E209-5086583DF00A}"/>
          </ac:cxnSpMkLst>
        </pc:cxnChg>
        <pc:cxnChg chg="add mod">
          <ac:chgData name="Turner-Hehlen  Fiona" userId="161747a9-966e-466c-89bc-04869e318322" providerId="ADAL" clId="{48814824-41FC-0C44-8A24-7F658752BBAD}" dt="2022-05-23T18:10:45.048" v="1106" actId="1076"/>
          <ac:cxnSpMkLst>
            <pc:docMk/>
            <pc:sldMk cId="258260801" sldId="474"/>
            <ac:cxnSpMk id="62" creationId="{DDFD5AF9-671F-C8BF-2B4D-3A69BDD592EE}"/>
          </ac:cxnSpMkLst>
        </pc:cxnChg>
        <pc:cxnChg chg="add mod">
          <ac:chgData name="Turner-Hehlen  Fiona" userId="161747a9-966e-466c-89bc-04869e318322" providerId="ADAL" clId="{48814824-41FC-0C44-8A24-7F658752BBAD}" dt="2022-05-23T18:12:49.382" v="1126" actId="14100"/>
          <ac:cxnSpMkLst>
            <pc:docMk/>
            <pc:sldMk cId="258260801" sldId="474"/>
            <ac:cxnSpMk id="65" creationId="{A9A2756B-F613-AEF5-4649-6321BCDD0F8B}"/>
          </ac:cxnSpMkLst>
        </pc:cxnChg>
        <pc:cxnChg chg="add mod">
          <ac:chgData name="Turner-Hehlen  Fiona" userId="161747a9-966e-466c-89bc-04869e318322" providerId="ADAL" clId="{48814824-41FC-0C44-8A24-7F658752BBAD}" dt="2022-05-23T18:12:13.922" v="1123" actId="14100"/>
          <ac:cxnSpMkLst>
            <pc:docMk/>
            <pc:sldMk cId="258260801" sldId="474"/>
            <ac:cxnSpMk id="66" creationId="{94328A72-FED1-DEEB-7404-A495164761E2}"/>
          </ac:cxnSpMkLst>
        </pc:cxnChg>
        <pc:cxnChg chg="add mod">
          <ac:chgData name="Turner-Hehlen  Fiona" userId="161747a9-966e-466c-89bc-04869e318322" providerId="ADAL" clId="{48814824-41FC-0C44-8A24-7F658752BBAD}" dt="2022-05-23T18:08:29.254" v="1075" actId="14100"/>
          <ac:cxnSpMkLst>
            <pc:docMk/>
            <pc:sldMk cId="258260801" sldId="474"/>
            <ac:cxnSpMk id="72" creationId="{FA64F14B-8C46-AC6F-9D6E-2F68942FF174}"/>
          </ac:cxnSpMkLst>
        </pc:cxnChg>
        <pc:cxnChg chg="add mod">
          <ac:chgData name="Turner-Hehlen  Fiona" userId="161747a9-966e-466c-89bc-04869e318322" providerId="ADAL" clId="{48814824-41FC-0C44-8A24-7F658752BBAD}" dt="2022-05-23T18:39:51.569" v="1405" actId="14100"/>
          <ac:cxnSpMkLst>
            <pc:docMk/>
            <pc:sldMk cId="258260801" sldId="474"/>
            <ac:cxnSpMk id="74" creationId="{9B1FC656-4552-5226-FFA6-328F1848B7B0}"/>
          </ac:cxnSpMkLst>
        </pc:cxnChg>
        <pc:cxnChg chg="add mod">
          <ac:chgData name="Turner-Hehlen  Fiona" userId="161747a9-966e-466c-89bc-04869e318322" providerId="ADAL" clId="{48814824-41FC-0C44-8A24-7F658752BBAD}" dt="2022-05-23T18:11:06.798" v="1110" actId="14100"/>
          <ac:cxnSpMkLst>
            <pc:docMk/>
            <pc:sldMk cId="258260801" sldId="474"/>
            <ac:cxnSpMk id="76" creationId="{FC76C6E8-8DB0-B586-703B-6D2F8BF42C03}"/>
          </ac:cxnSpMkLst>
        </pc:cxnChg>
        <pc:cxnChg chg="add mod">
          <ac:chgData name="Turner-Hehlen  Fiona" userId="161747a9-966e-466c-89bc-04869e318322" providerId="ADAL" clId="{48814824-41FC-0C44-8A24-7F658752BBAD}" dt="2022-05-23T18:11:36.585" v="1117" actId="14100"/>
          <ac:cxnSpMkLst>
            <pc:docMk/>
            <pc:sldMk cId="258260801" sldId="474"/>
            <ac:cxnSpMk id="78" creationId="{A745C234-119F-EFD6-2FEF-786AF01DD31C}"/>
          </ac:cxnSpMkLst>
        </pc:cxnChg>
        <pc:cxnChg chg="add mod">
          <ac:chgData name="Turner-Hehlen  Fiona" userId="161747a9-966e-466c-89bc-04869e318322" providerId="ADAL" clId="{48814824-41FC-0C44-8A24-7F658752BBAD}" dt="2022-05-23T18:32:24.825" v="1354" actId="14100"/>
          <ac:cxnSpMkLst>
            <pc:docMk/>
            <pc:sldMk cId="258260801" sldId="474"/>
            <ac:cxnSpMk id="81" creationId="{0BB17E84-387D-1FC7-6082-B654671478D0}"/>
          </ac:cxnSpMkLst>
        </pc:cxnChg>
        <pc:cxnChg chg="add mod">
          <ac:chgData name="Turner-Hehlen  Fiona" userId="161747a9-966e-466c-89bc-04869e318322" providerId="ADAL" clId="{48814824-41FC-0C44-8A24-7F658752BBAD}" dt="2022-05-23T18:11:15.902" v="1113" actId="14100"/>
          <ac:cxnSpMkLst>
            <pc:docMk/>
            <pc:sldMk cId="258260801" sldId="474"/>
            <ac:cxnSpMk id="86" creationId="{C10B7ACB-387B-71A4-76D9-2A63BF935F84}"/>
          </ac:cxnSpMkLst>
        </pc:cxnChg>
        <pc:cxnChg chg="add del mod">
          <ac:chgData name="Turner-Hehlen  Fiona" userId="161747a9-966e-466c-89bc-04869e318322" providerId="ADAL" clId="{48814824-41FC-0C44-8A24-7F658752BBAD}" dt="2022-05-23T18:13:57.135" v="1133" actId="478"/>
          <ac:cxnSpMkLst>
            <pc:docMk/>
            <pc:sldMk cId="258260801" sldId="474"/>
            <ac:cxnSpMk id="109" creationId="{B4CBE2AB-D26B-6B4B-6C2B-68261DBCC98C}"/>
          </ac:cxnSpMkLst>
        </pc:cxnChg>
        <pc:cxnChg chg="add del mod">
          <ac:chgData name="Turner-Hehlen  Fiona" userId="161747a9-966e-466c-89bc-04869e318322" providerId="ADAL" clId="{48814824-41FC-0C44-8A24-7F658752BBAD}" dt="2022-05-23T18:22:01.104" v="1247" actId="478"/>
          <ac:cxnSpMkLst>
            <pc:docMk/>
            <pc:sldMk cId="258260801" sldId="474"/>
            <ac:cxnSpMk id="111" creationId="{9A691E16-7DF0-72AD-A0D0-C39A41A73FE8}"/>
          </ac:cxnSpMkLst>
        </pc:cxnChg>
        <pc:cxnChg chg="add mod">
          <ac:chgData name="Turner-Hehlen  Fiona" userId="161747a9-966e-466c-89bc-04869e318322" providerId="ADAL" clId="{48814824-41FC-0C44-8A24-7F658752BBAD}" dt="2022-05-23T18:23:46.855" v="1256" actId="14100"/>
          <ac:cxnSpMkLst>
            <pc:docMk/>
            <pc:sldMk cId="258260801" sldId="474"/>
            <ac:cxnSpMk id="113" creationId="{ECF4F51E-6119-E244-BBC7-EA3B847DE53A}"/>
          </ac:cxnSpMkLst>
        </pc:cxnChg>
        <pc:cxnChg chg="add del mod">
          <ac:chgData name="Turner-Hehlen  Fiona" userId="161747a9-966e-466c-89bc-04869e318322" providerId="ADAL" clId="{48814824-41FC-0C44-8A24-7F658752BBAD}" dt="2022-05-23T18:31:45.339" v="1348"/>
          <ac:cxnSpMkLst>
            <pc:docMk/>
            <pc:sldMk cId="258260801" sldId="474"/>
            <ac:cxnSpMk id="115" creationId="{CE34A4F5-19F7-842F-F329-45D0CA6349B5}"/>
          </ac:cxnSpMkLst>
        </pc:cxnChg>
        <pc:cxnChg chg="add mod">
          <ac:chgData name="Turner-Hehlen  Fiona" userId="161747a9-966e-466c-89bc-04869e318322" providerId="ADAL" clId="{48814824-41FC-0C44-8A24-7F658752BBAD}" dt="2022-05-23T18:31:55.903" v="1351" actId="14100"/>
          <ac:cxnSpMkLst>
            <pc:docMk/>
            <pc:sldMk cId="258260801" sldId="474"/>
            <ac:cxnSpMk id="117" creationId="{AC0CAA56-49A0-0409-F513-C5AC657C6EAA}"/>
          </ac:cxnSpMkLst>
        </pc:cxnChg>
      </pc:sldChg>
      <pc:sldChg chg="modSp add mod">
        <pc:chgData name="Turner-Hehlen  Fiona" userId="161747a9-966e-466c-89bc-04869e318322" providerId="ADAL" clId="{48814824-41FC-0C44-8A24-7F658752BBAD}" dt="2022-05-23T18:37:29.909" v="1394" actId="1076"/>
        <pc:sldMkLst>
          <pc:docMk/>
          <pc:sldMk cId="2129247466" sldId="538"/>
        </pc:sldMkLst>
        <pc:spChg chg="mod">
          <ac:chgData name="Turner-Hehlen  Fiona" userId="161747a9-966e-466c-89bc-04869e318322" providerId="ADAL" clId="{48814824-41FC-0C44-8A24-7F658752BBAD}" dt="2022-05-23T18:36:33.503" v="1368" actId="207"/>
          <ac:spMkLst>
            <pc:docMk/>
            <pc:sldMk cId="2129247466" sldId="538"/>
            <ac:spMk id="3" creationId="{00133450-DB85-AFCA-B031-F53BB70542E4}"/>
          </ac:spMkLst>
        </pc:spChg>
        <pc:spChg chg="mod">
          <ac:chgData name="Turner-Hehlen  Fiona" userId="161747a9-966e-466c-89bc-04869e318322" providerId="ADAL" clId="{48814824-41FC-0C44-8A24-7F658752BBAD}" dt="2022-05-23T18:36:56.096" v="1371" actId="1076"/>
          <ac:spMkLst>
            <pc:docMk/>
            <pc:sldMk cId="2129247466" sldId="538"/>
            <ac:spMk id="6" creationId="{F593A41C-399E-A901-75CF-8E4667172742}"/>
          </ac:spMkLst>
        </pc:spChg>
        <pc:spChg chg="mod">
          <ac:chgData name="Turner-Hehlen  Fiona" userId="161747a9-966e-466c-89bc-04869e318322" providerId="ADAL" clId="{48814824-41FC-0C44-8A24-7F658752BBAD}" dt="2022-05-23T18:37:29.909" v="1394" actId="1076"/>
          <ac:spMkLst>
            <pc:docMk/>
            <pc:sldMk cId="2129247466" sldId="538"/>
            <ac:spMk id="7" creationId="{AEF16BA8-114C-44B6-2ECC-FB901C5997EC}"/>
          </ac:spMkLst>
        </pc:spChg>
      </pc:sldChg>
    </pc:docChg>
  </pc:docChgLst>
  <pc:docChgLst>
    <pc:chgData name="Mastroddi  Giacomo" userId="33ce51eb-f460-4a43-bc87-3bc43ad9756d" providerId="ADAL" clId="{808787F7-B95B-409B-920E-3F06BC397326}"/>
    <pc:docChg chg="modSld">
      <pc:chgData name="Mastroddi  Giacomo" userId="33ce51eb-f460-4a43-bc87-3bc43ad9756d" providerId="ADAL" clId="{808787F7-B95B-409B-920E-3F06BC397326}" dt="2021-11-25T14:56:06.365" v="183" actId="20577"/>
      <pc:docMkLst>
        <pc:docMk/>
      </pc:docMkLst>
      <pc:sldChg chg="modSp mod">
        <pc:chgData name="Mastroddi  Giacomo" userId="33ce51eb-f460-4a43-bc87-3bc43ad9756d" providerId="ADAL" clId="{808787F7-B95B-409B-920E-3F06BC397326}" dt="2021-11-25T14:56:06.365" v="183" actId="20577"/>
        <pc:sldMkLst>
          <pc:docMk/>
          <pc:sldMk cId="2940462915" sldId="273"/>
        </pc:sldMkLst>
        <pc:spChg chg="mod">
          <ac:chgData name="Mastroddi  Giacomo" userId="33ce51eb-f460-4a43-bc87-3bc43ad9756d" providerId="ADAL" clId="{808787F7-B95B-409B-920E-3F06BC397326}" dt="2021-11-25T14:56:06.365" v="183" actId="20577"/>
          <ac:spMkLst>
            <pc:docMk/>
            <pc:sldMk cId="2940462915" sldId="273"/>
            <ac:spMk id="6" creationId="{F925386E-5B21-1A45-B5F5-AB3B5975E95E}"/>
          </ac:spMkLst>
        </pc:spChg>
      </pc:sldChg>
      <pc:sldChg chg="modSp mod">
        <pc:chgData name="Mastroddi  Giacomo" userId="33ce51eb-f460-4a43-bc87-3bc43ad9756d" providerId="ADAL" clId="{808787F7-B95B-409B-920E-3F06BC397326}" dt="2021-11-25T14:55:26.097" v="144" actId="20577"/>
        <pc:sldMkLst>
          <pc:docMk/>
          <pc:sldMk cId="1491138255" sldId="288"/>
        </pc:sldMkLst>
        <pc:spChg chg="mod">
          <ac:chgData name="Mastroddi  Giacomo" userId="33ce51eb-f460-4a43-bc87-3bc43ad9756d" providerId="ADAL" clId="{808787F7-B95B-409B-920E-3F06BC397326}" dt="2021-11-25T14:55:26.097" v="144" actId="20577"/>
          <ac:spMkLst>
            <pc:docMk/>
            <pc:sldMk cId="1491138255" sldId="288"/>
            <ac:spMk id="3" creationId="{1C4C9745-D085-4026-8822-82E9CC434D6D}"/>
          </ac:spMkLst>
        </pc:spChg>
      </pc:sldChg>
    </pc:docChg>
  </pc:docChgLst>
  <pc:docChgLst>
    <pc:chgData name="Muttoni  Marco" userId="S::mmuttoni@ethz.ch::b5eed146-5579-4061-831b-abaa668430a0" providerId="AD" clId="Web-{F0E66F7F-C57C-4489-B12B-B162E6C01C4B}"/>
    <pc:docChg chg="modSld">
      <pc:chgData name="Muttoni  Marco" userId="S::mmuttoni@ethz.ch::b5eed146-5579-4061-831b-abaa668430a0" providerId="AD" clId="Web-{F0E66F7F-C57C-4489-B12B-B162E6C01C4B}" dt="2022-03-07T18:33:02.330" v="205" actId="1076"/>
      <pc:docMkLst>
        <pc:docMk/>
      </pc:docMkLst>
      <pc:sldChg chg="modSp">
        <pc:chgData name="Muttoni  Marco" userId="S::mmuttoni@ethz.ch::b5eed146-5579-4061-831b-abaa668430a0" providerId="AD" clId="Web-{F0E66F7F-C57C-4489-B12B-B162E6C01C4B}" dt="2022-03-07T18:33:02.330" v="205" actId="1076"/>
        <pc:sldMkLst>
          <pc:docMk/>
          <pc:sldMk cId="659014628" sldId="387"/>
        </pc:sldMkLst>
        <pc:spChg chg="mod">
          <ac:chgData name="Muttoni  Marco" userId="S::mmuttoni@ethz.ch::b5eed146-5579-4061-831b-abaa668430a0" providerId="AD" clId="Web-{F0E66F7F-C57C-4489-B12B-B162E6C01C4B}" dt="2022-03-07T18:33:02.330" v="205" actId="1076"/>
          <ac:spMkLst>
            <pc:docMk/>
            <pc:sldMk cId="659014628" sldId="387"/>
            <ac:spMk id="6" creationId="{AF1E814D-7D54-40FA-9F07-469E1CB6CA39}"/>
          </ac:spMkLst>
        </pc:spChg>
      </pc:sldChg>
    </pc:docChg>
  </pc:docChgLst>
  <pc:docChgLst>
    <pc:chgData name="Eberle  Yannik" userId="S::yeberle@ethz.ch::e12d76f2-085d-4057-9c47-59d95091124a" providerId="AD" clId="Web-{74D06B50-B34F-4675-9149-26B46E1626B3}"/>
    <pc:docChg chg="modSld">
      <pc:chgData name="Eberle  Yannik" userId="S::yeberle@ethz.ch::e12d76f2-085d-4057-9c47-59d95091124a" providerId="AD" clId="Web-{74D06B50-B34F-4675-9149-26B46E1626B3}" dt="2022-06-01T08:39:08.747" v="133"/>
      <pc:docMkLst>
        <pc:docMk/>
      </pc:docMkLst>
      <pc:sldChg chg="modNotes">
        <pc:chgData name="Eberle  Yannik" userId="S::yeberle@ethz.ch::e12d76f2-085d-4057-9c47-59d95091124a" providerId="AD" clId="Web-{74D06B50-B34F-4675-9149-26B46E1626B3}" dt="2022-06-01T08:37:05.683" v="107"/>
        <pc:sldMkLst>
          <pc:docMk/>
          <pc:sldMk cId="1119032196" sldId="468"/>
        </pc:sldMkLst>
      </pc:sldChg>
      <pc:sldChg chg="modNotes">
        <pc:chgData name="Eberle  Yannik" userId="S::yeberle@ethz.ch::e12d76f2-085d-4057-9c47-59d95091124a" providerId="AD" clId="Web-{74D06B50-B34F-4675-9149-26B46E1626B3}" dt="2022-06-01T08:36:14.323" v="77"/>
        <pc:sldMkLst>
          <pc:docMk/>
          <pc:sldMk cId="1788426120" sldId="470"/>
        </pc:sldMkLst>
      </pc:sldChg>
      <pc:sldChg chg="modNotes">
        <pc:chgData name="Eberle  Yannik" userId="S::yeberle@ethz.ch::e12d76f2-085d-4057-9c47-59d95091124a" providerId="AD" clId="Web-{74D06B50-B34F-4675-9149-26B46E1626B3}" dt="2022-06-01T08:39:08.747" v="133"/>
        <pc:sldMkLst>
          <pc:docMk/>
          <pc:sldMk cId="3863800499" sldId="613"/>
        </pc:sldMkLst>
      </pc:sldChg>
    </pc:docChg>
  </pc:docChgLst>
  <pc:docChgLst>
    <pc:chgData name="Eberle  Yannik" userId="S::yeberle@ethz.ch::e12d76f2-085d-4057-9c47-59d95091124a" providerId="AD" clId="Web-{E37D8578-A632-444B-BE8E-C2A0DD2418A9}"/>
    <pc:docChg chg="delSld modSld">
      <pc:chgData name="Eberle  Yannik" userId="S::yeberle@ethz.ch::e12d76f2-085d-4057-9c47-59d95091124a" providerId="AD" clId="Web-{E37D8578-A632-444B-BE8E-C2A0DD2418A9}" dt="2022-03-08T11:31:23.540" v="17"/>
      <pc:docMkLst>
        <pc:docMk/>
      </pc:docMkLst>
      <pc:sldChg chg="modNotes">
        <pc:chgData name="Eberle  Yannik" userId="S::yeberle@ethz.ch::e12d76f2-085d-4057-9c47-59d95091124a" providerId="AD" clId="Web-{E37D8578-A632-444B-BE8E-C2A0DD2418A9}" dt="2022-03-08T11:31:06.696" v="12"/>
        <pc:sldMkLst>
          <pc:docMk/>
          <pc:sldMk cId="3905300968" sldId="257"/>
        </pc:sldMkLst>
      </pc:sldChg>
      <pc:sldChg chg="modSp modNotes">
        <pc:chgData name="Eberle  Yannik" userId="S::yeberle@ethz.ch::e12d76f2-085d-4057-9c47-59d95091124a" providerId="AD" clId="Web-{E37D8578-A632-444B-BE8E-C2A0DD2418A9}" dt="2022-03-08T11:31:20.774" v="16"/>
        <pc:sldMkLst>
          <pc:docMk/>
          <pc:sldMk cId="3977775625" sldId="346"/>
        </pc:sldMkLst>
        <pc:spChg chg="mod">
          <ac:chgData name="Eberle  Yannik" userId="S::yeberle@ethz.ch::e12d76f2-085d-4057-9c47-59d95091124a" providerId="AD" clId="Web-{E37D8578-A632-444B-BE8E-C2A0DD2418A9}" dt="2022-03-08T11:30:19.664" v="7" actId="20577"/>
          <ac:spMkLst>
            <pc:docMk/>
            <pc:sldMk cId="3977775625" sldId="346"/>
            <ac:spMk id="8" creationId="{7987F1FC-20BF-4550-9149-B44EB65EC344}"/>
          </ac:spMkLst>
        </pc:spChg>
      </pc:sldChg>
      <pc:sldChg chg="del modNotes">
        <pc:chgData name="Eberle  Yannik" userId="S::yeberle@ethz.ch::e12d76f2-085d-4057-9c47-59d95091124a" providerId="AD" clId="Web-{E37D8578-A632-444B-BE8E-C2A0DD2418A9}" dt="2022-03-08T11:31:23.540" v="17"/>
        <pc:sldMkLst>
          <pc:docMk/>
          <pc:sldMk cId="2535537062" sldId="350"/>
        </pc:sldMkLst>
      </pc:sldChg>
    </pc:docChg>
  </pc:docChgLst>
  <pc:docChgLst>
    <pc:chgData name="Flurin Solèr" userId="ee80f6ed-b0d5-431f-a028-83f163a767c0" providerId="ADAL" clId="{93A4701B-DE91-7340-904B-6D73DCCF5573}"/>
    <pc:docChg chg="undo custSel addSld delSld modSld sldOrd">
      <pc:chgData name="Flurin Solèr" userId="ee80f6ed-b0d5-431f-a028-83f163a767c0" providerId="ADAL" clId="{93A4701B-DE91-7340-904B-6D73DCCF5573}" dt="2022-03-08T15:30:58.454" v="9125" actId="20577"/>
      <pc:docMkLst>
        <pc:docMk/>
      </pc:docMkLst>
      <pc:sldChg chg="delSp modSp del mod modClrScheme chgLayout">
        <pc:chgData name="Flurin Solèr" userId="ee80f6ed-b0d5-431f-a028-83f163a767c0" providerId="ADAL" clId="{93A4701B-DE91-7340-904B-6D73DCCF5573}" dt="2022-03-07T16:11:11.503" v="2187" actId="2696"/>
        <pc:sldMkLst>
          <pc:docMk/>
          <pc:sldMk cId="2175386372" sldId="327"/>
        </pc:sldMkLst>
        <pc:spChg chg="mod ord">
          <ac:chgData name="Flurin Solèr" userId="ee80f6ed-b0d5-431f-a028-83f163a767c0" providerId="ADAL" clId="{93A4701B-DE91-7340-904B-6D73DCCF5573}" dt="2022-03-07T16:05:22.130" v="2087" actId="700"/>
          <ac:spMkLst>
            <pc:docMk/>
            <pc:sldMk cId="2175386372" sldId="327"/>
            <ac:spMk id="2" creationId="{40AA1B93-2A0B-457B-B534-B95DFBF72B5A}"/>
          </ac:spMkLst>
        </pc:spChg>
        <pc:spChg chg="mod ord">
          <ac:chgData name="Flurin Solèr" userId="ee80f6ed-b0d5-431f-a028-83f163a767c0" providerId="ADAL" clId="{93A4701B-DE91-7340-904B-6D73DCCF5573}" dt="2022-03-07T16:05:22.130" v="2087" actId="700"/>
          <ac:spMkLst>
            <pc:docMk/>
            <pc:sldMk cId="2175386372" sldId="327"/>
            <ac:spMk id="4" creationId="{F52CE3F6-4B26-48A0-AEBE-0302E777123D}"/>
          </ac:spMkLst>
        </pc:spChg>
        <pc:spChg chg="mod ord">
          <ac:chgData name="Flurin Solèr" userId="ee80f6ed-b0d5-431f-a028-83f163a767c0" providerId="ADAL" clId="{93A4701B-DE91-7340-904B-6D73DCCF5573}" dt="2022-03-07T16:05:22.130" v="2087" actId="700"/>
          <ac:spMkLst>
            <pc:docMk/>
            <pc:sldMk cId="2175386372" sldId="327"/>
            <ac:spMk id="5" creationId="{58189312-5D0C-4C0B-9EE8-EE68B76D0552}"/>
          </ac:spMkLst>
        </pc:spChg>
        <pc:spChg chg="mod ord">
          <ac:chgData name="Flurin Solèr" userId="ee80f6ed-b0d5-431f-a028-83f163a767c0" providerId="ADAL" clId="{93A4701B-DE91-7340-904B-6D73DCCF5573}" dt="2022-03-07T16:05:22.130" v="2087" actId="700"/>
          <ac:spMkLst>
            <pc:docMk/>
            <pc:sldMk cId="2175386372" sldId="327"/>
            <ac:spMk id="6" creationId="{208A1022-3036-425C-B7D9-6DF56A09CA77}"/>
          </ac:spMkLst>
        </pc:spChg>
        <pc:spChg chg="del mod">
          <ac:chgData name="Flurin Solèr" userId="ee80f6ed-b0d5-431f-a028-83f163a767c0" providerId="ADAL" clId="{93A4701B-DE91-7340-904B-6D73DCCF5573}" dt="2022-03-07T15:49:32.134" v="1675" actId="478"/>
          <ac:spMkLst>
            <pc:docMk/>
            <pc:sldMk cId="2175386372" sldId="327"/>
            <ac:spMk id="7" creationId="{71D72E3D-7723-F348-8EC7-1DD705E88E6C}"/>
          </ac:spMkLst>
        </pc:spChg>
      </pc:sldChg>
      <pc:sldChg chg="modSp mod">
        <pc:chgData name="Flurin Solèr" userId="ee80f6ed-b0d5-431f-a028-83f163a767c0" providerId="ADAL" clId="{93A4701B-DE91-7340-904B-6D73DCCF5573}" dt="2022-03-07T10:12:31.071" v="2" actId="5793"/>
        <pc:sldMkLst>
          <pc:docMk/>
          <pc:sldMk cId="3434444762" sldId="341"/>
        </pc:sldMkLst>
        <pc:spChg chg="mod">
          <ac:chgData name="Flurin Solèr" userId="ee80f6ed-b0d5-431f-a028-83f163a767c0" providerId="ADAL" clId="{93A4701B-DE91-7340-904B-6D73DCCF5573}" dt="2022-03-07T10:12:31.071" v="2" actId="5793"/>
          <ac:spMkLst>
            <pc:docMk/>
            <pc:sldMk cId="3434444762" sldId="341"/>
            <ac:spMk id="2" creationId="{CBA5D6F7-C511-42AE-8803-194C2CADB487}"/>
          </ac:spMkLst>
        </pc:spChg>
      </pc:sldChg>
      <pc:sldChg chg="addSp delSp modSp mod modClrScheme chgLayout modNotesTx">
        <pc:chgData name="Flurin Solèr" userId="ee80f6ed-b0d5-431f-a028-83f163a767c0" providerId="ADAL" clId="{93A4701B-DE91-7340-904B-6D73DCCF5573}" dt="2022-03-08T15:08:57.123" v="9119" actId="20577"/>
        <pc:sldMkLst>
          <pc:docMk/>
          <pc:sldMk cId="3466703579" sldId="345"/>
        </pc:sldMkLst>
        <pc:spChg chg="mod ord">
          <ac:chgData name="Flurin Solèr" userId="ee80f6ed-b0d5-431f-a028-83f163a767c0" providerId="ADAL" clId="{93A4701B-DE91-7340-904B-6D73DCCF5573}" dt="2022-03-07T21:31:52.408" v="4240" actId="20577"/>
          <ac:spMkLst>
            <pc:docMk/>
            <pc:sldMk cId="3466703579" sldId="345"/>
            <ac:spMk id="2" creationId="{DC177EEC-A77B-40D2-AE07-E5727EB9A5B3}"/>
          </ac:spMkLst>
        </pc:spChg>
        <pc:spChg chg="mod ord">
          <ac:chgData name="Flurin Solèr" userId="ee80f6ed-b0d5-431f-a028-83f163a767c0" providerId="ADAL" clId="{93A4701B-DE91-7340-904B-6D73DCCF5573}" dt="2022-03-07T16:05:14.080" v="2084" actId="700"/>
          <ac:spMkLst>
            <pc:docMk/>
            <pc:sldMk cId="3466703579" sldId="345"/>
            <ac:spMk id="4" creationId="{1F52F290-5176-42F5-A6B2-74B2AE4F9676}"/>
          </ac:spMkLst>
        </pc:spChg>
        <pc:spChg chg="mod ord">
          <ac:chgData name="Flurin Solèr" userId="ee80f6ed-b0d5-431f-a028-83f163a767c0" providerId="ADAL" clId="{93A4701B-DE91-7340-904B-6D73DCCF5573}" dt="2022-03-07T16:05:14.080" v="2084" actId="700"/>
          <ac:spMkLst>
            <pc:docMk/>
            <pc:sldMk cId="3466703579" sldId="345"/>
            <ac:spMk id="5" creationId="{C746DD41-FAF6-4677-B4AC-E5D24DC3D350}"/>
          </ac:spMkLst>
        </pc:spChg>
        <pc:spChg chg="mod">
          <ac:chgData name="Flurin Solèr" userId="ee80f6ed-b0d5-431f-a028-83f163a767c0" providerId="ADAL" clId="{93A4701B-DE91-7340-904B-6D73DCCF5573}" dt="2022-03-07T21:31:14.744" v="4216" actId="1076"/>
          <ac:spMkLst>
            <pc:docMk/>
            <pc:sldMk cId="3466703579" sldId="345"/>
            <ac:spMk id="7" creationId="{D3C69CB2-5306-4B71-B4C5-F935A4341279}"/>
          </ac:spMkLst>
        </pc:spChg>
        <pc:spChg chg="del mod">
          <ac:chgData name="Flurin Solèr" userId="ee80f6ed-b0d5-431f-a028-83f163a767c0" providerId="ADAL" clId="{93A4701B-DE91-7340-904B-6D73DCCF5573}" dt="2022-03-07T16:04:53.111" v="2079" actId="478"/>
          <ac:spMkLst>
            <pc:docMk/>
            <pc:sldMk cId="3466703579" sldId="345"/>
            <ac:spMk id="9" creationId="{1D4EA64F-F447-4380-B4A6-3D7796E11740}"/>
          </ac:spMkLst>
        </pc:spChg>
        <pc:spChg chg="del mod">
          <ac:chgData name="Flurin Solèr" userId="ee80f6ed-b0d5-431f-a028-83f163a767c0" providerId="ADAL" clId="{93A4701B-DE91-7340-904B-6D73DCCF5573}" dt="2022-03-07T16:04:49.631" v="2078"/>
          <ac:spMkLst>
            <pc:docMk/>
            <pc:sldMk cId="3466703579" sldId="345"/>
            <ac:spMk id="10" creationId="{5E202CCF-5EEA-4B81-B312-17D3E85B1EA3}"/>
          </ac:spMkLst>
        </pc:spChg>
        <pc:spChg chg="del mod">
          <ac:chgData name="Flurin Solèr" userId="ee80f6ed-b0d5-431f-a028-83f163a767c0" providerId="ADAL" clId="{93A4701B-DE91-7340-904B-6D73DCCF5573}" dt="2022-03-07T16:05:16.438" v="2086" actId="478"/>
          <ac:spMkLst>
            <pc:docMk/>
            <pc:sldMk cId="3466703579" sldId="345"/>
            <ac:spMk id="11" creationId="{3C103D45-6FF0-AC4D-98C6-68C564EE91F0}"/>
          </ac:spMkLst>
        </pc:spChg>
        <pc:spChg chg="add del mod">
          <ac:chgData name="Flurin Solèr" userId="ee80f6ed-b0d5-431f-a028-83f163a767c0" providerId="ADAL" clId="{93A4701B-DE91-7340-904B-6D73DCCF5573}" dt="2022-03-07T16:04:57.162" v="2080" actId="478"/>
          <ac:spMkLst>
            <pc:docMk/>
            <pc:sldMk cId="3466703579" sldId="345"/>
            <ac:spMk id="12" creationId="{90640524-CA2B-6D40-A01E-A8456760CE45}"/>
          </ac:spMkLst>
        </pc:spChg>
        <pc:spChg chg="add del mod ord">
          <ac:chgData name="Flurin Solèr" userId="ee80f6ed-b0d5-431f-a028-83f163a767c0" providerId="ADAL" clId="{93A4701B-DE91-7340-904B-6D73DCCF5573}" dt="2022-03-07T21:43:29.044" v="4327" actId="478"/>
          <ac:spMkLst>
            <pc:docMk/>
            <pc:sldMk cId="3466703579" sldId="345"/>
            <ac:spMk id="13" creationId="{295196E1-D85E-8748-BBFF-2966BC2954A9}"/>
          </ac:spMkLst>
        </pc:spChg>
        <pc:spChg chg="add del">
          <ac:chgData name="Flurin Solèr" userId="ee80f6ed-b0d5-431f-a028-83f163a767c0" providerId="ADAL" clId="{93A4701B-DE91-7340-904B-6D73DCCF5573}" dt="2022-03-07T21:43:01.139" v="4320" actId="478"/>
          <ac:spMkLst>
            <pc:docMk/>
            <pc:sldMk cId="3466703579" sldId="345"/>
            <ac:spMk id="16" creationId="{9F5A2D3D-E6B5-3D45-9FA5-EF1B2F4DE08C}"/>
          </ac:spMkLst>
        </pc:spChg>
        <pc:spChg chg="add mod">
          <ac:chgData name="Flurin Solèr" userId="ee80f6ed-b0d5-431f-a028-83f163a767c0" providerId="ADAL" clId="{93A4701B-DE91-7340-904B-6D73DCCF5573}" dt="2022-03-08T15:08:57.123" v="9119" actId="20577"/>
          <ac:spMkLst>
            <pc:docMk/>
            <pc:sldMk cId="3466703579" sldId="345"/>
            <ac:spMk id="17" creationId="{12039B96-2B68-C040-8CD7-427E64487253}"/>
          </ac:spMkLst>
        </pc:spChg>
        <pc:spChg chg="add del mod">
          <ac:chgData name="Flurin Solèr" userId="ee80f6ed-b0d5-431f-a028-83f163a767c0" providerId="ADAL" clId="{93A4701B-DE91-7340-904B-6D73DCCF5573}" dt="2022-03-07T21:43:31.953" v="4328" actId="478"/>
          <ac:spMkLst>
            <pc:docMk/>
            <pc:sldMk cId="3466703579" sldId="345"/>
            <ac:spMk id="19" creationId="{35DD568E-E431-9E40-B8A6-A0A116766422}"/>
          </ac:spMkLst>
        </pc:spChg>
        <pc:picChg chg="mod">
          <ac:chgData name="Flurin Solèr" userId="ee80f6ed-b0d5-431f-a028-83f163a767c0" providerId="ADAL" clId="{93A4701B-DE91-7340-904B-6D73DCCF5573}" dt="2022-03-07T21:42:49.102" v="4311" actId="14100"/>
          <ac:picMkLst>
            <pc:docMk/>
            <pc:sldMk cId="3466703579" sldId="345"/>
            <ac:picMk id="6" creationId="{1FDE7F9C-F687-4B33-99FB-BCCA2A0B6513}"/>
          </ac:picMkLst>
        </pc:picChg>
        <pc:picChg chg="del">
          <ac:chgData name="Flurin Solèr" userId="ee80f6ed-b0d5-431f-a028-83f163a767c0" providerId="ADAL" clId="{93A4701B-DE91-7340-904B-6D73DCCF5573}" dt="2022-03-07T16:04:49.381" v="2076" actId="478"/>
          <ac:picMkLst>
            <pc:docMk/>
            <pc:sldMk cId="3466703579" sldId="345"/>
            <ac:picMk id="8" creationId="{BCED9CB4-E1A6-49D3-8FD1-AF72D89A4390}"/>
          </ac:picMkLst>
        </pc:picChg>
        <pc:cxnChg chg="add del mod">
          <ac:chgData name="Flurin Solèr" userId="ee80f6ed-b0d5-431f-a028-83f163a767c0" providerId="ADAL" clId="{93A4701B-DE91-7340-904B-6D73DCCF5573}" dt="2022-03-07T16:08:47.949" v="2107" actId="478"/>
          <ac:cxnSpMkLst>
            <pc:docMk/>
            <pc:sldMk cId="3466703579" sldId="345"/>
            <ac:cxnSpMk id="14" creationId="{507D0257-05FD-5244-AFBB-896A2889CD03}"/>
          </ac:cxnSpMkLst>
        </pc:cxnChg>
      </pc:sldChg>
      <pc:sldChg chg="modSp mod">
        <pc:chgData name="Flurin Solèr" userId="ee80f6ed-b0d5-431f-a028-83f163a767c0" providerId="ADAL" clId="{93A4701B-DE91-7340-904B-6D73DCCF5573}" dt="2022-03-07T14:10:51.889" v="52" actId="1076"/>
        <pc:sldMkLst>
          <pc:docMk/>
          <pc:sldMk cId="692214080" sldId="353"/>
        </pc:sldMkLst>
        <pc:spChg chg="mod">
          <ac:chgData name="Flurin Solèr" userId="ee80f6ed-b0d5-431f-a028-83f163a767c0" providerId="ADAL" clId="{93A4701B-DE91-7340-904B-6D73DCCF5573}" dt="2022-03-07T14:10:51.889" v="52" actId="1076"/>
          <ac:spMkLst>
            <pc:docMk/>
            <pc:sldMk cId="692214080" sldId="353"/>
            <ac:spMk id="6" creationId="{D1DCA107-CCD6-4D71-8766-5289E64EDE9B}"/>
          </ac:spMkLst>
        </pc:spChg>
        <pc:spChg chg="mod">
          <ac:chgData name="Flurin Solèr" userId="ee80f6ed-b0d5-431f-a028-83f163a767c0" providerId="ADAL" clId="{93A4701B-DE91-7340-904B-6D73DCCF5573}" dt="2022-03-07T14:10:51.470" v="51" actId="1076"/>
          <ac:spMkLst>
            <pc:docMk/>
            <pc:sldMk cId="692214080" sldId="353"/>
            <ac:spMk id="7" creationId="{AAA07D2F-9E60-4CC3-98E0-EAAB3E7211AA}"/>
          </ac:spMkLst>
        </pc:spChg>
      </pc:sldChg>
      <pc:sldChg chg="addSp delSp modSp del mod setBg modClrScheme chgLayout modNotesTx">
        <pc:chgData name="Flurin Solèr" userId="ee80f6ed-b0d5-431f-a028-83f163a767c0" providerId="ADAL" clId="{93A4701B-DE91-7340-904B-6D73DCCF5573}" dt="2022-03-07T16:09:45.355" v="2145" actId="2696"/>
        <pc:sldMkLst>
          <pc:docMk/>
          <pc:sldMk cId="2251004064" sldId="359"/>
        </pc:sldMkLst>
        <pc:spChg chg="mod ord">
          <ac:chgData name="Flurin Solèr" userId="ee80f6ed-b0d5-431f-a028-83f163a767c0" providerId="ADAL" clId="{93A4701B-DE91-7340-904B-6D73DCCF5573}" dt="2022-03-07T16:08:15.554" v="2100" actId="700"/>
          <ac:spMkLst>
            <pc:docMk/>
            <pc:sldMk cId="2251004064" sldId="359"/>
            <ac:spMk id="4" creationId="{5D44D4F8-4796-4FDF-A899-63ABA627C02A}"/>
          </ac:spMkLst>
        </pc:spChg>
        <pc:spChg chg="mod ord">
          <ac:chgData name="Flurin Solèr" userId="ee80f6ed-b0d5-431f-a028-83f163a767c0" providerId="ADAL" clId="{93A4701B-DE91-7340-904B-6D73DCCF5573}" dt="2022-03-07T16:08:15.554" v="2100" actId="700"/>
          <ac:spMkLst>
            <pc:docMk/>
            <pc:sldMk cId="2251004064" sldId="359"/>
            <ac:spMk id="5" creationId="{D3803E01-8861-4D7D-9AE6-37742A3A7B5A}"/>
          </ac:spMkLst>
        </pc:spChg>
        <pc:spChg chg="mod ord">
          <ac:chgData name="Flurin Solèr" userId="ee80f6ed-b0d5-431f-a028-83f163a767c0" providerId="ADAL" clId="{93A4701B-DE91-7340-904B-6D73DCCF5573}" dt="2022-03-07T16:08:15.554" v="2100" actId="700"/>
          <ac:spMkLst>
            <pc:docMk/>
            <pc:sldMk cId="2251004064" sldId="359"/>
            <ac:spMk id="6" creationId="{47FC4FD1-B98C-4CA6-BA77-A1830E972A34}"/>
          </ac:spMkLst>
        </pc:spChg>
        <pc:spChg chg="del">
          <ac:chgData name="Flurin Solèr" userId="ee80f6ed-b0d5-431f-a028-83f163a767c0" providerId="ADAL" clId="{93A4701B-DE91-7340-904B-6D73DCCF5573}" dt="2022-03-07T14:05:16.569" v="3"/>
          <ac:spMkLst>
            <pc:docMk/>
            <pc:sldMk cId="2251004064" sldId="359"/>
            <ac:spMk id="7" creationId="{321664CC-A2A9-4EAE-B3AF-DB73C11683AF}"/>
          </ac:spMkLst>
        </pc:spChg>
        <pc:spChg chg="add del mod">
          <ac:chgData name="Flurin Solèr" userId="ee80f6ed-b0d5-431f-a028-83f163a767c0" providerId="ADAL" clId="{93A4701B-DE91-7340-904B-6D73DCCF5573}" dt="2022-03-07T14:14:00.701" v="108" actId="478"/>
          <ac:spMkLst>
            <pc:docMk/>
            <pc:sldMk cId="2251004064" sldId="359"/>
            <ac:spMk id="8" creationId="{B7BEE82C-213E-E347-86C5-C957D277035A}"/>
          </ac:spMkLst>
        </pc:spChg>
        <pc:spChg chg="add del mod">
          <ac:chgData name="Flurin Solèr" userId="ee80f6ed-b0d5-431f-a028-83f163a767c0" providerId="ADAL" clId="{93A4701B-DE91-7340-904B-6D73DCCF5573}" dt="2022-03-07T14:16:09.651" v="113"/>
          <ac:spMkLst>
            <pc:docMk/>
            <pc:sldMk cId="2251004064" sldId="359"/>
            <ac:spMk id="9" creationId="{60AE5543-7A72-D842-8A80-209095114D96}"/>
          </ac:spMkLst>
        </pc:spChg>
        <pc:spChg chg="add mod">
          <ac:chgData name="Flurin Solèr" userId="ee80f6ed-b0d5-431f-a028-83f163a767c0" providerId="ADAL" clId="{93A4701B-DE91-7340-904B-6D73DCCF5573}" dt="2022-03-07T16:03:50.515" v="2073" actId="20577"/>
          <ac:spMkLst>
            <pc:docMk/>
            <pc:sldMk cId="2251004064" sldId="359"/>
            <ac:spMk id="10" creationId="{5233F5B8-D985-A542-9327-5DF89E932460}"/>
          </ac:spMkLst>
        </pc:spChg>
        <pc:spChg chg="add mod">
          <ac:chgData name="Flurin Solèr" userId="ee80f6ed-b0d5-431f-a028-83f163a767c0" providerId="ADAL" clId="{93A4701B-DE91-7340-904B-6D73DCCF5573}" dt="2022-03-07T14:17:35.980" v="150" actId="1076"/>
          <ac:spMkLst>
            <pc:docMk/>
            <pc:sldMk cId="2251004064" sldId="359"/>
            <ac:spMk id="11" creationId="{B1CED90C-08FA-F44F-B0A5-A22C86824B60}"/>
          </ac:spMkLst>
        </pc:spChg>
        <pc:spChg chg="add mod">
          <ac:chgData name="Flurin Solèr" userId="ee80f6ed-b0d5-431f-a028-83f163a767c0" providerId="ADAL" clId="{93A4701B-DE91-7340-904B-6D73DCCF5573}" dt="2022-03-07T14:17:20.789" v="136" actId="1076"/>
          <ac:spMkLst>
            <pc:docMk/>
            <pc:sldMk cId="2251004064" sldId="359"/>
            <ac:spMk id="12" creationId="{1FE764FD-B37C-C040-8F5E-43B8F6A44794}"/>
          </ac:spMkLst>
        </pc:spChg>
        <pc:spChg chg="add mod">
          <ac:chgData name="Flurin Solèr" userId="ee80f6ed-b0d5-431f-a028-83f163a767c0" providerId="ADAL" clId="{93A4701B-DE91-7340-904B-6D73DCCF5573}" dt="2022-03-07T14:17:32.897" v="149" actId="1076"/>
          <ac:spMkLst>
            <pc:docMk/>
            <pc:sldMk cId="2251004064" sldId="359"/>
            <ac:spMk id="13" creationId="{EBAF42AC-E657-5C44-9186-FECB9057BAC3}"/>
          </ac:spMkLst>
        </pc:spChg>
        <pc:spChg chg="add del mod">
          <ac:chgData name="Flurin Solèr" userId="ee80f6ed-b0d5-431f-a028-83f163a767c0" providerId="ADAL" clId="{93A4701B-DE91-7340-904B-6D73DCCF5573}" dt="2022-03-07T15:02:07.787" v="1278"/>
          <ac:spMkLst>
            <pc:docMk/>
            <pc:sldMk cId="2251004064" sldId="359"/>
            <ac:spMk id="19" creationId="{BFA7CD6B-289F-0E4F-BDFC-55BEEFECCE23}"/>
          </ac:spMkLst>
        </pc:spChg>
        <pc:spChg chg="add del mod">
          <ac:chgData name="Flurin Solèr" userId="ee80f6ed-b0d5-431f-a028-83f163a767c0" providerId="ADAL" clId="{93A4701B-DE91-7340-904B-6D73DCCF5573}" dt="2022-03-07T16:05:54.465" v="2096"/>
          <ac:spMkLst>
            <pc:docMk/>
            <pc:sldMk cId="2251004064" sldId="359"/>
            <ac:spMk id="20" creationId="{E68CBF1C-0742-2F4C-9412-41651C0DADF6}"/>
          </ac:spMkLst>
        </pc:spChg>
        <pc:spChg chg="add del mod">
          <ac:chgData name="Flurin Solèr" userId="ee80f6ed-b0d5-431f-a028-83f163a767c0" providerId="ADAL" clId="{93A4701B-DE91-7340-904B-6D73DCCF5573}" dt="2022-03-07T16:08:22.524" v="2103"/>
          <ac:spMkLst>
            <pc:docMk/>
            <pc:sldMk cId="2251004064" sldId="359"/>
            <ac:spMk id="21" creationId="{EE64DCDB-88FE-BF4C-A23A-5C0FA695F771}"/>
          </ac:spMkLst>
        </pc:spChg>
        <pc:picChg chg="add mod ord modCrop">
          <ac:chgData name="Flurin Solèr" userId="ee80f6ed-b0d5-431f-a028-83f163a767c0" providerId="ADAL" clId="{93A4701B-DE91-7340-904B-6D73DCCF5573}" dt="2022-03-07T16:08:15.554" v="2100" actId="700"/>
          <ac:picMkLst>
            <pc:docMk/>
            <pc:sldMk cId="2251004064" sldId="359"/>
            <ac:picMk id="3" creationId="{A7C2C9FD-D066-A544-BC92-C82AAE72C38F}"/>
          </ac:picMkLst>
        </pc:picChg>
        <pc:cxnChg chg="add mod">
          <ac:chgData name="Flurin Solèr" userId="ee80f6ed-b0d5-431f-a028-83f163a767c0" providerId="ADAL" clId="{93A4701B-DE91-7340-904B-6D73DCCF5573}" dt="2022-03-07T14:17:59.064" v="155" actId="1076"/>
          <ac:cxnSpMkLst>
            <pc:docMk/>
            <pc:sldMk cId="2251004064" sldId="359"/>
            <ac:cxnSpMk id="15" creationId="{937E4039-7F1A-7D4F-90AA-F78D9106F5E6}"/>
          </ac:cxnSpMkLst>
        </pc:cxnChg>
        <pc:cxnChg chg="add mod">
          <ac:chgData name="Flurin Solèr" userId="ee80f6ed-b0d5-431f-a028-83f163a767c0" providerId="ADAL" clId="{93A4701B-DE91-7340-904B-6D73DCCF5573}" dt="2022-03-07T14:18:03.222" v="157" actId="1076"/>
          <ac:cxnSpMkLst>
            <pc:docMk/>
            <pc:sldMk cId="2251004064" sldId="359"/>
            <ac:cxnSpMk id="16" creationId="{1B8B3A56-62F6-4B44-A0A5-F33B6D7A9C8B}"/>
          </ac:cxnSpMkLst>
        </pc:cxnChg>
        <pc:cxnChg chg="add mod">
          <ac:chgData name="Flurin Solèr" userId="ee80f6ed-b0d5-431f-a028-83f163a767c0" providerId="ADAL" clId="{93A4701B-DE91-7340-904B-6D73DCCF5573}" dt="2022-03-07T14:18:09.939" v="160" actId="1076"/>
          <ac:cxnSpMkLst>
            <pc:docMk/>
            <pc:sldMk cId="2251004064" sldId="359"/>
            <ac:cxnSpMk id="17" creationId="{173C6CC7-B4AB-904E-97F4-19DA0A6F3A30}"/>
          </ac:cxnSpMkLst>
        </pc:cxnChg>
      </pc:sldChg>
      <pc:sldChg chg="addSp delSp modSp new del mod modClrScheme chgLayout">
        <pc:chgData name="Flurin Solèr" userId="ee80f6ed-b0d5-431f-a028-83f163a767c0" providerId="ADAL" clId="{93A4701B-DE91-7340-904B-6D73DCCF5573}" dt="2022-03-07T16:11:06.343" v="2185" actId="2696"/>
        <pc:sldMkLst>
          <pc:docMk/>
          <pc:sldMk cId="2896723258" sldId="361"/>
        </pc:sldMkLst>
        <pc:spChg chg="mod ord">
          <ac:chgData name="Flurin Solèr" userId="ee80f6ed-b0d5-431f-a028-83f163a767c0" providerId="ADAL" clId="{93A4701B-DE91-7340-904B-6D73DCCF5573}" dt="2022-03-07T16:05:41.679" v="2092" actId="700"/>
          <ac:spMkLst>
            <pc:docMk/>
            <pc:sldMk cId="2896723258" sldId="361"/>
            <ac:spMk id="2" creationId="{D5177023-3643-CC46-BB3E-1D8425D0F0A2}"/>
          </ac:spMkLst>
        </pc:spChg>
        <pc:spChg chg="add del">
          <ac:chgData name="Flurin Solèr" userId="ee80f6ed-b0d5-431f-a028-83f163a767c0" providerId="ADAL" clId="{93A4701B-DE91-7340-904B-6D73DCCF5573}" dt="2022-03-07T14:06:57.372" v="26"/>
          <ac:spMkLst>
            <pc:docMk/>
            <pc:sldMk cId="2896723258" sldId="361"/>
            <ac:spMk id="3" creationId="{A96A1289-1EC9-4843-A218-1D5CC6B76422}"/>
          </ac:spMkLst>
        </pc:spChg>
        <pc:spChg chg="mod ord">
          <ac:chgData name="Flurin Solèr" userId="ee80f6ed-b0d5-431f-a028-83f163a767c0" providerId="ADAL" clId="{93A4701B-DE91-7340-904B-6D73DCCF5573}" dt="2022-03-07T16:05:41.679" v="2092" actId="700"/>
          <ac:spMkLst>
            <pc:docMk/>
            <pc:sldMk cId="2896723258" sldId="361"/>
            <ac:spMk id="4" creationId="{E314AA2E-949A-784A-9164-E7002D66BCD6}"/>
          </ac:spMkLst>
        </pc:spChg>
        <pc:spChg chg="mod ord">
          <ac:chgData name="Flurin Solèr" userId="ee80f6ed-b0d5-431f-a028-83f163a767c0" providerId="ADAL" clId="{93A4701B-DE91-7340-904B-6D73DCCF5573}" dt="2022-03-07T16:05:41.679" v="2092" actId="700"/>
          <ac:spMkLst>
            <pc:docMk/>
            <pc:sldMk cId="2896723258" sldId="361"/>
            <ac:spMk id="5" creationId="{EA07BC59-85BB-6E4C-B70A-4E119791712D}"/>
          </ac:spMkLst>
        </pc:spChg>
        <pc:spChg chg="add mod">
          <ac:chgData name="Flurin Solèr" userId="ee80f6ed-b0d5-431f-a028-83f163a767c0" providerId="ADAL" clId="{93A4701B-DE91-7340-904B-6D73DCCF5573}" dt="2022-03-07T16:03:42.568" v="2072" actId="20577"/>
          <ac:spMkLst>
            <pc:docMk/>
            <pc:sldMk cId="2896723258" sldId="361"/>
            <ac:spMk id="9" creationId="{F8795CA8-270E-1A4E-BF7D-4C30EBAE438D}"/>
          </ac:spMkLst>
        </pc:spChg>
        <pc:spChg chg="add mod">
          <ac:chgData name="Flurin Solèr" userId="ee80f6ed-b0d5-431f-a028-83f163a767c0" providerId="ADAL" clId="{93A4701B-DE91-7340-904B-6D73DCCF5573}" dt="2022-03-07T15:42:59.359" v="1293" actId="1076"/>
          <ac:spMkLst>
            <pc:docMk/>
            <pc:sldMk cId="2896723258" sldId="361"/>
            <ac:spMk id="10" creationId="{97CF7E1D-A4EC-5141-B60D-999216392B29}"/>
          </ac:spMkLst>
        </pc:spChg>
        <pc:spChg chg="add del mod">
          <ac:chgData name="Flurin Solèr" userId="ee80f6ed-b0d5-431f-a028-83f163a767c0" providerId="ADAL" clId="{93A4701B-DE91-7340-904B-6D73DCCF5573}" dt="2022-03-07T15:44:08.922" v="1322" actId="478"/>
          <ac:spMkLst>
            <pc:docMk/>
            <pc:sldMk cId="2896723258" sldId="361"/>
            <ac:spMk id="12" creationId="{BA671467-EF70-AE45-A021-77AFB09783A8}"/>
          </ac:spMkLst>
        </pc:spChg>
        <pc:spChg chg="add del mod">
          <ac:chgData name="Flurin Solèr" userId="ee80f6ed-b0d5-431f-a028-83f163a767c0" providerId="ADAL" clId="{93A4701B-DE91-7340-904B-6D73DCCF5573}" dt="2022-03-07T15:44:01.272" v="1318" actId="478"/>
          <ac:spMkLst>
            <pc:docMk/>
            <pc:sldMk cId="2896723258" sldId="361"/>
            <ac:spMk id="15" creationId="{E7CFABA5-BF59-9B40-9F09-FD8B9C27BF0A}"/>
          </ac:spMkLst>
        </pc:spChg>
        <pc:spChg chg="add del mod">
          <ac:chgData name="Flurin Solèr" userId="ee80f6ed-b0d5-431f-a028-83f163a767c0" providerId="ADAL" clId="{93A4701B-DE91-7340-904B-6D73DCCF5573}" dt="2022-03-07T15:44:06.551" v="1321" actId="478"/>
          <ac:spMkLst>
            <pc:docMk/>
            <pc:sldMk cId="2896723258" sldId="361"/>
            <ac:spMk id="17" creationId="{27CE36AD-8D85-C042-93E2-202D3125CBC1}"/>
          </ac:spMkLst>
        </pc:spChg>
        <pc:picChg chg="add del mod ord modCrop">
          <ac:chgData name="Flurin Solèr" userId="ee80f6ed-b0d5-431f-a028-83f163a767c0" providerId="ADAL" clId="{93A4701B-DE91-7340-904B-6D73DCCF5573}" dt="2022-03-07T16:05:41.679" v="2092" actId="700"/>
          <ac:picMkLst>
            <pc:docMk/>
            <pc:sldMk cId="2896723258" sldId="361"/>
            <ac:picMk id="7" creationId="{E77E711A-C4CE-9B49-86A1-04D9BD8221FB}"/>
          </ac:picMkLst>
        </pc:picChg>
        <pc:picChg chg="add del mod">
          <ac:chgData name="Flurin Solèr" userId="ee80f6ed-b0d5-431f-a028-83f163a767c0" providerId="ADAL" clId="{93A4701B-DE91-7340-904B-6D73DCCF5573}" dt="2022-03-07T14:09:20.895" v="43" actId="478"/>
          <ac:picMkLst>
            <pc:docMk/>
            <pc:sldMk cId="2896723258" sldId="361"/>
            <ac:picMk id="8" creationId="{4245C00F-83FA-E944-A60E-035F28F2A27A}"/>
          </ac:picMkLst>
        </pc:picChg>
        <pc:cxnChg chg="add mod">
          <ac:chgData name="Flurin Solèr" userId="ee80f6ed-b0d5-431f-a028-83f163a767c0" providerId="ADAL" clId="{93A4701B-DE91-7340-904B-6D73DCCF5573}" dt="2022-03-07T15:42:55.157" v="1292"/>
          <ac:cxnSpMkLst>
            <pc:docMk/>
            <pc:sldMk cId="2896723258" sldId="361"/>
            <ac:cxnSpMk id="11" creationId="{14E4B3D5-0838-4845-826C-FB6DCFBEED5F}"/>
          </ac:cxnSpMkLst>
        </pc:cxnChg>
        <pc:cxnChg chg="add del mod">
          <ac:chgData name="Flurin Solèr" userId="ee80f6ed-b0d5-431f-a028-83f163a767c0" providerId="ADAL" clId="{93A4701B-DE91-7340-904B-6D73DCCF5573}" dt="2022-03-07T15:44:10.385" v="1323" actId="478"/>
          <ac:cxnSpMkLst>
            <pc:docMk/>
            <pc:sldMk cId="2896723258" sldId="361"/>
            <ac:cxnSpMk id="13" creationId="{D6E9B871-5D5A-254C-883D-8EFA208C8851}"/>
          </ac:cxnSpMkLst>
        </pc:cxnChg>
        <pc:cxnChg chg="add del mod">
          <ac:chgData name="Flurin Solèr" userId="ee80f6ed-b0d5-431f-a028-83f163a767c0" providerId="ADAL" clId="{93A4701B-DE91-7340-904B-6D73DCCF5573}" dt="2022-03-07T15:44:02.556" v="1319" actId="478"/>
          <ac:cxnSpMkLst>
            <pc:docMk/>
            <pc:sldMk cId="2896723258" sldId="361"/>
            <ac:cxnSpMk id="14" creationId="{620092DB-C7DE-B141-9CCC-33D538E819F9}"/>
          </ac:cxnSpMkLst>
        </pc:cxnChg>
      </pc:sldChg>
      <pc:sldChg chg="addSp delSp modSp new del mod modClrScheme chgLayout">
        <pc:chgData name="Flurin Solèr" userId="ee80f6ed-b0d5-431f-a028-83f163a767c0" providerId="ADAL" clId="{93A4701B-DE91-7340-904B-6D73DCCF5573}" dt="2022-03-07T16:11:06.955" v="2186" actId="2696"/>
        <pc:sldMkLst>
          <pc:docMk/>
          <pc:sldMk cId="3871256795" sldId="362"/>
        </pc:sldMkLst>
        <pc:spChg chg="mod ord">
          <ac:chgData name="Flurin Solèr" userId="ee80f6ed-b0d5-431f-a028-83f163a767c0" providerId="ADAL" clId="{93A4701B-DE91-7340-904B-6D73DCCF5573}" dt="2022-03-07T16:05:43.797" v="2093" actId="700"/>
          <ac:spMkLst>
            <pc:docMk/>
            <pc:sldMk cId="3871256795" sldId="362"/>
            <ac:spMk id="2" creationId="{79D0BF7A-E8EB-B54C-80D8-5AD311EB1396}"/>
          </ac:spMkLst>
        </pc:spChg>
        <pc:spChg chg="del">
          <ac:chgData name="Flurin Solèr" userId="ee80f6ed-b0d5-431f-a028-83f163a767c0" providerId="ADAL" clId="{93A4701B-DE91-7340-904B-6D73DCCF5573}" dt="2022-03-07T14:09:53.956" v="45"/>
          <ac:spMkLst>
            <pc:docMk/>
            <pc:sldMk cId="3871256795" sldId="362"/>
            <ac:spMk id="3" creationId="{9C9047D0-75E1-1148-91FA-3759D9F40D16}"/>
          </ac:spMkLst>
        </pc:spChg>
        <pc:spChg chg="mod ord">
          <ac:chgData name="Flurin Solèr" userId="ee80f6ed-b0d5-431f-a028-83f163a767c0" providerId="ADAL" clId="{93A4701B-DE91-7340-904B-6D73DCCF5573}" dt="2022-03-07T16:05:43.797" v="2093" actId="700"/>
          <ac:spMkLst>
            <pc:docMk/>
            <pc:sldMk cId="3871256795" sldId="362"/>
            <ac:spMk id="4" creationId="{A3EA1E61-1112-BE48-896C-99D1AF71D1FD}"/>
          </ac:spMkLst>
        </pc:spChg>
        <pc:spChg chg="mod ord">
          <ac:chgData name="Flurin Solèr" userId="ee80f6ed-b0d5-431f-a028-83f163a767c0" providerId="ADAL" clId="{93A4701B-DE91-7340-904B-6D73DCCF5573}" dt="2022-03-07T16:05:43.797" v="2093" actId="700"/>
          <ac:spMkLst>
            <pc:docMk/>
            <pc:sldMk cId="3871256795" sldId="362"/>
            <ac:spMk id="5" creationId="{AE2190BF-F132-3142-AF3C-4319BCBC2868}"/>
          </ac:spMkLst>
        </pc:spChg>
        <pc:spChg chg="add mod">
          <ac:chgData name="Flurin Solèr" userId="ee80f6ed-b0d5-431f-a028-83f163a767c0" providerId="ADAL" clId="{93A4701B-DE91-7340-904B-6D73DCCF5573}" dt="2022-03-07T16:03:40.081" v="2071" actId="20577"/>
          <ac:spMkLst>
            <pc:docMk/>
            <pc:sldMk cId="3871256795" sldId="362"/>
            <ac:spMk id="9" creationId="{35D1E62D-A441-DD44-A0A6-6BF479D57C90}"/>
          </ac:spMkLst>
        </pc:spChg>
        <pc:spChg chg="add mod">
          <ac:chgData name="Flurin Solèr" userId="ee80f6ed-b0d5-431f-a028-83f163a767c0" providerId="ADAL" clId="{93A4701B-DE91-7340-904B-6D73DCCF5573}" dt="2022-03-07T16:02:11.388" v="1976" actId="1076"/>
          <ac:spMkLst>
            <pc:docMk/>
            <pc:sldMk cId="3871256795" sldId="362"/>
            <ac:spMk id="24" creationId="{ACE21FF3-4DBD-1B48-B37B-3569CFB348FA}"/>
          </ac:spMkLst>
        </pc:spChg>
        <pc:spChg chg="add mod">
          <ac:chgData name="Flurin Solèr" userId="ee80f6ed-b0d5-431f-a028-83f163a767c0" providerId="ADAL" clId="{93A4701B-DE91-7340-904B-6D73DCCF5573}" dt="2022-03-07T16:02:21.135" v="1983" actId="1076"/>
          <ac:spMkLst>
            <pc:docMk/>
            <pc:sldMk cId="3871256795" sldId="362"/>
            <ac:spMk id="25" creationId="{BA4D6403-1A03-4D49-AF60-D207CFED7A80}"/>
          </ac:spMkLst>
        </pc:spChg>
        <pc:picChg chg="add mod ord modCrop">
          <ac:chgData name="Flurin Solèr" userId="ee80f6ed-b0d5-431f-a028-83f163a767c0" providerId="ADAL" clId="{93A4701B-DE91-7340-904B-6D73DCCF5573}" dt="2022-03-07T16:05:43.797" v="2093" actId="700"/>
          <ac:picMkLst>
            <pc:docMk/>
            <pc:sldMk cId="3871256795" sldId="362"/>
            <ac:picMk id="7" creationId="{A102A9EA-4A89-8E4E-A71C-DBB1689CD986}"/>
          </ac:picMkLst>
        </pc:picChg>
        <pc:picChg chg="add del mod">
          <ac:chgData name="Flurin Solèr" userId="ee80f6ed-b0d5-431f-a028-83f163a767c0" providerId="ADAL" clId="{93A4701B-DE91-7340-904B-6D73DCCF5573}" dt="2022-03-07T14:12:36.213" v="94" actId="478"/>
          <ac:picMkLst>
            <pc:docMk/>
            <pc:sldMk cId="3871256795" sldId="362"/>
            <ac:picMk id="8" creationId="{933C5400-4279-4A48-B475-9F3C8BC309D3}"/>
          </ac:picMkLst>
        </pc:picChg>
        <pc:cxnChg chg="add mod">
          <ac:chgData name="Flurin Solèr" userId="ee80f6ed-b0d5-431f-a028-83f163a767c0" providerId="ADAL" clId="{93A4701B-DE91-7340-904B-6D73DCCF5573}" dt="2022-03-07T16:02:00.653" v="1966" actId="1076"/>
          <ac:cxnSpMkLst>
            <pc:docMk/>
            <pc:sldMk cId="3871256795" sldId="362"/>
            <ac:cxnSpMk id="10" creationId="{7E21C45B-9582-9347-B267-2999C89029BA}"/>
          </ac:cxnSpMkLst>
        </pc:cxnChg>
        <pc:cxnChg chg="add del mod">
          <ac:chgData name="Flurin Solèr" userId="ee80f6ed-b0d5-431f-a028-83f163a767c0" providerId="ADAL" clId="{93A4701B-DE91-7340-904B-6D73DCCF5573}" dt="2022-03-07T16:00:19.931" v="1948" actId="478"/>
          <ac:cxnSpMkLst>
            <pc:docMk/>
            <pc:sldMk cId="3871256795" sldId="362"/>
            <ac:cxnSpMk id="12" creationId="{46C2188C-00F2-384A-AC59-11ED21090075}"/>
          </ac:cxnSpMkLst>
        </pc:cxnChg>
        <pc:cxnChg chg="add del">
          <ac:chgData name="Flurin Solèr" userId="ee80f6ed-b0d5-431f-a028-83f163a767c0" providerId="ADAL" clId="{93A4701B-DE91-7340-904B-6D73DCCF5573}" dt="2022-03-07T16:00:34.222" v="1950" actId="478"/>
          <ac:cxnSpMkLst>
            <pc:docMk/>
            <pc:sldMk cId="3871256795" sldId="362"/>
            <ac:cxnSpMk id="14" creationId="{9D035306-24AF-944E-9894-239311D6F876}"/>
          </ac:cxnSpMkLst>
        </pc:cxnChg>
        <pc:cxnChg chg="add mod">
          <ac:chgData name="Flurin Solèr" userId="ee80f6ed-b0d5-431f-a028-83f163a767c0" providerId="ADAL" clId="{93A4701B-DE91-7340-904B-6D73DCCF5573}" dt="2022-03-07T16:01:56.421" v="1965" actId="14100"/>
          <ac:cxnSpMkLst>
            <pc:docMk/>
            <pc:sldMk cId="3871256795" sldId="362"/>
            <ac:cxnSpMk id="15" creationId="{075AD8CF-F1BA-9C40-8570-E8CF66CA2D3E}"/>
          </ac:cxnSpMkLst>
        </pc:cxnChg>
        <pc:cxnChg chg="add mod">
          <ac:chgData name="Flurin Solèr" userId="ee80f6ed-b0d5-431f-a028-83f163a767c0" providerId="ADAL" clId="{93A4701B-DE91-7340-904B-6D73DCCF5573}" dt="2022-03-07T16:01:41.052" v="1963" actId="14100"/>
          <ac:cxnSpMkLst>
            <pc:docMk/>
            <pc:sldMk cId="3871256795" sldId="362"/>
            <ac:cxnSpMk id="18" creationId="{3B4C3A2B-023F-BA49-9DF6-4B1537C31AAD}"/>
          </ac:cxnSpMkLst>
        </pc:cxnChg>
        <pc:cxnChg chg="add mod">
          <ac:chgData name="Flurin Solèr" userId="ee80f6ed-b0d5-431f-a028-83f163a767c0" providerId="ADAL" clId="{93A4701B-DE91-7340-904B-6D73DCCF5573}" dt="2022-03-07T16:01:35.436" v="1961" actId="1076"/>
          <ac:cxnSpMkLst>
            <pc:docMk/>
            <pc:sldMk cId="3871256795" sldId="362"/>
            <ac:cxnSpMk id="19" creationId="{D8C7E3F6-F72C-7344-AE82-74E4C5A074C9}"/>
          </ac:cxnSpMkLst>
        </pc:cxnChg>
      </pc:sldChg>
      <pc:sldChg chg="modNotesTx">
        <pc:chgData name="Flurin Solèr" userId="ee80f6ed-b0d5-431f-a028-83f163a767c0" providerId="ADAL" clId="{93A4701B-DE91-7340-904B-6D73DCCF5573}" dt="2022-03-08T15:30:58.454" v="9125" actId="20577"/>
        <pc:sldMkLst>
          <pc:docMk/>
          <pc:sldMk cId="4210853299" sldId="367"/>
        </pc:sldMkLst>
      </pc:sldChg>
      <pc:sldChg chg="addSp delSp modSp add del mod ord modAnim modNotesTx">
        <pc:chgData name="Flurin Solèr" userId="ee80f6ed-b0d5-431f-a028-83f163a767c0" providerId="ADAL" clId="{93A4701B-DE91-7340-904B-6D73DCCF5573}" dt="2022-03-08T11:20:17.783" v="8224" actId="2696"/>
        <pc:sldMkLst>
          <pc:docMk/>
          <pc:sldMk cId="132259709" sldId="372"/>
        </pc:sldMkLst>
        <pc:spChg chg="mod">
          <ac:chgData name="Flurin Solèr" userId="ee80f6ed-b0d5-431f-a028-83f163a767c0" providerId="ADAL" clId="{93A4701B-DE91-7340-904B-6D73DCCF5573}" dt="2022-03-07T16:09:22.638" v="2143" actId="20577"/>
          <ac:spMkLst>
            <pc:docMk/>
            <pc:sldMk cId="132259709" sldId="372"/>
            <ac:spMk id="2" creationId="{DC177EEC-A77B-40D2-AE07-E5727EB9A5B3}"/>
          </ac:spMkLst>
        </pc:spChg>
        <pc:spChg chg="add del mod">
          <ac:chgData name="Flurin Solèr" userId="ee80f6ed-b0d5-431f-a028-83f163a767c0" providerId="ADAL" clId="{93A4701B-DE91-7340-904B-6D73DCCF5573}" dt="2022-03-08T10:59:22.729" v="7935" actId="478"/>
          <ac:spMkLst>
            <pc:docMk/>
            <pc:sldMk cId="132259709" sldId="372"/>
            <ac:spMk id="6" creationId="{AF9FB9A8-C790-B64F-94D8-745A4F9C2A86}"/>
          </ac:spMkLst>
        </pc:spChg>
        <pc:spChg chg="del">
          <ac:chgData name="Flurin Solèr" userId="ee80f6ed-b0d5-431f-a028-83f163a767c0" providerId="ADAL" clId="{93A4701B-DE91-7340-904B-6D73DCCF5573}" dt="2022-03-07T16:08:59.742" v="2111" actId="478"/>
          <ac:spMkLst>
            <pc:docMk/>
            <pc:sldMk cId="132259709" sldId="372"/>
            <ac:spMk id="7" creationId="{D3C69CB2-5306-4B71-B4C5-F935A4341279}"/>
          </ac:spMkLst>
        </pc:spChg>
        <pc:spChg chg="add mod">
          <ac:chgData name="Flurin Solèr" userId="ee80f6ed-b0d5-431f-a028-83f163a767c0" providerId="ADAL" clId="{93A4701B-DE91-7340-904B-6D73DCCF5573}" dt="2022-03-08T10:26:32.851" v="6569" actId="20578"/>
          <ac:spMkLst>
            <pc:docMk/>
            <pc:sldMk cId="132259709" sldId="372"/>
            <ac:spMk id="9" creationId="{0710BF73-A436-744C-85C4-98046306919A}"/>
          </ac:spMkLst>
        </pc:spChg>
        <pc:spChg chg="add del mod">
          <ac:chgData name="Flurin Solèr" userId="ee80f6ed-b0d5-431f-a028-83f163a767c0" providerId="ADAL" clId="{93A4701B-DE91-7340-904B-6D73DCCF5573}" dt="2022-03-08T10:59:25.946" v="7938" actId="478"/>
          <ac:spMkLst>
            <pc:docMk/>
            <pc:sldMk cId="132259709" sldId="372"/>
            <ac:spMk id="10" creationId="{DD2D913C-12BD-AE47-A79F-B2AFAA4617ED}"/>
          </ac:spMkLst>
        </pc:spChg>
        <pc:spChg chg="add del mod">
          <ac:chgData name="Flurin Solèr" userId="ee80f6ed-b0d5-431f-a028-83f163a767c0" providerId="ADAL" clId="{93A4701B-DE91-7340-904B-6D73DCCF5573}" dt="2022-03-08T10:59:32.238" v="7944" actId="478"/>
          <ac:spMkLst>
            <pc:docMk/>
            <pc:sldMk cId="132259709" sldId="372"/>
            <ac:spMk id="11" creationId="{BA9CB38C-FB00-AC4B-9456-30EDED4D16CD}"/>
          </ac:spMkLst>
        </pc:spChg>
        <pc:spChg chg="add del mod">
          <ac:chgData name="Flurin Solèr" userId="ee80f6ed-b0d5-431f-a028-83f163a767c0" providerId="ADAL" clId="{93A4701B-DE91-7340-904B-6D73DCCF5573}" dt="2022-03-08T10:59:31.496" v="7943" actId="478"/>
          <ac:spMkLst>
            <pc:docMk/>
            <pc:sldMk cId="132259709" sldId="372"/>
            <ac:spMk id="12" creationId="{0EACF4CD-0DDD-7441-A989-B67434F160BC}"/>
          </ac:spMkLst>
        </pc:spChg>
        <pc:spChg chg="del">
          <ac:chgData name="Flurin Solèr" userId="ee80f6ed-b0d5-431f-a028-83f163a767c0" providerId="ADAL" clId="{93A4701B-DE91-7340-904B-6D73DCCF5573}" dt="2022-03-07T16:08:56.678" v="2110" actId="478"/>
          <ac:spMkLst>
            <pc:docMk/>
            <pc:sldMk cId="132259709" sldId="372"/>
            <ac:spMk id="13" creationId="{295196E1-D85E-8748-BBFF-2966BC2954A9}"/>
          </ac:spMkLst>
        </pc:spChg>
        <pc:spChg chg="add del">
          <ac:chgData name="Flurin Solèr" userId="ee80f6ed-b0d5-431f-a028-83f163a767c0" providerId="ADAL" clId="{93A4701B-DE91-7340-904B-6D73DCCF5573}" dt="2022-03-07T20:51:23.778" v="2231" actId="478"/>
          <ac:spMkLst>
            <pc:docMk/>
            <pc:sldMk cId="132259709" sldId="372"/>
            <ac:spMk id="18" creationId="{EA5BE3F9-52B1-F741-99D0-753015B17EAC}"/>
          </ac:spMkLst>
        </pc:spChg>
        <pc:spChg chg="add mod">
          <ac:chgData name="Flurin Solèr" userId="ee80f6ed-b0d5-431f-a028-83f163a767c0" providerId="ADAL" clId="{93A4701B-DE91-7340-904B-6D73DCCF5573}" dt="2022-03-08T10:59:29.483" v="7940" actId="1076"/>
          <ac:spMkLst>
            <pc:docMk/>
            <pc:sldMk cId="132259709" sldId="372"/>
            <ac:spMk id="19" creationId="{BA3D3F62-E6BD-6A4F-A06F-B281DCED8FE2}"/>
          </ac:spMkLst>
        </pc:spChg>
        <pc:spChg chg="add mod">
          <ac:chgData name="Flurin Solèr" userId="ee80f6ed-b0d5-431f-a028-83f163a767c0" providerId="ADAL" clId="{93A4701B-DE91-7340-904B-6D73DCCF5573}" dt="2022-03-07T21:02:54.628" v="2333" actId="1076"/>
          <ac:spMkLst>
            <pc:docMk/>
            <pc:sldMk cId="132259709" sldId="372"/>
            <ac:spMk id="20" creationId="{CB4D05D9-EFDA-3F4E-B23B-A039550A2571}"/>
          </ac:spMkLst>
        </pc:spChg>
        <pc:picChg chg="del">
          <ac:chgData name="Flurin Solèr" userId="ee80f6ed-b0d5-431f-a028-83f163a767c0" providerId="ADAL" clId="{93A4701B-DE91-7340-904B-6D73DCCF5573}" dt="2022-03-07T16:08:54.362" v="2109" actId="478"/>
          <ac:picMkLst>
            <pc:docMk/>
            <pc:sldMk cId="132259709" sldId="372"/>
            <ac:picMk id="6" creationId="{1FDE7F9C-F687-4B33-99FB-BCCA2A0B6513}"/>
          </ac:picMkLst>
        </pc:picChg>
        <pc:picChg chg="add del mod modCrop">
          <ac:chgData name="Flurin Solèr" userId="ee80f6ed-b0d5-431f-a028-83f163a767c0" providerId="ADAL" clId="{93A4701B-DE91-7340-904B-6D73DCCF5573}" dt="2022-03-08T11:03:35.421" v="7956" actId="478"/>
          <ac:picMkLst>
            <pc:docMk/>
            <pc:sldMk cId="132259709" sldId="372"/>
            <ac:picMk id="7" creationId="{09604E6F-6499-E643-9D3A-1119471584F8}"/>
          </ac:picMkLst>
        </pc:picChg>
        <pc:picChg chg="add del mod">
          <ac:chgData name="Flurin Solèr" userId="ee80f6ed-b0d5-431f-a028-83f163a767c0" providerId="ADAL" clId="{93A4701B-DE91-7340-904B-6D73DCCF5573}" dt="2022-03-08T10:59:17.896" v="7933" actId="478"/>
          <ac:picMkLst>
            <pc:docMk/>
            <pc:sldMk cId="132259709" sldId="372"/>
            <ac:picMk id="8" creationId="{4C690280-95E4-8546-ADF0-CB065BC572CE}"/>
          </ac:picMkLst>
        </pc:picChg>
        <pc:picChg chg="add mod modCrop">
          <ac:chgData name="Flurin Solèr" userId="ee80f6ed-b0d5-431f-a028-83f163a767c0" providerId="ADAL" clId="{93A4701B-DE91-7340-904B-6D73DCCF5573}" dt="2022-03-08T11:07:57.488" v="8047" actId="14100"/>
          <ac:picMkLst>
            <pc:docMk/>
            <pc:sldMk cId="132259709" sldId="372"/>
            <ac:picMk id="13" creationId="{162C01EB-1704-894C-9573-6247B1ECC2E5}"/>
          </ac:picMkLst>
        </pc:picChg>
        <pc:picChg chg="add del mod modCrop">
          <ac:chgData name="Flurin Solèr" userId="ee80f6ed-b0d5-431f-a028-83f163a767c0" providerId="ADAL" clId="{93A4701B-DE91-7340-904B-6D73DCCF5573}" dt="2022-03-08T10:59:16.211" v="7932" actId="1076"/>
          <ac:picMkLst>
            <pc:docMk/>
            <pc:sldMk cId="132259709" sldId="372"/>
            <ac:picMk id="17" creationId="{C4C9B899-6FE0-5245-9B0E-23AC84CF9ACE}"/>
          </ac:picMkLst>
        </pc:picChg>
        <pc:picChg chg="add mod">
          <ac:chgData name="Flurin Solèr" userId="ee80f6ed-b0d5-431f-a028-83f163a767c0" providerId="ADAL" clId="{93A4701B-DE91-7340-904B-6D73DCCF5573}" dt="2022-03-08T11:04:48.901" v="8024" actId="167"/>
          <ac:picMkLst>
            <pc:docMk/>
            <pc:sldMk cId="132259709" sldId="372"/>
            <ac:picMk id="21" creationId="{C69A1188-3854-0E4C-AC4F-89393A80452C}"/>
          </ac:picMkLst>
        </pc:picChg>
        <pc:cxnChg chg="add del mod">
          <ac:chgData name="Flurin Solèr" userId="ee80f6ed-b0d5-431f-a028-83f163a767c0" providerId="ADAL" clId="{93A4701B-DE91-7340-904B-6D73DCCF5573}" dt="2022-03-08T10:59:27.017" v="7939" actId="478"/>
          <ac:cxnSpMkLst>
            <pc:docMk/>
            <pc:sldMk cId="132259709" sldId="372"/>
            <ac:cxnSpMk id="14" creationId="{DE267ACD-0C57-1744-8E34-5CA586796D9F}"/>
          </ac:cxnSpMkLst>
        </pc:cxnChg>
        <pc:cxnChg chg="add del mod">
          <ac:chgData name="Flurin Solèr" userId="ee80f6ed-b0d5-431f-a028-83f163a767c0" providerId="ADAL" clId="{93A4701B-DE91-7340-904B-6D73DCCF5573}" dt="2022-03-08T10:59:30.146" v="7941" actId="478"/>
          <ac:cxnSpMkLst>
            <pc:docMk/>
            <pc:sldMk cId="132259709" sldId="372"/>
            <ac:cxnSpMk id="15" creationId="{5379FA38-D3AE-4C43-9122-A18EFB6F2523}"/>
          </ac:cxnSpMkLst>
        </pc:cxnChg>
        <pc:cxnChg chg="add del mod">
          <ac:chgData name="Flurin Solèr" userId="ee80f6ed-b0d5-431f-a028-83f163a767c0" providerId="ADAL" clId="{93A4701B-DE91-7340-904B-6D73DCCF5573}" dt="2022-03-08T10:59:23.939" v="7936" actId="478"/>
          <ac:cxnSpMkLst>
            <pc:docMk/>
            <pc:sldMk cId="132259709" sldId="372"/>
            <ac:cxnSpMk id="16" creationId="{895744B8-2E80-2B4B-BD0A-00B2270478D3}"/>
          </ac:cxnSpMkLst>
        </pc:cxnChg>
      </pc:sldChg>
      <pc:sldChg chg="addSp delSp modSp add mod ord modNotesTx">
        <pc:chgData name="Flurin Solèr" userId="ee80f6ed-b0d5-431f-a028-83f163a767c0" providerId="ADAL" clId="{93A4701B-DE91-7340-904B-6D73DCCF5573}" dt="2022-03-08T14:56:21.081" v="9085" actId="1076"/>
        <pc:sldMkLst>
          <pc:docMk/>
          <pc:sldMk cId="3846966973" sldId="373"/>
        </pc:sldMkLst>
        <pc:spChg chg="mod">
          <ac:chgData name="Flurin Solèr" userId="ee80f6ed-b0d5-431f-a028-83f163a767c0" providerId="ADAL" clId="{93A4701B-DE91-7340-904B-6D73DCCF5573}" dt="2022-03-07T16:10:04.385" v="2176" actId="20577"/>
          <ac:spMkLst>
            <pc:docMk/>
            <pc:sldMk cId="3846966973" sldId="373"/>
            <ac:spMk id="2" creationId="{DC177EEC-A77B-40D2-AE07-E5727EB9A5B3}"/>
          </ac:spMkLst>
        </pc:spChg>
        <pc:spChg chg="add mod">
          <ac:chgData name="Flurin Solèr" userId="ee80f6ed-b0d5-431f-a028-83f163a767c0" providerId="ADAL" clId="{93A4701B-DE91-7340-904B-6D73DCCF5573}" dt="2022-03-08T14:56:06.631" v="9076" actId="1076"/>
          <ac:spMkLst>
            <pc:docMk/>
            <pc:sldMk cId="3846966973" sldId="373"/>
            <ac:spMk id="3" creationId="{F0E92C8E-7DA7-194B-B654-E791535D29E7}"/>
          </ac:spMkLst>
        </pc:spChg>
        <pc:spChg chg="add mod">
          <ac:chgData name="Flurin Solèr" userId="ee80f6ed-b0d5-431f-a028-83f163a767c0" providerId="ADAL" clId="{93A4701B-DE91-7340-904B-6D73DCCF5573}" dt="2022-03-08T14:55:41.011" v="9061"/>
          <ac:spMkLst>
            <pc:docMk/>
            <pc:sldMk cId="3846966973" sldId="373"/>
            <ac:spMk id="6" creationId="{443178C1-6473-D74B-B729-A0B34071C0EA}"/>
          </ac:spMkLst>
        </pc:spChg>
        <pc:spChg chg="add del mod">
          <ac:chgData name="Flurin Solèr" userId="ee80f6ed-b0d5-431f-a028-83f163a767c0" providerId="ADAL" clId="{93A4701B-DE91-7340-904B-6D73DCCF5573}" dt="2022-03-08T11:22:34.560" v="8253" actId="478"/>
          <ac:spMkLst>
            <pc:docMk/>
            <pc:sldMk cId="3846966973" sldId="373"/>
            <ac:spMk id="6" creationId="{925F8C1D-ED8C-164D-BA34-72654A118FA5}"/>
          </ac:spMkLst>
        </pc:spChg>
        <pc:spChg chg="del">
          <ac:chgData name="Flurin Solèr" userId="ee80f6ed-b0d5-431f-a028-83f163a767c0" providerId="ADAL" clId="{93A4701B-DE91-7340-904B-6D73DCCF5573}" dt="2022-03-07T16:09:55.312" v="2149" actId="478"/>
          <ac:spMkLst>
            <pc:docMk/>
            <pc:sldMk cId="3846966973" sldId="373"/>
            <ac:spMk id="7" creationId="{D3C69CB2-5306-4B71-B4C5-F935A4341279}"/>
          </ac:spMkLst>
        </pc:spChg>
        <pc:spChg chg="add mod">
          <ac:chgData name="Flurin Solèr" userId="ee80f6ed-b0d5-431f-a028-83f163a767c0" providerId="ADAL" clId="{93A4701B-DE91-7340-904B-6D73DCCF5573}" dt="2022-03-08T14:55:41.011" v="9061"/>
          <ac:spMkLst>
            <pc:docMk/>
            <pc:sldMk cId="3846966973" sldId="373"/>
            <ac:spMk id="8" creationId="{CDBEF26F-4177-6648-AF18-D7B1EA4FD893}"/>
          </ac:spMkLst>
        </pc:spChg>
        <pc:spChg chg="add del mod">
          <ac:chgData name="Flurin Solèr" userId="ee80f6ed-b0d5-431f-a028-83f163a767c0" providerId="ADAL" clId="{93A4701B-DE91-7340-904B-6D73DCCF5573}" dt="2022-03-08T11:25:22.142" v="8351" actId="21"/>
          <ac:spMkLst>
            <pc:docMk/>
            <pc:sldMk cId="3846966973" sldId="373"/>
            <ac:spMk id="9" creationId="{053E57F4-0516-854A-A311-52DACB2320D5}"/>
          </ac:spMkLst>
        </pc:spChg>
        <pc:spChg chg="add del mod">
          <ac:chgData name="Flurin Solèr" userId="ee80f6ed-b0d5-431f-a028-83f163a767c0" providerId="ADAL" clId="{93A4701B-DE91-7340-904B-6D73DCCF5573}" dt="2022-03-08T14:55:52.947" v="9063" actId="478"/>
          <ac:spMkLst>
            <pc:docMk/>
            <pc:sldMk cId="3846966973" sldId="373"/>
            <ac:spMk id="9" creationId="{94DA9201-B813-4A4E-A0D0-C3ECF92F9823}"/>
          </ac:spMkLst>
        </pc:spChg>
        <pc:spChg chg="add mod">
          <ac:chgData name="Flurin Solèr" userId="ee80f6ed-b0d5-431f-a028-83f163a767c0" providerId="ADAL" clId="{93A4701B-DE91-7340-904B-6D73DCCF5573}" dt="2022-03-08T14:56:21.081" v="9085" actId="1076"/>
          <ac:spMkLst>
            <pc:docMk/>
            <pc:sldMk cId="3846966973" sldId="373"/>
            <ac:spMk id="10" creationId="{209A69FF-1F10-9A48-8C2D-0E670BC623F1}"/>
          </ac:spMkLst>
        </pc:spChg>
        <pc:spChg chg="add del mod">
          <ac:chgData name="Flurin Solèr" userId="ee80f6ed-b0d5-431f-a028-83f163a767c0" providerId="ADAL" clId="{93A4701B-DE91-7340-904B-6D73DCCF5573}" dt="2022-03-08T11:22:36.105" v="8255" actId="478"/>
          <ac:spMkLst>
            <pc:docMk/>
            <pc:sldMk cId="3846966973" sldId="373"/>
            <ac:spMk id="10" creationId="{FAB40E7F-29B5-7A4C-832D-F607BD76AE39}"/>
          </ac:spMkLst>
        </pc:spChg>
        <pc:spChg chg="del">
          <ac:chgData name="Flurin Solèr" userId="ee80f6ed-b0d5-431f-a028-83f163a767c0" providerId="ADAL" clId="{93A4701B-DE91-7340-904B-6D73DCCF5573}" dt="2022-03-07T16:09:53.558" v="2148" actId="478"/>
          <ac:spMkLst>
            <pc:docMk/>
            <pc:sldMk cId="3846966973" sldId="373"/>
            <ac:spMk id="13" creationId="{295196E1-D85E-8748-BBFF-2966BC2954A9}"/>
          </ac:spMkLst>
        </pc:spChg>
        <pc:picChg chg="del">
          <ac:chgData name="Flurin Solèr" userId="ee80f6ed-b0d5-431f-a028-83f163a767c0" providerId="ADAL" clId="{93A4701B-DE91-7340-904B-6D73DCCF5573}" dt="2022-03-07T16:09:51.959" v="2147" actId="478"/>
          <ac:picMkLst>
            <pc:docMk/>
            <pc:sldMk cId="3846966973" sldId="373"/>
            <ac:picMk id="6" creationId="{1FDE7F9C-F687-4B33-99FB-BCCA2A0B6513}"/>
          </ac:picMkLst>
        </pc:picChg>
        <pc:picChg chg="add mod modCrop">
          <ac:chgData name="Flurin Solèr" userId="ee80f6ed-b0d5-431f-a028-83f163a767c0" providerId="ADAL" clId="{93A4701B-DE91-7340-904B-6D73DCCF5573}" dt="2022-03-08T14:56:17.279" v="9084" actId="1076"/>
          <ac:picMkLst>
            <pc:docMk/>
            <pc:sldMk cId="3846966973" sldId="373"/>
            <ac:picMk id="7" creationId="{541B9A02-6D11-254A-9AEA-8E8BF9750CFA}"/>
          </ac:picMkLst>
        </pc:picChg>
        <pc:picChg chg="add del mod">
          <ac:chgData name="Flurin Solèr" userId="ee80f6ed-b0d5-431f-a028-83f163a767c0" providerId="ADAL" clId="{93A4701B-DE91-7340-904B-6D73DCCF5573}" dt="2022-03-08T11:22:32.404" v="8252" actId="478"/>
          <ac:picMkLst>
            <pc:docMk/>
            <pc:sldMk cId="3846966973" sldId="373"/>
            <ac:picMk id="8" creationId="{2F5F4DF8-AC77-DB40-9A7C-48E9158822AD}"/>
          </ac:picMkLst>
        </pc:picChg>
        <pc:picChg chg="add del mod">
          <ac:chgData name="Flurin Solèr" userId="ee80f6ed-b0d5-431f-a028-83f163a767c0" providerId="ADAL" clId="{93A4701B-DE91-7340-904B-6D73DCCF5573}" dt="2022-03-07T21:24:49.090" v="3763" actId="478"/>
          <ac:picMkLst>
            <pc:docMk/>
            <pc:sldMk cId="3846966973" sldId="373"/>
            <ac:picMk id="12" creationId="{91626041-83E9-5B4F-A836-851B8AA729B6}"/>
          </ac:picMkLst>
        </pc:picChg>
        <pc:picChg chg="add del mod">
          <ac:chgData name="Flurin Solèr" userId="ee80f6ed-b0d5-431f-a028-83f163a767c0" providerId="ADAL" clId="{93A4701B-DE91-7340-904B-6D73DCCF5573}" dt="2022-03-08T11:23:45.952" v="8298" actId="478"/>
          <ac:picMkLst>
            <pc:docMk/>
            <pc:sldMk cId="3846966973" sldId="373"/>
            <ac:picMk id="12" creationId="{CE2F9582-B957-AD4B-8BB8-BFDBE08EFB29}"/>
          </ac:picMkLst>
        </pc:picChg>
        <pc:cxnChg chg="add del mod">
          <ac:chgData name="Flurin Solèr" userId="ee80f6ed-b0d5-431f-a028-83f163a767c0" providerId="ADAL" clId="{93A4701B-DE91-7340-904B-6D73DCCF5573}" dt="2022-03-08T11:22:36.668" v="8256" actId="478"/>
          <ac:cxnSpMkLst>
            <pc:docMk/>
            <pc:sldMk cId="3846966973" sldId="373"/>
            <ac:cxnSpMk id="11" creationId="{16D3FF2A-88D7-8B48-B6B4-61A3879607F5}"/>
          </ac:cxnSpMkLst>
        </pc:cxnChg>
      </pc:sldChg>
      <pc:sldChg chg="addSp delSp modSp add del mod ord modNotesTx">
        <pc:chgData name="Flurin Solèr" userId="ee80f6ed-b0d5-431f-a028-83f163a767c0" providerId="ADAL" clId="{93A4701B-DE91-7340-904B-6D73DCCF5573}" dt="2022-03-08T11:29:53.734" v="8458" actId="2696"/>
        <pc:sldMkLst>
          <pc:docMk/>
          <pc:sldMk cId="4273836303" sldId="374"/>
        </pc:sldMkLst>
        <pc:spChg chg="add del mod">
          <ac:chgData name="Flurin Solèr" userId="ee80f6ed-b0d5-431f-a028-83f163a767c0" providerId="ADAL" clId="{93A4701B-DE91-7340-904B-6D73DCCF5573}" dt="2022-03-08T11:26:56.518" v="8376" actId="478"/>
          <ac:spMkLst>
            <pc:docMk/>
            <pc:sldMk cId="4273836303" sldId="374"/>
            <ac:spMk id="4" creationId="{0671BD1E-907E-7540-A71B-7B50F50F27EB}"/>
          </ac:spMkLst>
        </pc:spChg>
        <pc:spChg chg="del">
          <ac:chgData name="Flurin Solèr" userId="ee80f6ed-b0d5-431f-a028-83f163a767c0" providerId="ADAL" clId="{93A4701B-DE91-7340-904B-6D73DCCF5573}" dt="2022-03-07T16:10:44.548" v="2181" actId="478"/>
          <ac:spMkLst>
            <pc:docMk/>
            <pc:sldMk cId="4273836303" sldId="374"/>
            <ac:spMk id="4" creationId="{1F52F290-5176-42F5-A6B2-74B2AE4F9676}"/>
          </ac:spMkLst>
        </pc:spChg>
        <pc:spChg chg="del">
          <ac:chgData name="Flurin Solèr" userId="ee80f6ed-b0d5-431f-a028-83f163a767c0" providerId="ADAL" clId="{93A4701B-DE91-7340-904B-6D73DCCF5573}" dt="2022-03-07T16:10:44.548" v="2181" actId="478"/>
          <ac:spMkLst>
            <pc:docMk/>
            <pc:sldMk cId="4273836303" sldId="374"/>
            <ac:spMk id="5" creationId="{C746DD41-FAF6-4677-B4AC-E5D24DC3D350}"/>
          </ac:spMkLst>
        </pc:spChg>
        <pc:spChg chg="add del mod">
          <ac:chgData name="Flurin Solèr" userId="ee80f6ed-b0d5-431f-a028-83f163a767c0" providerId="ADAL" clId="{93A4701B-DE91-7340-904B-6D73DCCF5573}" dt="2022-03-07T16:10:44.548" v="2181" actId="478"/>
          <ac:spMkLst>
            <pc:docMk/>
            <pc:sldMk cId="4273836303" sldId="374"/>
            <ac:spMk id="7" creationId="{16135622-9489-6C4A-BE10-94C738573B2D}"/>
          </ac:spMkLst>
        </pc:spChg>
        <pc:spChg chg="add del mod">
          <ac:chgData name="Flurin Solèr" userId="ee80f6ed-b0d5-431f-a028-83f163a767c0" providerId="ADAL" clId="{93A4701B-DE91-7340-904B-6D73DCCF5573}" dt="2022-03-07T16:10:44.548" v="2181" actId="478"/>
          <ac:spMkLst>
            <pc:docMk/>
            <pc:sldMk cId="4273836303" sldId="374"/>
            <ac:spMk id="8" creationId="{D6465E53-53A7-F44E-B03B-4DCCF6DC8E2E}"/>
          </ac:spMkLst>
        </pc:spChg>
        <pc:spChg chg="add del mod">
          <ac:chgData name="Flurin Solèr" userId="ee80f6ed-b0d5-431f-a028-83f163a767c0" providerId="ADAL" clId="{93A4701B-DE91-7340-904B-6D73DCCF5573}" dt="2022-03-07T16:10:46.749" v="2182" actId="478"/>
          <ac:spMkLst>
            <pc:docMk/>
            <pc:sldMk cId="4273836303" sldId="374"/>
            <ac:spMk id="10" creationId="{B3C460B2-3C89-264D-BB5D-C75C1A9084B8}"/>
          </ac:spMkLst>
        </pc:spChg>
        <pc:spChg chg="add del mod">
          <ac:chgData name="Flurin Solèr" userId="ee80f6ed-b0d5-431f-a028-83f163a767c0" providerId="ADAL" clId="{93A4701B-DE91-7340-904B-6D73DCCF5573}" dt="2022-03-08T11:26:59.875" v="8379" actId="478"/>
          <ac:spMkLst>
            <pc:docMk/>
            <pc:sldMk cId="4273836303" sldId="374"/>
            <ac:spMk id="12" creationId="{8D93B5DC-82BE-D44E-AB4F-5DB10C447AF4}"/>
          </ac:spMkLst>
        </pc:spChg>
        <pc:spChg chg="add del mod">
          <ac:chgData name="Flurin Solèr" userId="ee80f6ed-b0d5-431f-a028-83f163a767c0" providerId="ADAL" clId="{93A4701B-DE91-7340-904B-6D73DCCF5573}" dt="2022-03-08T11:26:57.170" v="8377" actId="478"/>
          <ac:spMkLst>
            <pc:docMk/>
            <pc:sldMk cId="4273836303" sldId="374"/>
            <ac:spMk id="17" creationId="{669C3B99-4B87-3848-A180-1EF8CDC07886}"/>
          </ac:spMkLst>
        </pc:spChg>
        <pc:spChg chg="add del mod">
          <ac:chgData name="Flurin Solèr" userId="ee80f6ed-b0d5-431f-a028-83f163a767c0" providerId="ADAL" clId="{93A4701B-DE91-7340-904B-6D73DCCF5573}" dt="2022-03-08T11:26:51.772" v="8370" actId="478"/>
          <ac:spMkLst>
            <pc:docMk/>
            <pc:sldMk cId="4273836303" sldId="374"/>
            <ac:spMk id="18" creationId="{91C5D5D5-FE30-A14C-83CA-9215AFE078C2}"/>
          </ac:spMkLst>
        </pc:spChg>
        <pc:picChg chg="add mod modCrop">
          <ac:chgData name="Flurin Solèr" userId="ee80f6ed-b0d5-431f-a028-83f163a767c0" providerId="ADAL" clId="{93A4701B-DE91-7340-904B-6D73DCCF5573}" dt="2022-03-08T11:28:07.764" v="8414" actId="14100"/>
          <ac:picMkLst>
            <pc:docMk/>
            <pc:sldMk cId="4273836303" sldId="374"/>
            <ac:picMk id="5" creationId="{D7F6A700-0A76-7E47-85AC-E688140E8D79}"/>
          </ac:picMkLst>
        </pc:picChg>
        <pc:picChg chg="add del mod">
          <ac:chgData name="Flurin Solèr" userId="ee80f6ed-b0d5-431f-a028-83f163a767c0" providerId="ADAL" clId="{93A4701B-DE91-7340-904B-6D73DCCF5573}" dt="2022-03-07T16:10:44.548" v="2181" actId="478"/>
          <ac:picMkLst>
            <pc:docMk/>
            <pc:sldMk cId="4273836303" sldId="374"/>
            <ac:picMk id="6" creationId="{9CA9F651-3797-784F-9AEA-C97555957502}"/>
          </ac:picMkLst>
        </pc:picChg>
        <pc:picChg chg="add del mod">
          <ac:chgData name="Flurin Solèr" userId="ee80f6ed-b0d5-431f-a028-83f163a767c0" providerId="ADAL" clId="{93A4701B-DE91-7340-904B-6D73DCCF5573}" dt="2022-03-08T11:26:53.930" v="8374" actId="478"/>
          <ac:picMkLst>
            <pc:docMk/>
            <pc:sldMk cId="4273836303" sldId="374"/>
            <ac:picMk id="11" creationId="{9F788444-53D3-7E40-94EA-5C217FD41E16}"/>
          </ac:picMkLst>
        </pc:picChg>
        <pc:picChg chg="add del mod">
          <ac:chgData name="Flurin Solèr" userId="ee80f6ed-b0d5-431f-a028-83f163a767c0" providerId="ADAL" clId="{93A4701B-DE91-7340-904B-6D73DCCF5573}" dt="2022-03-07T21:25:13.064" v="3797" actId="478"/>
          <ac:picMkLst>
            <pc:docMk/>
            <pc:sldMk cId="4273836303" sldId="374"/>
            <ac:picMk id="19" creationId="{03DBB421-571E-2343-9F47-F4B0796F62D7}"/>
          </ac:picMkLst>
        </pc:picChg>
        <pc:picChg chg="add del mod">
          <ac:chgData name="Flurin Solèr" userId="ee80f6ed-b0d5-431f-a028-83f163a767c0" providerId="ADAL" clId="{93A4701B-DE91-7340-904B-6D73DCCF5573}" dt="2022-03-08T11:28:13.316" v="8415" actId="478"/>
          <ac:picMkLst>
            <pc:docMk/>
            <pc:sldMk cId="4273836303" sldId="374"/>
            <ac:picMk id="19" creationId="{957DF8BA-D16B-5E4E-A39A-AAE50D736EF9}"/>
          </ac:picMkLst>
        </pc:picChg>
        <pc:cxnChg chg="add del mod">
          <ac:chgData name="Flurin Solèr" userId="ee80f6ed-b0d5-431f-a028-83f163a767c0" providerId="ADAL" clId="{93A4701B-DE91-7340-904B-6D73DCCF5573}" dt="2022-03-07T16:10:44.548" v="2181" actId="478"/>
          <ac:cxnSpMkLst>
            <pc:docMk/>
            <pc:sldMk cId="4273836303" sldId="374"/>
            <ac:cxnSpMk id="9" creationId="{4009D6B6-8F9B-F042-93D4-E4A60523AF12}"/>
          </ac:cxnSpMkLst>
        </pc:cxnChg>
        <pc:cxnChg chg="add del mod">
          <ac:chgData name="Flurin Solèr" userId="ee80f6ed-b0d5-431f-a028-83f163a767c0" providerId="ADAL" clId="{93A4701B-DE91-7340-904B-6D73DCCF5573}" dt="2022-03-08T11:26:58.025" v="8378" actId="478"/>
          <ac:cxnSpMkLst>
            <pc:docMk/>
            <pc:sldMk cId="4273836303" sldId="374"/>
            <ac:cxnSpMk id="13" creationId="{E737B3F0-E336-9247-B392-F4685CE287F8}"/>
          </ac:cxnSpMkLst>
        </pc:cxnChg>
        <pc:cxnChg chg="add del mod">
          <ac:chgData name="Flurin Solèr" userId="ee80f6ed-b0d5-431f-a028-83f163a767c0" providerId="ADAL" clId="{93A4701B-DE91-7340-904B-6D73DCCF5573}" dt="2022-03-08T11:26:52.333" v="8371" actId="478"/>
          <ac:cxnSpMkLst>
            <pc:docMk/>
            <pc:sldMk cId="4273836303" sldId="374"/>
            <ac:cxnSpMk id="14" creationId="{B07338C9-8492-2048-A10C-C073FE82FD94}"/>
          </ac:cxnSpMkLst>
        </pc:cxnChg>
        <pc:cxnChg chg="add del mod">
          <ac:chgData name="Flurin Solèr" userId="ee80f6ed-b0d5-431f-a028-83f163a767c0" providerId="ADAL" clId="{93A4701B-DE91-7340-904B-6D73DCCF5573}" dt="2022-03-08T11:26:53.413" v="8373" actId="478"/>
          <ac:cxnSpMkLst>
            <pc:docMk/>
            <pc:sldMk cId="4273836303" sldId="374"/>
            <ac:cxnSpMk id="15" creationId="{7984FBFE-ECE9-6242-80AE-10E58BD889CA}"/>
          </ac:cxnSpMkLst>
        </pc:cxnChg>
        <pc:cxnChg chg="add del mod">
          <ac:chgData name="Flurin Solèr" userId="ee80f6ed-b0d5-431f-a028-83f163a767c0" providerId="ADAL" clId="{93A4701B-DE91-7340-904B-6D73DCCF5573}" dt="2022-03-08T11:26:52.963" v="8372" actId="478"/>
          <ac:cxnSpMkLst>
            <pc:docMk/>
            <pc:sldMk cId="4273836303" sldId="374"/>
            <ac:cxnSpMk id="16" creationId="{F4A34F7E-7A6A-4049-BFAC-15BDA7BD3D15}"/>
          </ac:cxnSpMkLst>
        </pc:cxnChg>
      </pc:sldChg>
      <pc:sldChg chg="addSp delSp modSp new mod ord">
        <pc:chgData name="Flurin Solèr" userId="ee80f6ed-b0d5-431f-a028-83f163a767c0" providerId="ADAL" clId="{93A4701B-DE91-7340-904B-6D73DCCF5573}" dt="2022-03-08T14:13:39.014" v="8746" actId="20577"/>
        <pc:sldMkLst>
          <pc:docMk/>
          <pc:sldMk cId="2728513588" sldId="388"/>
        </pc:sldMkLst>
        <pc:spChg chg="mod">
          <ac:chgData name="Flurin Solèr" userId="ee80f6ed-b0d5-431f-a028-83f163a767c0" providerId="ADAL" clId="{93A4701B-DE91-7340-904B-6D73DCCF5573}" dt="2022-03-08T11:05:21.233" v="8031"/>
          <ac:spMkLst>
            <pc:docMk/>
            <pc:sldMk cId="2728513588" sldId="388"/>
            <ac:spMk id="2" creationId="{E82DE83E-DBAD-B84F-8F37-F4B68AE9364A}"/>
          </ac:spMkLst>
        </pc:spChg>
        <pc:spChg chg="del">
          <ac:chgData name="Flurin Solèr" userId="ee80f6ed-b0d5-431f-a028-83f163a767c0" providerId="ADAL" clId="{93A4701B-DE91-7340-904B-6D73DCCF5573}" dt="2022-03-08T11:03:14.788" v="7955" actId="478"/>
          <ac:spMkLst>
            <pc:docMk/>
            <pc:sldMk cId="2728513588" sldId="388"/>
            <ac:spMk id="3" creationId="{FA4AF854-2786-934F-A4D2-13BEFEBBF2ED}"/>
          </ac:spMkLst>
        </pc:spChg>
        <pc:spChg chg="add mod">
          <ac:chgData name="Flurin Solèr" userId="ee80f6ed-b0d5-431f-a028-83f163a767c0" providerId="ADAL" clId="{93A4701B-DE91-7340-904B-6D73DCCF5573}" dt="2022-03-08T14:13:25.385" v="8727" actId="1076"/>
          <ac:spMkLst>
            <pc:docMk/>
            <pc:sldMk cId="2728513588" sldId="388"/>
            <ac:spMk id="8" creationId="{1B59FDFB-B930-9C4F-B416-5D61543CBD09}"/>
          </ac:spMkLst>
        </pc:spChg>
        <pc:spChg chg="add mod">
          <ac:chgData name="Flurin Solèr" userId="ee80f6ed-b0d5-431f-a028-83f163a767c0" providerId="ADAL" clId="{93A4701B-DE91-7340-904B-6D73DCCF5573}" dt="2022-03-08T14:13:34.051" v="8737" actId="1076"/>
          <ac:spMkLst>
            <pc:docMk/>
            <pc:sldMk cId="2728513588" sldId="388"/>
            <ac:spMk id="9" creationId="{3344195C-5964-D949-848F-8607119DA100}"/>
          </ac:spMkLst>
        </pc:spChg>
        <pc:spChg chg="add mod">
          <ac:chgData name="Flurin Solèr" userId="ee80f6ed-b0d5-431f-a028-83f163a767c0" providerId="ADAL" clId="{93A4701B-DE91-7340-904B-6D73DCCF5573}" dt="2022-03-08T14:13:39.014" v="8746" actId="20577"/>
          <ac:spMkLst>
            <pc:docMk/>
            <pc:sldMk cId="2728513588" sldId="388"/>
            <ac:spMk id="10" creationId="{9938C0CB-E3C8-A944-87D2-37F706A424F4}"/>
          </ac:spMkLst>
        </pc:spChg>
        <pc:picChg chg="add mod modCrop">
          <ac:chgData name="Flurin Solèr" userId="ee80f6ed-b0d5-431f-a028-83f163a767c0" providerId="ADAL" clId="{93A4701B-DE91-7340-904B-6D73DCCF5573}" dt="2022-03-08T11:12:24.353" v="8139" actId="732"/>
          <ac:picMkLst>
            <pc:docMk/>
            <pc:sldMk cId="2728513588" sldId="388"/>
            <ac:picMk id="6" creationId="{424B8C03-86BF-0343-BFDE-90D67F4E3F5B}"/>
          </ac:picMkLst>
        </pc:picChg>
        <pc:picChg chg="add del mod">
          <ac:chgData name="Flurin Solèr" userId="ee80f6ed-b0d5-431f-a028-83f163a767c0" providerId="ADAL" clId="{93A4701B-DE91-7340-904B-6D73DCCF5573}" dt="2022-03-08T11:09:25.084" v="8059" actId="478"/>
          <ac:picMkLst>
            <pc:docMk/>
            <pc:sldMk cId="2728513588" sldId="388"/>
            <ac:picMk id="7" creationId="{C282F030-627E-8E4E-9125-68833435A659}"/>
          </ac:picMkLst>
        </pc:picChg>
      </pc:sldChg>
      <pc:sldChg chg="addSp delSp modSp new del mod">
        <pc:chgData name="Flurin Solèr" userId="ee80f6ed-b0d5-431f-a028-83f163a767c0" providerId="ADAL" clId="{93A4701B-DE91-7340-904B-6D73DCCF5573}" dt="2022-03-07T20:51:49.415" v="2241" actId="680"/>
        <pc:sldMkLst>
          <pc:docMk/>
          <pc:sldMk cId="4294196728" sldId="388"/>
        </pc:sldMkLst>
        <pc:spChg chg="add del">
          <ac:chgData name="Flurin Solèr" userId="ee80f6ed-b0d5-431f-a028-83f163a767c0" providerId="ADAL" clId="{93A4701B-DE91-7340-904B-6D73DCCF5573}" dt="2022-03-07T20:51:45.338" v="2238" actId="478"/>
          <ac:spMkLst>
            <pc:docMk/>
            <pc:sldMk cId="4294196728" sldId="388"/>
            <ac:spMk id="3" creationId="{BF328F31-E281-0E4D-8DF1-90714B795CAB}"/>
          </ac:spMkLst>
        </pc:spChg>
        <pc:spChg chg="add del mod">
          <ac:chgData name="Flurin Solèr" userId="ee80f6ed-b0d5-431f-a028-83f163a767c0" providerId="ADAL" clId="{93A4701B-DE91-7340-904B-6D73DCCF5573}" dt="2022-03-07T20:51:44.016" v="2237"/>
          <ac:spMkLst>
            <pc:docMk/>
            <pc:sldMk cId="4294196728" sldId="388"/>
            <ac:spMk id="7" creationId="{53F8EF7B-5F93-3B4B-9B67-6802CB3BCA5B}"/>
          </ac:spMkLst>
        </pc:spChg>
        <pc:picChg chg="add del mod">
          <ac:chgData name="Flurin Solèr" userId="ee80f6ed-b0d5-431f-a028-83f163a767c0" providerId="ADAL" clId="{93A4701B-DE91-7340-904B-6D73DCCF5573}" dt="2022-03-07T20:51:46.046" v="2239"/>
          <ac:picMkLst>
            <pc:docMk/>
            <pc:sldMk cId="4294196728" sldId="388"/>
            <ac:picMk id="6" creationId="{E0E6E256-BBF8-454A-A846-E854F1AD65B7}"/>
          </ac:picMkLst>
        </pc:picChg>
      </pc:sldChg>
      <pc:sldChg chg="addSp delSp modSp new mod ord">
        <pc:chgData name="Flurin Solèr" userId="ee80f6ed-b0d5-431f-a028-83f163a767c0" providerId="ADAL" clId="{93A4701B-DE91-7340-904B-6D73DCCF5573}" dt="2022-03-08T11:12:16.172" v="8138" actId="732"/>
        <pc:sldMkLst>
          <pc:docMk/>
          <pc:sldMk cId="2801970231" sldId="389"/>
        </pc:sldMkLst>
        <pc:spChg chg="mod">
          <ac:chgData name="Flurin Solèr" userId="ee80f6ed-b0d5-431f-a028-83f163a767c0" providerId="ADAL" clId="{93A4701B-DE91-7340-904B-6D73DCCF5573}" dt="2022-03-08T11:08:39.777" v="8053"/>
          <ac:spMkLst>
            <pc:docMk/>
            <pc:sldMk cId="2801970231" sldId="389"/>
            <ac:spMk id="2" creationId="{8641110D-9625-EB4D-B8F0-41514AF8D62C}"/>
          </ac:spMkLst>
        </pc:spChg>
        <pc:spChg chg="del">
          <ac:chgData name="Flurin Solèr" userId="ee80f6ed-b0d5-431f-a028-83f163a767c0" providerId="ADAL" clId="{93A4701B-DE91-7340-904B-6D73DCCF5573}" dt="2022-03-08T11:08:17.727" v="8051" actId="478"/>
          <ac:spMkLst>
            <pc:docMk/>
            <pc:sldMk cId="2801970231" sldId="389"/>
            <ac:spMk id="3" creationId="{3163BD4C-1E81-0F41-B301-9491769F73C6}"/>
          </ac:spMkLst>
        </pc:spChg>
        <pc:picChg chg="add mod modCrop">
          <ac:chgData name="Flurin Solèr" userId="ee80f6ed-b0d5-431f-a028-83f163a767c0" providerId="ADAL" clId="{93A4701B-DE91-7340-904B-6D73DCCF5573}" dt="2022-03-08T11:12:16.172" v="8138" actId="732"/>
          <ac:picMkLst>
            <pc:docMk/>
            <pc:sldMk cId="2801970231" sldId="389"/>
            <ac:picMk id="6" creationId="{1D2F03F7-7938-7D4B-A791-C0376EA24965}"/>
          </ac:picMkLst>
        </pc:picChg>
      </pc:sldChg>
      <pc:sldChg chg="addSp delSp modSp new mod">
        <pc:chgData name="Flurin Solèr" userId="ee80f6ed-b0d5-431f-a028-83f163a767c0" providerId="ADAL" clId="{93A4701B-DE91-7340-904B-6D73DCCF5573}" dt="2022-03-08T14:13:58.955" v="8747"/>
        <pc:sldMkLst>
          <pc:docMk/>
          <pc:sldMk cId="3109301402" sldId="390"/>
        </pc:sldMkLst>
        <pc:spChg chg="mod">
          <ac:chgData name="Flurin Solèr" userId="ee80f6ed-b0d5-431f-a028-83f163a767c0" providerId="ADAL" clId="{93A4701B-DE91-7340-904B-6D73DCCF5573}" dt="2022-03-08T11:11:24.897" v="8128"/>
          <ac:spMkLst>
            <pc:docMk/>
            <pc:sldMk cId="3109301402" sldId="390"/>
            <ac:spMk id="2" creationId="{0DE151E8-B9A0-1440-AF7F-80E9E4D6F564}"/>
          </ac:spMkLst>
        </pc:spChg>
        <pc:spChg chg="del">
          <ac:chgData name="Flurin Solèr" userId="ee80f6ed-b0d5-431f-a028-83f163a767c0" providerId="ADAL" clId="{93A4701B-DE91-7340-904B-6D73DCCF5573}" dt="2022-03-08T11:09:54.160" v="8061" actId="478"/>
          <ac:spMkLst>
            <pc:docMk/>
            <pc:sldMk cId="3109301402" sldId="390"/>
            <ac:spMk id="3" creationId="{1C80D3C5-27C9-0340-808E-8FE8609A07B3}"/>
          </ac:spMkLst>
        </pc:spChg>
        <pc:spChg chg="add mod">
          <ac:chgData name="Flurin Solèr" userId="ee80f6ed-b0d5-431f-a028-83f163a767c0" providerId="ADAL" clId="{93A4701B-DE91-7340-904B-6D73DCCF5573}" dt="2022-03-08T14:13:58.955" v="8747"/>
          <ac:spMkLst>
            <pc:docMk/>
            <pc:sldMk cId="3109301402" sldId="390"/>
            <ac:spMk id="8" creationId="{C024156B-8DF7-0A40-9C3F-B4C2E26760B5}"/>
          </ac:spMkLst>
        </pc:spChg>
        <pc:spChg chg="add mod">
          <ac:chgData name="Flurin Solèr" userId="ee80f6ed-b0d5-431f-a028-83f163a767c0" providerId="ADAL" clId="{93A4701B-DE91-7340-904B-6D73DCCF5573}" dt="2022-03-08T14:13:58.955" v="8747"/>
          <ac:spMkLst>
            <pc:docMk/>
            <pc:sldMk cId="3109301402" sldId="390"/>
            <ac:spMk id="9" creationId="{03D21571-F5F0-A04D-B796-164AF92159FE}"/>
          </ac:spMkLst>
        </pc:spChg>
        <pc:spChg chg="add mod">
          <ac:chgData name="Flurin Solèr" userId="ee80f6ed-b0d5-431f-a028-83f163a767c0" providerId="ADAL" clId="{93A4701B-DE91-7340-904B-6D73DCCF5573}" dt="2022-03-08T14:13:58.955" v="8747"/>
          <ac:spMkLst>
            <pc:docMk/>
            <pc:sldMk cId="3109301402" sldId="390"/>
            <ac:spMk id="10" creationId="{DE96CE49-862D-E443-A0D3-60B6ACA8C673}"/>
          </ac:spMkLst>
        </pc:spChg>
        <pc:picChg chg="add del mod modCrop">
          <ac:chgData name="Flurin Solèr" userId="ee80f6ed-b0d5-431f-a028-83f163a767c0" providerId="ADAL" clId="{93A4701B-DE91-7340-904B-6D73DCCF5573}" dt="2022-03-08T11:12:32.021" v="8140" actId="732"/>
          <ac:picMkLst>
            <pc:docMk/>
            <pc:sldMk cId="3109301402" sldId="390"/>
            <ac:picMk id="6" creationId="{F1BF1BB5-C32C-8A42-B573-4BFA8C6D068A}"/>
          </ac:picMkLst>
        </pc:picChg>
        <pc:picChg chg="add del mod">
          <ac:chgData name="Flurin Solèr" userId="ee80f6ed-b0d5-431f-a028-83f163a767c0" providerId="ADAL" clId="{93A4701B-DE91-7340-904B-6D73DCCF5573}" dt="2022-03-08T11:11:16.911" v="8127" actId="478"/>
          <ac:picMkLst>
            <pc:docMk/>
            <pc:sldMk cId="3109301402" sldId="390"/>
            <ac:picMk id="7" creationId="{2BDD12E8-9001-DE45-BCE8-BB37D56F9BAE}"/>
          </ac:picMkLst>
        </pc:picChg>
      </pc:sldChg>
      <pc:sldChg chg="addSp delSp modSp new del mod delAnim modAnim">
        <pc:chgData name="Flurin Solèr" userId="ee80f6ed-b0d5-431f-a028-83f163a767c0" providerId="ADAL" clId="{93A4701B-DE91-7340-904B-6D73DCCF5573}" dt="2022-03-08T11:37:06.760" v="8619" actId="2696"/>
        <pc:sldMkLst>
          <pc:docMk/>
          <pc:sldMk cId="3674797864" sldId="391"/>
        </pc:sldMkLst>
        <pc:spChg chg="mod">
          <ac:chgData name="Flurin Solèr" userId="ee80f6ed-b0d5-431f-a028-83f163a767c0" providerId="ADAL" clId="{93A4701B-DE91-7340-904B-6D73DCCF5573}" dt="2022-03-08T11:11:42.368" v="8130"/>
          <ac:spMkLst>
            <pc:docMk/>
            <pc:sldMk cId="3674797864" sldId="391"/>
            <ac:spMk id="2" creationId="{2A2C4382-0FE7-A949-B499-F0E022C43D1D}"/>
          </ac:spMkLst>
        </pc:spChg>
        <pc:spChg chg="del">
          <ac:chgData name="Flurin Solèr" userId="ee80f6ed-b0d5-431f-a028-83f163a767c0" providerId="ADAL" clId="{93A4701B-DE91-7340-904B-6D73DCCF5573}" dt="2022-03-08T11:11:46.464" v="8131" actId="478"/>
          <ac:spMkLst>
            <pc:docMk/>
            <pc:sldMk cId="3674797864" sldId="391"/>
            <ac:spMk id="3" creationId="{CFD9A179-F646-A24B-B688-4F8038BF8A07}"/>
          </ac:spMkLst>
        </pc:spChg>
        <pc:spChg chg="add del mod">
          <ac:chgData name="Flurin Solèr" userId="ee80f6ed-b0d5-431f-a028-83f163a767c0" providerId="ADAL" clId="{93A4701B-DE91-7340-904B-6D73DCCF5573}" dt="2022-03-08T11:17:52.173" v="8214" actId="478"/>
          <ac:spMkLst>
            <pc:docMk/>
            <pc:sldMk cId="3674797864" sldId="391"/>
            <ac:spMk id="8" creationId="{4C6BE7D1-5026-4F4D-A069-C49C739A0D56}"/>
          </ac:spMkLst>
        </pc:spChg>
        <pc:spChg chg="add del mod">
          <ac:chgData name="Flurin Solèr" userId="ee80f6ed-b0d5-431f-a028-83f163a767c0" providerId="ADAL" clId="{93A4701B-DE91-7340-904B-6D73DCCF5573}" dt="2022-03-08T11:14:51.695" v="8213" actId="478"/>
          <ac:spMkLst>
            <pc:docMk/>
            <pc:sldMk cId="3674797864" sldId="391"/>
            <ac:spMk id="9" creationId="{6F746ECE-B3BE-B148-8C53-EFCEB7019474}"/>
          </ac:spMkLst>
        </pc:spChg>
        <pc:picChg chg="add mod modCrop">
          <ac:chgData name="Flurin Solèr" userId="ee80f6ed-b0d5-431f-a028-83f163a767c0" providerId="ADAL" clId="{93A4701B-DE91-7340-904B-6D73DCCF5573}" dt="2022-03-08T11:13:25.631" v="8202" actId="167"/>
          <ac:picMkLst>
            <pc:docMk/>
            <pc:sldMk cId="3674797864" sldId="391"/>
            <ac:picMk id="6" creationId="{E1F54A15-7362-9E4D-A887-D34D45B04744}"/>
          </ac:picMkLst>
        </pc:picChg>
        <pc:picChg chg="add del mod">
          <ac:chgData name="Flurin Solèr" userId="ee80f6ed-b0d5-431f-a028-83f163a767c0" providerId="ADAL" clId="{93A4701B-DE91-7340-904B-6D73DCCF5573}" dt="2022-03-08T11:13:26.958" v="8203" actId="478"/>
          <ac:picMkLst>
            <pc:docMk/>
            <pc:sldMk cId="3674797864" sldId="391"/>
            <ac:picMk id="7" creationId="{F6E4B505-03D7-8B42-9628-9BB813B897E5}"/>
          </ac:picMkLst>
        </pc:picChg>
        <pc:picChg chg="add del mod">
          <ac:chgData name="Flurin Solèr" userId="ee80f6ed-b0d5-431f-a028-83f163a767c0" providerId="ADAL" clId="{93A4701B-DE91-7340-904B-6D73DCCF5573}" dt="2022-03-08T11:14:50.460" v="8212" actId="478"/>
          <ac:picMkLst>
            <pc:docMk/>
            <pc:sldMk cId="3674797864" sldId="391"/>
            <ac:picMk id="10" creationId="{9602BC1A-848C-2D41-9C09-F1F96002A778}"/>
          </ac:picMkLst>
        </pc:picChg>
      </pc:sldChg>
      <pc:sldChg chg="addSp delSp modSp new del mod modAnim">
        <pc:chgData name="Flurin Solèr" userId="ee80f6ed-b0d5-431f-a028-83f163a767c0" providerId="ADAL" clId="{93A4701B-DE91-7340-904B-6D73DCCF5573}" dt="2022-03-08T11:19:41.837" v="8223" actId="2696"/>
        <pc:sldMkLst>
          <pc:docMk/>
          <pc:sldMk cId="1377744270" sldId="392"/>
        </pc:sldMkLst>
        <pc:spChg chg="del">
          <ac:chgData name="Flurin Solèr" userId="ee80f6ed-b0d5-431f-a028-83f163a767c0" providerId="ADAL" clId="{93A4701B-DE91-7340-904B-6D73DCCF5573}" dt="2022-03-08T11:14:41.856" v="8210" actId="478"/>
          <ac:spMkLst>
            <pc:docMk/>
            <pc:sldMk cId="1377744270" sldId="392"/>
            <ac:spMk id="3" creationId="{19048326-5E17-4F4A-9960-0176E7046075}"/>
          </ac:spMkLst>
        </pc:spChg>
        <pc:spChg chg="add mod">
          <ac:chgData name="Flurin Solèr" userId="ee80f6ed-b0d5-431f-a028-83f163a767c0" providerId="ADAL" clId="{93A4701B-DE91-7340-904B-6D73DCCF5573}" dt="2022-03-08T11:14:39.613" v="8209"/>
          <ac:spMkLst>
            <pc:docMk/>
            <pc:sldMk cId="1377744270" sldId="392"/>
            <ac:spMk id="6" creationId="{B56DBC79-2B75-C740-B1F8-88E2B71B25F0}"/>
          </ac:spMkLst>
        </pc:spChg>
        <pc:picChg chg="add mod">
          <ac:chgData name="Flurin Solèr" userId="ee80f6ed-b0d5-431f-a028-83f163a767c0" providerId="ADAL" clId="{93A4701B-DE91-7340-904B-6D73DCCF5573}" dt="2022-03-08T11:14:46.572" v="8211"/>
          <ac:picMkLst>
            <pc:docMk/>
            <pc:sldMk cId="1377744270" sldId="392"/>
            <ac:picMk id="7" creationId="{E9F2B9F6-D3A8-E444-8F3D-7140E937BE3F}"/>
          </ac:picMkLst>
        </pc:picChg>
      </pc:sldChg>
      <pc:sldChg chg="addSp modSp add mod modAnim modNotesTx">
        <pc:chgData name="Flurin Solèr" userId="ee80f6ed-b0d5-431f-a028-83f163a767c0" providerId="ADAL" clId="{93A4701B-DE91-7340-904B-6D73DCCF5573}" dt="2022-03-08T14:35:44.189" v="8969" actId="20577"/>
        <pc:sldMkLst>
          <pc:docMk/>
          <pc:sldMk cId="3651639291" sldId="393"/>
        </pc:sldMkLst>
        <pc:spChg chg="add mod">
          <ac:chgData name="Flurin Solèr" userId="ee80f6ed-b0d5-431f-a028-83f163a767c0" providerId="ADAL" clId="{93A4701B-DE91-7340-904B-6D73DCCF5573}" dt="2022-03-08T11:19:36.544" v="8222" actId="171"/>
          <ac:spMkLst>
            <pc:docMk/>
            <pc:sldMk cId="3651639291" sldId="393"/>
            <ac:spMk id="3" creationId="{1BAC8A76-B889-DE4E-A9BC-F3D20FCE74B4}"/>
          </ac:spMkLst>
        </pc:spChg>
        <pc:spChg chg="add mod">
          <ac:chgData name="Flurin Solèr" userId="ee80f6ed-b0d5-431f-a028-83f163a767c0" providerId="ADAL" clId="{93A4701B-DE91-7340-904B-6D73DCCF5573}" dt="2022-03-08T14:35:44.189" v="8969" actId="20577"/>
          <ac:spMkLst>
            <pc:docMk/>
            <pc:sldMk cId="3651639291" sldId="393"/>
            <ac:spMk id="7" creationId="{F19BF40D-2E39-DC41-A974-A45B605DF658}"/>
          </ac:spMkLst>
        </pc:spChg>
        <pc:spChg chg="add mod">
          <ac:chgData name="Flurin Solèr" userId="ee80f6ed-b0d5-431f-a028-83f163a767c0" providerId="ADAL" clId="{93A4701B-DE91-7340-904B-6D73DCCF5573}" dt="2022-03-08T14:14:47.348" v="8752" actId="171"/>
          <ac:spMkLst>
            <pc:docMk/>
            <pc:sldMk cId="3651639291" sldId="393"/>
            <ac:spMk id="9" creationId="{C4895218-D954-5E45-8B2C-9940398D37A5}"/>
          </ac:spMkLst>
        </pc:spChg>
        <pc:spChg chg="add mod">
          <ac:chgData name="Flurin Solèr" userId="ee80f6ed-b0d5-431f-a028-83f163a767c0" providerId="ADAL" clId="{93A4701B-DE91-7340-904B-6D73DCCF5573}" dt="2022-03-08T14:14:47.348" v="8752" actId="171"/>
          <ac:spMkLst>
            <pc:docMk/>
            <pc:sldMk cId="3651639291" sldId="393"/>
            <ac:spMk id="10" creationId="{3D54F396-7D4D-C84C-B8D9-B6D59220E01D}"/>
          </ac:spMkLst>
        </pc:spChg>
        <pc:spChg chg="add mod">
          <ac:chgData name="Flurin Solèr" userId="ee80f6ed-b0d5-431f-a028-83f163a767c0" providerId="ADAL" clId="{93A4701B-DE91-7340-904B-6D73DCCF5573}" dt="2022-03-08T14:14:47.348" v="8752" actId="171"/>
          <ac:spMkLst>
            <pc:docMk/>
            <pc:sldMk cId="3651639291" sldId="393"/>
            <ac:spMk id="11" creationId="{22F2D6FA-E804-F148-9FD8-455D5E72BAF0}"/>
          </ac:spMkLst>
        </pc:spChg>
        <pc:spChg chg="add mod">
          <ac:chgData name="Flurin Solèr" userId="ee80f6ed-b0d5-431f-a028-83f163a767c0" providerId="ADAL" clId="{93A4701B-DE91-7340-904B-6D73DCCF5573}" dt="2022-03-08T14:29:22.025" v="8827" actId="1076"/>
          <ac:spMkLst>
            <pc:docMk/>
            <pc:sldMk cId="3651639291" sldId="393"/>
            <ac:spMk id="12" creationId="{E70D361D-99C0-ED45-9A20-606C0C932E24}"/>
          </ac:spMkLst>
        </pc:spChg>
        <pc:picChg chg="add mod">
          <ac:chgData name="Flurin Solèr" userId="ee80f6ed-b0d5-431f-a028-83f163a767c0" providerId="ADAL" clId="{93A4701B-DE91-7340-904B-6D73DCCF5573}" dt="2022-03-08T11:19:19.364" v="8217"/>
          <ac:picMkLst>
            <pc:docMk/>
            <pc:sldMk cId="3651639291" sldId="393"/>
            <ac:picMk id="8" creationId="{67EFF380-DAC8-5B49-88A5-B791F1256E8E}"/>
          </ac:picMkLst>
        </pc:picChg>
      </pc:sldChg>
      <pc:sldChg chg="addSp delSp modSp add mod modNotesTx">
        <pc:chgData name="Flurin Solèr" userId="ee80f6ed-b0d5-431f-a028-83f163a767c0" providerId="ADAL" clId="{93A4701B-DE91-7340-904B-6D73DCCF5573}" dt="2022-03-08T14:56:25.128" v="9086"/>
        <pc:sldMkLst>
          <pc:docMk/>
          <pc:sldMk cId="1838715838" sldId="394"/>
        </pc:sldMkLst>
        <pc:spChg chg="add mod">
          <ac:chgData name="Flurin Solèr" userId="ee80f6ed-b0d5-431f-a028-83f163a767c0" providerId="ADAL" clId="{93A4701B-DE91-7340-904B-6D73DCCF5573}" dt="2022-03-08T14:56:25.128" v="9086"/>
          <ac:spMkLst>
            <pc:docMk/>
            <pc:sldMk cId="1838715838" sldId="394"/>
            <ac:spMk id="8" creationId="{B9A5E461-BC37-7542-8CA0-7BAC9977D516}"/>
          </ac:spMkLst>
        </pc:spChg>
        <pc:spChg chg="add mod">
          <ac:chgData name="Flurin Solèr" userId="ee80f6ed-b0d5-431f-a028-83f163a767c0" providerId="ADAL" clId="{93A4701B-DE91-7340-904B-6D73DCCF5573}" dt="2022-03-08T14:56:25.128" v="9086"/>
          <ac:spMkLst>
            <pc:docMk/>
            <pc:sldMk cId="1838715838" sldId="394"/>
            <ac:spMk id="10" creationId="{394A279B-F6D9-6F45-A728-6088AA8F617D}"/>
          </ac:spMkLst>
        </pc:spChg>
        <pc:spChg chg="add mod">
          <ac:chgData name="Flurin Solèr" userId="ee80f6ed-b0d5-431f-a028-83f163a767c0" providerId="ADAL" clId="{93A4701B-DE91-7340-904B-6D73DCCF5573}" dt="2022-03-08T14:56:25.128" v="9086"/>
          <ac:spMkLst>
            <pc:docMk/>
            <pc:sldMk cId="1838715838" sldId="394"/>
            <ac:spMk id="11" creationId="{875AF9F4-ABE4-DB4E-8E8B-3E501540DF93}"/>
          </ac:spMkLst>
        </pc:spChg>
        <pc:spChg chg="add mod">
          <ac:chgData name="Flurin Solèr" userId="ee80f6ed-b0d5-431f-a028-83f163a767c0" providerId="ADAL" clId="{93A4701B-DE91-7340-904B-6D73DCCF5573}" dt="2022-03-08T14:56:25.128" v="9086"/>
          <ac:spMkLst>
            <pc:docMk/>
            <pc:sldMk cId="1838715838" sldId="394"/>
            <ac:spMk id="12" creationId="{90F48EE5-94D6-1D46-AE20-921BF10A3D68}"/>
          </ac:spMkLst>
        </pc:spChg>
        <pc:picChg chg="add mod modCrop">
          <ac:chgData name="Flurin Solèr" userId="ee80f6ed-b0d5-431f-a028-83f163a767c0" providerId="ADAL" clId="{93A4701B-DE91-7340-904B-6D73DCCF5573}" dt="2022-03-08T11:25:11.645" v="8349" actId="167"/>
          <ac:picMkLst>
            <pc:docMk/>
            <pc:sldMk cId="1838715838" sldId="394"/>
            <ac:picMk id="3" creationId="{37B99E88-96AB-6B40-86CC-08FF92496C59}"/>
          </ac:picMkLst>
        </pc:picChg>
        <pc:picChg chg="del">
          <ac:chgData name="Flurin Solèr" userId="ee80f6ed-b0d5-431f-a028-83f163a767c0" providerId="ADAL" clId="{93A4701B-DE91-7340-904B-6D73DCCF5573}" dt="2022-03-08T11:25:12.998" v="8350" actId="478"/>
          <ac:picMkLst>
            <pc:docMk/>
            <pc:sldMk cId="1838715838" sldId="394"/>
            <ac:picMk id="7" creationId="{541B9A02-6D11-254A-9AEA-8E8BF9750CFA}"/>
          </ac:picMkLst>
        </pc:picChg>
      </pc:sldChg>
      <pc:sldChg chg="addSp delSp modSp add mod modAnim modNotesTx">
        <pc:chgData name="Flurin Solèr" userId="ee80f6ed-b0d5-431f-a028-83f163a767c0" providerId="ADAL" clId="{93A4701B-DE91-7340-904B-6D73DCCF5573}" dt="2022-03-08T14:56:54.101" v="9106"/>
        <pc:sldMkLst>
          <pc:docMk/>
          <pc:sldMk cId="595654336" sldId="395"/>
        </pc:sldMkLst>
        <pc:spChg chg="add del mod">
          <ac:chgData name="Flurin Solèr" userId="ee80f6ed-b0d5-431f-a028-83f163a767c0" providerId="ADAL" clId="{93A4701B-DE91-7340-904B-6D73DCCF5573}" dt="2022-03-08T11:26:45.876" v="8369" actId="478"/>
          <ac:spMkLst>
            <pc:docMk/>
            <pc:sldMk cId="595654336" sldId="395"/>
            <ac:spMk id="4" creationId="{75E13A45-014A-3544-9CA4-3376749EAEAA}"/>
          </ac:spMkLst>
        </pc:spChg>
        <pc:spChg chg="mod">
          <ac:chgData name="Flurin Solèr" userId="ee80f6ed-b0d5-431f-a028-83f163a767c0" providerId="ADAL" clId="{93A4701B-DE91-7340-904B-6D73DCCF5573}" dt="2022-03-08T14:45:25.487" v="8985" actId="255"/>
          <ac:spMkLst>
            <pc:docMk/>
            <pc:sldMk cId="595654336" sldId="395"/>
            <ac:spMk id="12" creationId="{8D93B5DC-82BE-D44E-AB4F-5DB10C447AF4}"/>
          </ac:spMkLst>
        </pc:spChg>
        <pc:spChg chg="del mod">
          <ac:chgData name="Flurin Solèr" userId="ee80f6ed-b0d5-431f-a028-83f163a767c0" providerId="ADAL" clId="{93A4701B-DE91-7340-904B-6D73DCCF5573}" dt="2022-03-08T11:32:21.020" v="8593" actId="478"/>
          <ac:spMkLst>
            <pc:docMk/>
            <pc:sldMk cId="595654336" sldId="395"/>
            <ac:spMk id="17" creationId="{669C3B99-4B87-3848-A180-1EF8CDC07886}"/>
          </ac:spMkLst>
        </pc:spChg>
        <pc:spChg chg="del mod">
          <ac:chgData name="Flurin Solèr" userId="ee80f6ed-b0d5-431f-a028-83f163a767c0" providerId="ADAL" clId="{93A4701B-DE91-7340-904B-6D73DCCF5573}" dt="2022-03-08T11:32:19.222" v="8591" actId="478"/>
          <ac:spMkLst>
            <pc:docMk/>
            <pc:sldMk cId="595654336" sldId="395"/>
            <ac:spMk id="18" creationId="{91C5D5D5-FE30-A14C-83CA-9215AFE078C2}"/>
          </ac:spMkLst>
        </pc:spChg>
        <pc:spChg chg="add mod">
          <ac:chgData name="Flurin Solèr" userId="ee80f6ed-b0d5-431f-a028-83f163a767c0" providerId="ADAL" clId="{93A4701B-DE91-7340-904B-6D73DCCF5573}" dt="2022-03-08T14:56:54.101" v="9106"/>
          <ac:spMkLst>
            <pc:docMk/>
            <pc:sldMk cId="595654336" sldId="395"/>
            <ac:spMk id="20" creationId="{6CBAFFF3-6B2A-8740-8704-8CE32672517D}"/>
          </ac:spMkLst>
        </pc:spChg>
        <pc:spChg chg="add mod">
          <ac:chgData name="Flurin Solèr" userId="ee80f6ed-b0d5-431f-a028-83f163a767c0" providerId="ADAL" clId="{93A4701B-DE91-7340-904B-6D73DCCF5573}" dt="2022-03-08T14:56:54.101" v="9106"/>
          <ac:spMkLst>
            <pc:docMk/>
            <pc:sldMk cId="595654336" sldId="395"/>
            <ac:spMk id="21" creationId="{43138940-BA1C-C84A-9863-8294DDF329D1}"/>
          </ac:spMkLst>
        </pc:spChg>
        <pc:picChg chg="add mod modCrop">
          <ac:chgData name="Flurin Solèr" userId="ee80f6ed-b0d5-431f-a028-83f163a767c0" providerId="ADAL" clId="{93A4701B-DE91-7340-904B-6D73DCCF5573}" dt="2022-03-08T11:33:23.017" v="8611" actId="167"/>
          <ac:picMkLst>
            <pc:docMk/>
            <pc:sldMk cId="595654336" sldId="395"/>
            <ac:picMk id="5" creationId="{BCDC3B18-5AFC-F24C-BA47-DEADD411CD09}"/>
          </ac:picMkLst>
        </pc:picChg>
        <pc:picChg chg="del">
          <ac:chgData name="Flurin Solèr" userId="ee80f6ed-b0d5-431f-a028-83f163a767c0" providerId="ADAL" clId="{93A4701B-DE91-7340-904B-6D73DCCF5573}" dt="2022-03-08T11:26:44.219" v="8368" actId="478"/>
          <ac:picMkLst>
            <pc:docMk/>
            <pc:sldMk cId="595654336" sldId="395"/>
            <ac:picMk id="11" creationId="{9F788444-53D3-7E40-94EA-5C217FD41E16}"/>
          </ac:picMkLst>
        </pc:picChg>
        <pc:picChg chg="add del mod">
          <ac:chgData name="Flurin Solèr" userId="ee80f6ed-b0d5-431f-a028-83f163a767c0" providerId="ADAL" clId="{93A4701B-DE91-7340-904B-6D73DCCF5573}" dt="2022-03-08T11:33:24.382" v="8612" actId="478"/>
          <ac:picMkLst>
            <pc:docMk/>
            <pc:sldMk cId="595654336" sldId="395"/>
            <ac:picMk id="19" creationId="{6C36B9F6-9C53-274E-BE06-9AC88502755C}"/>
          </ac:picMkLst>
        </pc:picChg>
        <pc:cxnChg chg="del">
          <ac:chgData name="Flurin Solèr" userId="ee80f6ed-b0d5-431f-a028-83f163a767c0" providerId="ADAL" clId="{93A4701B-DE91-7340-904B-6D73DCCF5573}" dt="2022-03-08T11:32:21.627" v="8594" actId="478"/>
          <ac:cxnSpMkLst>
            <pc:docMk/>
            <pc:sldMk cId="595654336" sldId="395"/>
            <ac:cxnSpMk id="13" creationId="{E737B3F0-E336-9247-B392-F4685CE287F8}"/>
          </ac:cxnSpMkLst>
        </pc:cxnChg>
        <pc:cxnChg chg="del">
          <ac:chgData name="Flurin Solèr" userId="ee80f6ed-b0d5-431f-a028-83f163a767c0" providerId="ADAL" clId="{93A4701B-DE91-7340-904B-6D73DCCF5573}" dt="2022-03-08T11:32:17.155" v="8588" actId="478"/>
          <ac:cxnSpMkLst>
            <pc:docMk/>
            <pc:sldMk cId="595654336" sldId="395"/>
            <ac:cxnSpMk id="14" creationId="{B07338C9-8492-2048-A10C-C073FE82FD94}"/>
          </ac:cxnSpMkLst>
        </pc:cxnChg>
        <pc:cxnChg chg="del">
          <ac:chgData name="Flurin Solèr" userId="ee80f6ed-b0d5-431f-a028-83f163a767c0" providerId="ADAL" clId="{93A4701B-DE91-7340-904B-6D73DCCF5573}" dt="2022-03-08T11:32:18.411" v="8590" actId="478"/>
          <ac:cxnSpMkLst>
            <pc:docMk/>
            <pc:sldMk cId="595654336" sldId="395"/>
            <ac:cxnSpMk id="15" creationId="{7984FBFE-ECE9-6242-80AE-10E58BD889CA}"/>
          </ac:cxnSpMkLst>
        </pc:cxnChg>
        <pc:cxnChg chg="del">
          <ac:chgData name="Flurin Solèr" userId="ee80f6ed-b0d5-431f-a028-83f163a767c0" providerId="ADAL" clId="{93A4701B-DE91-7340-904B-6D73DCCF5573}" dt="2022-03-08T11:32:15.782" v="8586" actId="478"/>
          <ac:cxnSpMkLst>
            <pc:docMk/>
            <pc:sldMk cId="595654336" sldId="395"/>
            <ac:cxnSpMk id="16" creationId="{F4A34F7E-7A6A-4049-BFAC-15BDA7BD3D15}"/>
          </ac:cxnSpMkLst>
        </pc:cxnChg>
      </pc:sldChg>
      <pc:sldChg chg="new del">
        <pc:chgData name="Flurin Solèr" userId="ee80f6ed-b0d5-431f-a028-83f163a767c0" providerId="ADAL" clId="{93A4701B-DE91-7340-904B-6D73DCCF5573}" dt="2022-03-08T11:26:40.256" v="8366" actId="680"/>
        <pc:sldMkLst>
          <pc:docMk/>
          <pc:sldMk cId="1208602918" sldId="395"/>
        </pc:sldMkLst>
      </pc:sldChg>
      <pc:sldChg chg="addSp delSp modSp add mod modNotesTx">
        <pc:chgData name="Flurin Solèr" userId="ee80f6ed-b0d5-431f-a028-83f163a767c0" providerId="ADAL" clId="{93A4701B-DE91-7340-904B-6D73DCCF5573}" dt="2022-03-08T14:56:30.203" v="9087"/>
        <pc:sldMkLst>
          <pc:docMk/>
          <pc:sldMk cId="309067493" sldId="396"/>
        </pc:sldMkLst>
        <pc:spChg chg="add mod">
          <ac:chgData name="Flurin Solèr" userId="ee80f6ed-b0d5-431f-a028-83f163a767c0" providerId="ADAL" clId="{93A4701B-DE91-7340-904B-6D73DCCF5573}" dt="2022-03-08T14:42:14.763" v="8972" actId="20577"/>
          <ac:spMkLst>
            <pc:docMk/>
            <pc:sldMk cId="309067493" sldId="396"/>
            <ac:spMk id="7" creationId="{CDB862A7-8EFC-5C40-87BD-321BE114CD8D}"/>
          </ac:spMkLst>
        </pc:spChg>
        <pc:spChg chg="add mod">
          <ac:chgData name="Flurin Solèr" userId="ee80f6ed-b0d5-431f-a028-83f163a767c0" providerId="ADAL" clId="{93A4701B-DE91-7340-904B-6D73DCCF5573}" dt="2022-03-08T14:56:30.203" v="9087"/>
          <ac:spMkLst>
            <pc:docMk/>
            <pc:sldMk cId="309067493" sldId="396"/>
            <ac:spMk id="8" creationId="{4FAFDCE7-D8CB-474D-A739-1B90EC815C80}"/>
          </ac:spMkLst>
        </pc:spChg>
        <pc:spChg chg="add mod">
          <ac:chgData name="Flurin Solèr" userId="ee80f6ed-b0d5-431f-a028-83f163a767c0" providerId="ADAL" clId="{93A4701B-DE91-7340-904B-6D73DCCF5573}" dt="2022-03-08T14:56:30.203" v="9087"/>
          <ac:spMkLst>
            <pc:docMk/>
            <pc:sldMk cId="309067493" sldId="396"/>
            <ac:spMk id="9" creationId="{1059D239-B41C-5543-88BA-31FEC0309402}"/>
          </ac:spMkLst>
        </pc:spChg>
        <pc:spChg chg="add mod">
          <ac:chgData name="Flurin Solèr" userId="ee80f6ed-b0d5-431f-a028-83f163a767c0" providerId="ADAL" clId="{93A4701B-DE91-7340-904B-6D73DCCF5573}" dt="2022-03-08T14:56:30.203" v="9087"/>
          <ac:spMkLst>
            <pc:docMk/>
            <pc:sldMk cId="309067493" sldId="396"/>
            <ac:spMk id="10" creationId="{E789EC51-0213-004F-B835-AC8AB0E2E2EA}"/>
          </ac:spMkLst>
        </pc:spChg>
        <pc:spChg chg="add mod">
          <ac:chgData name="Flurin Solèr" userId="ee80f6ed-b0d5-431f-a028-83f163a767c0" providerId="ADAL" clId="{93A4701B-DE91-7340-904B-6D73DCCF5573}" dt="2022-03-08T14:56:30.203" v="9087"/>
          <ac:spMkLst>
            <pc:docMk/>
            <pc:sldMk cId="309067493" sldId="396"/>
            <ac:spMk id="11" creationId="{5A6DC9D7-55BF-0848-A6AE-82F444253B6C}"/>
          </ac:spMkLst>
        </pc:spChg>
        <pc:picChg chg="add del mod modCrop">
          <ac:chgData name="Flurin Solèr" userId="ee80f6ed-b0d5-431f-a028-83f163a767c0" providerId="ADAL" clId="{93A4701B-DE91-7340-904B-6D73DCCF5573}" dt="2022-03-08T11:29:36.058" v="8456" actId="167"/>
          <ac:picMkLst>
            <pc:docMk/>
            <pc:sldMk cId="309067493" sldId="396"/>
            <ac:picMk id="3" creationId="{06448012-1A7C-084E-865F-2F4B152DBC82}"/>
          </ac:picMkLst>
        </pc:picChg>
        <pc:picChg chg="del">
          <ac:chgData name="Flurin Solèr" userId="ee80f6ed-b0d5-431f-a028-83f163a767c0" providerId="ADAL" clId="{93A4701B-DE91-7340-904B-6D73DCCF5573}" dt="2022-03-08T11:28:26.181" v="8417" actId="478"/>
          <ac:picMkLst>
            <pc:docMk/>
            <pc:sldMk cId="309067493" sldId="396"/>
            <ac:picMk id="5" creationId="{D7F6A700-0A76-7E47-85AC-E688140E8D79}"/>
          </ac:picMkLst>
        </pc:picChg>
        <pc:picChg chg="add del mod">
          <ac:chgData name="Flurin Solèr" userId="ee80f6ed-b0d5-431f-a028-83f163a767c0" providerId="ADAL" clId="{93A4701B-DE91-7340-904B-6D73DCCF5573}" dt="2022-03-08T11:29:37.243" v="8457" actId="478"/>
          <ac:picMkLst>
            <pc:docMk/>
            <pc:sldMk cId="309067493" sldId="396"/>
            <ac:picMk id="6" creationId="{6BB391E5-C45E-1A48-B6F3-EA7C40F655FA}"/>
          </ac:picMkLst>
        </pc:picChg>
      </pc:sldChg>
      <pc:sldChg chg="addSp delSp modSp add mod modNotesTx">
        <pc:chgData name="Flurin Solèr" userId="ee80f6ed-b0d5-431f-a028-83f163a767c0" providerId="ADAL" clId="{93A4701B-DE91-7340-904B-6D73DCCF5573}" dt="2022-03-08T14:56:50.483" v="9105" actId="1076"/>
        <pc:sldMkLst>
          <pc:docMk/>
          <pc:sldMk cId="546853720" sldId="397"/>
        </pc:sldMkLst>
        <pc:spChg chg="add mod">
          <ac:chgData name="Flurin Solèr" userId="ee80f6ed-b0d5-431f-a028-83f163a767c0" providerId="ADAL" clId="{93A4701B-DE91-7340-904B-6D73DCCF5573}" dt="2022-03-08T14:56:41.569" v="9098" actId="20577"/>
          <ac:spMkLst>
            <pc:docMk/>
            <pc:sldMk cId="546853720" sldId="397"/>
            <ac:spMk id="5" creationId="{DD9E3A0E-A475-5442-9932-0E7FCDFD4500}"/>
          </ac:spMkLst>
        </pc:spChg>
        <pc:spChg chg="add mod">
          <ac:chgData name="Flurin Solèr" userId="ee80f6ed-b0d5-431f-a028-83f163a767c0" providerId="ADAL" clId="{93A4701B-DE91-7340-904B-6D73DCCF5573}" dt="2022-03-08T14:56:50.483" v="9105" actId="1076"/>
          <ac:spMkLst>
            <pc:docMk/>
            <pc:sldMk cId="546853720" sldId="397"/>
            <ac:spMk id="6" creationId="{4BCF75CC-7D00-9D4F-ACBD-C26B85CB991E}"/>
          </ac:spMkLst>
        </pc:spChg>
        <pc:picChg chg="del">
          <ac:chgData name="Flurin Solèr" userId="ee80f6ed-b0d5-431f-a028-83f163a767c0" providerId="ADAL" clId="{93A4701B-DE91-7340-904B-6D73DCCF5573}" dt="2022-03-08T11:31:12.935" v="8517" actId="478"/>
          <ac:picMkLst>
            <pc:docMk/>
            <pc:sldMk cId="546853720" sldId="397"/>
            <ac:picMk id="3" creationId="{06448012-1A7C-084E-865F-2F4B152DBC82}"/>
          </ac:picMkLst>
        </pc:picChg>
        <pc:picChg chg="add del mod modCrop">
          <ac:chgData name="Flurin Solèr" userId="ee80f6ed-b0d5-431f-a028-83f163a767c0" providerId="ADAL" clId="{93A4701B-DE91-7340-904B-6D73DCCF5573}" dt="2022-03-08T11:31:11.774" v="8516" actId="167"/>
          <ac:picMkLst>
            <pc:docMk/>
            <pc:sldMk cId="546853720" sldId="397"/>
            <ac:picMk id="4" creationId="{4F083417-F72D-D240-BB43-56F7D91BF598}"/>
          </ac:picMkLst>
        </pc:picChg>
      </pc:sldChg>
      <pc:sldChg chg="add">
        <pc:chgData name="Flurin Solèr" userId="ee80f6ed-b0d5-431f-a028-83f163a767c0" providerId="ADAL" clId="{93A4701B-DE91-7340-904B-6D73DCCF5573}" dt="2022-03-08T14:32:56.884" v="8845"/>
        <pc:sldMkLst>
          <pc:docMk/>
          <pc:sldMk cId="9305389" sldId="403"/>
        </pc:sldMkLst>
      </pc:sldChg>
    </pc:docChg>
  </pc:docChgLst>
  <pc:docChgLst>
    <pc:chgData name="Flurin Solèr" userId="ee80f6ed-b0d5-431f-a028-83f163a767c0" providerId="ADAL" clId="{D384AC3D-5D22-9245-9315-EA6CBCE2BADC}"/>
    <pc:docChg chg="custSel addSld modSld">
      <pc:chgData name="Flurin Solèr" userId="ee80f6ed-b0d5-431f-a028-83f163a767c0" providerId="ADAL" clId="{D384AC3D-5D22-9245-9315-EA6CBCE2BADC}" dt="2021-12-02T15:47:05.933" v="1009" actId="20577"/>
      <pc:docMkLst>
        <pc:docMk/>
      </pc:docMkLst>
      <pc:sldChg chg="modSp mod">
        <pc:chgData name="Flurin Solèr" userId="ee80f6ed-b0d5-431f-a028-83f163a767c0" providerId="ADAL" clId="{D384AC3D-5D22-9245-9315-EA6CBCE2BADC}" dt="2021-12-02T15:47:05.933" v="1009" actId="20577"/>
        <pc:sldMkLst>
          <pc:docMk/>
          <pc:sldMk cId="2940462915" sldId="273"/>
        </pc:sldMkLst>
        <pc:spChg chg="mod">
          <ac:chgData name="Flurin Solèr" userId="ee80f6ed-b0d5-431f-a028-83f163a767c0" providerId="ADAL" clId="{D384AC3D-5D22-9245-9315-EA6CBCE2BADC}" dt="2021-12-02T15:47:05.933" v="1009" actId="20577"/>
          <ac:spMkLst>
            <pc:docMk/>
            <pc:sldMk cId="2940462915" sldId="273"/>
            <ac:spMk id="6" creationId="{F925386E-5B21-1A45-B5F5-AB3B5975E95E}"/>
          </ac:spMkLst>
        </pc:spChg>
      </pc:sldChg>
      <pc:sldChg chg="modSp mod">
        <pc:chgData name="Flurin Solèr" userId="ee80f6ed-b0d5-431f-a028-83f163a767c0" providerId="ADAL" clId="{D384AC3D-5D22-9245-9315-EA6CBCE2BADC}" dt="2021-12-02T14:50:28.755" v="540" actId="20577"/>
        <pc:sldMkLst>
          <pc:docMk/>
          <pc:sldMk cId="2389370084" sldId="290"/>
        </pc:sldMkLst>
        <pc:spChg chg="mod">
          <ac:chgData name="Flurin Solèr" userId="ee80f6ed-b0d5-431f-a028-83f163a767c0" providerId="ADAL" clId="{D384AC3D-5D22-9245-9315-EA6CBCE2BADC}" dt="2021-12-02T14:33:01.151" v="29" actId="20577"/>
          <ac:spMkLst>
            <pc:docMk/>
            <pc:sldMk cId="2389370084" sldId="290"/>
            <ac:spMk id="2" creationId="{18890567-2F09-4C13-966D-2A891E8EC707}"/>
          </ac:spMkLst>
        </pc:spChg>
        <pc:spChg chg="mod">
          <ac:chgData name="Flurin Solèr" userId="ee80f6ed-b0d5-431f-a028-83f163a767c0" providerId="ADAL" clId="{D384AC3D-5D22-9245-9315-EA6CBCE2BADC}" dt="2021-12-02T14:50:28.755" v="540" actId="20577"/>
          <ac:spMkLst>
            <pc:docMk/>
            <pc:sldMk cId="2389370084" sldId="290"/>
            <ac:spMk id="6" creationId="{08144A75-E1AA-4B88-8B62-2A8C20E8765F}"/>
          </ac:spMkLst>
        </pc:spChg>
      </pc:sldChg>
      <pc:sldChg chg="modSp mod">
        <pc:chgData name="Flurin Solèr" userId="ee80f6ed-b0d5-431f-a028-83f163a767c0" providerId="ADAL" clId="{D384AC3D-5D22-9245-9315-EA6CBCE2BADC}" dt="2021-12-02T14:53:45.023" v="609" actId="20577"/>
        <pc:sldMkLst>
          <pc:docMk/>
          <pc:sldMk cId="1267167501" sldId="294"/>
        </pc:sldMkLst>
        <pc:spChg chg="mod">
          <ac:chgData name="Flurin Solèr" userId="ee80f6ed-b0d5-431f-a028-83f163a767c0" providerId="ADAL" clId="{D384AC3D-5D22-9245-9315-EA6CBCE2BADC}" dt="2021-12-02T14:53:45.023" v="609" actId="20577"/>
          <ac:spMkLst>
            <pc:docMk/>
            <pc:sldMk cId="1267167501" sldId="294"/>
            <ac:spMk id="6" creationId="{1DFBA8C3-4A06-4D11-8F6E-631A8B09BF07}"/>
          </ac:spMkLst>
        </pc:spChg>
      </pc:sldChg>
      <pc:sldChg chg="modSp mod">
        <pc:chgData name="Flurin Solèr" userId="ee80f6ed-b0d5-431f-a028-83f163a767c0" providerId="ADAL" clId="{D384AC3D-5D22-9245-9315-EA6CBCE2BADC}" dt="2021-12-02T14:23:22.124" v="2" actId="14100"/>
        <pc:sldMkLst>
          <pc:docMk/>
          <pc:sldMk cId="1226814430" sldId="296"/>
        </pc:sldMkLst>
        <pc:picChg chg="mod">
          <ac:chgData name="Flurin Solèr" userId="ee80f6ed-b0d5-431f-a028-83f163a767c0" providerId="ADAL" clId="{D384AC3D-5D22-9245-9315-EA6CBCE2BADC}" dt="2021-12-02T14:23:22.124" v="2" actId="14100"/>
          <ac:picMkLst>
            <pc:docMk/>
            <pc:sldMk cId="1226814430" sldId="296"/>
            <ac:picMk id="6" creationId="{3CD717B1-7D48-4935-8766-AE631ECA74E4}"/>
          </ac:picMkLst>
        </pc:picChg>
      </pc:sldChg>
      <pc:sldChg chg="addSp modSp new mod">
        <pc:chgData name="Flurin Solèr" userId="ee80f6ed-b0d5-431f-a028-83f163a767c0" providerId="ADAL" clId="{D384AC3D-5D22-9245-9315-EA6CBCE2BADC}" dt="2021-12-02T15:00:57.939" v="858"/>
        <pc:sldMkLst>
          <pc:docMk/>
          <pc:sldMk cId="2476377466" sldId="298"/>
        </pc:sldMkLst>
        <pc:spChg chg="mod">
          <ac:chgData name="Flurin Solèr" userId="ee80f6ed-b0d5-431f-a028-83f163a767c0" providerId="ADAL" clId="{D384AC3D-5D22-9245-9315-EA6CBCE2BADC}" dt="2021-12-02T14:54:04.232" v="623" actId="20577"/>
          <ac:spMkLst>
            <pc:docMk/>
            <pc:sldMk cId="2476377466" sldId="298"/>
            <ac:spMk id="2" creationId="{11085FC6-B3E9-5346-BFA5-0778E995509D}"/>
          </ac:spMkLst>
        </pc:spChg>
        <pc:spChg chg="mod">
          <ac:chgData name="Flurin Solèr" userId="ee80f6ed-b0d5-431f-a028-83f163a767c0" providerId="ADAL" clId="{D384AC3D-5D22-9245-9315-EA6CBCE2BADC}" dt="2021-12-02T15:00:57.939" v="858"/>
          <ac:spMkLst>
            <pc:docMk/>
            <pc:sldMk cId="2476377466" sldId="298"/>
            <ac:spMk id="3" creationId="{815E49A7-E8C9-3947-9134-C39A04FBE58F}"/>
          </ac:spMkLst>
        </pc:spChg>
        <pc:spChg chg="mod">
          <ac:chgData name="Flurin Solèr" userId="ee80f6ed-b0d5-431f-a028-83f163a767c0" providerId="ADAL" clId="{D384AC3D-5D22-9245-9315-EA6CBCE2BADC}" dt="2021-12-02T14:58:35.459" v="839"/>
          <ac:spMkLst>
            <pc:docMk/>
            <pc:sldMk cId="2476377466" sldId="298"/>
            <ac:spMk id="8" creationId="{335B5821-6425-164C-9379-2E0220AA7E64}"/>
          </ac:spMkLst>
        </pc:spChg>
        <pc:spChg chg="mod">
          <ac:chgData name="Flurin Solèr" userId="ee80f6ed-b0d5-431f-a028-83f163a767c0" providerId="ADAL" clId="{D384AC3D-5D22-9245-9315-EA6CBCE2BADC}" dt="2021-12-02T14:58:35.459" v="839"/>
          <ac:spMkLst>
            <pc:docMk/>
            <pc:sldMk cId="2476377466" sldId="298"/>
            <ac:spMk id="9" creationId="{96CABD29-1805-5C4E-A024-A8E1511B5850}"/>
          </ac:spMkLst>
        </pc:spChg>
        <pc:spChg chg="mod">
          <ac:chgData name="Flurin Solèr" userId="ee80f6ed-b0d5-431f-a028-83f163a767c0" providerId="ADAL" clId="{D384AC3D-5D22-9245-9315-EA6CBCE2BADC}" dt="2021-12-02T14:58:35.459" v="839"/>
          <ac:spMkLst>
            <pc:docMk/>
            <pc:sldMk cId="2476377466" sldId="298"/>
            <ac:spMk id="10" creationId="{0C393019-9117-084C-AF1C-006768E63977}"/>
          </ac:spMkLst>
        </pc:spChg>
        <pc:spChg chg="mod">
          <ac:chgData name="Flurin Solèr" userId="ee80f6ed-b0d5-431f-a028-83f163a767c0" providerId="ADAL" clId="{D384AC3D-5D22-9245-9315-EA6CBCE2BADC}" dt="2021-12-02T14:58:35.459" v="839"/>
          <ac:spMkLst>
            <pc:docMk/>
            <pc:sldMk cId="2476377466" sldId="298"/>
            <ac:spMk id="11" creationId="{0C750C0E-BBB9-9246-944E-B7E8E72E36F8}"/>
          </ac:spMkLst>
        </pc:spChg>
        <pc:spChg chg="mod">
          <ac:chgData name="Flurin Solèr" userId="ee80f6ed-b0d5-431f-a028-83f163a767c0" providerId="ADAL" clId="{D384AC3D-5D22-9245-9315-EA6CBCE2BADC}" dt="2021-12-02T14:58:53.899" v="841" actId="255"/>
          <ac:spMkLst>
            <pc:docMk/>
            <pc:sldMk cId="2476377466" sldId="298"/>
            <ac:spMk id="12" creationId="{7DFCC82E-52DB-3A4F-8F46-138236EBDD95}"/>
          </ac:spMkLst>
        </pc:spChg>
        <pc:spChg chg="mod">
          <ac:chgData name="Flurin Solèr" userId="ee80f6ed-b0d5-431f-a028-83f163a767c0" providerId="ADAL" clId="{D384AC3D-5D22-9245-9315-EA6CBCE2BADC}" dt="2021-12-02T14:58:35.459" v="839"/>
          <ac:spMkLst>
            <pc:docMk/>
            <pc:sldMk cId="2476377466" sldId="298"/>
            <ac:spMk id="13" creationId="{DAD8581F-214B-3044-95F7-528000271AF8}"/>
          </ac:spMkLst>
        </pc:spChg>
        <pc:spChg chg="mod">
          <ac:chgData name="Flurin Solèr" userId="ee80f6ed-b0d5-431f-a028-83f163a767c0" providerId="ADAL" clId="{D384AC3D-5D22-9245-9315-EA6CBCE2BADC}" dt="2021-12-02T14:58:35.459" v="839"/>
          <ac:spMkLst>
            <pc:docMk/>
            <pc:sldMk cId="2476377466" sldId="298"/>
            <ac:spMk id="16" creationId="{47898D9B-7550-5A42-AFBE-77E445986FBD}"/>
          </ac:spMkLst>
        </pc:spChg>
        <pc:spChg chg="mod">
          <ac:chgData name="Flurin Solèr" userId="ee80f6ed-b0d5-431f-a028-83f163a767c0" providerId="ADAL" clId="{D384AC3D-5D22-9245-9315-EA6CBCE2BADC}" dt="2021-12-02T14:58:35.459" v="839"/>
          <ac:spMkLst>
            <pc:docMk/>
            <pc:sldMk cId="2476377466" sldId="298"/>
            <ac:spMk id="17" creationId="{F1F5C3F9-6F42-C549-A801-FFA3760C7327}"/>
          </ac:spMkLst>
        </pc:spChg>
        <pc:spChg chg="mod">
          <ac:chgData name="Flurin Solèr" userId="ee80f6ed-b0d5-431f-a028-83f163a767c0" providerId="ADAL" clId="{D384AC3D-5D22-9245-9315-EA6CBCE2BADC}" dt="2021-12-02T14:58:35.459" v="839"/>
          <ac:spMkLst>
            <pc:docMk/>
            <pc:sldMk cId="2476377466" sldId="298"/>
            <ac:spMk id="18" creationId="{DC5559D7-8B07-7746-B85A-16F10025FB57}"/>
          </ac:spMkLst>
        </pc:spChg>
        <pc:spChg chg="mod">
          <ac:chgData name="Flurin Solèr" userId="ee80f6ed-b0d5-431f-a028-83f163a767c0" providerId="ADAL" clId="{D384AC3D-5D22-9245-9315-EA6CBCE2BADC}" dt="2021-12-02T15:00:28.643" v="855" actId="20577"/>
          <ac:spMkLst>
            <pc:docMk/>
            <pc:sldMk cId="2476377466" sldId="298"/>
            <ac:spMk id="19" creationId="{0DC100FA-C027-BB43-A4F3-0BCB9688A5AA}"/>
          </ac:spMkLst>
        </pc:spChg>
        <pc:spChg chg="mod">
          <ac:chgData name="Flurin Solèr" userId="ee80f6ed-b0d5-431f-a028-83f163a767c0" providerId="ADAL" clId="{D384AC3D-5D22-9245-9315-EA6CBCE2BADC}" dt="2021-12-02T14:58:35.459" v="839"/>
          <ac:spMkLst>
            <pc:docMk/>
            <pc:sldMk cId="2476377466" sldId="298"/>
            <ac:spMk id="20" creationId="{1396611E-BC45-0341-B816-34B5FF058D9C}"/>
          </ac:spMkLst>
        </pc:spChg>
        <pc:spChg chg="mod">
          <ac:chgData name="Flurin Solèr" userId="ee80f6ed-b0d5-431f-a028-83f163a767c0" providerId="ADAL" clId="{D384AC3D-5D22-9245-9315-EA6CBCE2BADC}" dt="2021-12-02T14:58:35.459" v="839"/>
          <ac:spMkLst>
            <pc:docMk/>
            <pc:sldMk cId="2476377466" sldId="298"/>
            <ac:spMk id="23" creationId="{EBD74ED0-AE43-E446-9575-45D2ED42EEF2}"/>
          </ac:spMkLst>
        </pc:spChg>
        <pc:spChg chg="mod">
          <ac:chgData name="Flurin Solèr" userId="ee80f6ed-b0d5-431f-a028-83f163a767c0" providerId="ADAL" clId="{D384AC3D-5D22-9245-9315-EA6CBCE2BADC}" dt="2021-12-02T14:58:59.220" v="842" actId="255"/>
          <ac:spMkLst>
            <pc:docMk/>
            <pc:sldMk cId="2476377466" sldId="298"/>
            <ac:spMk id="24" creationId="{ACAF5373-B0E9-FC4E-8763-A7B244F711A3}"/>
          </ac:spMkLst>
        </pc:spChg>
        <pc:spChg chg="mod">
          <ac:chgData name="Flurin Solèr" userId="ee80f6ed-b0d5-431f-a028-83f163a767c0" providerId="ADAL" clId="{D384AC3D-5D22-9245-9315-EA6CBCE2BADC}" dt="2021-12-02T14:58:35.459" v="839"/>
          <ac:spMkLst>
            <pc:docMk/>
            <pc:sldMk cId="2476377466" sldId="298"/>
            <ac:spMk id="25" creationId="{61AEB73A-872B-764C-BC6F-B455FBEBCD86}"/>
          </ac:spMkLst>
        </pc:spChg>
        <pc:spChg chg="mod">
          <ac:chgData name="Flurin Solèr" userId="ee80f6ed-b0d5-431f-a028-83f163a767c0" providerId="ADAL" clId="{D384AC3D-5D22-9245-9315-EA6CBCE2BADC}" dt="2021-12-02T14:59:07.023" v="844" actId="255"/>
          <ac:spMkLst>
            <pc:docMk/>
            <pc:sldMk cId="2476377466" sldId="298"/>
            <ac:spMk id="27" creationId="{A46724D4-6934-624E-99E0-521B55C5893A}"/>
          </ac:spMkLst>
        </pc:spChg>
        <pc:spChg chg="mod">
          <ac:chgData name="Flurin Solèr" userId="ee80f6ed-b0d5-431f-a028-83f163a767c0" providerId="ADAL" clId="{D384AC3D-5D22-9245-9315-EA6CBCE2BADC}" dt="2021-12-02T14:58:35.459" v="839"/>
          <ac:spMkLst>
            <pc:docMk/>
            <pc:sldMk cId="2476377466" sldId="298"/>
            <ac:spMk id="28" creationId="{E0554673-9B56-EF44-AEC2-958CF79B084C}"/>
          </ac:spMkLst>
        </pc:spChg>
        <pc:grpChg chg="add mod">
          <ac:chgData name="Flurin Solèr" userId="ee80f6ed-b0d5-431f-a028-83f163a767c0" providerId="ADAL" clId="{D384AC3D-5D22-9245-9315-EA6CBCE2BADC}" dt="2021-12-02T14:59:47.524" v="851" actId="1076"/>
          <ac:grpSpMkLst>
            <pc:docMk/>
            <pc:sldMk cId="2476377466" sldId="298"/>
            <ac:grpSpMk id="6" creationId="{499D7550-8041-4846-ADDA-E13DE0DB6438}"/>
          </ac:grpSpMkLst>
        </pc:grpChg>
        <pc:grpChg chg="mod">
          <ac:chgData name="Flurin Solèr" userId="ee80f6ed-b0d5-431f-a028-83f163a767c0" providerId="ADAL" clId="{D384AC3D-5D22-9245-9315-EA6CBCE2BADC}" dt="2021-12-02T14:58:35.459" v="839"/>
          <ac:grpSpMkLst>
            <pc:docMk/>
            <pc:sldMk cId="2476377466" sldId="298"/>
            <ac:grpSpMk id="7" creationId="{AF821195-A719-6E49-85AF-D5A4D9260CCF}"/>
          </ac:grpSpMkLst>
        </pc:grpChg>
        <pc:grpChg chg="add mod">
          <ac:chgData name="Flurin Solèr" userId="ee80f6ed-b0d5-431f-a028-83f163a767c0" providerId="ADAL" clId="{D384AC3D-5D22-9245-9315-EA6CBCE2BADC}" dt="2021-12-02T14:59:47.524" v="851" actId="1076"/>
          <ac:grpSpMkLst>
            <pc:docMk/>
            <pc:sldMk cId="2476377466" sldId="298"/>
            <ac:grpSpMk id="14" creationId="{2CEAA87F-0A57-1443-B78E-E7DCD70A93A4}"/>
          </ac:grpSpMkLst>
        </pc:grpChg>
        <pc:grpChg chg="mod">
          <ac:chgData name="Flurin Solèr" userId="ee80f6ed-b0d5-431f-a028-83f163a767c0" providerId="ADAL" clId="{D384AC3D-5D22-9245-9315-EA6CBCE2BADC}" dt="2021-12-02T14:58:35.459" v="839"/>
          <ac:grpSpMkLst>
            <pc:docMk/>
            <pc:sldMk cId="2476377466" sldId="298"/>
            <ac:grpSpMk id="15" creationId="{21C34F53-9485-D540-B298-7CDFF65A5F6A}"/>
          </ac:grpSpMkLst>
        </pc:grpChg>
        <pc:grpChg chg="add mod">
          <ac:chgData name="Flurin Solèr" userId="ee80f6ed-b0d5-431f-a028-83f163a767c0" providerId="ADAL" clId="{D384AC3D-5D22-9245-9315-EA6CBCE2BADC}" dt="2021-12-02T14:59:47.524" v="851" actId="1076"/>
          <ac:grpSpMkLst>
            <pc:docMk/>
            <pc:sldMk cId="2476377466" sldId="298"/>
            <ac:grpSpMk id="21" creationId="{D34AA676-121E-0044-B9E1-5DAF823F6AE7}"/>
          </ac:grpSpMkLst>
        </pc:grpChg>
        <pc:grpChg chg="mod">
          <ac:chgData name="Flurin Solèr" userId="ee80f6ed-b0d5-431f-a028-83f163a767c0" providerId="ADAL" clId="{D384AC3D-5D22-9245-9315-EA6CBCE2BADC}" dt="2021-12-02T14:58:35.459" v="839"/>
          <ac:grpSpMkLst>
            <pc:docMk/>
            <pc:sldMk cId="2476377466" sldId="298"/>
            <ac:grpSpMk id="22" creationId="{CBFAAEA1-FD83-E448-808B-5ABBEA5DE513}"/>
          </ac:grpSpMkLst>
        </pc:grpChg>
        <pc:grpChg chg="add mod">
          <ac:chgData name="Flurin Solèr" userId="ee80f6ed-b0d5-431f-a028-83f163a767c0" providerId="ADAL" clId="{D384AC3D-5D22-9245-9315-EA6CBCE2BADC}" dt="2021-12-02T14:59:47.524" v="851" actId="1076"/>
          <ac:grpSpMkLst>
            <pc:docMk/>
            <pc:sldMk cId="2476377466" sldId="298"/>
            <ac:grpSpMk id="26" creationId="{874E8B43-5F69-1B4C-BCCB-01955DD1E97A}"/>
          </ac:grpSpMkLst>
        </pc:grpChg>
      </pc:sldChg>
    </pc:docChg>
  </pc:docChgLst>
  <pc:docChgLst>
    <pc:chgData name="Loggia  Serena" userId="e1d797a7-22fe-4a25-901a-9a04d4c2f2e8" providerId="ADAL" clId="{539AA5F6-1534-5448-BBE9-5552820A37B3}"/>
    <pc:docChg chg="undo redo custSel addSld delSld modSld sldOrd modMainMaster">
      <pc:chgData name="Loggia  Serena" userId="e1d797a7-22fe-4a25-901a-9a04d4c2f2e8" providerId="ADAL" clId="{539AA5F6-1534-5448-BBE9-5552820A37B3}" dt="2022-03-08T15:00:20.109" v="4328" actId="20577"/>
      <pc:docMkLst>
        <pc:docMk/>
      </pc:docMkLst>
      <pc:sldChg chg="modSp mod">
        <pc:chgData name="Loggia  Serena" userId="e1d797a7-22fe-4a25-901a-9a04d4c2f2e8" providerId="ADAL" clId="{539AA5F6-1534-5448-BBE9-5552820A37B3}" dt="2022-03-04T16:16:07.445" v="801" actId="207"/>
        <pc:sldMkLst>
          <pc:docMk/>
          <pc:sldMk cId="1577499883" sldId="256"/>
        </pc:sldMkLst>
        <pc:spChg chg="mod">
          <ac:chgData name="Loggia  Serena" userId="e1d797a7-22fe-4a25-901a-9a04d4c2f2e8" providerId="ADAL" clId="{539AA5F6-1534-5448-BBE9-5552820A37B3}" dt="2022-03-04T16:16:07.445" v="801" actId="207"/>
          <ac:spMkLst>
            <pc:docMk/>
            <pc:sldMk cId="1577499883" sldId="256"/>
            <ac:spMk id="2" creationId="{00000000-0000-0000-0000-000000000000}"/>
          </ac:spMkLst>
        </pc:spChg>
      </pc:sldChg>
      <pc:sldChg chg="addSp delSp modSp add mod">
        <pc:chgData name="Loggia  Serena" userId="e1d797a7-22fe-4a25-901a-9a04d4c2f2e8" providerId="ADAL" clId="{539AA5F6-1534-5448-BBE9-5552820A37B3}" dt="2022-03-08T14:33:47.327" v="3954" actId="20577"/>
        <pc:sldMkLst>
          <pc:docMk/>
          <pc:sldMk cId="3905300968" sldId="257"/>
        </pc:sldMkLst>
        <pc:spChg chg="del">
          <ac:chgData name="Loggia  Serena" userId="e1d797a7-22fe-4a25-901a-9a04d4c2f2e8" providerId="ADAL" clId="{539AA5F6-1534-5448-BBE9-5552820A37B3}" dt="2022-03-04T16:17:07.122" v="802" actId="478"/>
          <ac:spMkLst>
            <pc:docMk/>
            <pc:sldMk cId="3905300968" sldId="257"/>
            <ac:spMk id="2" creationId="{B4A8D534-E411-48E2-8213-C4A2C281D724}"/>
          </ac:spMkLst>
        </pc:spChg>
        <pc:spChg chg="add del mod">
          <ac:chgData name="Loggia  Serena" userId="e1d797a7-22fe-4a25-901a-9a04d4c2f2e8" providerId="ADAL" clId="{539AA5F6-1534-5448-BBE9-5552820A37B3}" dt="2022-03-04T16:17:11.197" v="803" actId="478"/>
          <ac:spMkLst>
            <pc:docMk/>
            <pc:sldMk cId="3905300968" sldId="257"/>
            <ac:spMk id="7" creationId="{BB299882-5AA1-C442-A567-91673C66C565}"/>
          </ac:spMkLst>
        </pc:spChg>
        <pc:graphicFrameChg chg="mod">
          <ac:chgData name="Loggia  Serena" userId="e1d797a7-22fe-4a25-901a-9a04d4c2f2e8" providerId="ADAL" clId="{539AA5F6-1534-5448-BBE9-5552820A37B3}" dt="2022-03-08T14:33:47.327" v="3954" actId="20577"/>
          <ac:graphicFrameMkLst>
            <pc:docMk/>
            <pc:sldMk cId="3905300968" sldId="257"/>
            <ac:graphicFrameMk id="5" creationId="{16505839-6D32-4C24-A48A-AFC657133319}"/>
          </ac:graphicFrameMkLst>
        </pc:graphicFrameChg>
      </pc:sldChg>
      <pc:sldChg chg="addSp delSp modSp add mod ord modClrScheme chgLayout modNotesTx">
        <pc:chgData name="Loggia  Serena" userId="e1d797a7-22fe-4a25-901a-9a04d4c2f2e8" providerId="ADAL" clId="{539AA5F6-1534-5448-BBE9-5552820A37B3}" dt="2022-03-08T07:12:15.906" v="2963" actId="1076"/>
        <pc:sldMkLst>
          <pc:docMk/>
          <pc:sldMk cId="733854662" sldId="266"/>
        </pc:sldMkLst>
        <pc:spChg chg="mod ord">
          <ac:chgData name="Loggia  Serena" userId="e1d797a7-22fe-4a25-901a-9a04d4c2f2e8" providerId="ADAL" clId="{539AA5F6-1534-5448-BBE9-5552820A37B3}" dt="2022-03-08T07:05:09.582" v="2957" actId="20577"/>
          <ac:spMkLst>
            <pc:docMk/>
            <pc:sldMk cId="733854662" sldId="266"/>
            <ac:spMk id="2" creationId="{F815AD16-6275-4449-B9FD-F11A4A88E5E7}"/>
          </ac:spMkLst>
        </pc:spChg>
        <pc:spChg chg="add del mod ord">
          <ac:chgData name="Loggia  Serena" userId="e1d797a7-22fe-4a25-901a-9a04d4c2f2e8" providerId="ADAL" clId="{539AA5F6-1534-5448-BBE9-5552820A37B3}" dt="2022-03-07T17:16:38.692" v="1977" actId="478"/>
          <ac:spMkLst>
            <pc:docMk/>
            <pc:sldMk cId="733854662" sldId="266"/>
            <ac:spMk id="3" creationId="{4A8E1C2A-3244-CD41-899C-5710A06909F4}"/>
          </ac:spMkLst>
        </pc:spChg>
        <pc:spChg chg="mod ord">
          <ac:chgData name="Loggia  Serena" userId="e1d797a7-22fe-4a25-901a-9a04d4c2f2e8" providerId="ADAL" clId="{539AA5F6-1534-5448-BBE9-5552820A37B3}" dt="2022-03-07T16:01:43.001" v="1716" actId="700"/>
          <ac:spMkLst>
            <pc:docMk/>
            <pc:sldMk cId="733854662" sldId="266"/>
            <ac:spMk id="4" creationId="{F555B2A7-9D76-2842-8165-B8BFA43F729F}"/>
          </ac:spMkLst>
        </pc:spChg>
        <pc:spChg chg="mod ord">
          <ac:chgData name="Loggia  Serena" userId="e1d797a7-22fe-4a25-901a-9a04d4c2f2e8" providerId="ADAL" clId="{539AA5F6-1534-5448-BBE9-5552820A37B3}" dt="2022-03-07T16:01:43.001" v="1716" actId="700"/>
          <ac:spMkLst>
            <pc:docMk/>
            <pc:sldMk cId="733854662" sldId="266"/>
            <ac:spMk id="5" creationId="{F5C0F79B-18B8-994C-A98F-E9DF54B8A190}"/>
          </ac:spMkLst>
        </pc:spChg>
        <pc:spChg chg="del">
          <ac:chgData name="Loggia  Serena" userId="e1d797a7-22fe-4a25-901a-9a04d4c2f2e8" providerId="ADAL" clId="{539AA5F6-1534-5448-BBE9-5552820A37B3}" dt="2022-03-04T15:22:31.642" v="347" actId="478"/>
          <ac:spMkLst>
            <pc:docMk/>
            <pc:sldMk cId="733854662" sldId="266"/>
            <ac:spMk id="10" creationId="{192571C7-AC30-254B-8D27-F1618A95B53A}"/>
          </ac:spMkLst>
        </pc:spChg>
        <pc:spChg chg="mod">
          <ac:chgData name="Loggia  Serena" userId="e1d797a7-22fe-4a25-901a-9a04d4c2f2e8" providerId="ADAL" clId="{539AA5F6-1534-5448-BBE9-5552820A37B3}" dt="2022-03-08T07:03:11.452" v="2949" actId="1035"/>
          <ac:spMkLst>
            <pc:docMk/>
            <pc:sldMk cId="733854662" sldId="266"/>
            <ac:spMk id="14" creationId="{9B3DC482-D391-2947-8F56-4F8CC26BC258}"/>
          </ac:spMkLst>
        </pc:spChg>
        <pc:spChg chg="mod">
          <ac:chgData name="Loggia  Serena" userId="e1d797a7-22fe-4a25-901a-9a04d4c2f2e8" providerId="ADAL" clId="{539AA5F6-1534-5448-BBE9-5552820A37B3}" dt="2022-03-08T07:03:05.297" v="2947" actId="1076"/>
          <ac:spMkLst>
            <pc:docMk/>
            <pc:sldMk cId="733854662" sldId="266"/>
            <ac:spMk id="16" creationId="{4CE0834D-6246-BF46-A80B-688DB6634DD5}"/>
          </ac:spMkLst>
        </pc:spChg>
        <pc:spChg chg="mod">
          <ac:chgData name="Loggia  Serena" userId="e1d797a7-22fe-4a25-901a-9a04d4c2f2e8" providerId="ADAL" clId="{539AA5F6-1534-5448-BBE9-5552820A37B3}" dt="2022-03-08T07:03:26.228" v="2950" actId="1076"/>
          <ac:spMkLst>
            <pc:docMk/>
            <pc:sldMk cId="733854662" sldId="266"/>
            <ac:spMk id="17" creationId="{3811E503-BEC1-7041-B067-5E6B4503DFBA}"/>
          </ac:spMkLst>
        </pc:spChg>
        <pc:spChg chg="mod">
          <ac:chgData name="Loggia  Serena" userId="e1d797a7-22fe-4a25-901a-9a04d4c2f2e8" providerId="ADAL" clId="{539AA5F6-1534-5448-BBE9-5552820A37B3}" dt="2022-03-08T07:03:35.015" v="2951" actId="1076"/>
          <ac:spMkLst>
            <pc:docMk/>
            <pc:sldMk cId="733854662" sldId="266"/>
            <ac:spMk id="19" creationId="{4119CC60-0792-9641-9664-04F6E9B2A676}"/>
          </ac:spMkLst>
        </pc:spChg>
        <pc:spChg chg="mod">
          <ac:chgData name="Loggia  Serena" userId="e1d797a7-22fe-4a25-901a-9a04d4c2f2e8" providerId="ADAL" clId="{539AA5F6-1534-5448-BBE9-5552820A37B3}" dt="2022-03-08T07:01:59.805" v="2941" actId="1076"/>
          <ac:spMkLst>
            <pc:docMk/>
            <pc:sldMk cId="733854662" sldId="266"/>
            <ac:spMk id="20" creationId="{4E1183CB-75D7-FF43-9476-70F408D8CC67}"/>
          </ac:spMkLst>
        </pc:spChg>
        <pc:spChg chg="mod">
          <ac:chgData name="Loggia  Serena" userId="e1d797a7-22fe-4a25-901a-9a04d4c2f2e8" providerId="ADAL" clId="{539AA5F6-1534-5448-BBE9-5552820A37B3}" dt="2022-03-08T07:04:55.228" v="2956" actId="1076"/>
          <ac:spMkLst>
            <pc:docMk/>
            <pc:sldMk cId="733854662" sldId="266"/>
            <ac:spMk id="21" creationId="{F000FFBE-329A-FF4C-88AE-C1CB4E3D273E}"/>
          </ac:spMkLst>
        </pc:spChg>
        <pc:spChg chg="mod">
          <ac:chgData name="Loggia  Serena" userId="e1d797a7-22fe-4a25-901a-9a04d4c2f2e8" providerId="ADAL" clId="{539AA5F6-1534-5448-BBE9-5552820A37B3}" dt="2022-03-08T07:04:48.681" v="2955" actId="1076"/>
          <ac:spMkLst>
            <pc:docMk/>
            <pc:sldMk cId="733854662" sldId="266"/>
            <ac:spMk id="22" creationId="{E784EBAE-1EF3-9049-AB8D-5F762F1ADFC0}"/>
          </ac:spMkLst>
        </pc:spChg>
        <pc:spChg chg="mod">
          <ac:chgData name="Loggia  Serena" userId="e1d797a7-22fe-4a25-901a-9a04d4c2f2e8" providerId="ADAL" clId="{539AA5F6-1534-5448-BBE9-5552820A37B3}" dt="2022-03-08T07:03:53.424" v="2952" actId="1076"/>
          <ac:spMkLst>
            <pc:docMk/>
            <pc:sldMk cId="733854662" sldId="266"/>
            <ac:spMk id="23" creationId="{7773CD06-9F09-D54C-852B-841D4597C684}"/>
          </ac:spMkLst>
        </pc:spChg>
        <pc:spChg chg="mod">
          <ac:chgData name="Loggia  Serena" userId="e1d797a7-22fe-4a25-901a-9a04d4c2f2e8" providerId="ADAL" clId="{539AA5F6-1534-5448-BBE9-5552820A37B3}" dt="2022-03-08T07:12:06.294" v="2961" actId="1076"/>
          <ac:spMkLst>
            <pc:docMk/>
            <pc:sldMk cId="733854662" sldId="266"/>
            <ac:spMk id="24" creationId="{B0544151-B0EF-B14B-B95D-BC777BCE9629}"/>
          </ac:spMkLst>
        </pc:spChg>
        <pc:spChg chg="mod">
          <ac:chgData name="Loggia  Serena" userId="e1d797a7-22fe-4a25-901a-9a04d4c2f2e8" providerId="ADAL" clId="{539AA5F6-1534-5448-BBE9-5552820A37B3}" dt="2022-03-08T07:04:04.133" v="2953" actId="1076"/>
          <ac:spMkLst>
            <pc:docMk/>
            <pc:sldMk cId="733854662" sldId="266"/>
            <ac:spMk id="25" creationId="{47A42453-9F76-6B48-B66E-163670FACC90}"/>
          </ac:spMkLst>
        </pc:spChg>
        <pc:spChg chg="mod">
          <ac:chgData name="Loggia  Serena" userId="e1d797a7-22fe-4a25-901a-9a04d4c2f2e8" providerId="ADAL" clId="{539AA5F6-1534-5448-BBE9-5552820A37B3}" dt="2022-03-08T07:04:17.524" v="2954" actId="1076"/>
          <ac:spMkLst>
            <pc:docMk/>
            <pc:sldMk cId="733854662" sldId="266"/>
            <ac:spMk id="26" creationId="{4BA73F1F-B9C4-7D4A-96D8-066E4B1F0529}"/>
          </ac:spMkLst>
        </pc:spChg>
        <pc:spChg chg="mod">
          <ac:chgData name="Loggia  Serena" userId="e1d797a7-22fe-4a25-901a-9a04d4c2f2e8" providerId="ADAL" clId="{539AA5F6-1534-5448-BBE9-5552820A37B3}" dt="2022-03-08T07:02:53.550" v="2946" actId="1035"/>
          <ac:spMkLst>
            <pc:docMk/>
            <pc:sldMk cId="733854662" sldId="266"/>
            <ac:spMk id="27" creationId="{0DD2E5A3-2AE0-C44C-ADF1-D00401D1BB19}"/>
          </ac:spMkLst>
        </pc:spChg>
        <pc:spChg chg="mod">
          <ac:chgData name="Loggia  Serena" userId="e1d797a7-22fe-4a25-901a-9a04d4c2f2e8" providerId="ADAL" clId="{539AA5F6-1534-5448-BBE9-5552820A37B3}" dt="2022-03-08T07:02:15.906" v="2943" actId="1076"/>
          <ac:spMkLst>
            <pc:docMk/>
            <pc:sldMk cId="733854662" sldId="266"/>
            <ac:spMk id="28" creationId="{60E5932B-B8BF-8E4B-A2DA-A30275FD7D67}"/>
          </ac:spMkLst>
        </pc:spChg>
        <pc:spChg chg="mod">
          <ac:chgData name="Loggia  Serena" userId="e1d797a7-22fe-4a25-901a-9a04d4c2f2e8" providerId="ADAL" clId="{539AA5F6-1534-5448-BBE9-5552820A37B3}" dt="2022-03-08T07:02:27.906" v="2944" actId="1076"/>
          <ac:spMkLst>
            <pc:docMk/>
            <pc:sldMk cId="733854662" sldId="266"/>
            <ac:spMk id="29" creationId="{0213FA32-FEFB-C448-A3AD-92C8AA2108A2}"/>
          </ac:spMkLst>
        </pc:spChg>
        <pc:spChg chg="add mod">
          <ac:chgData name="Loggia  Serena" userId="e1d797a7-22fe-4a25-901a-9a04d4c2f2e8" providerId="ADAL" clId="{539AA5F6-1534-5448-BBE9-5552820A37B3}" dt="2022-03-08T07:12:15.906" v="2963" actId="1076"/>
          <ac:spMkLst>
            <pc:docMk/>
            <pc:sldMk cId="733854662" sldId="266"/>
            <ac:spMk id="30" creationId="{5BEAC8CD-6C40-BB4B-9ED7-8EED46553F86}"/>
          </ac:spMkLst>
        </pc:spChg>
        <pc:spChg chg="add del mod">
          <ac:chgData name="Loggia  Serena" userId="e1d797a7-22fe-4a25-901a-9a04d4c2f2e8" providerId="ADAL" clId="{539AA5F6-1534-5448-BBE9-5552820A37B3}" dt="2022-03-07T15:07:58.232" v="1220" actId="478"/>
          <ac:spMkLst>
            <pc:docMk/>
            <pc:sldMk cId="733854662" sldId="266"/>
            <ac:spMk id="30" creationId="{F07BC72F-C2AC-0E40-91B9-751D658B7B92}"/>
          </ac:spMkLst>
        </pc:spChg>
        <pc:picChg chg="del mod">
          <ac:chgData name="Loggia  Serena" userId="e1d797a7-22fe-4a25-901a-9a04d4c2f2e8" providerId="ADAL" clId="{539AA5F6-1534-5448-BBE9-5552820A37B3}" dt="2022-03-08T07:01:12.424" v="2934" actId="478"/>
          <ac:picMkLst>
            <pc:docMk/>
            <pc:sldMk cId="733854662" sldId="266"/>
            <ac:picMk id="6" creationId="{401CD04B-F931-C847-9225-BAA7D362F8A3}"/>
          </ac:picMkLst>
        </pc:picChg>
        <pc:picChg chg="add mod">
          <ac:chgData name="Loggia  Serena" userId="e1d797a7-22fe-4a25-901a-9a04d4c2f2e8" providerId="ADAL" clId="{539AA5F6-1534-5448-BBE9-5552820A37B3}" dt="2022-03-08T07:01:47.919" v="2940" actId="1076"/>
          <ac:picMkLst>
            <pc:docMk/>
            <pc:sldMk cId="733854662" sldId="266"/>
            <ac:picMk id="7" creationId="{F97854C3-7CEB-E842-A472-5E920B94B0E6}"/>
          </ac:picMkLst>
        </pc:picChg>
        <pc:picChg chg="del mod">
          <ac:chgData name="Loggia  Serena" userId="e1d797a7-22fe-4a25-901a-9a04d4c2f2e8" providerId="ADAL" clId="{539AA5F6-1534-5448-BBE9-5552820A37B3}" dt="2022-03-08T07:11:55.564" v="2960" actId="478"/>
          <ac:picMkLst>
            <pc:docMk/>
            <pc:sldMk cId="733854662" sldId="266"/>
            <ac:picMk id="12" creationId="{B9396F5B-2ECA-A042-B302-58675A1B8753}"/>
          </ac:picMkLst>
        </pc:picChg>
      </pc:sldChg>
      <pc:sldChg chg="addSp delSp modSp del mod ord">
        <pc:chgData name="Loggia  Serena" userId="e1d797a7-22fe-4a25-901a-9a04d4c2f2e8" providerId="ADAL" clId="{539AA5F6-1534-5448-BBE9-5552820A37B3}" dt="2022-03-07T15:38:24.970" v="1464" actId="2696"/>
        <pc:sldMkLst>
          <pc:docMk/>
          <pc:sldMk cId="1226814430" sldId="296"/>
        </pc:sldMkLst>
        <pc:spChg chg="add del mod">
          <ac:chgData name="Loggia  Serena" userId="e1d797a7-22fe-4a25-901a-9a04d4c2f2e8" providerId="ADAL" clId="{539AA5F6-1534-5448-BBE9-5552820A37B3}" dt="2022-03-07T15:37:36.917" v="1415" actId="478"/>
          <ac:spMkLst>
            <pc:docMk/>
            <pc:sldMk cId="1226814430" sldId="296"/>
            <ac:spMk id="8" creationId="{18DCDD93-9693-EF40-B044-3CFBD324FE75}"/>
          </ac:spMkLst>
        </pc:spChg>
        <pc:spChg chg="add mod">
          <ac:chgData name="Loggia  Serena" userId="e1d797a7-22fe-4a25-901a-9a04d4c2f2e8" providerId="ADAL" clId="{539AA5F6-1534-5448-BBE9-5552820A37B3}" dt="2022-03-04T16:15:33.733" v="799" actId="790"/>
          <ac:spMkLst>
            <pc:docMk/>
            <pc:sldMk cId="1226814430" sldId="296"/>
            <ac:spMk id="9" creationId="{8C17AB43-DC98-2141-9F9D-0F3E07BCDFDB}"/>
          </ac:spMkLst>
        </pc:spChg>
        <pc:picChg chg="del mod">
          <ac:chgData name="Loggia  Serena" userId="e1d797a7-22fe-4a25-901a-9a04d4c2f2e8" providerId="ADAL" clId="{539AA5F6-1534-5448-BBE9-5552820A37B3}" dt="2022-03-07T15:38:14.729" v="1462" actId="21"/>
          <ac:picMkLst>
            <pc:docMk/>
            <pc:sldMk cId="1226814430" sldId="296"/>
            <ac:picMk id="7" creationId="{B1498462-1CB9-40ED-932B-44F243968C4A}"/>
          </ac:picMkLst>
        </pc:picChg>
      </pc:sldChg>
      <pc:sldChg chg="addSp modSp modNotesTx">
        <pc:chgData name="Loggia  Serena" userId="e1d797a7-22fe-4a25-901a-9a04d4c2f2e8" providerId="ADAL" clId="{539AA5F6-1534-5448-BBE9-5552820A37B3}" dt="2022-03-08T07:58:38.892" v="3225" actId="20577"/>
        <pc:sldMkLst>
          <pc:docMk/>
          <pc:sldMk cId="453548674" sldId="303"/>
        </pc:sldMkLst>
        <pc:spChg chg="add mod">
          <ac:chgData name="Loggia  Serena" userId="e1d797a7-22fe-4a25-901a-9a04d4c2f2e8" providerId="ADAL" clId="{539AA5F6-1534-5448-BBE9-5552820A37B3}" dt="2022-03-04T16:04:09.141" v="578" actId="167"/>
          <ac:spMkLst>
            <pc:docMk/>
            <pc:sldMk cId="453548674" sldId="303"/>
            <ac:spMk id="20" creationId="{C4809A35-CD30-8F4D-90F9-0E51774C75CC}"/>
          </ac:spMkLst>
        </pc:spChg>
      </pc:sldChg>
      <pc:sldChg chg="addSp modSp mod modAnim">
        <pc:chgData name="Loggia  Serena" userId="e1d797a7-22fe-4a25-901a-9a04d4c2f2e8" providerId="ADAL" clId="{539AA5F6-1534-5448-BBE9-5552820A37B3}" dt="2022-03-07T09:05:12.319" v="1134" actId="5793"/>
        <pc:sldMkLst>
          <pc:docMk/>
          <pc:sldMk cId="80577194" sldId="319"/>
        </pc:sldMkLst>
        <pc:spChg chg="mod">
          <ac:chgData name="Loggia  Serena" userId="e1d797a7-22fe-4a25-901a-9a04d4c2f2e8" providerId="ADAL" clId="{539AA5F6-1534-5448-BBE9-5552820A37B3}" dt="2022-03-07T09:05:12.319" v="1134" actId="5793"/>
          <ac:spMkLst>
            <pc:docMk/>
            <pc:sldMk cId="80577194" sldId="319"/>
            <ac:spMk id="3" creationId="{172DE403-EFFC-7344-800B-66B494B50EC8}"/>
          </ac:spMkLst>
        </pc:spChg>
        <pc:spChg chg="add mod">
          <ac:chgData name="Loggia  Serena" userId="e1d797a7-22fe-4a25-901a-9a04d4c2f2e8" providerId="ADAL" clId="{539AA5F6-1534-5448-BBE9-5552820A37B3}" dt="2022-03-04T15:50:36.376" v="552" actId="14100"/>
          <ac:spMkLst>
            <pc:docMk/>
            <pc:sldMk cId="80577194" sldId="319"/>
            <ac:spMk id="7" creationId="{26302D6F-6276-B04E-97D4-1D39791DDE44}"/>
          </ac:spMkLst>
        </pc:spChg>
        <pc:spChg chg="add mod">
          <ac:chgData name="Loggia  Serena" userId="e1d797a7-22fe-4a25-901a-9a04d4c2f2e8" providerId="ADAL" clId="{539AA5F6-1534-5448-BBE9-5552820A37B3}" dt="2022-03-04T16:04:19.876" v="580" actId="167"/>
          <ac:spMkLst>
            <pc:docMk/>
            <pc:sldMk cId="80577194" sldId="319"/>
            <ac:spMk id="8" creationId="{9028B2B4-FE3C-9942-A892-B028C7425F21}"/>
          </ac:spMkLst>
        </pc:spChg>
        <pc:picChg chg="mod">
          <ac:chgData name="Loggia  Serena" userId="e1d797a7-22fe-4a25-901a-9a04d4c2f2e8" providerId="ADAL" clId="{539AA5F6-1534-5448-BBE9-5552820A37B3}" dt="2022-03-04T15:50:26.121" v="549" actId="1076"/>
          <ac:picMkLst>
            <pc:docMk/>
            <pc:sldMk cId="80577194" sldId="319"/>
            <ac:picMk id="6" creationId="{ACFF4B81-29C5-964C-8414-CEDA9FA46CA5}"/>
          </ac:picMkLst>
        </pc:picChg>
      </pc:sldChg>
      <pc:sldChg chg="addSp modSp mod">
        <pc:chgData name="Loggia  Serena" userId="e1d797a7-22fe-4a25-901a-9a04d4c2f2e8" providerId="ADAL" clId="{539AA5F6-1534-5448-BBE9-5552820A37B3}" dt="2022-03-04T16:04:47.762" v="585" actId="1076"/>
        <pc:sldMkLst>
          <pc:docMk/>
          <pc:sldMk cId="1853646319" sldId="320"/>
        </pc:sldMkLst>
        <pc:spChg chg="add mod">
          <ac:chgData name="Loggia  Serena" userId="e1d797a7-22fe-4a25-901a-9a04d4c2f2e8" providerId="ADAL" clId="{539AA5F6-1534-5448-BBE9-5552820A37B3}" dt="2022-03-04T16:04:42.083" v="583" actId="14100"/>
          <ac:spMkLst>
            <pc:docMk/>
            <pc:sldMk cId="1853646319" sldId="320"/>
            <ac:spMk id="7" creationId="{DA515392-4C6F-0F4A-BAF2-BD0AAC0547DF}"/>
          </ac:spMkLst>
        </pc:spChg>
        <pc:spChg chg="add mod">
          <ac:chgData name="Loggia  Serena" userId="e1d797a7-22fe-4a25-901a-9a04d4c2f2e8" providerId="ADAL" clId="{539AA5F6-1534-5448-BBE9-5552820A37B3}" dt="2022-03-04T16:04:33.315" v="582" actId="167"/>
          <ac:spMkLst>
            <pc:docMk/>
            <pc:sldMk cId="1853646319" sldId="320"/>
            <ac:spMk id="8" creationId="{58FF0896-29D0-744B-8B9C-DDF8F7256BC1}"/>
          </ac:spMkLst>
        </pc:spChg>
        <pc:picChg chg="mod">
          <ac:chgData name="Loggia  Serena" userId="e1d797a7-22fe-4a25-901a-9a04d4c2f2e8" providerId="ADAL" clId="{539AA5F6-1534-5448-BBE9-5552820A37B3}" dt="2022-03-04T16:04:47.762" v="585" actId="1076"/>
          <ac:picMkLst>
            <pc:docMk/>
            <pc:sldMk cId="1853646319" sldId="320"/>
            <ac:picMk id="6" creationId="{ACFF4B81-29C5-964C-8414-CEDA9FA46CA5}"/>
          </ac:picMkLst>
        </pc:picChg>
      </pc:sldChg>
      <pc:sldChg chg="addSp delSp modSp mod ord modClrScheme modAnim chgLayout modNotesTx">
        <pc:chgData name="Loggia  Serena" userId="e1d797a7-22fe-4a25-901a-9a04d4c2f2e8" providerId="ADAL" clId="{539AA5F6-1534-5448-BBE9-5552820A37B3}" dt="2022-03-08T14:31:17.472" v="3933"/>
        <pc:sldMkLst>
          <pc:docMk/>
          <pc:sldMk cId="3355224491" sldId="321"/>
        </pc:sldMkLst>
        <pc:spChg chg="mod ord">
          <ac:chgData name="Loggia  Serena" userId="e1d797a7-22fe-4a25-901a-9a04d4c2f2e8" providerId="ADAL" clId="{539AA5F6-1534-5448-BBE9-5552820A37B3}" dt="2022-03-07T15:49:49.759" v="1615" actId="700"/>
          <ac:spMkLst>
            <pc:docMk/>
            <pc:sldMk cId="3355224491" sldId="321"/>
            <ac:spMk id="2" creationId="{40AA1B93-2A0B-457B-B534-B95DFBF72B5A}"/>
          </ac:spMkLst>
        </pc:spChg>
        <pc:spChg chg="add del mod">
          <ac:chgData name="Loggia  Serena" userId="e1d797a7-22fe-4a25-901a-9a04d4c2f2e8" providerId="ADAL" clId="{539AA5F6-1534-5448-BBE9-5552820A37B3}" dt="2022-03-07T15:47:20.536" v="1605"/>
          <ac:spMkLst>
            <pc:docMk/>
            <pc:sldMk cId="3355224491" sldId="321"/>
            <ac:spMk id="3" creationId="{079C454F-F7D0-A744-9F2D-712E3BCD9B50}"/>
          </ac:spMkLst>
        </pc:spChg>
        <pc:spChg chg="del">
          <ac:chgData name="Loggia  Serena" userId="e1d797a7-22fe-4a25-901a-9a04d4c2f2e8" providerId="ADAL" clId="{539AA5F6-1534-5448-BBE9-5552820A37B3}" dt="2022-03-07T09:21:43.522" v="1165" actId="478"/>
          <ac:spMkLst>
            <pc:docMk/>
            <pc:sldMk cId="3355224491" sldId="321"/>
            <ac:spMk id="3" creationId="{4B6CEFB9-ED70-4C81-9F22-0EAE4F869946}"/>
          </ac:spMkLst>
        </pc:spChg>
        <pc:spChg chg="mod ord">
          <ac:chgData name="Loggia  Serena" userId="e1d797a7-22fe-4a25-901a-9a04d4c2f2e8" providerId="ADAL" clId="{539AA5F6-1534-5448-BBE9-5552820A37B3}" dt="2022-03-07T15:49:49.759" v="1615" actId="700"/>
          <ac:spMkLst>
            <pc:docMk/>
            <pc:sldMk cId="3355224491" sldId="321"/>
            <ac:spMk id="4" creationId="{F52CE3F6-4B26-48A0-AEBE-0302E777123D}"/>
          </ac:spMkLst>
        </pc:spChg>
        <pc:spChg chg="mod ord">
          <ac:chgData name="Loggia  Serena" userId="e1d797a7-22fe-4a25-901a-9a04d4c2f2e8" providerId="ADAL" clId="{539AA5F6-1534-5448-BBE9-5552820A37B3}" dt="2022-03-07T15:49:49.759" v="1615" actId="700"/>
          <ac:spMkLst>
            <pc:docMk/>
            <pc:sldMk cId="3355224491" sldId="321"/>
            <ac:spMk id="5" creationId="{58189312-5D0C-4C0B-9EE8-EE68B76D0552}"/>
          </ac:spMkLst>
        </pc:spChg>
        <pc:spChg chg="add del mod ord">
          <ac:chgData name="Loggia  Serena" userId="e1d797a7-22fe-4a25-901a-9a04d4c2f2e8" providerId="ADAL" clId="{539AA5F6-1534-5448-BBE9-5552820A37B3}" dt="2022-03-07T15:56:12.305" v="1683" actId="21"/>
          <ac:spMkLst>
            <pc:docMk/>
            <pc:sldMk cId="3355224491" sldId="321"/>
            <ac:spMk id="6" creationId="{00205D64-C06F-D145-8883-EDB7ED489036}"/>
          </ac:spMkLst>
        </pc:spChg>
        <pc:spChg chg="mod">
          <ac:chgData name="Loggia  Serena" userId="e1d797a7-22fe-4a25-901a-9a04d4c2f2e8" providerId="ADAL" clId="{539AA5F6-1534-5448-BBE9-5552820A37B3}" dt="2022-03-03T13:20:47.745" v="39" actId="20577"/>
          <ac:spMkLst>
            <pc:docMk/>
            <pc:sldMk cId="3355224491" sldId="321"/>
            <ac:spMk id="6" creationId="{208A1022-3036-425C-B7D9-6DF56A09CA77}"/>
          </ac:spMkLst>
        </pc:spChg>
        <pc:spChg chg="mod">
          <ac:chgData name="Loggia  Serena" userId="e1d797a7-22fe-4a25-901a-9a04d4c2f2e8" providerId="ADAL" clId="{539AA5F6-1534-5448-BBE9-5552820A37B3}" dt="2022-03-07T15:48:49.002" v="1613" actId="14100"/>
          <ac:spMkLst>
            <pc:docMk/>
            <pc:sldMk cId="3355224491" sldId="321"/>
            <ac:spMk id="8" creationId="{3EC77314-B9A5-4C78-9797-6CBB0D191F06}"/>
          </ac:spMkLst>
        </pc:spChg>
        <pc:spChg chg="mod">
          <ac:chgData name="Loggia  Serena" userId="e1d797a7-22fe-4a25-901a-9a04d4c2f2e8" providerId="ADAL" clId="{539AA5F6-1534-5448-BBE9-5552820A37B3}" dt="2022-03-07T15:53:33.004" v="1640" actId="14100"/>
          <ac:spMkLst>
            <pc:docMk/>
            <pc:sldMk cId="3355224491" sldId="321"/>
            <ac:spMk id="9" creationId="{3BA31BBC-ADED-417A-AD62-8BEE7192C8EC}"/>
          </ac:spMkLst>
        </pc:spChg>
        <pc:spChg chg="mod">
          <ac:chgData name="Loggia  Serena" userId="e1d797a7-22fe-4a25-901a-9a04d4c2f2e8" providerId="ADAL" clId="{539AA5F6-1534-5448-BBE9-5552820A37B3}" dt="2022-03-08T14:30:46.222" v="3930" actId="1037"/>
          <ac:spMkLst>
            <pc:docMk/>
            <pc:sldMk cId="3355224491" sldId="321"/>
            <ac:spMk id="10" creationId="{17C972B4-87B3-4C6A-BD36-5F7262C6883B}"/>
          </ac:spMkLst>
        </pc:spChg>
        <pc:spChg chg="mod">
          <ac:chgData name="Loggia  Serena" userId="e1d797a7-22fe-4a25-901a-9a04d4c2f2e8" providerId="ADAL" clId="{539AA5F6-1534-5448-BBE9-5552820A37B3}" dt="2022-03-08T14:30:36.227" v="3928" actId="1076"/>
          <ac:spMkLst>
            <pc:docMk/>
            <pc:sldMk cId="3355224491" sldId="321"/>
            <ac:spMk id="11" creationId="{120C1620-472A-47A3-8B17-7645169AAE21}"/>
          </ac:spMkLst>
        </pc:spChg>
        <pc:spChg chg="mod">
          <ac:chgData name="Loggia  Serena" userId="e1d797a7-22fe-4a25-901a-9a04d4c2f2e8" providerId="ADAL" clId="{539AA5F6-1534-5448-BBE9-5552820A37B3}" dt="2022-03-07T17:16:16.690" v="1976" actId="20577"/>
          <ac:spMkLst>
            <pc:docMk/>
            <pc:sldMk cId="3355224491" sldId="321"/>
            <ac:spMk id="12" creationId="{927AA0C5-7AA3-45A7-B200-A8987FFC8244}"/>
          </ac:spMkLst>
        </pc:spChg>
        <pc:spChg chg="mod">
          <ac:chgData name="Loggia  Serena" userId="e1d797a7-22fe-4a25-901a-9a04d4c2f2e8" providerId="ADAL" clId="{539AA5F6-1534-5448-BBE9-5552820A37B3}" dt="2022-03-08T14:25:43.026" v="3907" actId="20577"/>
          <ac:spMkLst>
            <pc:docMk/>
            <pc:sldMk cId="3355224491" sldId="321"/>
            <ac:spMk id="13" creationId="{19D3251E-4CA3-4B56-A8D5-4B5C53EED5A4}"/>
          </ac:spMkLst>
        </pc:spChg>
        <pc:spChg chg="add del mod">
          <ac:chgData name="Loggia  Serena" userId="e1d797a7-22fe-4a25-901a-9a04d4c2f2e8" providerId="ADAL" clId="{539AA5F6-1534-5448-BBE9-5552820A37B3}" dt="2022-03-07T15:46:43.842" v="1596" actId="478"/>
          <ac:spMkLst>
            <pc:docMk/>
            <pc:sldMk cId="3355224491" sldId="321"/>
            <ac:spMk id="14" creationId="{1BD464AA-CB41-3C46-8E73-0BD434FD2BD2}"/>
          </ac:spMkLst>
        </pc:spChg>
        <pc:spChg chg="add del mod">
          <ac:chgData name="Loggia  Serena" userId="e1d797a7-22fe-4a25-901a-9a04d4c2f2e8" providerId="ADAL" clId="{539AA5F6-1534-5448-BBE9-5552820A37B3}" dt="2022-03-07T15:51:31.903" v="1632" actId="11529"/>
          <ac:spMkLst>
            <pc:docMk/>
            <pc:sldMk cId="3355224491" sldId="321"/>
            <ac:spMk id="15" creationId="{2A37D806-D356-3B4D-9816-FD7ACE0EB03D}"/>
          </ac:spMkLst>
        </pc:spChg>
        <pc:picChg chg="mod">
          <ac:chgData name="Loggia  Serena" userId="e1d797a7-22fe-4a25-901a-9a04d4c2f2e8" providerId="ADAL" clId="{539AA5F6-1534-5448-BBE9-5552820A37B3}" dt="2022-03-07T15:52:43.341" v="1637" actId="14100"/>
          <ac:picMkLst>
            <pc:docMk/>
            <pc:sldMk cId="3355224491" sldId="321"/>
            <ac:picMk id="7" creationId="{361D4761-EB1D-4B16-8A17-73950EADF124}"/>
          </ac:picMkLst>
        </pc:picChg>
      </pc:sldChg>
      <pc:sldChg chg="addSp modSp del mod">
        <pc:chgData name="Loggia  Serena" userId="e1d797a7-22fe-4a25-901a-9a04d4c2f2e8" providerId="ADAL" clId="{539AA5F6-1534-5448-BBE9-5552820A37B3}" dt="2022-03-07T15:36:47.008" v="1413" actId="2696"/>
        <pc:sldMkLst>
          <pc:docMk/>
          <pc:sldMk cId="287134446" sldId="322"/>
        </pc:sldMkLst>
        <pc:spChg chg="mod">
          <ac:chgData name="Loggia  Serena" userId="e1d797a7-22fe-4a25-901a-9a04d4c2f2e8" providerId="ADAL" clId="{539AA5F6-1534-5448-BBE9-5552820A37B3}" dt="2022-03-04T16:14:35.292" v="753" actId="20577"/>
          <ac:spMkLst>
            <pc:docMk/>
            <pc:sldMk cId="287134446" sldId="322"/>
            <ac:spMk id="2" creationId="{40AA1B93-2A0B-457B-B534-B95DFBF72B5A}"/>
          </ac:spMkLst>
        </pc:spChg>
        <pc:spChg chg="mod">
          <ac:chgData name="Loggia  Serena" userId="e1d797a7-22fe-4a25-901a-9a04d4c2f2e8" providerId="ADAL" clId="{539AA5F6-1534-5448-BBE9-5552820A37B3}" dt="2022-03-04T16:21:39.351" v="807" actId="20577"/>
          <ac:spMkLst>
            <pc:docMk/>
            <pc:sldMk cId="287134446" sldId="322"/>
            <ac:spMk id="6" creationId="{208A1022-3036-425C-B7D9-6DF56A09CA77}"/>
          </ac:spMkLst>
        </pc:spChg>
        <pc:spChg chg="add mod">
          <ac:chgData name="Loggia  Serena" userId="e1d797a7-22fe-4a25-901a-9a04d4c2f2e8" providerId="ADAL" clId="{539AA5F6-1534-5448-BBE9-5552820A37B3}" dt="2022-03-04T16:09:30.837" v="652" actId="167"/>
          <ac:spMkLst>
            <pc:docMk/>
            <pc:sldMk cId="287134446" sldId="322"/>
            <ac:spMk id="8" creationId="{5479BB06-0325-E341-B3DD-3377B68D6F0D}"/>
          </ac:spMkLst>
        </pc:spChg>
      </pc:sldChg>
      <pc:sldChg chg="addSp delSp modSp del mod">
        <pc:chgData name="Loggia  Serena" userId="e1d797a7-22fe-4a25-901a-9a04d4c2f2e8" providerId="ADAL" clId="{539AA5F6-1534-5448-BBE9-5552820A37B3}" dt="2022-03-07T15:36:33.923" v="1412" actId="2696"/>
        <pc:sldMkLst>
          <pc:docMk/>
          <pc:sldMk cId="1153660278" sldId="323"/>
        </pc:sldMkLst>
        <pc:spChg chg="mod">
          <ac:chgData name="Loggia  Serena" userId="e1d797a7-22fe-4a25-901a-9a04d4c2f2e8" providerId="ADAL" clId="{539AA5F6-1534-5448-BBE9-5552820A37B3}" dt="2022-03-04T16:10:15.088" v="659" actId="207"/>
          <ac:spMkLst>
            <pc:docMk/>
            <pc:sldMk cId="1153660278" sldId="323"/>
            <ac:spMk id="2" creationId="{40AA1B93-2A0B-457B-B534-B95DFBF72B5A}"/>
          </ac:spMkLst>
        </pc:spChg>
        <pc:spChg chg="add mod">
          <ac:chgData name="Loggia  Serena" userId="e1d797a7-22fe-4a25-901a-9a04d4c2f2e8" providerId="ADAL" clId="{539AA5F6-1534-5448-BBE9-5552820A37B3}" dt="2022-03-04T16:09:27.751" v="650" actId="167"/>
          <ac:spMkLst>
            <pc:docMk/>
            <pc:sldMk cId="1153660278" sldId="323"/>
            <ac:spMk id="8" creationId="{04D396B0-216F-BF45-BFEA-7E1E168D200B}"/>
          </ac:spMkLst>
        </pc:spChg>
        <pc:picChg chg="del mod">
          <ac:chgData name="Loggia  Serena" userId="e1d797a7-22fe-4a25-901a-9a04d4c2f2e8" providerId="ADAL" clId="{539AA5F6-1534-5448-BBE9-5552820A37B3}" dt="2022-03-07T15:35:24.697" v="1408" actId="21"/>
          <ac:picMkLst>
            <pc:docMk/>
            <pc:sldMk cId="1153660278" sldId="323"/>
            <ac:picMk id="7" creationId="{AB7AC140-8B39-4F77-85F8-34E2011092C8}"/>
          </ac:picMkLst>
        </pc:picChg>
      </pc:sldChg>
      <pc:sldChg chg="addSp delSp modSp mod">
        <pc:chgData name="Loggia  Serena" userId="e1d797a7-22fe-4a25-901a-9a04d4c2f2e8" providerId="ADAL" clId="{539AA5F6-1534-5448-BBE9-5552820A37B3}" dt="2022-03-04T16:09:55.080" v="657" actId="207"/>
        <pc:sldMkLst>
          <pc:docMk/>
          <pc:sldMk cId="726771862" sldId="324"/>
        </pc:sldMkLst>
        <pc:spChg chg="mod">
          <ac:chgData name="Loggia  Serena" userId="e1d797a7-22fe-4a25-901a-9a04d4c2f2e8" providerId="ADAL" clId="{539AA5F6-1534-5448-BBE9-5552820A37B3}" dt="2022-03-04T16:09:55.080" v="657" actId="207"/>
          <ac:spMkLst>
            <pc:docMk/>
            <pc:sldMk cId="726771862" sldId="324"/>
            <ac:spMk id="2" creationId="{40AA1B93-2A0B-457B-B534-B95DFBF72B5A}"/>
          </ac:spMkLst>
        </pc:spChg>
        <pc:spChg chg="del">
          <ac:chgData name="Loggia  Serena" userId="e1d797a7-22fe-4a25-901a-9a04d4c2f2e8" providerId="ADAL" clId="{539AA5F6-1534-5448-BBE9-5552820A37B3}" dt="2022-03-04T15:27:36.158" v="349"/>
          <ac:spMkLst>
            <pc:docMk/>
            <pc:sldMk cId="726771862" sldId="324"/>
            <ac:spMk id="6" creationId="{208A1022-3036-425C-B7D9-6DF56A09CA77}"/>
          </ac:spMkLst>
        </pc:spChg>
        <pc:spChg chg="add mod">
          <ac:chgData name="Loggia  Serena" userId="e1d797a7-22fe-4a25-901a-9a04d4c2f2e8" providerId="ADAL" clId="{539AA5F6-1534-5448-BBE9-5552820A37B3}" dt="2022-03-04T16:09:39.149" v="656" actId="167"/>
          <ac:spMkLst>
            <pc:docMk/>
            <pc:sldMk cId="726771862" sldId="324"/>
            <ac:spMk id="11" creationId="{45E0245A-AB8F-D145-A614-1DC958E2BCC4}"/>
          </ac:spMkLst>
        </pc:spChg>
        <pc:picChg chg="add mod">
          <ac:chgData name="Loggia  Serena" userId="e1d797a7-22fe-4a25-901a-9a04d4c2f2e8" providerId="ADAL" clId="{539AA5F6-1534-5448-BBE9-5552820A37B3}" dt="2022-03-04T15:27:39.445" v="351" actId="27614"/>
          <ac:picMkLst>
            <pc:docMk/>
            <pc:sldMk cId="726771862" sldId="324"/>
            <ac:picMk id="7" creationId="{71BE3252-253B-9A46-9996-9651BBFFFE19}"/>
          </ac:picMkLst>
        </pc:picChg>
        <pc:picChg chg="add mod">
          <ac:chgData name="Loggia  Serena" userId="e1d797a7-22fe-4a25-901a-9a04d4c2f2e8" providerId="ADAL" clId="{539AA5F6-1534-5448-BBE9-5552820A37B3}" dt="2022-03-04T15:27:42.780" v="355" actId="14100"/>
          <ac:picMkLst>
            <pc:docMk/>
            <pc:sldMk cId="726771862" sldId="324"/>
            <ac:picMk id="9" creationId="{8CC08021-658D-5C4A-A91D-E3B66710312E}"/>
          </ac:picMkLst>
        </pc:picChg>
      </pc:sldChg>
      <pc:sldChg chg="addSp modSp mod">
        <pc:chgData name="Loggia  Serena" userId="e1d797a7-22fe-4a25-901a-9a04d4c2f2e8" providerId="ADAL" clId="{539AA5F6-1534-5448-BBE9-5552820A37B3}" dt="2022-03-04T16:03:51.058" v="576" actId="207"/>
        <pc:sldMkLst>
          <pc:docMk/>
          <pc:sldMk cId="3603175132" sldId="326"/>
        </pc:sldMkLst>
        <pc:spChg chg="mod">
          <ac:chgData name="Loggia  Serena" userId="e1d797a7-22fe-4a25-901a-9a04d4c2f2e8" providerId="ADAL" clId="{539AA5F6-1534-5448-BBE9-5552820A37B3}" dt="2022-03-04T15:54:24.504" v="573" actId="1076"/>
          <ac:spMkLst>
            <pc:docMk/>
            <pc:sldMk cId="3603175132" sldId="326"/>
            <ac:spMk id="2" creationId="{40AA1B93-2A0B-457B-B534-B95DFBF72B5A}"/>
          </ac:spMkLst>
        </pc:spChg>
        <pc:spChg chg="add mod">
          <ac:chgData name="Loggia  Serena" userId="e1d797a7-22fe-4a25-901a-9a04d4c2f2e8" providerId="ADAL" clId="{539AA5F6-1534-5448-BBE9-5552820A37B3}" dt="2022-03-04T16:03:51.058" v="576" actId="207"/>
          <ac:spMkLst>
            <pc:docMk/>
            <pc:sldMk cId="3603175132" sldId="326"/>
            <ac:spMk id="7" creationId="{5BD4DB79-F1A5-2A4D-987D-B700D4C02074}"/>
          </ac:spMkLst>
        </pc:spChg>
      </pc:sldChg>
      <pc:sldChg chg="addSp modSp add mod">
        <pc:chgData name="Loggia  Serena" userId="e1d797a7-22fe-4a25-901a-9a04d4c2f2e8" providerId="ADAL" clId="{539AA5F6-1534-5448-BBE9-5552820A37B3}" dt="2022-03-07T09:27:51.713" v="1212" actId="20577"/>
        <pc:sldMkLst>
          <pc:docMk/>
          <pc:sldMk cId="2175386372" sldId="327"/>
        </pc:sldMkLst>
        <pc:spChg chg="mod">
          <ac:chgData name="Loggia  Serena" userId="e1d797a7-22fe-4a25-901a-9a04d4c2f2e8" providerId="ADAL" clId="{539AA5F6-1534-5448-BBE9-5552820A37B3}" dt="2022-03-04T15:47:32.391" v="542" actId="20577"/>
          <ac:spMkLst>
            <pc:docMk/>
            <pc:sldMk cId="2175386372" sldId="327"/>
            <ac:spMk id="2" creationId="{40AA1B93-2A0B-457B-B534-B95DFBF72B5A}"/>
          </ac:spMkLst>
        </pc:spChg>
        <pc:spChg chg="mod">
          <ac:chgData name="Loggia  Serena" userId="e1d797a7-22fe-4a25-901a-9a04d4c2f2e8" providerId="ADAL" clId="{539AA5F6-1534-5448-BBE9-5552820A37B3}" dt="2022-03-07T09:27:51.713" v="1212" actId="20577"/>
          <ac:spMkLst>
            <pc:docMk/>
            <pc:sldMk cId="2175386372" sldId="327"/>
            <ac:spMk id="6" creationId="{208A1022-3036-425C-B7D9-6DF56A09CA77}"/>
          </ac:spMkLst>
        </pc:spChg>
        <pc:spChg chg="add mod">
          <ac:chgData name="Loggia  Serena" userId="e1d797a7-22fe-4a25-901a-9a04d4c2f2e8" providerId="ADAL" clId="{539AA5F6-1534-5448-BBE9-5552820A37B3}" dt="2022-03-04T16:06:15.236" v="601" actId="167"/>
          <ac:spMkLst>
            <pc:docMk/>
            <pc:sldMk cId="2175386372" sldId="327"/>
            <ac:spMk id="7" creationId="{71D72E3D-7723-F348-8EC7-1DD705E88E6C}"/>
          </ac:spMkLst>
        </pc:spChg>
        <pc:picChg chg="mod">
          <ac:chgData name="Loggia  Serena" userId="e1d797a7-22fe-4a25-901a-9a04d4c2f2e8" providerId="ADAL" clId="{539AA5F6-1534-5448-BBE9-5552820A37B3}" dt="2022-03-04T15:47:56.078" v="544" actId="14100"/>
          <ac:picMkLst>
            <pc:docMk/>
            <pc:sldMk cId="2175386372" sldId="327"/>
            <ac:picMk id="3" creationId="{8B588111-E41D-4AC5-8B74-06FE2C56E553}"/>
          </ac:picMkLst>
        </pc:picChg>
      </pc:sldChg>
      <pc:sldChg chg="addSp delSp modSp add del mod modClrScheme chgLayout">
        <pc:chgData name="Loggia  Serena" userId="e1d797a7-22fe-4a25-901a-9a04d4c2f2e8" providerId="ADAL" clId="{539AA5F6-1534-5448-BBE9-5552820A37B3}" dt="2022-03-07T17:10:02.050" v="1926" actId="2696"/>
        <pc:sldMkLst>
          <pc:docMk/>
          <pc:sldMk cId="897552558" sldId="328"/>
        </pc:sldMkLst>
        <pc:spChg chg="mod ord">
          <ac:chgData name="Loggia  Serena" userId="e1d797a7-22fe-4a25-901a-9a04d4c2f2e8" providerId="ADAL" clId="{539AA5F6-1534-5448-BBE9-5552820A37B3}" dt="2022-03-07T16:19:56.610" v="1837" actId="700"/>
          <ac:spMkLst>
            <pc:docMk/>
            <pc:sldMk cId="897552558" sldId="328"/>
            <ac:spMk id="2" creationId="{40AA1B93-2A0B-457B-B534-B95DFBF72B5A}"/>
          </ac:spMkLst>
        </pc:spChg>
        <pc:spChg chg="mod ord">
          <ac:chgData name="Loggia  Serena" userId="e1d797a7-22fe-4a25-901a-9a04d4c2f2e8" providerId="ADAL" clId="{539AA5F6-1534-5448-BBE9-5552820A37B3}" dt="2022-03-07T16:19:56.610" v="1837" actId="700"/>
          <ac:spMkLst>
            <pc:docMk/>
            <pc:sldMk cId="897552558" sldId="328"/>
            <ac:spMk id="4" creationId="{F52CE3F6-4B26-48A0-AEBE-0302E777123D}"/>
          </ac:spMkLst>
        </pc:spChg>
        <pc:spChg chg="mod ord">
          <ac:chgData name="Loggia  Serena" userId="e1d797a7-22fe-4a25-901a-9a04d4c2f2e8" providerId="ADAL" clId="{539AA5F6-1534-5448-BBE9-5552820A37B3}" dt="2022-03-07T16:19:56.610" v="1837" actId="700"/>
          <ac:spMkLst>
            <pc:docMk/>
            <pc:sldMk cId="897552558" sldId="328"/>
            <ac:spMk id="5" creationId="{58189312-5D0C-4C0B-9EE8-EE68B76D0552}"/>
          </ac:spMkLst>
        </pc:spChg>
        <pc:spChg chg="mod ord">
          <ac:chgData name="Loggia  Serena" userId="e1d797a7-22fe-4a25-901a-9a04d4c2f2e8" providerId="ADAL" clId="{539AA5F6-1534-5448-BBE9-5552820A37B3}" dt="2022-03-07T16:19:56.610" v="1837" actId="700"/>
          <ac:spMkLst>
            <pc:docMk/>
            <pc:sldMk cId="897552558" sldId="328"/>
            <ac:spMk id="6" creationId="{208A1022-3036-425C-B7D9-6DF56A09CA77}"/>
          </ac:spMkLst>
        </pc:spChg>
        <pc:spChg chg="mod">
          <ac:chgData name="Loggia  Serena" userId="e1d797a7-22fe-4a25-901a-9a04d4c2f2e8" providerId="ADAL" clId="{539AA5F6-1534-5448-BBE9-5552820A37B3}" dt="2022-03-04T16:36:28.431" v="1111" actId="403"/>
          <ac:spMkLst>
            <pc:docMk/>
            <pc:sldMk cId="897552558" sldId="328"/>
            <ac:spMk id="7" creationId="{6512BD8E-5C6E-4EE4-8909-395155C9582F}"/>
          </ac:spMkLst>
        </pc:spChg>
        <pc:spChg chg="mod">
          <ac:chgData name="Loggia  Serena" userId="e1d797a7-22fe-4a25-901a-9a04d4c2f2e8" providerId="ADAL" clId="{539AA5F6-1534-5448-BBE9-5552820A37B3}" dt="2022-03-04T16:39:09.115" v="1121" actId="20577"/>
          <ac:spMkLst>
            <pc:docMk/>
            <pc:sldMk cId="897552558" sldId="328"/>
            <ac:spMk id="10" creationId="{178AE209-A91B-4691-A053-14160058CF3B}"/>
          </ac:spMkLst>
        </pc:spChg>
        <pc:spChg chg="add del mod">
          <ac:chgData name="Loggia  Serena" userId="e1d797a7-22fe-4a25-901a-9a04d4c2f2e8" providerId="ADAL" clId="{539AA5F6-1534-5448-BBE9-5552820A37B3}" dt="2022-03-07T16:19:58.790" v="1838" actId="478"/>
          <ac:spMkLst>
            <pc:docMk/>
            <pc:sldMk cId="897552558" sldId="328"/>
            <ac:spMk id="11" creationId="{BE38962C-67FB-D14C-81C7-6B97D8D0D141}"/>
          </ac:spMkLst>
        </pc:spChg>
      </pc:sldChg>
      <pc:sldChg chg="addSp modSp add mod">
        <pc:chgData name="Loggia  Serena" userId="e1d797a7-22fe-4a25-901a-9a04d4c2f2e8" providerId="ADAL" clId="{539AA5F6-1534-5448-BBE9-5552820A37B3}" dt="2022-03-04T16:07:44.173" v="624" actId="167"/>
        <pc:sldMkLst>
          <pc:docMk/>
          <pc:sldMk cId="1356778877" sldId="329"/>
        </pc:sldMkLst>
        <pc:spChg chg="mod">
          <ac:chgData name="Loggia  Serena" userId="e1d797a7-22fe-4a25-901a-9a04d4c2f2e8" providerId="ADAL" clId="{539AA5F6-1534-5448-BBE9-5552820A37B3}" dt="2022-03-03T13:19:57.398" v="20"/>
          <ac:spMkLst>
            <pc:docMk/>
            <pc:sldMk cId="1356778877" sldId="329"/>
            <ac:spMk id="2" creationId="{40AA1B93-2A0B-457B-B534-B95DFBF72B5A}"/>
          </ac:spMkLst>
        </pc:spChg>
        <pc:spChg chg="mod">
          <ac:chgData name="Loggia  Serena" userId="e1d797a7-22fe-4a25-901a-9a04d4c2f2e8" providerId="ADAL" clId="{539AA5F6-1534-5448-BBE9-5552820A37B3}" dt="2022-03-03T13:20:03.298" v="26" actId="5793"/>
          <ac:spMkLst>
            <pc:docMk/>
            <pc:sldMk cId="1356778877" sldId="329"/>
            <ac:spMk id="6" creationId="{208A1022-3036-425C-B7D9-6DF56A09CA77}"/>
          </ac:spMkLst>
        </pc:spChg>
        <pc:spChg chg="add mod">
          <ac:chgData name="Loggia  Serena" userId="e1d797a7-22fe-4a25-901a-9a04d4c2f2e8" providerId="ADAL" clId="{539AA5F6-1534-5448-BBE9-5552820A37B3}" dt="2022-03-04T16:07:44.173" v="624" actId="167"/>
          <ac:spMkLst>
            <pc:docMk/>
            <pc:sldMk cId="1356778877" sldId="329"/>
            <ac:spMk id="21" creationId="{7168C395-1702-754E-B56E-BA4FF53A005A}"/>
          </ac:spMkLst>
        </pc:spChg>
      </pc:sldChg>
      <pc:sldChg chg="addSp delSp modSp add mod modClrScheme chgLayout">
        <pc:chgData name="Loggia  Serena" userId="e1d797a7-22fe-4a25-901a-9a04d4c2f2e8" providerId="ADAL" clId="{539AA5F6-1534-5448-BBE9-5552820A37B3}" dt="2022-03-07T16:21:55.229" v="1851" actId="700"/>
        <pc:sldMkLst>
          <pc:docMk/>
          <pc:sldMk cId="4195417144" sldId="330"/>
        </pc:sldMkLst>
        <pc:spChg chg="mod ord">
          <ac:chgData name="Loggia  Serena" userId="e1d797a7-22fe-4a25-901a-9a04d4c2f2e8" providerId="ADAL" clId="{539AA5F6-1534-5448-BBE9-5552820A37B3}" dt="2022-03-07T16:21:55.229" v="1851" actId="700"/>
          <ac:spMkLst>
            <pc:docMk/>
            <pc:sldMk cId="4195417144" sldId="330"/>
            <ac:spMk id="2" creationId="{40AA1B93-2A0B-457B-B534-B95DFBF72B5A}"/>
          </ac:spMkLst>
        </pc:spChg>
        <pc:spChg chg="mod ord">
          <ac:chgData name="Loggia  Serena" userId="e1d797a7-22fe-4a25-901a-9a04d4c2f2e8" providerId="ADAL" clId="{539AA5F6-1534-5448-BBE9-5552820A37B3}" dt="2022-03-07T16:21:55.229" v="1851" actId="700"/>
          <ac:spMkLst>
            <pc:docMk/>
            <pc:sldMk cId="4195417144" sldId="330"/>
            <ac:spMk id="4" creationId="{F52CE3F6-4B26-48A0-AEBE-0302E777123D}"/>
          </ac:spMkLst>
        </pc:spChg>
        <pc:spChg chg="mod ord">
          <ac:chgData name="Loggia  Serena" userId="e1d797a7-22fe-4a25-901a-9a04d4c2f2e8" providerId="ADAL" clId="{539AA5F6-1534-5448-BBE9-5552820A37B3}" dt="2022-03-07T16:21:55.229" v="1851" actId="700"/>
          <ac:spMkLst>
            <pc:docMk/>
            <pc:sldMk cId="4195417144" sldId="330"/>
            <ac:spMk id="5" creationId="{58189312-5D0C-4C0B-9EE8-EE68B76D0552}"/>
          </ac:spMkLst>
        </pc:spChg>
        <pc:spChg chg="mod ord">
          <ac:chgData name="Loggia  Serena" userId="e1d797a7-22fe-4a25-901a-9a04d4c2f2e8" providerId="ADAL" clId="{539AA5F6-1534-5448-BBE9-5552820A37B3}" dt="2022-03-07T16:21:55.229" v="1851" actId="700"/>
          <ac:spMkLst>
            <pc:docMk/>
            <pc:sldMk cId="4195417144" sldId="330"/>
            <ac:spMk id="6" creationId="{208A1022-3036-425C-B7D9-6DF56A09CA77}"/>
          </ac:spMkLst>
        </pc:spChg>
        <pc:spChg chg="add del mod">
          <ac:chgData name="Loggia  Serena" userId="e1d797a7-22fe-4a25-901a-9a04d4c2f2e8" providerId="ADAL" clId="{539AA5F6-1534-5448-BBE9-5552820A37B3}" dt="2022-03-07T16:21:39.565" v="1847" actId="478"/>
          <ac:spMkLst>
            <pc:docMk/>
            <pc:sldMk cId="4195417144" sldId="330"/>
            <ac:spMk id="7" creationId="{AB2E833A-E56A-4E46-A623-3C15BC8884DA}"/>
          </ac:spMkLst>
        </pc:spChg>
        <pc:picChg chg="add mod">
          <ac:chgData name="Loggia  Serena" userId="e1d797a7-22fe-4a25-901a-9a04d4c2f2e8" providerId="ADAL" clId="{539AA5F6-1534-5448-BBE9-5552820A37B3}" dt="2022-03-04T16:34:02.147" v="1066" actId="1076"/>
          <ac:picMkLst>
            <pc:docMk/>
            <pc:sldMk cId="4195417144" sldId="330"/>
            <ac:picMk id="8" creationId="{1C3FD3DA-020A-CB46-8ECB-32BA3C8E6A28}"/>
          </ac:picMkLst>
        </pc:picChg>
      </pc:sldChg>
      <pc:sldChg chg="addSp modSp del mod">
        <pc:chgData name="Loggia  Serena" userId="e1d797a7-22fe-4a25-901a-9a04d4c2f2e8" providerId="ADAL" clId="{539AA5F6-1534-5448-BBE9-5552820A37B3}" dt="2022-03-04T16:34:13.141" v="1067" actId="2696"/>
        <pc:sldMkLst>
          <pc:docMk/>
          <pc:sldMk cId="690034906" sldId="331"/>
        </pc:sldMkLst>
        <pc:spChg chg="mod">
          <ac:chgData name="Loggia  Serena" userId="e1d797a7-22fe-4a25-901a-9a04d4c2f2e8" providerId="ADAL" clId="{539AA5F6-1534-5448-BBE9-5552820A37B3}" dt="2022-03-04T16:11:23.085" v="688" actId="20577"/>
          <ac:spMkLst>
            <pc:docMk/>
            <pc:sldMk cId="690034906" sldId="331"/>
            <ac:spMk id="2" creationId="{40AA1B93-2A0B-457B-B534-B95DFBF72B5A}"/>
          </ac:spMkLst>
        </pc:spChg>
        <pc:spChg chg="add mod">
          <ac:chgData name="Loggia  Serena" userId="e1d797a7-22fe-4a25-901a-9a04d4c2f2e8" providerId="ADAL" clId="{539AA5F6-1534-5448-BBE9-5552820A37B3}" dt="2022-03-04T16:08:13.380" v="630" actId="167"/>
          <ac:spMkLst>
            <pc:docMk/>
            <pc:sldMk cId="690034906" sldId="331"/>
            <ac:spMk id="7" creationId="{2A6099BF-2D42-2E4B-91BC-5E32BD44D509}"/>
          </ac:spMkLst>
        </pc:spChg>
        <pc:picChg chg="mod">
          <ac:chgData name="Loggia  Serena" userId="e1d797a7-22fe-4a25-901a-9a04d4c2f2e8" providerId="ADAL" clId="{539AA5F6-1534-5448-BBE9-5552820A37B3}" dt="2022-03-04T16:33:15.553" v="1051" actId="14100"/>
          <ac:picMkLst>
            <pc:docMk/>
            <pc:sldMk cId="690034906" sldId="331"/>
            <ac:picMk id="3" creationId="{2A7093B3-BA6A-4F76-8349-A1081960DB6D}"/>
          </ac:picMkLst>
        </pc:picChg>
      </pc:sldChg>
      <pc:sldChg chg="modSp add del mod">
        <pc:chgData name="Loggia  Serena" userId="e1d797a7-22fe-4a25-901a-9a04d4c2f2e8" providerId="ADAL" clId="{539AA5F6-1534-5448-BBE9-5552820A37B3}" dt="2022-03-03T13:21:30.318" v="63" actId="2696"/>
        <pc:sldMkLst>
          <pc:docMk/>
          <pc:sldMk cId="3507576399" sldId="331"/>
        </pc:sldMkLst>
        <pc:spChg chg="mod">
          <ac:chgData name="Loggia  Serena" userId="e1d797a7-22fe-4a25-901a-9a04d4c2f2e8" providerId="ADAL" clId="{539AA5F6-1534-5448-BBE9-5552820A37B3}" dt="2022-03-03T13:21:03.627" v="40" actId="21"/>
          <ac:spMkLst>
            <pc:docMk/>
            <pc:sldMk cId="3507576399" sldId="331"/>
            <ac:spMk id="2" creationId="{40AA1B93-2A0B-457B-B534-B95DFBF72B5A}"/>
          </ac:spMkLst>
        </pc:spChg>
        <pc:spChg chg="mod">
          <ac:chgData name="Loggia  Serena" userId="e1d797a7-22fe-4a25-901a-9a04d4c2f2e8" providerId="ADAL" clId="{539AA5F6-1534-5448-BBE9-5552820A37B3}" dt="2022-03-03T13:20:32.430" v="37" actId="21"/>
          <ac:spMkLst>
            <pc:docMk/>
            <pc:sldMk cId="3507576399" sldId="331"/>
            <ac:spMk id="6" creationId="{208A1022-3036-425C-B7D9-6DF56A09CA77}"/>
          </ac:spMkLst>
        </pc:spChg>
      </pc:sldChg>
      <pc:sldChg chg="addSp delSp modSp mod modClrScheme chgLayout">
        <pc:chgData name="Loggia  Serena" userId="e1d797a7-22fe-4a25-901a-9a04d4c2f2e8" providerId="ADAL" clId="{539AA5F6-1534-5448-BBE9-5552820A37B3}" dt="2022-03-07T16:21:58.864" v="1852" actId="700"/>
        <pc:sldMkLst>
          <pc:docMk/>
          <pc:sldMk cId="3318743202" sldId="332"/>
        </pc:sldMkLst>
        <pc:spChg chg="mod ord">
          <ac:chgData name="Loggia  Serena" userId="e1d797a7-22fe-4a25-901a-9a04d4c2f2e8" providerId="ADAL" clId="{539AA5F6-1534-5448-BBE9-5552820A37B3}" dt="2022-03-07T16:21:58.864" v="1852" actId="700"/>
          <ac:spMkLst>
            <pc:docMk/>
            <pc:sldMk cId="3318743202" sldId="332"/>
            <ac:spMk id="2" creationId="{CBBD42B5-A518-4D70-B22D-18E1359DFDF8}"/>
          </ac:spMkLst>
        </pc:spChg>
        <pc:spChg chg="mod ord">
          <ac:chgData name="Loggia  Serena" userId="e1d797a7-22fe-4a25-901a-9a04d4c2f2e8" providerId="ADAL" clId="{539AA5F6-1534-5448-BBE9-5552820A37B3}" dt="2022-03-07T16:21:58.864" v="1852" actId="700"/>
          <ac:spMkLst>
            <pc:docMk/>
            <pc:sldMk cId="3318743202" sldId="332"/>
            <ac:spMk id="4" creationId="{9A3C70DA-CBDB-48F6-955F-391DBF74B1F4}"/>
          </ac:spMkLst>
        </pc:spChg>
        <pc:spChg chg="mod ord">
          <ac:chgData name="Loggia  Serena" userId="e1d797a7-22fe-4a25-901a-9a04d4c2f2e8" providerId="ADAL" clId="{539AA5F6-1534-5448-BBE9-5552820A37B3}" dt="2022-03-07T16:21:58.864" v="1852" actId="700"/>
          <ac:spMkLst>
            <pc:docMk/>
            <pc:sldMk cId="3318743202" sldId="332"/>
            <ac:spMk id="5" creationId="{83C3682A-D8F0-4BAC-B80D-238B163447CD}"/>
          </ac:spMkLst>
        </pc:spChg>
        <pc:spChg chg="add del mod">
          <ac:chgData name="Loggia  Serena" userId="e1d797a7-22fe-4a25-901a-9a04d4c2f2e8" providerId="ADAL" clId="{539AA5F6-1534-5448-BBE9-5552820A37B3}" dt="2022-03-07T16:21:42.018" v="1848" actId="478"/>
          <ac:spMkLst>
            <pc:docMk/>
            <pc:sldMk cId="3318743202" sldId="332"/>
            <ac:spMk id="7" creationId="{0DF66332-A5CE-524E-9704-C9CB85B91ADD}"/>
          </ac:spMkLst>
        </pc:spChg>
        <pc:spChg chg="mod">
          <ac:chgData name="Loggia  Serena" userId="e1d797a7-22fe-4a25-901a-9a04d4c2f2e8" providerId="ADAL" clId="{539AA5F6-1534-5448-BBE9-5552820A37B3}" dt="2022-03-04T16:30:06.002" v="1019" actId="20577"/>
          <ac:spMkLst>
            <pc:docMk/>
            <pc:sldMk cId="3318743202" sldId="332"/>
            <ac:spMk id="9" creationId="{CD710C87-E6DC-4310-82F2-B26CC16ECB07}"/>
          </ac:spMkLst>
        </pc:spChg>
        <pc:picChg chg="mod ord">
          <ac:chgData name="Loggia  Serena" userId="e1d797a7-22fe-4a25-901a-9a04d4c2f2e8" providerId="ADAL" clId="{539AA5F6-1534-5448-BBE9-5552820A37B3}" dt="2022-03-07T16:21:58.864" v="1852" actId="700"/>
          <ac:picMkLst>
            <pc:docMk/>
            <pc:sldMk cId="3318743202" sldId="332"/>
            <ac:picMk id="6" creationId="{E6D2C76F-ACC1-46AB-B5A9-43A83C563ED2}"/>
          </ac:picMkLst>
        </pc:picChg>
      </pc:sldChg>
      <pc:sldChg chg="addSp delSp modSp mod modClrScheme chgLayout">
        <pc:chgData name="Loggia  Serena" userId="e1d797a7-22fe-4a25-901a-9a04d4c2f2e8" providerId="ADAL" clId="{539AA5F6-1534-5448-BBE9-5552820A37B3}" dt="2022-03-07T16:22:01.624" v="1853" actId="700"/>
        <pc:sldMkLst>
          <pc:docMk/>
          <pc:sldMk cId="860351150" sldId="333"/>
        </pc:sldMkLst>
        <pc:spChg chg="mod ord">
          <ac:chgData name="Loggia  Serena" userId="e1d797a7-22fe-4a25-901a-9a04d4c2f2e8" providerId="ADAL" clId="{539AA5F6-1534-5448-BBE9-5552820A37B3}" dt="2022-03-07T16:22:01.624" v="1853" actId="700"/>
          <ac:spMkLst>
            <pc:docMk/>
            <pc:sldMk cId="860351150" sldId="333"/>
            <ac:spMk id="2" creationId="{CBBD42B5-A518-4D70-B22D-18E1359DFDF8}"/>
          </ac:spMkLst>
        </pc:spChg>
        <pc:spChg chg="mod ord">
          <ac:chgData name="Loggia  Serena" userId="e1d797a7-22fe-4a25-901a-9a04d4c2f2e8" providerId="ADAL" clId="{539AA5F6-1534-5448-BBE9-5552820A37B3}" dt="2022-03-07T16:22:01.624" v="1853" actId="700"/>
          <ac:spMkLst>
            <pc:docMk/>
            <pc:sldMk cId="860351150" sldId="333"/>
            <ac:spMk id="4" creationId="{9A3C70DA-CBDB-48F6-955F-391DBF74B1F4}"/>
          </ac:spMkLst>
        </pc:spChg>
        <pc:spChg chg="mod ord">
          <ac:chgData name="Loggia  Serena" userId="e1d797a7-22fe-4a25-901a-9a04d4c2f2e8" providerId="ADAL" clId="{539AA5F6-1534-5448-BBE9-5552820A37B3}" dt="2022-03-07T16:22:01.624" v="1853" actId="700"/>
          <ac:spMkLst>
            <pc:docMk/>
            <pc:sldMk cId="860351150" sldId="333"/>
            <ac:spMk id="5" creationId="{83C3682A-D8F0-4BAC-B80D-238B163447CD}"/>
          </ac:spMkLst>
        </pc:spChg>
        <pc:spChg chg="add del mod">
          <ac:chgData name="Loggia  Serena" userId="e1d797a7-22fe-4a25-901a-9a04d4c2f2e8" providerId="ADAL" clId="{539AA5F6-1534-5448-BBE9-5552820A37B3}" dt="2022-03-07T16:21:43.977" v="1849" actId="478"/>
          <ac:spMkLst>
            <pc:docMk/>
            <pc:sldMk cId="860351150" sldId="333"/>
            <ac:spMk id="6" creationId="{A90EC215-19C9-0A4A-A59B-0C05CF5151FC}"/>
          </ac:spMkLst>
        </pc:spChg>
        <pc:graphicFrameChg chg="mod ord modGraphic">
          <ac:chgData name="Loggia  Serena" userId="e1d797a7-22fe-4a25-901a-9a04d4c2f2e8" providerId="ADAL" clId="{539AA5F6-1534-5448-BBE9-5552820A37B3}" dt="2022-03-07T16:22:01.624" v="1853" actId="700"/>
          <ac:graphicFrameMkLst>
            <pc:docMk/>
            <pc:sldMk cId="860351150" sldId="333"/>
            <ac:graphicFrameMk id="10" creationId="{4C9A1EBA-1AB9-43A5-940E-EE39D6B6FA30}"/>
          </ac:graphicFrameMkLst>
        </pc:graphicFrameChg>
      </pc:sldChg>
      <pc:sldChg chg="addSp delSp modSp mod modClrScheme chgLayout">
        <pc:chgData name="Loggia  Serena" userId="e1d797a7-22fe-4a25-901a-9a04d4c2f2e8" providerId="ADAL" clId="{539AA5F6-1534-5448-BBE9-5552820A37B3}" dt="2022-03-07T16:22:06.006" v="1854" actId="700"/>
        <pc:sldMkLst>
          <pc:docMk/>
          <pc:sldMk cId="2464157965" sldId="334"/>
        </pc:sldMkLst>
        <pc:spChg chg="mod ord">
          <ac:chgData name="Loggia  Serena" userId="e1d797a7-22fe-4a25-901a-9a04d4c2f2e8" providerId="ADAL" clId="{539AA5F6-1534-5448-BBE9-5552820A37B3}" dt="2022-03-07T16:22:06.006" v="1854" actId="700"/>
          <ac:spMkLst>
            <pc:docMk/>
            <pc:sldMk cId="2464157965" sldId="334"/>
            <ac:spMk id="2" creationId="{CBBD42B5-A518-4D70-B22D-18E1359DFDF8}"/>
          </ac:spMkLst>
        </pc:spChg>
        <pc:spChg chg="mod ord">
          <ac:chgData name="Loggia  Serena" userId="e1d797a7-22fe-4a25-901a-9a04d4c2f2e8" providerId="ADAL" clId="{539AA5F6-1534-5448-BBE9-5552820A37B3}" dt="2022-03-07T16:22:06.006" v="1854" actId="700"/>
          <ac:spMkLst>
            <pc:docMk/>
            <pc:sldMk cId="2464157965" sldId="334"/>
            <ac:spMk id="4" creationId="{9A3C70DA-CBDB-48F6-955F-391DBF74B1F4}"/>
          </ac:spMkLst>
        </pc:spChg>
        <pc:spChg chg="mod ord">
          <ac:chgData name="Loggia  Serena" userId="e1d797a7-22fe-4a25-901a-9a04d4c2f2e8" providerId="ADAL" clId="{539AA5F6-1534-5448-BBE9-5552820A37B3}" dt="2022-03-07T16:22:06.006" v="1854" actId="700"/>
          <ac:spMkLst>
            <pc:docMk/>
            <pc:sldMk cId="2464157965" sldId="334"/>
            <ac:spMk id="5" creationId="{83C3682A-D8F0-4BAC-B80D-238B163447CD}"/>
          </ac:spMkLst>
        </pc:spChg>
        <pc:spChg chg="add del mod">
          <ac:chgData name="Loggia  Serena" userId="e1d797a7-22fe-4a25-901a-9a04d4c2f2e8" providerId="ADAL" clId="{539AA5F6-1534-5448-BBE9-5552820A37B3}" dt="2022-03-07T16:21:45.969" v="1850" actId="478"/>
          <ac:spMkLst>
            <pc:docMk/>
            <pc:sldMk cId="2464157965" sldId="334"/>
            <ac:spMk id="7" creationId="{3857A949-0BDD-C149-881C-01A11FAE8DBF}"/>
          </ac:spMkLst>
        </pc:spChg>
        <pc:spChg chg="add mod">
          <ac:chgData name="Loggia  Serena" userId="e1d797a7-22fe-4a25-901a-9a04d4c2f2e8" providerId="ADAL" clId="{539AA5F6-1534-5448-BBE9-5552820A37B3}" dt="2022-03-04T16:31:48.858" v="1048" actId="2710"/>
          <ac:spMkLst>
            <pc:docMk/>
            <pc:sldMk cId="2464157965" sldId="334"/>
            <ac:spMk id="8" creationId="{625F858F-C82A-FD45-B54F-AD4734875617}"/>
          </ac:spMkLst>
        </pc:spChg>
        <pc:picChg chg="mod ord">
          <ac:chgData name="Loggia  Serena" userId="e1d797a7-22fe-4a25-901a-9a04d4c2f2e8" providerId="ADAL" clId="{539AA5F6-1534-5448-BBE9-5552820A37B3}" dt="2022-03-07T16:22:06.006" v="1854" actId="700"/>
          <ac:picMkLst>
            <pc:docMk/>
            <pc:sldMk cId="2464157965" sldId="334"/>
            <ac:picMk id="3" creationId="{B94D8638-833D-41D4-BDB7-A127A13D5322}"/>
          </ac:picMkLst>
        </pc:picChg>
      </pc:sldChg>
      <pc:sldChg chg="addSp modSp mod">
        <pc:chgData name="Loggia  Serena" userId="e1d797a7-22fe-4a25-901a-9a04d4c2f2e8" providerId="ADAL" clId="{539AA5F6-1534-5448-BBE9-5552820A37B3}" dt="2022-03-07T09:19:50.964" v="1164" actId="20577"/>
        <pc:sldMkLst>
          <pc:docMk/>
          <pc:sldMk cId="1406978824" sldId="335"/>
        </pc:sldMkLst>
        <pc:spChg chg="add mod">
          <ac:chgData name="Loggia  Serena" userId="e1d797a7-22fe-4a25-901a-9a04d4c2f2e8" providerId="ADAL" clId="{539AA5F6-1534-5448-BBE9-5552820A37B3}" dt="2022-03-04T16:05:08.941" v="588" actId="207"/>
          <ac:spMkLst>
            <pc:docMk/>
            <pc:sldMk cId="1406978824" sldId="335"/>
            <ac:spMk id="12" creationId="{D50CB7F9-7A6F-8049-8D38-07A75DD237C8}"/>
          </ac:spMkLst>
        </pc:spChg>
        <pc:graphicFrameChg chg="mod">
          <ac:chgData name="Loggia  Serena" userId="e1d797a7-22fe-4a25-901a-9a04d4c2f2e8" providerId="ADAL" clId="{539AA5F6-1534-5448-BBE9-5552820A37B3}" dt="2022-03-07T09:19:50.964" v="1164" actId="20577"/>
          <ac:graphicFrameMkLst>
            <pc:docMk/>
            <pc:sldMk cId="1406978824" sldId="335"/>
            <ac:graphicFrameMk id="11" creationId="{38A59F0E-8628-4123-9379-606DB04F7E92}"/>
          </ac:graphicFrameMkLst>
        </pc:graphicFrameChg>
      </pc:sldChg>
      <pc:sldChg chg="addSp delSp modSp del mod modClrScheme chgLayout">
        <pc:chgData name="Loggia  Serena" userId="e1d797a7-22fe-4a25-901a-9a04d4c2f2e8" providerId="ADAL" clId="{539AA5F6-1534-5448-BBE9-5552820A37B3}" dt="2022-03-07T17:10:02.050" v="1926" actId="2696"/>
        <pc:sldMkLst>
          <pc:docMk/>
          <pc:sldMk cId="1176035122" sldId="337"/>
        </pc:sldMkLst>
        <pc:spChg chg="mod ord">
          <ac:chgData name="Loggia  Serena" userId="e1d797a7-22fe-4a25-901a-9a04d4c2f2e8" providerId="ADAL" clId="{539AA5F6-1534-5448-BBE9-5552820A37B3}" dt="2022-03-07T16:20:21.287" v="1841" actId="242"/>
          <ac:spMkLst>
            <pc:docMk/>
            <pc:sldMk cId="1176035122" sldId="337"/>
            <ac:spMk id="2" creationId="{5C250C27-7B40-4D55-AA9F-02D57AA5C993}"/>
          </ac:spMkLst>
        </pc:spChg>
        <pc:spChg chg="add mod ord">
          <ac:chgData name="Loggia  Serena" userId="e1d797a7-22fe-4a25-901a-9a04d4c2f2e8" providerId="ADAL" clId="{539AA5F6-1534-5448-BBE9-5552820A37B3}" dt="2022-03-07T16:20:04.693" v="1839" actId="700"/>
          <ac:spMkLst>
            <pc:docMk/>
            <pc:sldMk cId="1176035122" sldId="337"/>
            <ac:spMk id="3" creationId="{6668B746-31A6-8846-9207-BD436A53B857}"/>
          </ac:spMkLst>
        </pc:spChg>
        <pc:spChg chg="mod ord">
          <ac:chgData name="Loggia  Serena" userId="e1d797a7-22fe-4a25-901a-9a04d4c2f2e8" providerId="ADAL" clId="{539AA5F6-1534-5448-BBE9-5552820A37B3}" dt="2022-03-07T16:20:04.693" v="1839" actId="700"/>
          <ac:spMkLst>
            <pc:docMk/>
            <pc:sldMk cId="1176035122" sldId="337"/>
            <ac:spMk id="4" creationId="{101A1735-25BC-4F46-A5A0-B4BDD13896B4}"/>
          </ac:spMkLst>
        </pc:spChg>
        <pc:spChg chg="mod ord">
          <ac:chgData name="Loggia  Serena" userId="e1d797a7-22fe-4a25-901a-9a04d4c2f2e8" providerId="ADAL" clId="{539AA5F6-1534-5448-BBE9-5552820A37B3}" dt="2022-03-07T16:20:04.693" v="1839" actId="700"/>
          <ac:spMkLst>
            <pc:docMk/>
            <pc:sldMk cId="1176035122" sldId="337"/>
            <ac:spMk id="5" creationId="{B6F00F07-2AB8-4AB6-8206-2B0D22C99BE4}"/>
          </ac:spMkLst>
        </pc:spChg>
        <pc:spChg chg="add del mod">
          <ac:chgData name="Loggia  Serena" userId="e1d797a7-22fe-4a25-901a-9a04d4c2f2e8" providerId="ADAL" clId="{539AA5F6-1534-5448-BBE9-5552820A37B3}" dt="2022-03-07T16:20:15.114" v="1840" actId="478"/>
          <ac:spMkLst>
            <pc:docMk/>
            <pc:sldMk cId="1176035122" sldId="337"/>
            <ac:spMk id="6" creationId="{03449BBA-B65D-7D4D-8D72-F448ACD77B2B}"/>
          </ac:spMkLst>
        </pc:spChg>
      </pc:sldChg>
      <pc:sldChg chg="addSp modSp">
        <pc:chgData name="Loggia  Serena" userId="e1d797a7-22fe-4a25-901a-9a04d4c2f2e8" providerId="ADAL" clId="{539AA5F6-1534-5448-BBE9-5552820A37B3}" dt="2022-03-04T16:06:58.382" v="614" actId="167"/>
        <pc:sldMkLst>
          <pc:docMk/>
          <pc:sldMk cId="1322221738" sldId="338"/>
        </pc:sldMkLst>
        <pc:spChg chg="add mod">
          <ac:chgData name="Loggia  Serena" userId="e1d797a7-22fe-4a25-901a-9a04d4c2f2e8" providerId="ADAL" clId="{539AA5F6-1534-5448-BBE9-5552820A37B3}" dt="2022-03-04T16:06:58.382" v="614" actId="167"/>
          <ac:spMkLst>
            <pc:docMk/>
            <pc:sldMk cId="1322221738" sldId="338"/>
            <ac:spMk id="6" creationId="{032318A1-034F-154E-991B-5FE15F6FADD9}"/>
          </ac:spMkLst>
        </pc:spChg>
      </pc:sldChg>
      <pc:sldChg chg="addSp delSp modSp del mod modClrScheme chgLayout">
        <pc:chgData name="Loggia  Serena" userId="e1d797a7-22fe-4a25-901a-9a04d4c2f2e8" providerId="ADAL" clId="{539AA5F6-1534-5448-BBE9-5552820A37B3}" dt="2022-03-07T17:10:02.050" v="1926" actId="2696"/>
        <pc:sldMkLst>
          <pc:docMk/>
          <pc:sldMk cId="2773984080" sldId="339"/>
        </pc:sldMkLst>
        <pc:spChg chg="mod ord">
          <ac:chgData name="Loggia  Serena" userId="e1d797a7-22fe-4a25-901a-9a04d4c2f2e8" providerId="ADAL" clId="{539AA5F6-1534-5448-BBE9-5552820A37B3}" dt="2022-03-07T16:20:41.136" v="1844" actId="242"/>
          <ac:spMkLst>
            <pc:docMk/>
            <pc:sldMk cId="2773984080" sldId="339"/>
            <ac:spMk id="2" creationId="{A897DA57-B038-4671-97AA-B465E7D1F34A}"/>
          </ac:spMkLst>
        </pc:spChg>
        <pc:spChg chg="add mod ord">
          <ac:chgData name="Loggia  Serena" userId="e1d797a7-22fe-4a25-901a-9a04d4c2f2e8" providerId="ADAL" clId="{539AA5F6-1534-5448-BBE9-5552820A37B3}" dt="2022-03-07T16:20:30.659" v="1842" actId="700"/>
          <ac:spMkLst>
            <pc:docMk/>
            <pc:sldMk cId="2773984080" sldId="339"/>
            <ac:spMk id="3" creationId="{E5935929-0566-2445-880C-F48183191972}"/>
          </ac:spMkLst>
        </pc:spChg>
        <pc:spChg chg="mod ord">
          <ac:chgData name="Loggia  Serena" userId="e1d797a7-22fe-4a25-901a-9a04d4c2f2e8" providerId="ADAL" clId="{539AA5F6-1534-5448-BBE9-5552820A37B3}" dt="2022-03-07T16:20:30.659" v="1842" actId="700"/>
          <ac:spMkLst>
            <pc:docMk/>
            <pc:sldMk cId="2773984080" sldId="339"/>
            <ac:spMk id="4" creationId="{C39439C1-ADF1-4DD3-BA18-A4E5BADE6D2A}"/>
          </ac:spMkLst>
        </pc:spChg>
        <pc:spChg chg="mod ord">
          <ac:chgData name="Loggia  Serena" userId="e1d797a7-22fe-4a25-901a-9a04d4c2f2e8" providerId="ADAL" clId="{539AA5F6-1534-5448-BBE9-5552820A37B3}" dt="2022-03-07T16:20:30.659" v="1842" actId="700"/>
          <ac:spMkLst>
            <pc:docMk/>
            <pc:sldMk cId="2773984080" sldId="339"/>
            <ac:spMk id="5" creationId="{A8EC23A0-867B-4A52-96E6-6A27A75C8003}"/>
          </ac:spMkLst>
        </pc:spChg>
        <pc:spChg chg="add del mod">
          <ac:chgData name="Loggia  Serena" userId="e1d797a7-22fe-4a25-901a-9a04d4c2f2e8" providerId="ADAL" clId="{539AA5F6-1534-5448-BBE9-5552820A37B3}" dt="2022-03-07T16:20:32.485" v="1843" actId="478"/>
          <ac:spMkLst>
            <pc:docMk/>
            <pc:sldMk cId="2773984080" sldId="339"/>
            <ac:spMk id="7" creationId="{B243622C-7C5B-854B-BB23-A878D319D0EB}"/>
          </ac:spMkLst>
        </pc:spChg>
      </pc:sldChg>
      <pc:sldChg chg="addSp modSp">
        <pc:chgData name="Loggia  Serena" userId="e1d797a7-22fe-4a25-901a-9a04d4c2f2e8" providerId="ADAL" clId="{539AA5F6-1534-5448-BBE9-5552820A37B3}" dt="2022-03-04T16:07:03.534" v="616" actId="167"/>
        <pc:sldMkLst>
          <pc:docMk/>
          <pc:sldMk cId="52509442" sldId="340"/>
        </pc:sldMkLst>
        <pc:spChg chg="add mod">
          <ac:chgData name="Loggia  Serena" userId="e1d797a7-22fe-4a25-901a-9a04d4c2f2e8" providerId="ADAL" clId="{539AA5F6-1534-5448-BBE9-5552820A37B3}" dt="2022-03-04T16:07:03.534" v="616" actId="167"/>
          <ac:spMkLst>
            <pc:docMk/>
            <pc:sldMk cId="52509442" sldId="340"/>
            <ac:spMk id="7" creationId="{03E43A32-77CA-7445-99C1-7CBAEBF0E690}"/>
          </ac:spMkLst>
        </pc:spChg>
      </pc:sldChg>
      <pc:sldChg chg="addSp delSp modSp">
        <pc:chgData name="Loggia  Serena" userId="e1d797a7-22fe-4a25-901a-9a04d4c2f2e8" providerId="ADAL" clId="{539AA5F6-1534-5448-BBE9-5552820A37B3}" dt="2022-03-04T16:07:13.294" v="620" actId="167"/>
        <pc:sldMkLst>
          <pc:docMk/>
          <pc:sldMk cId="3434444762" sldId="341"/>
        </pc:sldMkLst>
        <pc:spChg chg="add mod">
          <ac:chgData name="Loggia  Serena" userId="e1d797a7-22fe-4a25-901a-9a04d4c2f2e8" providerId="ADAL" clId="{539AA5F6-1534-5448-BBE9-5552820A37B3}" dt="2022-03-04T16:07:13.294" v="620" actId="167"/>
          <ac:spMkLst>
            <pc:docMk/>
            <pc:sldMk cId="3434444762" sldId="341"/>
            <ac:spMk id="9" creationId="{C4890AAC-CC06-3B44-95FD-3C9687953293}"/>
          </ac:spMkLst>
        </pc:spChg>
        <pc:spChg chg="add del mod">
          <ac:chgData name="Loggia  Serena" userId="e1d797a7-22fe-4a25-901a-9a04d4c2f2e8" providerId="ADAL" clId="{539AA5F6-1534-5448-BBE9-5552820A37B3}" dt="2022-03-04T16:07:11.830" v="619"/>
          <ac:spMkLst>
            <pc:docMk/>
            <pc:sldMk cId="3434444762" sldId="341"/>
            <ac:spMk id="10" creationId="{3170D541-3F06-7944-B47B-9AD00EDC3E56}"/>
          </ac:spMkLst>
        </pc:spChg>
      </pc:sldChg>
      <pc:sldChg chg="addSp modSp mod">
        <pc:chgData name="Loggia  Serena" userId="e1d797a7-22fe-4a25-901a-9a04d4c2f2e8" providerId="ADAL" clId="{539AA5F6-1534-5448-BBE9-5552820A37B3}" dt="2022-03-07T09:41:11.553" v="1214" actId="20577"/>
        <pc:sldMkLst>
          <pc:docMk/>
          <pc:sldMk cId="990925462" sldId="343"/>
        </pc:sldMkLst>
        <pc:spChg chg="mod">
          <ac:chgData name="Loggia  Serena" userId="e1d797a7-22fe-4a25-901a-9a04d4c2f2e8" providerId="ADAL" clId="{539AA5F6-1534-5448-BBE9-5552820A37B3}" dt="2022-03-07T09:41:11.553" v="1214" actId="20577"/>
          <ac:spMkLst>
            <pc:docMk/>
            <pc:sldMk cId="990925462" sldId="343"/>
            <ac:spMk id="6" creationId="{208A1022-3036-425C-B7D9-6DF56A09CA77}"/>
          </ac:spMkLst>
        </pc:spChg>
        <pc:spChg chg="add mod">
          <ac:chgData name="Loggia  Serena" userId="e1d797a7-22fe-4a25-901a-9a04d4c2f2e8" providerId="ADAL" clId="{539AA5F6-1534-5448-BBE9-5552820A37B3}" dt="2022-03-04T16:07:20.672" v="622" actId="167"/>
          <ac:spMkLst>
            <pc:docMk/>
            <pc:sldMk cId="990925462" sldId="343"/>
            <ac:spMk id="18" creationId="{2A0B6CAF-03B2-134B-81BA-9BB543782EDF}"/>
          </ac:spMkLst>
        </pc:spChg>
      </pc:sldChg>
      <pc:sldChg chg="addSp modSp del mod">
        <pc:chgData name="Loggia  Serena" userId="e1d797a7-22fe-4a25-901a-9a04d4c2f2e8" providerId="ADAL" clId="{539AA5F6-1534-5448-BBE9-5552820A37B3}" dt="2022-03-07T15:35:09.086" v="1403" actId="2696"/>
        <pc:sldMkLst>
          <pc:docMk/>
          <pc:sldMk cId="3248338242" sldId="344"/>
        </pc:sldMkLst>
        <pc:spChg chg="mod">
          <ac:chgData name="Loggia  Serena" userId="e1d797a7-22fe-4a25-901a-9a04d4c2f2e8" providerId="ADAL" clId="{539AA5F6-1534-5448-BBE9-5552820A37B3}" dt="2022-03-04T16:10:18.280" v="660" actId="207"/>
          <ac:spMkLst>
            <pc:docMk/>
            <pc:sldMk cId="3248338242" sldId="344"/>
            <ac:spMk id="2" creationId="{749483B2-DA5A-41E0-972A-CF9D884B9376}"/>
          </ac:spMkLst>
        </pc:spChg>
        <pc:spChg chg="mod">
          <ac:chgData name="Loggia  Serena" userId="e1d797a7-22fe-4a25-901a-9a04d4c2f2e8" providerId="ADAL" clId="{539AA5F6-1534-5448-BBE9-5552820A37B3}" dt="2022-03-04T16:22:06.683" v="808" actId="790"/>
          <ac:spMkLst>
            <pc:docMk/>
            <pc:sldMk cId="3248338242" sldId="344"/>
            <ac:spMk id="3" creationId="{58BC1118-B99A-4093-950C-E6EFE90B3435}"/>
          </ac:spMkLst>
        </pc:spChg>
        <pc:spChg chg="add mod">
          <ac:chgData name="Loggia  Serena" userId="e1d797a7-22fe-4a25-901a-9a04d4c2f2e8" providerId="ADAL" clId="{539AA5F6-1534-5448-BBE9-5552820A37B3}" dt="2022-03-04T16:09:23.121" v="648" actId="167"/>
          <ac:spMkLst>
            <pc:docMk/>
            <pc:sldMk cId="3248338242" sldId="344"/>
            <ac:spMk id="22" creationId="{7C4F3867-4CDA-7F4A-B601-DFBFC62909B1}"/>
          </ac:spMkLst>
        </pc:spChg>
        <pc:picChg chg="mod">
          <ac:chgData name="Loggia  Serena" userId="e1d797a7-22fe-4a25-901a-9a04d4c2f2e8" providerId="ADAL" clId="{539AA5F6-1534-5448-BBE9-5552820A37B3}" dt="2022-03-04T16:13:55.616" v="741" actId="1038"/>
          <ac:picMkLst>
            <pc:docMk/>
            <pc:sldMk cId="3248338242" sldId="344"/>
            <ac:picMk id="36" creationId="{61BE9451-9C7A-41D4-8A9C-FCF12EFCB530}"/>
          </ac:picMkLst>
        </pc:picChg>
      </pc:sldChg>
      <pc:sldChg chg="modSp add del mod">
        <pc:chgData name="Loggia  Serena" userId="e1d797a7-22fe-4a25-901a-9a04d4c2f2e8" providerId="ADAL" clId="{539AA5F6-1534-5448-BBE9-5552820A37B3}" dt="2022-03-04T15:22:18.588" v="346" actId="2696"/>
        <pc:sldMkLst>
          <pc:docMk/>
          <pc:sldMk cId="331672428" sldId="345"/>
        </pc:sldMkLst>
        <pc:spChg chg="mod">
          <ac:chgData name="Loggia  Serena" userId="e1d797a7-22fe-4a25-901a-9a04d4c2f2e8" providerId="ADAL" clId="{539AA5F6-1534-5448-BBE9-5552820A37B3}" dt="2022-03-04T15:02:58.200" v="146" actId="20577"/>
          <ac:spMkLst>
            <pc:docMk/>
            <pc:sldMk cId="331672428" sldId="345"/>
            <ac:spMk id="2" creationId="{749483B2-DA5A-41E0-972A-CF9D884B9376}"/>
          </ac:spMkLst>
        </pc:spChg>
        <pc:spChg chg="mod">
          <ac:chgData name="Loggia  Serena" userId="e1d797a7-22fe-4a25-901a-9a04d4c2f2e8" providerId="ADAL" clId="{539AA5F6-1534-5448-BBE9-5552820A37B3}" dt="2022-03-04T15:20:39.162" v="345" actId="20577"/>
          <ac:spMkLst>
            <pc:docMk/>
            <pc:sldMk cId="331672428" sldId="345"/>
            <ac:spMk id="3" creationId="{58BC1118-B99A-4093-950C-E6EFE90B3435}"/>
          </ac:spMkLst>
        </pc:spChg>
      </pc:sldChg>
      <pc:sldChg chg="addSp modSp mod modNotesTx">
        <pc:chgData name="Loggia  Serena" userId="e1d797a7-22fe-4a25-901a-9a04d4c2f2e8" providerId="ADAL" clId="{539AA5F6-1534-5448-BBE9-5552820A37B3}" dt="2022-03-08T14:26:39.755" v="3919" actId="20577"/>
        <pc:sldMkLst>
          <pc:docMk/>
          <pc:sldMk cId="3466703579" sldId="345"/>
        </pc:sldMkLst>
        <pc:spChg chg="mod">
          <ac:chgData name="Loggia  Serena" userId="e1d797a7-22fe-4a25-901a-9a04d4c2f2e8" providerId="ADAL" clId="{539AA5F6-1534-5448-BBE9-5552820A37B3}" dt="2022-03-08T14:26:39.755" v="3919" actId="20577"/>
          <ac:spMkLst>
            <pc:docMk/>
            <pc:sldMk cId="3466703579" sldId="345"/>
            <ac:spMk id="2" creationId="{DC177EEC-A77B-40D2-AE07-E5727EB9A5B3}"/>
          </ac:spMkLst>
        </pc:spChg>
        <pc:spChg chg="mod">
          <ac:chgData name="Loggia  Serena" userId="e1d797a7-22fe-4a25-901a-9a04d4c2f2e8" providerId="ADAL" clId="{539AA5F6-1534-5448-BBE9-5552820A37B3}" dt="2022-03-08T07:36:19.270" v="3134" actId="14100"/>
          <ac:spMkLst>
            <pc:docMk/>
            <pc:sldMk cId="3466703579" sldId="345"/>
            <ac:spMk id="7" creationId="{D3C69CB2-5306-4B71-B4C5-F935A4341279}"/>
          </ac:spMkLst>
        </pc:spChg>
        <pc:spChg chg="add mod">
          <ac:chgData name="Loggia  Serena" userId="e1d797a7-22fe-4a25-901a-9a04d4c2f2e8" providerId="ADAL" clId="{539AA5F6-1534-5448-BBE9-5552820A37B3}" dt="2022-03-04T16:06:24.794" v="603" actId="167"/>
          <ac:spMkLst>
            <pc:docMk/>
            <pc:sldMk cId="3466703579" sldId="345"/>
            <ac:spMk id="11" creationId="{3C103D45-6FF0-AC4D-98C6-68C564EE91F0}"/>
          </ac:spMkLst>
        </pc:spChg>
        <pc:spChg chg="mod">
          <ac:chgData name="Loggia  Serena" userId="e1d797a7-22fe-4a25-901a-9a04d4c2f2e8" providerId="ADAL" clId="{539AA5F6-1534-5448-BBE9-5552820A37B3}" dt="2022-03-08T07:18:04.765" v="2969" actId="14100"/>
          <ac:spMkLst>
            <pc:docMk/>
            <pc:sldMk cId="3466703579" sldId="345"/>
            <ac:spMk id="17" creationId="{12039B96-2B68-C040-8CD7-427E64487253}"/>
          </ac:spMkLst>
        </pc:spChg>
        <pc:picChg chg="mod">
          <ac:chgData name="Loggia  Serena" userId="e1d797a7-22fe-4a25-901a-9a04d4c2f2e8" providerId="ADAL" clId="{539AA5F6-1534-5448-BBE9-5552820A37B3}" dt="2022-03-04T15:48:26.422" v="545" actId="1076"/>
          <ac:picMkLst>
            <pc:docMk/>
            <pc:sldMk cId="3466703579" sldId="345"/>
            <ac:picMk id="8" creationId="{BCED9CB4-E1A6-49D3-8FD1-AF72D89A4390}"/>
          </ac:picMkLst>
        </pc:picChg>
      </pc:sldChg>
      <pc:sldChg chg="modSp mod modShow">
        <pc:chgData name="Loggia  Serena" userId="e1d797a7-22fe-4a25-901a-9a04d4c2f2e8" providerId="ADAL" clId="{539AA5F6-1534-5448-BBE9-5552820A37B3}" dt="2022-03-08T13:57:17.650" v="3289" actId="729"/>
        <pc:sldMkLst>
          <pc:docMk/>
          <pc:sldMk cId="3977775625" sldId="346"/>
        </pc:sldMkLst>
        <pc:spChg chg="mod">
          <ac:chgData name="Loggia  Serena" userId="e1d797a7-22fe-4a25-901a-9a04d4c2f2e8" providerId="ADAL" clId="{539AA5F6-1534-5448-BBE9-5552820A37B3}" dt="2022-03-08T13:29:59.600" v="3287" actId="14100"/>
          <ac:spMkLst>
            <pc:docMk/>
            <pc:sldMk cId="3977775625" sldId="346"/>
            <ac:spMk id="8" creationId="{7987F1FC-20BF-4550-9149-B44EB65EC344}"/>
          </ac:spMkLst>
        </pc:spChg>
      </pc:sldChg>
      <pc:sldChg chg="modSp mod">
        <pc:chgData name="Loggia  Serena" userId="e1d797a7-22fe-4a25-901a-9a04d4c2f2e8" providerId="ADAL" clId="{539AA5F6-1534-5448-BBE9-5552820A37B3}" dt="2022-03-07T16:01:30.332" v="1715" actId="20577"/>
        <pc:sldMkLst>
          <pc:docMk/>
          <pc:sldMk cId="3328486195" sldId="348"/>
        </pc:sldMkLst>
        <pc:spChg chg="mod">
          <ac:chgData name="Loggia  Serena" userId="e1d797a7-22fe-4a25-901a-9a04d4c2f2e8" providerId="ADAL" clId="{539AA5F6-1534-5448-BBE9-5552820A37B3}" dt="2022-03-07T16:01:30.332" v="1715" actId="20577"/>
          <ac:spMkLst>
            <pc:docMk/>
            <pc:sldMk cId="3328486195" sldId="348"/>
            <ac:spMk id="6" creationId="{3EE385D0-CDEF-42E1-A4F3-9F051F0D6444}"/>
          </ac:spMkLst>
        </pc:spChg>
      </pc:sldChg>
      <pc:sldChg chg="modSp mod ord">
        <pc:chgData name="Loggia  Serena" userId="e1d797a7-22fe-4a25-901a-9a04d4c2f2e8" providerId="ADAL" clId="{539AA5F6-1534-5448-BBE9-5552820A37B3}" dt="2022-03-08T14:33:52.176" v="3958" actId="20577"/>
        <pc:sldMkLst>
          <pc:docMk/>
          <pc:sldMk cId="3211293622" sldId="349"/>
        </pc:sldMkLst>
        <pc:spChg chg="mod">
          <ac:chgData name="Loggia  Serena" userId="e1d797a7-22fe-4a25-901a-9a04d4c2f2e8" providerId="ADAL" clId="{539AA5F6-1534-5448-BBE9-5552820A37B3}" dt="2022-03-08T14:33:52.176" v="3958" actId="20577"/>
          <ac:spMkLst>
            <pc:docMk/>
            <pc:sldMk cId="3211293622" sldId="349"/>
            <ac:spMk id="6" creationId="{FB97F81A-C2EE-400D-85D0-ABFBC1A64653}"/>
          </ac:spMkLst>
        </pc:spChg>
      </pc:sldChg>
      <pc:sldChg chg="modSp mod">
        <pc:chgData name="Loggia  Serena" userId="e1d797a7-22fe-4a25-901a-9a04d4c2f2e8" providerId="ADAL" clId="{539AA5F6-1534-5448-BBE9-5552820A37B3}" dt="2022-03-07T17:20:16.393" v="1981" actId="1076"/>
        <pc:sldMkLst>
          <pc:docMk/>
          <pc:sldMk cId="2535537062" sldId="350"/>
        </pc:sldMkLst>
        <pc:spChg chg="mod">
          <ac:chgData name="Loggia  Serena" userId="e1d797a7-22fe-4a25-901a-9a04d4c2f2e8" providerId="ADAL" clId="{539AA5F6-1534-5448-BBE9-5552820A37B3}" dt="2022-03-07T15:09:32.151" v="1226" actId="20577"/>
          <ac:spMkLst>
            <pc:docMk/>
            <pc:sldMk cId="2535537062" sldId="350"/>
            <ac:spMk id="8" creationId="{0B30C9D7-4AA3-48AE-B6D8-4698FD53A72A}"/>
          </ac:spMkLst>
        </pc:spChg>
        <pc:picChg chg="mod">
          <ac:chgData name="Loggia  Serena" userId="e1d797a7-22fe-4a25-901a-9a04d4c2f2e8" providerId="ADAL" clId="{539AA5F6-1534-5448-BBE9-5552820A37B3}" dt="2022-03-07T17:20:09.041" v="1980" actId="1076"/>
          <ac:picMkLst>
            <pc:docMk/>
            <pc:sldMk cId="2535537062" sldId="350"/>
            <ac:picMk id="2" creationId="{92134116-B7DA-4CED-AA8E-2A5C6824C633}"/>
          </ac:picMkLst>
        </pc:picChg>
        <pc:picChg chg="mod">
          <ac:chgData name="Loggia  Serena" userId="e1d797a7-22fe-4a25-901a-9a04d4c2f2e8" providerId="ADAL" clId="{539AA5F6-1534-5448-BBE9-5552820A37B3}" dt="2022-03-07T17:20:16.393" v="1981" actId="1076"/>
          <ac:picMkLst>
            <pc:docMk/>
            <pc:sldMk cId="2535537062" sldId="350"/>
            <ac:picMk id="5" creationId="{9882C1D0-5AE5-491B-A5A1-14F2AA80C0DA}"/>
          </ac:picMkLst>
        </pc:picChg>
      </pc:sldChg>
      <pc:sldChg chg="modSp mod">
        <pc:chgData name="Loggia  Serena" userId="e1d797a7-22fe-4a25-901a-9a04d4c2f2e8" providerId="ADAL" clId="{539AA5F6-1534-5448-BBE9-5552820A37B3}" dt="2022-03-08T14:25:28.449" v="3906" actId="790"/>
        <pc:sldMkLst>
          <pc:docMk/>
          <pc:sldMk cId="3199677067" sldId="351"/>
        </pc:sldMkLst>
        <pc:spChg chg="mod">
          <ac:chgData name="Loggia  Serena" userId="e1d797a7-22fe-4a25-901a-9a04d4c2f2e8" providerId="ADAL" clId="{539AA5F6-1534-5448-BBE9-5552820A37B3}" dt="2022-03-08T14:25:08.106" v="3904" actId="20577"/>
          <ac:spMkLst>
            <pc:docMk/>
            <pc:sldMk cId="3199677067" sldId="351"/>
            <ac:spMk id="11" creationId="{F1D5F0B3-CBB3-4ED5-A86B-3C22C1255E49}"/>
          </ac:spMkLst>
        </pc:spChg>
        <pc:spChg chg="mod">
          <ac:chgData name="Loggia  Serena" userId="e1d797a7-22fe-4a25-901a-9a04d4c2f2e8" providerId="ADAL" clId="{539AA5F6-1534-5448-BBE9-5552820A37B3}" dt="2022-03-08T14:25:10.362" v="3905" actId="20577"/>
          <ac:spMkLst>
            <pc:docMk/>
            <pc:sldMk cId="3199677067" sldId="351"/>
            <ac:spMk id="12" creationId="{E8F1ED44-2ABA-47A3-93D6-6EED02D959DD}"/>
          </ac:spMkLst>
        </pc:spChg>
        <pc:graphicFrameChg chg="mod">
          <ac:chgData name="Loggia  Serena" userId="e1d797a7-22fe-4a25-901a-9a04d4c2f2e8" providerId="ADAL" clId="{539AA5F6-1534-5448-BBE9-5552820A37B3}" dt="2022-03-08T14:25:28.449" v="3906" actId="790"/>
          <ac:graphicFrameMkLst>
            <pc:docMk/>
            <pc:sldMk cId="3199677067" sldId="351"/>
            <ac:graphicFrameMk id="8" creationId="{637E570A-75F7-4CA9-8045-56C693EE666F}"/>
          </ac:graphicFrameMkLst>
        </pc:graphicFrameChg>
      </pc:sldChg>
      <pc:sldChg chg="addSp delSp modSp del mod modClrScheme chgLayout">
        <pc:chgData name="Loggia  Serena" userId="e1d797a7-22fe-4a25-901a-9a04d4c2f2e8" providerId="ADAL" clId="{539AA5F6-1534-5448-BBE9-5552820A37B3}" dt="2022-03-08T07:40:03.916" v="3222" actId="2696"/>
        <pc:sldMkLst>
          <pc:docMk/>
          <pc:sldMk cId="1764429399" sldId="352"/>
        </pc:sldMkLst>
        <pc:spChg chg="add del mod">
          <ac:chgData name="Loggia  Serena" userId="e1d797a7-22fe-4a25-901a-9a04d4c2f2e8" providerId="ADAL" clId="{539AA5F6-1534-5448-BBE9-5552820A37B3}" dt="2022-03-07T15:35:17.335" v="1406"/>
          <ac:spMkLst>
            <pc:docMk/>
            <pc:sldMk cId="1764429399" sldId="352"/>
            <ac:spMk id="2" creationId="{0E0967F6-A006-4E4A-9960-D7084A14F6EF}"/>
          </ac:spMkLst>
        </pc:spChg>
        <pc:spChg chg="mod ord">
          <ac:chgData name="Loggia  Serena" userId="e1d797a7-22fe-4a25-901a-9a04d4c2f2e8" providerId="ADAL" clId="{539AA5F6-1534-5448-BBE9-5552820A37B3}" dt="2022-03-07T16:25:10.729" v="1873" actId="700"/>
          <ac:spMkLst>
            <pc:docMk/>
            <pc:sldMk cId="1764429399" sldId="352"/>
            <ac:spMk id="3" creationId="{C64AA442-7828-4984-AD57-4034EB2F2A0A}"/>
          </ac:spMkLst>
        </pc:spChg>
        <pc:spChg chg="mod ord">
          <ac:chgData name="Loggia  Serena" userId="e1d797a7-22fe-4a25-901a-9a04d4c2f2e8" providerId="ADAL" clId="{539AA5F6-1534-5448-BBE9-5552820A37B3}" dt="2022-03-07T16:25:10.729" v="1873" actId="700"/>
          <ac:spMkLst>
            <pc:docMk/>
            <pc:sldMk cId="1764429399" sldId="352"/>
            <ac:spMk id="4" creationId="{A6AC10E5-19E7-4140-A794-E4E30BAF30FB}"/>
          </ac:spMkLst>
        </pc:spChg>
        <pc:spChg chg="add mod ord">
          <ac:chgData name="Loggia  Serena" userId="e1d797a7-22fe-4a25-901a-9a04d4c2f2e8" providerId="ADAL" clId="{539AA5F6-1534-5448-BBE9-5552820A37B3}" dt="2022-03-07T17:44:23.529" v="2243" actId="20577"/>
          <ac:spMkLst>
            <pc:docMk/>
            <pc:sldMk cId="1764429399" sldId="352"/>
            <ac:spMk id="5" creationId="{359DB39F-B7AE-C244-8399-7D72FE5A099C}"/>
          </ac:spMkLst>
        </pc:spChg>
        <pc:spChg chg="mod ord">
          <ac:chgData name="Loggia  Serena" userId="e1d797a7-22fe-4a25-901a-9a04d4c2f2e8" providerId="ADAL" clId="{539AA5F6-1534-5448-BBE9-5552820A37B3}" dt="2022-03-07T17:39:49.497" v="2097" actId="20577"/>
          <ac:spMkLst>
            <pc:docMk/>
            <pc:sldMk cId="1764429399" sldId="352"/>
            <ac:spMk id="6" creationId="{AA33C296-26E4-4FB6-A61E-CBE38D3C33F9}"/>
          </ac:spMkLst>
        </pc:spChg>
        <pc:spChg chg="del mod ord">
          <ac:chgData name="Loggia  Serena" userId="e1d797a7-22fe-4a25-901a-9a04d4c2f2e8" providerId="ADAL" clId="{539AA5F6-1534-5448-BBE9-5552820A37B3}" dt="2022-03-07T16:25:10.729" v="1873" actId="700"/>
          <ac:spMkLst>
            <pc:docMk/>
            <pc:sldMk cId="1764429399" sldId="352"/>
            <ac:spMk id="7" creationId="{2190C648-0223-462E-B80E-6D1646DADA0A}"/>
          </ac:spMkLst>
        </pc:spChg>
        <pc:picChg chg="add del mod">
          <ac:chgData name="Loggia  Serena" userId="e1d797a7-22fe-4a25-901a-9a04d4c2f2e8" providerId="ADAL" clId="{539AA5F6-1534-5448-BBE9-5552820A37B3}" dt="2022-03-08T07:38:39.763" v="3209" actId="21"/>
          <ac:picMkLst>
            <pc:docMk/>
            <pc:sldMk cId="1764429399" sldId="352"/>
            <ac:picMk id="8" creationId="{4BDBE208-5F27-3F46-9343-14178AB18A41}"/>
          </ac:picMkLst>
        </pc:picChg>
      </pc:sldChg>
      <pc:sldChg chg="del">
        <pc:chgData name="Loggia  Serena" userId="e1d797a7-22fe-4a25-901a-9a04d4c2f2e8" providerId="ADAL" clId="{539AA5F6-1534-5448-BBE9-5552820A37B3}" dt="2022-03-07T16:10:02.507" v="1781" actId="2696"/>
        <pc:sldMkLst>
          <pc:docMk/>
          <pc:sldMk cId="692214080" sldId="353"/>
        </pc:sldMkLst>
      </pc:sldChg>
      <pc:sldChg chg="del">
        <pc:chgData name="Loggia  Serena" userId="e1d797a7-22fe-4a25-901a-9a04d4c2f2e8" providerId="ADAL" clId="{539AA5F6-1534-5448-BBE9-5552820A37B3}" dt="2022-03-07T16:02:36.718" v="1735" actId="2696"/>
        <pc:sldMkLst>
          <pc:docMk/>
          <pc:sldMk cId="3046460571" sldId="354"/>
        </pc:sldMkLst>
      </pc:sldChg>
      <pc:sldChg chg="del">
        <pc:chgData name="Loggia  Serena" userId="e1d797a7-22fe-4a25-901a-9a04d4c2f2e8" providerId="ADAL" clId="{539AA5F6-1534-5448-BBE9-5552820A37B3}" dt="2022-03-07T16:03:48.679" v="1757" actId="2696"/>
        <pc:sldMkLst>
          <pc:docMk/>
          <pc:sldMk cId="3868539335" sldId="355"/>
        </pc:sldMkLst>
      </pc:sldChg>
      <pc:sldChg chg="modSp mod modClrScheme chgLayout">
        <pc:chgData name="Loggia  Serena" userId="e1d797a7-22fe-4a25-901a-9a04d4c2f2e8" providerId="ADAL" clId="{539AA5F6-1534-5448-BBE9-5552820A37B3}" dt="2022-03-08T14:27:05.443" v="3922" actId="20577"/>
        <pc:sldMkLst>
          <pc:docMk/>
          <pc:sldMk cId="3629574433" sldId="357"/>
        </pc:sldMkLst>
        <pc:spChg chg="mod ord">
          <ac:chgData name="Loggia  Serena" userId="e1d797a7-22fe-4a25-901a-9a04d4c2f2e8" providerId="ADAL" clId="{539AA5F6-1534-5448-BBE9-5552820A37B3}" dt="2022-03-07T16:20:51.741" v="1845" actId="700"/>
          <ac:spMkLst>
            <pc:docMk/>
            <pc:sldMk cId="3629574433" sldId="357"/>
            <ac:spMk id="4" creationId="{555F30FE-78F9-4242-AEAD-ECB36E6316CD}"/>
          </ac:spMkLst>
        </pc:spChg>
        <pc:spChg chg="mod ord">
          <ac:chgData name="Loggia  Serena" userId="e1d797a7-22fe-4a25-901a-9a04d4c2f2e8" providerId="ADAL" clId="{539AA5F6-1534-5448-BBE9-5552820A37B3}" dt="2022-03-07T16:20:51.741" v="1845" actId="700"/>
          <ac:spMkLst>
            <pc:docMk/>
            <pc:sldMk cId="3629574433" sldId="357"/>
            <ac:spMk id="5" creationId="{BFE7EECD-68DC-4FE0-AD02-2C193168A8BF}"/>
          </ac:spMkLst>
        </pc:spChg>
        <pc:spChg chg="mod ord">
          <ac:chgData name="Loggia  Serena" userId="e1d797a7-22fe-4a25-901a-9a04d4c2f2e8" providerId="ADAL" clId="{539AA5F6-1534-5448-BBE9-5552820A37B3}" dt="2022-03-08T14:27:05.443" v="3922" actId="20577"/>
          <ac:spMkLst>
            <pc:docMk/>
            <pc:sldMk cId="3629574433" sldId="357"/>
            <ac:spMk id="6" creationId="{FA043179-9DD6-4AF9-86EC-B4260B656785}"/>
          </ac:spMkLst>
        </pc:spChg>
        <pc:spChg chg="mod ord">
          <ac:chgData name="Loggia  Serena" userId="e1d797a7-22fe-4a25-901a-9a04d4c2f2e8" providerId="ADAL" clId="{539AA5F6-1534-5448-BBE9-5552820A37B3}" dt="2022-03-07T16:20:51.741" v="1845" actId="700"/>
          <ac:spMkLst>
            <pc:docMk/>
            <pc:sldMk cId="3629574433" sldId="357"/>
            <ac:spMk id="7" creationId="{E8143A64-0000-4345-BBB5-D5F5B6CF6A11}"/>
          </ac:spMkLst>
        </pc:spChg>
      </pc:sldChg>
      <pc:sldChg chg="modSp mod modClrScheme chgLayout modNotesTx">
        <pc:chgData name="Loggia  Serena" userId="e1d797a7-22fe-4a25-901a-9a04d4c2f2e8" providerId="ADAL" clId="{539AA5F6-1534-5448-BBE9-5552820A37B3}" dt="2022-03-08T15:00:20.109" v="4328" actId="20577"/>
        <pc:sldMkLst>
          <pc:docMk/>
          <pc:sldMk cId="1917723053" sldId="358"/>
        </pc:sldMkLst>
        <pc:spChg chg="mod ord">
          <ac:chgData name="Loggia  Serena" userId="e1d797a7-22fe-4a25-901a-9a04d4c2f2e8" providerId="ADAL" clId="{539AA5F6-1534-5448-BBE9-5552820A37B3}" dt="2022-03-08T14:27:13.820" v="3924" actId="20577"/>
          <ac:spMkLst>
            <pc:docMk/>
            <pc:sldMk cId="1917723053" sldId="358"/>
            <ac:spMk id="2" creationId="{D2E82C44-A369-4E16-A974-B09837FEAABE}"/>
          </ac:spMkLst>
        </pc:spChg>
        <pc:spChg chg="mod ord">
          <ac:chgData name="Loggia  Serena" userId="e1d797a7-22fe-4a25-901a-9a04d4c2f2e8" providerId="ADAL" clId="{539AA5F6-1534-5448-BBE9-5552820A37B3}" dt="2022-03-07T16:20:56.121" v="1846" actId="700"/>
          <ac:spMkLst>
            <pc:docMk/>
            <pc:sldMk cId="1917723053" sldId="358"/>
            <ac:spMk id="3" creationId="{96F7F697-F8B5-4027-BA8A-97978B89B897}"/>
          </ac:spMkLst>
        </pc:spChg>
        <pc:spChg chg="mod ord">
          <ac:chgData name="Loggia  Serena" userId="e1d797a7-22fe-4a25-901a-9a04d4c2f2e8" providerId="ADAL" clId="{539AA5F6-1534-5448-BBE9-5552820A37B3}" dt="2022-03-07T16:20:56.121" v="1846" actId="700"/>
          <ac:spMkLst>
            <pc:docMk/>
            <pc:sldMk cId="1917723053" sldId="358"/>
            <ac:spMk id="4" creationId="{F8CED22A-BACF-49E2-A36B-F25CF987C64D}"/>
          </ac:spMkLst>
        </pc:spChg>
        <pc:spChg chg="mod ord">
          <ac:chgData name="Loggia  Serena" userId="e1d797a7-22fe-4a25-901a-9a04d4c2f2e8" providerId="ADAL" clId="{539AA5F6-1534-5448-BBE9-5552820A37B3}" dt="2022-03-07T16:20:56.121" v="1846" actId="700"/>
          <ac:spMkLst>
            <pc:docMk/>
            <pc:sldMk cId="1917723053" sldId="358"/>
            <ac:spMk id="5" creationId="{C46820F9-DA28-4C8B-86D4-D4E50E40BF81}"/>
          </ac:spMkLst>
        </pc:spChg>
        <pc:spChg chg="mod">
          <ac:chgData name="Loggia  Serena" userId="e1d797a7-22fe-4a25-901a-9a04d4c2f2e8" providerId="ADAL" clId="{539AA5F6-1534-5448-BBE9-5552820A37B3}" dt="2022-03-08T14:59:51.961" v="4307" actId="20577"/>
          <ac:spMkLst>
            <pc:docMk/>
            <pc:sldMk cId="1917723053" sldId="358"/>
            <ac:spMk id="17" creationId="{DB19E326-55A7-466E-8314-0FD76C730097}"/>
          </ac:spMkLst>
        </pc:spChg>
      </pc:sldChg>
      <pc:sldChg chg="addSp delSp modSp del mod modClrScheme chgLayout">
        <pc:chgData name="Loggia  Serena" userId="e1d797a7-22fe-4a25-901a-9a04d4c2f2e8" providerId="ADAL" clId="{539AA5F6-1534-5448-BBE9-5552820A37B3}" dt="2022-03-07T17:10:28.941" v="1928" actId="2696"/>
        <pc:sldMkLst>
          <pc:docMk/>
          <pc:sldMk cId="2004799947" sldId="360"/>
        </pc:sldMkLst>
        <pc:spChg chg="add mod ord">
          <ac:chgData name="Loggia  Serena" userId="e1d797a7-22fe-4a25-901a-9a04d4c2f2e8" providerId="ADAL" clId="{539AA5F6-1534-5448-BBE9-5552820A37B3}" dt="2022-03-07T16:19:50.400" v="1836" actId="700"/>
          <ac:spMkLst>
            <pc:docMk/>
            <pc:sldMk cId="2004799947" sldId="360"/>
            <ac:spMk id="2" creationId="{E1DE423D-F508-3F46-A7A8-A3F318ACE17A}"/>
          </ac:spMkLst>
        </pc:spChg>
        <pc:spChg chg="mod ord">
          <ac:chgData name="Loggia  Serena" userId="e1d797a7-22fe-4a25-901a-9a04d4c2f2e8" providerId="ADAL" clId="{539AA5F6-1534-5448-BBE9-5552820A37B3}" dt="2022-03-07T16:19:50.400" v="1836" actId="700"/>
          <ac:spMkLst>
            <pc:docMk/>
            <pc:sldMk cId="2004799947" sldId="360"/>
            <ac:spMk id="4" creationId="{5D44D4F8-4796-4FDF-A899-63ABA627C02A}"/>
          </ac:spMkLst>
        </pc:spChg>
        <pc:spChg chg="mod ord">
          <ac:chgData name="Loggia  Serena" userId="e1d797a7-22fe-4a25-901a-9a04d4c2f2e8" providerId="ADAL" clId="{539AA5F6-1534-5448-BBE9-5552820A37B3}" dt="2022-03-07T16:19:50.400" v="1836" actId="700"/>
          <ac:spMkLst>
            <pc:docMk/>
            <pc:sldMk cId="2004799947" sldId="360"/>
            <ac:spMk id="5" creationId="{D3803E01-8861-4D7D-9AE6-37742A3A7B5A}"/>
          </ac:spMkLst>
        </pc:spChg>
        <pc:spChg chg="mod ord">
          <ac:chgData name="Loggia  Serena" userId="e1d797a7-22fe-4a25-901a-9a04d4c2f2e8" providerId="ADAL" clId="{539AA5F6-1534-5448-BBE9-5552820A37B3}" dt="2022-03-07T16:19:50.400" v="1836" actId="700"/>
          <ac:spMkLst>
            <pc:docMk/>
            <pc:sldMk cId="2004799947" sldId="360"/>
            <ac:spMk id="6" creationId="{47FC4FD1-B98C-4CA6-BA77-A1830E972A34}"/>
          </ac:spMkLst>
        </pc:spChg>
        <pc:spChg chg="del mod ord">
          <ac:chgData name="Loggia  Serena" userId="e1d797a7-22fe-4a25-901a-9a04d4c2f2e8" providerId="ADAL" clId="{539AA5F6-1534-5448-BBE9-5552820A37B3}" dt="2022-03-07T16:19:50.400" v="1836" actId="700"/>
          <ac:spMkLst>
            <pc:docMk/>
            <pc:sldMk cId="2004799947" sldId="360"/>
            <ac:spMk id="7" creationId="{321664CC-A2A9-4EAE-B3AF-DB73C11683AF}"/>
          </ac:spMkLst>
        </pc:spChg>
      </pc:sldChg>
      <pc:sldChg chg="del">
        <pc:chgData name="Loggia  Serena" userId="e1d797a7-22fe-4a25-901a-9a04d4c2f2e8" providerId="ADAL" clId="{539AA5F6-1534-5448-BBE9-5552820A37B3}" dt="2022-03-07T15:38:32.976" v="1465" actId="2696"/>
        <pc:sldMkLst>
          <pc:docMk/>
          <pc:sldMk cId="3688960068" sldId="364"/>
        </pc:sldMkLst>
      </pc:sldChg>
      <pc:sldChg chg="addSp delSp modSp new mod modClrScheme chgLayout">
        <pc:chgData name="Loggia  Serena" userId="e1d797a7-22fe-4a25-901a-9a04d4c2f2e8" providerId="ADAL" clId="{539AA5F6-1534-5448-BBE9-5552820A37B3}" dt="2022-03-07T16:25:21.035" v="1874" actId="700"/>
        <pc:sldMkLst>
          <pc:docMk/>
          <pc:sldMk cId="813088508" sldId="365"/>
        </pc:sldMkLst>
        <pc:spChg chg="del">
          <ac:chgData name="Loggia  Serena" userId="e1d797a7-22fe-4a25-901a-9a04d4c2f2e8" providerId="ADAL" clId="{539AA5F6-1534-5448-BBE9-5552820A37B3}" dt="2022-03-07T15:37:52.820" v="1417" actId="26606"/>
          <ac:spMkLst>
            <pc:docMk/>
            <pc:sldMk cId="813088508" sldId="365"/>
            <ac:spMk id="2" creationId="{4F070243-31E8-2C4F-BE9B-A16B605182D0}"/>
          </ac:spMkLst>
        </pc:spChg>
        <pc:spChg chg="del">
          <ac:chgData name="Loggia  Serena" userId="e1d797a7-22fe-4a25-901a-9a04d4c2f2e8" providerId="ADAL" clId="{539AA5F6-1534-5448-BBE9-5552820A37B3}" dt="2022-03-07T15:37:52.820" v="1417" actId="26606"/>
          <ac:spMkLst>
            <pc:docMk/>
            <pc:sldMk cId="813088508" sldId="365"/>
            <ac:spMk id="3" creationId="{813FF131-C4AC-734D-8522-F28A62A7D943}"/>
          </ac:spMkLst>
        </pc:spChg>
        <pc:spChg chg="mod ord">
          <ac:chgData name="Loggia  Serena" userId="e1d797a7-22fe-4a25-901a-9a04d4c2f2e8" providerId="ADAL" clId="{539AA5F6-1534-5448-BBE9-5552820A37B3}" dt="2022-03-07T16:25:21.035" v="1874" actId="700"/>
          <ac:spMkLst>
            <pc:docMk/>
            <pc:sldMk cId="813088508" sldId="365"/>
            <ac:spMk id="4" creationId="{D78335B4-DFA7-934C-BB0F-864782C8EAAF}"/>
          </ac:spMkLst>
        </pc:spChg>
        <pc:spChg chg="mod ord">
          <ac:chgData name="Loggia  Serena" userId="e1d797a7-22fe-4a25-901a-9a04d4c2f2e8" providerId="ADAL" clId="{539AA5F6-1534-5448-BBE9-5552820A37B3}" dt="2022-03-07T16:25:21.035" v="1874" actId="700"/>
          <ac:spMkLst>
            <pc:docMk/>
            <pc:sldMk cId="813088508" sldId="365"/>
            <ac:spMk id="5" creationId="{85152EA4-8C42-E04B-80BB-1C93EA95FC0B}"/>
          </ac:spMkLst>
        </pc:spChg>
        <pc:spChg chg="add mod ord">
          <ac:chgData name="Loggia  Serena" userId="e1d797a7-22fe-4a25-901a-9a04d4c2f2e8" providerId="ADAL" clId="{539AA5F6-1534-5448-BBE9-5552820A37B3}" dt="2022-03-07T16:25:21.035" v="1874" actId="700"/>
          <ac:spMkLst>
            <pc:docMk/>
            <pc:sldMk cId="813088508" sldId="365"/>
            <ac:spMk id="10" creationId="{9F00E555-059A-40A2-AE6B-56F9449B0DF9}"/>
          </ac:spMkLst>
        </pc:spChg>
        <pc:spChg chg="add del mod">
          <ac:chgData name="Loggia  Serena" userId="e1d797a7-22fe-4a25-901a-9a04d4c2f2e8" providerId="ADAL" clId="{539AA5F6-1534-5448-BBE9-5552820A37B3}" dt="2022-03-07T15:38:17.350" v="1463"/>
          <ac:spMkLst>
            <pc:docMk/>
            <pc:sldMk cId="813088508" sldId="365"/>
            <ac:spMk id="12" creationId="{0259AD7E-AFDD-441D-A16E-F9B1537353EB}"/>
          </ac:spMkLst>
        </pc:spChg>
        <pc:picChg chg="add mod ord">
          <ac:chgData name="Loggia  Serena" userId="e1d797a7-22fe-4a25-901a-9a04d4c2f2e8" providerId="ADAL" clId="{539AA5F6-1534-5448-BBE9-5552820A37B3}" dt="2022-03-07T16:25:21.035" v="1874" actId="700"/>
          <ac:picMkLst>
            <pc:docMk/>
            <pc:sldMk cId="813088508" sldId="365"/>
            <ac:picMk id="8" creationId="{1A97D58E-FEAC-EB4B-B22A-A33E2C33C923}"/>
          </ac:picMkLst>
        </pc:picChg>
      </pc:sldChg>
      <pc:sldChg chg="modSp add mod modClrScheme chgLayout">
        <pc:chgData name="Loggia  Serena" userId="e1d797a7-22fe-4a25-901a-9a04d4c2f2e8" providerId="ADAL" clId="{539AA5F6-1534-5448-BBE9-5552820A37B3}" dt="2022-03-07T17:09:11.521" v="1913" actId="700"/>
        <pc:sldMkLst>
          <pc:docMk/>
          <pc:sldMk cId="189247823" sldId="366"/>
        </pc:sldMkLst>
        <pc:spChg chg="mod ord">
          <ac:chgData name="Loggia  Serena" userId="e1d797a7-22fe-4a25-901a-9a04d4c2f2e8" providerId="ADAL" clId="{539AA5F6-1534-5448-BBE9-5552820A37B3}" dt="2022-03-07T17:09:11.521" v="1913" actId="700"/>
          <ac:spMkLst>
            <pc:docMk/>
            <pc:sldMk cId="189247823" sldId="366"/>
            <ac:spMk id="2" creationId="{7CFA64B8-C86E-4DEF-BF37-5D3F1B322EBD}"/>
          </ac:spMkLst>
        </pc:spChg>
        <pc:spChg chg="mod ord">
          <ac:chgData name="Loggia  Serena" userId="e1d797a7-22fe-4a25-901a-9a04d4c2f2e8" providerId="ADAL" clId="{539AA5F6-1534-5448-BBE9-5552820A37B3}" dt="2022-03-07T17:09:11.521" v="1913" actId="700"/>
          <ac:spMkLst>
            <pc:docMk/>
            <pc:sldMk cId="189247823" sldId="366"/>
            <ac:spMk id="4" creationId="{EE2CBEDD-282A-4B1E-8E90-38E524B67221}"/>
          </ac:spMkLst>
        </pc:spChg>
        <pc:spChg chg="mod ord">
          <ac:chgData name="Loggia  Serena" userId="e1d797a7-22fe-4a25-901a-9a04d4c2f2e8" providerId="ADAL" clId="{539AA5F6-1534-5448-BBE9-5552820A37B3}" dt="2022-03-07T17:09:11.521" v="1913" actId="700"/>
          <ac:spMkLst>
            <pc:docMk/>
            <pc:sldMk cId="189247823" sldId="366"/>
            <ac:spMk id="5" creationId="{3F67A379-4712-4E3A-BD5F-528342521D94}"/>
          </ac:spMkLst>
        </pc:spChg>
        <pc:picChg chg="mod ord">
          <ac:chgData name="Loggia  Serena" userId="e1d797a7-22fe-4a25-901a-9a04d4c2f2e8" providerId="ADAL" clId="{539AA5F6-1534-5448-BBE9-5552820A37B3}" dt="2022-03-07T17:09:11.521" v="1913" actId="700"/>
          <ac:picMkLst>
            <pc:docMk/>
            <pc:sldMk cId="189247823" sldId="366"/>
            <ac:picMk id="7" creationId="{93302517-2B9C-498F-B135-54C5DE9AD175}"/>
          </ac:picMkLst>
        </pc:picChg>
      </pc:sldChg>
      <pc:sldChg chg="addSp delSp modSp add del mod ord modClrScheme chgLayout">
        <pc:chgData name="Loggia  Serena" userId="e1d797a7-22fe-4a25-901a-9a04d4c2f2e8" providerId="ADAL" clId="{539AA5F6-1534-5448-BBE9-5552820A37B3}" dt="2022-03-07T15:56:29.310" v="1687" actId="2696"/>
        <pc:sldMkLst>
          <pc:docMk/>
          <pc:sldMk cId="1660010267" sldId="366"/>
        </pc:sldMkLst>
        <pc:spChg chg="mod ord">
          <ac:chgData name="Loggia  Serena" userId="e1d797a7-22fe-4a25-901a-9a04d4c2f2e8" providerId="ADAL" clId="{539AA5F6-1534-5448-BBE9-5552820A37B3}" dt="2022-03-07T15:50:19.291" v="1619" actId="700"/>
          <ac:spMkLst>
            <pc:docMk/>
            <pc:sldMk cId="1660010267" sldId="366"/>
            <ac:spMk id="2" creationId="{40AA1B93-2A0B-457B-B534-B95DFBF72B5A}"/>
          </ac:spMkLst>
        </pc:spChg>
        <pc:spChg chg="add del mod ord">
          <ac:chgData name="Loggia  Serena" userId="e1d797a7-22fe-4a25-901a-9a04d4c2f2e8" providerId="ADAL" clId="{539AA5F6-1534-5448-BBE9-5552820A37B3}" dt="2022-03-07T15:50:19.291" v="1619" actId="700"/>
          <ac:spMkLst>
            <pc:docMk/>
            <pc:sldMk cId="1660010267" sldId="366"/>
            <ac:spMk id="3" creationId="{CED2BB07-B580-CF4A-AFE2-C5C85CAA7A16}"/>
          </ac:spMkLst>
        </pc:spChg>
        <pc:spChg chg="mod ord">
          <ac:chgData name="Loggia  Serena" userId="e1d797a7-22fe-4a25-901a-9a04d4c2f2e8" providerId="ADAL" clId="{539AA5F6-1534-5448-BBE9-5552820A37B3}" dt="2022-03-07T15:50:19.291" v="1619" actId="700"/>
          <ac:spMkLst>
            <pc:docMk/>
            <pc:sldMk cId="1660010267" sldId="366"/>
            <ac:spMk id="4" creationId="{F52CE3F6-4B26-48A0-AEBE-0302E777123D}"/>
          </ac:spMkLst>
        </pc:spChg>
        <pc:spChg chg="mod ord">
          <ac:chgData name="Loggia  Serena" userId="e1d797a7-22fe-4a25-901a-9a04d4c2f2e8" providerId="ADAL" clId="{539AA5F6-1534-5448-BBE9-5552820A37B3}" dt="2022-03-07T15:50:19.291" v="1619" actId="700"/>
          <ac:spMkLst>
            <pc:docMk/>
            <pc:sldMk cId="1660010267" sldId="366"/>
            <ac:spMk id="5" creationId="{58189312-5D0C-4C0B-9EE8-EE68B76D0552}"/>
          </ac:spMkLst>
        </pc:spChg>
        <pc:spChg chg="add del mod ord">
          <ac:chgData name="Loggia  Serena" userId="e1d797a7-22fe-4a25-901a-9a04d4c2f2e8" providerId="ADAL" clId="{539AA5F6-1534-5448-BBE9-5552820A37B3}" dt="2022-03-07T15:50:19.291" v="1619" actId="700"/>
          <ac:spMkLst>
            <pc:docMk/>
            <pc:sldMk cId="1660010267" sldId="366"/>
            <ac:spMk id="6" creationId="{5BC7AA25-6967-9643-949C-6928BDE0AC7D}"/>
          </ac:spMkLst>
        </pc:spChg>
      </pc:sldChg>
      <pc:sldChg chg="addSp delSp modSp add mod ord modClrScheme chgLayout">
        <pc:chgData name="Loggia  Serena" userId="e1d797a7-22fe-4a25-901a-9a04d4c2f2e8" providerId="ADAL" clId="{539AA5F6-1534-5448-BBE9-5552820A37B3}" dt="2022-03-08T14:25:53.520" v="3909" actId="20577"/>
        <pc:sldMkLst>
          <pc:docMk/>
          <pc:sldMk cId="4210853299" sldId="367"/>
        </pc:sldMkLst>
        <pc:spChg chg="del mod ord">
          <ac:chgData name="Loggia  Serena" userId="e1d797a7-22fe-4a25-901a-9a04d4c2f2e8" providerId="ADAL" clId="{539AA5F6-1534-5448-BBE9-5552820A37B3}" dt="2022-03-07T16:08:57.036" v="1770" actId="478"/>
          <ac:spMkLst>
            <pc:docMk/>
            <pc:sldMk cId="4210853299" sldId="367"/>
            <ac:spMk id="2" creationId="{40AA1B93-2A0B-457B-B534-B95DFBF72B5A}"/>
          </ac:spMkLst>
        </pc:spChg>
        <pc:spChg chg="add del mod ord">
          <ac:chgData name="Loggia  Serena" userId="e1d797a7-22fe-4a25-901a-9a04d4c2f2e8" providerId="ADAL" clId="{539AA5F6-1534-5448-BBE9-5552820A37B3}" dt="2022-03-07T15:56:36.303" v="1688" actId="21"/>
          <ac:spMkLst>
            <pc:docMk/>
            <pc:sldMk cId="4210853299" sldId="367"/>
            <ac:spMk id="3" creationId="{E1C3E87D-4AFC-054A-A9C2-0085FA2EBDAC}"/>
          </ac:spMkLst>
        </pc:spChg>
        <pc:spChg chg="mod ord">
          <ac:chgData name="Loggia  Serena" userId="e1d797a7-22fe-4a25-901a-9a04d4c2f2e8" providerId="ADAL" clId="{539AA5F6-1534-5448-BBE9-5552820A37B3}" dt="2022-03-07T16:07:34.108" v="1764" actId="700"/>
          <ac:spMkLst>
            <pc:docMk/>
            <pc:sldMk cId="4210853299" sldId="367"/>
            <ac:spMk id="4" creationId="{F52CE3F6-4B26-48A0-AEBE-0302E777123D}"/>
          </ac:spMkLst>
        </pc:spChg>
        <pc:spChg chg="mod ord">
          <ac:chgData name="Loggia  Serena" userId="e1d797a7-22fe-4a25-901a-9a04d4c2f2e8" providerId="ADAL" clId="{539AA5F6-1534-5448-BBE9-5552820A37B3}" dt="2022-03-07T16:07:34.108" v="1764" actId="700"/>
          <ac:spMkLst>
            <pc:docMk/>
            <pc:sldMk cId="4210853299" sldId="367"/>
            <ac:spMk id="5" creationId="{58189312-5D0C-4C0B-9EE8-EE68B76D0552}"/>
          </ac:spMkLst>
        </pc:spChg>
        <pc:spChg chg="add del mod ord">
          <ac:chgData name="Loggia  Serena" userId="e1d797a7-22fe-4a25-901a-9a04d4c2f2e8" providerId="ADAL" clId="{539AA5F6-1534-5448-BBE9-5552820A37B3}" dt="2022-03-07T16:08:59.387" v="1771" actId="478"/>
          <ac:spMkLst>
            <pc:docMk/>
            <pc:sldMk cId="4210853299" sldId="367"/>
            <ac:spMk id="6" creationId="{CCCBF317-AFD8-474A-8465-21D97E287401}"/>
          </ac:spMkLst>
        </pc:spChg>
        <pc:spChg chg="mod">
          <ac:chgData name="Loggia  Serena" userId="e1d797a7-22fe-4a25-901a-9a04d4c2f2e8" providerId="ADAL" clId="{539AA5F6-1534-5448-BBE9-5552820A37B3}" dt="2022-03-07T16:09:52.308" v="1780" actId="1076"/>
          <ac:spMkLst>
            <pc:docMk/>
            <pc:sldMk cId="4210853299" sldId="367"/>
            <ac:spMk id="8" creationId="{3EC77314-B9A5-4C78-9797-6CBB0D191F06}"/>
          </ac:spMkLst>
        </pc:spChg>
        <pc:spChg chg="del">
          <ac:chgData name="Loggia  Serena" userId="e1d797a7-22fe-4a25-901a-9a04d4c2f2e8" providerId="ADAL" clId="{539AA5F6-1534-5448-BBE9-5552820A37B3}" dt="2022-03-07T16:07:22.027" v="1760" actId="478"/>
          <ac:spMkLst>
            <pc:docMk/>
            <pc:sldMk cId="4210853299" sldId="367"/>
            <ac:spMk id="9" creationId="{3BA31BBC-ADED-417A-AD62-8BEE7192C8EC}"/>
          </ac:spMkLst>
        </pc:spChg>
        <pc:spChg chg="del">
          <ac:chgData name="Loggia  Serena" userId="e1d797a7-22fe-4a25-901a-9a04d4c2f2e8" providerId="ADAL" clId="{539AA5F6-1534-5448-BBE9-5552820A37B3}" dt="2022-03-07T16:07:28.181" v="1763" actId="478"/>
          <ac:spMkLst>
            <pc:docMk/>
            <pc:sldMk cId="4210853299" sldId="367"/>
            <ac:spMk id="10" creationId="{17C972B4-87B3-4C6A-BD36-5F7262C6883B}"/>
          </ac:spMkLst>
        </pc:spChg>
        <pc:spChg chg="del mod">
          <ac:chgData name="Loggia  Serena" userId="e1d797a7-22fe-4a25-901a-9a04d4c2f2e8" providerId="ADAL" clId="{539AA5F6-1534-5448-BBE9-5552820A37B3}" dt="2022-03-07T16:07:26.773" v="1762" actId="478"/>
          <ac:spMkLst>
            <pc:docMk/>
            <pc:sldMk cId="4210853299" sldId="367"/>
            <ac:spMk id="11" creationId="{120C1620-472A-47A3-8B17-7645169AAE21}"/>
          </ac:spMkLst>
        </pc:spChg>
        <pc:spChg chg="del">
          <ac:chgData name="Loggia  Serena" userId="e1d797a7-22fe-4a25-901a-9a04d4c2f2e8" providerId="ADAL" clId="{539AA5F6-1534-5448-BBE9-5552820A37B3}" dt="2022-03-07T16:07:20.846" v="1759" actId="478"/>
          <ac:spMkLst>
            <pc:docMk/>
            <pc:sldMk cId="4210853299" sldId="367"/>
            <ac:spMk id="12" creationId="{927AA0C5-7AA3-45A7-B200-A8987FFC8244}"/>
          </ac:spMkLst>
        </pc:spChg>
        <pc:spChg chg="mod">
          <ac:chgData name="Loggia  Serena" userId="e1d797a7-22fe-4a25-901a-9a04d4c2f2e8" providerId="ADAL" clId="{539AA5F6-1534-5448-BBE9-5552820A37B3}" dt="2022-03-08T14:25:53.520" v="3909" actId="20577"/>
          <ac:spMkLst>
            <pc:docMk/>
            <pc:sldMk cId="4210853299" sldId="367"/>
            <ac:spMk id="13" creationId="{19D3251E-4CA3-4B56-A8D5-4B5C53EED5A4}"/>
          </ac:spMkLst>
        </pc:spChg>
        <pc:picChg chg="mod">
          <ac:chgData name="Loggia  Serena" userId="e1d797a7-22fe-4a25-901a-9a04d4c2f2e8" providerId="ADAL" clId="{539AA5F6-1534-5448-BBE9-5552820A37B3}" dt="2022-03-07T16:09:40.513" v="1777" actId="1076"/>
          <ac:picMkLst>
            <pc:docMk/>
            <pc:sldMk cId="4210853299" sldId="367"/>
            <ac:picMk id="7" creationId="{361D4761-EB1D-4B16-8A17-73950EADF124}"/>
          </ac:picMkLst>
        </pc:picChg>
      </pc:sldChg>
      <pc:sldChg chg="add del ord">
        <pc:chgData name="Loggia  Serena" userId="e1d797a7-22fe-4a25-901a-9a04d4c2f2e8" providerId="ADAL" clId="{539AA5F6-1534-5448-BBE9-5552820A37B3}" dt="2022-03-07T16:19:28.277" v="1833" actId="2696"/>
        <pc:sldMkLst>
          <pc:docMk/>
          <pc:sldMk cId="1698139167" sldId="368"/>
        </pc:sldMkLst>
      </pc:sldChg>
      <pc:sldChg chg="modSp add mod modClrScheme chgLayout">
        <pc:chgData name="Loggia  Serena" userId="e1d797a7-22fe-4a25-901a-9a04d4c2f2e8" providerId="ADAL" clId="{539AA5F6-1534-5448-BBE9-5552820A37B3}" dt="2022-03-07T17:09:48.041" v="1925" actId="1076"/>
        <pc:sldMkLst>
          <pc:docMk/>
          <pc:sldMk cId="3487627400" sldId="368"/>
        </pc:sldMkLst>
        <pc:spChg chg="mod ord">
          <ac:chgData name="Loggia  Serena" userId="e1d797a7-22fe-4a25-901a-9a04d4c2f2e8" providerId="ADAL" clId="{539AA5F6-1534-5448-BBE9-5552820A37B3}" dt="2022-03-07T17:09:42.684" v="1923" actId="700"/>
          <ac:spMkLst>
            <pc:docMk/>
            <pc:sldMk cId="3487627400" sldId="368"/>
            <ac:spMk id="2" creationId="{1BEBC8F4-39BE-4FB9-AEF4-3F9D83154A46}"/>
          </ac:spMkLst>
        </pc:spChg>
        <pc:spChg chg="mod ord">
          <ac:chgData name="Loggia  Serena" userId="e1d797a7-22fe-4a25-901a-9a04d4c2f2e8" providerId="ADAL" clId="{539AA5F6-1534-5448-BBE9-5552820A37B3}" dt="2022-03-07T17:09:42.684" v="1923" actId="700"/>
          <ac:spMkLst>
            <pc:docMk/>
            <pc:sldMk cId="3487627400" sldId="368"/>
            <ac:spMk id="4" creationId="{F9CDB976-3DCD-44F5-9822-E41552983E87}"/>
          </ac:spMkLst>
        </pc:spChg>
        <pc:spChg chg="mod ord">
          <ac:chgData name="Loggia  Serena" userId="e1d797a7-22fe-4a25-901a-9a04d4c2f2e8" providerId="ADAL" clId="{539AA5F6-1534-5448-BBE9-5552820A37B3}" dt="2022-03-07T17:09:42.684" v="1923" actId="700"/>
          <ac:spMkLst>
            <pc:docMk/>
            <pc:sldMk cId="3487627400" sldId="368"/>
            <ac:spMk id="5" creationId="{899D8DCC-D878-4C36-9D5B-83D22F03BFD5}"/>
          </ac:spMkLst>
        </pc:spChg>
        <pc:picChg chg="mod ord">
          <ac:chgData name="Loggia  Serena" userId="e1d797a7-22fe-4a25-901a-9a04d4c2f2e8" providerId="ADAL" clId="{539AA5F6-1534-5448-BBE9-5552820A37B3}" dt="2022-03-07T17:09:48.041" v="1925" actId="1076"/>
          <ac:picMkLst>
            <pc:docMk/>
            <pc:sldMk cId="3487627400" sldId="368"/>
            <ac:picMk id="7" creationId="{EC4F0476-C817-4930-A1B3-12E61C6709BB}"/>
          </ac:picMkLst>
        </pc:picChg>
      </pc:sldChg>
      <pc:sldChg chg="modSp add del mod ord">
        <pc:chgData name="Loggia  Serena" userId="e1d797a7-22fe-4a25-901a-9a04d4c2f2e8" providerId="ADAL" clId="{539AA5F6-1534-5448-BBE9-5552820A37B3}" dt="2022-03-07T16:19:35.137" v="1834" actId="2696"/>
        <pc:sldMkLst>
          <pc:docMk/>
          <pc:sldMk cId="3755760914" sldId="369"/>
        </pc:sldMkLst>
        <pc:spChg chg="mod">
          <ac:chgData name="Loggia  Serena" userId="e1d797a7-22fe-4a25-901a-9a04d4c2f2e8" providerId="ADAL" clId="{539AA5F6-1534-5448-BBE9-5552820A37B3}" dt="2022-03-07T16:02:29.724" v="1734" actId="20577"/>
          <ac:spMkLst>
            <pc:docMk/>
            <pc:sldMk cId="3755760914" sldId="369"/>
            <ac:spMk id="6" creationId="{D1DCA107-CCD6-4D71-8766-5289E64EDE9B}"/>
          </ac:spMkLst>
        </pc:spChg>
      </pc:sldChg>
      <pc:sldChg chg="modSp add del mod ord">
        <pc:chgData name="Loggia  Serena" userId="e1d797a7-22fe-4a25-901a-9a04d4c2f2e8" providerId="ADAL" clId="{539AA5F6-1534-5448-BBE9-5552820A37B3}" dt="2022-03-07T16:19:09.254" v="1832" actId="2696"/>
        <pc:sldMkLst>
          <pc:docMk/>
          <pc:sldMk cId="4021717937" sldId="370"/>
        </pc:sldMkLst>
        <pc:spChg chg="mod">
          <ac:chgData name="Loggia  Serena" userId="e1d797a7-22fe-4a25-901a-9a04d4c2f2e8" providerId="ADAL" clId="{539AA5F6-1534-5448-BBE9-5552820A37B3}" dt="2022-03-07T16:03:19.926" v="1749" actId="20577"/>
          <ac:spMkLst>
            <pc:docMk/>
            <pc:sldMk cId="4021717937" sldId="370"/>
            <ac:spMk id="6" creationId="{D1DCA107-CCD6-4D71-8766-5289E64EDE9B}"/>
          </ac:spMkLst>
        </pc:spChg>
      </pc:sldChg>
      <pc:sldChg chg="add del ord">
        <pc:chgData name="Loggia  Serena" userId="e1d797a7-22fe-4a25-901a-9a04d4c2f2e8" providerId="ADAL" clId="{539AA5F6-1534-5448-BBE9-5552820A37B3}" dt="2022-03-07T16:19:09.254" v="1832" actId="2696"/>
        <pc:sldMkLst>
          <pc:docMk/>
          <pc:sldMk cId="1161743583" sldId="371"/>
        </pc:sldMkLst>
      </pc:sldChg>
      <pc:sldChg chg="modSp mod modNotesTx">
        <pc:chgData name="Loggia  Serena" userId="e1d797a7-22fe-4a25-901a-9a04d4c2f2e8" providerId="ADAL" clId="{539AA5F6-1534-5448-BBE9-5552820A37B3}" dt="2022-03-08T07:37:32.066" v="3207"/>
        <pc:sldMkLst>
          <pc:docMk/>
          <pc:sldMk cId="132259709" sldId="372"/>
        </pc:sldMkLst>
        <pc:spChg chg="mod">
          <ac:chgData name="Loggia  Serena" userId="e1d797a7-22fe-4a25-901a-9a04d4c2f2e8" providerId="ADAL" clId="{539AA5F6-1534-5448-BBE9-5552820A37B3}" dt="2022-03-07T17:24:47.585" v="1986" actId="14100"/>
          <ac:spMkLst>
            <pc:docMk/>
            <pc:sldMk cId="132259709" sldId="372"/>
            <ac:spMk id="9" creationId="{0710BF73-A436-744C-85C4-98046306919A}"/>
          </ac:spMkLst>
        </pc:spChg>
        <pc:spChg chg="mod">
          <ac:chgData name="Loggia  Serena" userId="e1d797a7-22fe-4a25-901a-9a04d4c2f2e8" providerId="ADAL" clId="{539AA5F6-1534-5448-BBE9-5552820A37B3}" dt="2022-03-07T17:24:54.053" v="1987" actId="1076"/>
          <ac:spMkLst>
            <pc:docMk/>
            <pc:sldMk cId="132259709" sldId="372"/>
            <ac:spMk id="10" creationId="{DD2D913C-12BD-AE47-A79F-B2AFAA4617ED}"/>
          </ac:spMkLst>
        </pc:spChg>
        <pc:spChg chg="mod">
          <ac:chgData name="Loggia  Serena" userId="e1d797a7-22fe-4a25-901a-9a04d4c2f2e8" providerId="ADAL" clId="{539AA5F6-1534-5448-BBE9-5552820A37B3}" dt="2022-03-07T17:24:54.053" v="1987" actId="1076"/>
          <ac:spMkLst>
            <pc:docMk/>
            <pc:sldMk cId="132259709" sldId="372"/>
            <ac:spMk id="11" creationId="{BA9CB38C-FB00-AC4B-9456-30EDED4D16CD}"/>
          </ac:spMkLst>
        </pc:spChg>
        <pc:spChg chg="mod">
          <ac:chgData name="Loggia  Serena" userId="e1d797a7-22fe-4a25-901a-9a04d4c2f2e8" providerId="ADAL" clId="{539AA5F6-1534-5448-BBE9-5552820A37B3}" dt="2022-03-07T17:24:54.053" v="1987" actId="1076"/>
          <ac:spMkLst>
            <pc:docMk/>
            <pc:sldMk cId="132259709" sldId="372"/>
            <ac:spMk id="12" creationId="{0EACF4CD-0DDD-7441-A989-B67434F160BC}"/>
          </ac:spMkLst>
        </pc:spChg>
        <pc:spChg chg="mod">
          <ac:chgData name="Loggia  Serena" userId="e1d797a7-22fe-4a25-901a-9a04d4c2f2e8" providerId="ADAL" clId="{539AA5F6-1534-5448-BBE9-5552820A37B3}" dt="2022-03-08T07:37:32.066" v="3207"/>
          <ac:spMkLst>
            <pc:docMk/>
            <pc:sldMk cId="132259709" sldId="372"/>
            <ac:spMk id="20" creationId="{CB4D05D9-EFDA-3F4E-B23B-A039550A2571}"/>
          </ac:spMkLst>
        </pc:spChg>
        <pc:picChg chg="mod">
          <ac:chgData name="Loggia  Serena" userId="e1d797a7-22fe-4a25-901a-9a04d4c2f2e8" providerId="ADAL" clId="{539AA5F6-1534-5448-BBE9-5552820A37B3}" dt="2022-03-07T17:24:54.053" v="1987" actId="1076"/>
          <ac:picMkLst>
            <pc:docMk/>
            <pc:sldMk cId="132259709" sldId="372"/>
            <ac:picMk id="8" creationId="{4C690280-95E4-8546-ADF0-CB065BC572CE}"/>
          </ac:picMkLst>
        </pc:picChg>
        <pc:cxnChg chg="mod">
          <ac:chgData name="Loggia  Serena" userId="e1d797a7-22fe-4a25-901a-9a04d4c2f2e8" providerId="ADAL" clId="{539AA5F6-1534-5448-BBE9-5552820A37B3}" dt="2022-03-07T17:24:54.053" v="1987" actId="1076"/>
          <ac:cxnSpMkLst>
            <pc:docMk/>
            <pc:sldMk cId="132259709" sldId="372"/>
            <ac:cxnSpMk id="14" creationId="{DE267ACD-0C57-1744-8E34-5CA586796D9F}"/>
          </ac:cxnSpMkLst>
        </pc:cxnChg>
        <pc:cxnChg chg="mod">
          <ac:chgData name="Loggia  Serena" userId="e1d797a7-22fe-4a25-901a-9a04d4c2f2e8" providerId="ADAL" clId="{539AA5F6-1534-5448-BBE9-5552820A37B3}" dt="2022-03-07T17:24:54.053" v="1987" actId="1076"/>
          <ac:cxnSpMkLst>
            <pc:docMk/>
            <pc:sldMk cId="132259709" sldId="372"/>
            <ac:cxnSpMk id="15" creationId="{5379FA38-D3AE-4C43-9122-A18EFB6F2523}"/>
          </ac:cxnSpMkLst>
        </pc:cxnChg>
        <pc:cxnChg chg="mod">
          <ac:chgData name="Loggia  Serena" userId="e1d797a7-22fe-4a25-901a-9a04d4c2f2e8" providerId="ADAL" clId="{539AA5F6-1534-5448-BBE9-5552820A37B3}" dt="2022-03-07T17:24:54.053" v="1987" actId="1076"/>
          <ac:cxnSpMkLst>
            <pc:docMk/>
            <pc:sldMk cId="132259709" sldId="372"/>
            <ac:cxnSpMk id="16" creationId="{895744B8-2E80-2B4B-BD0A-00B2270478D3}"/>
          </ac:cxnSpMkLst>
        </pc:cxnChg>
      </pc:sldChg>
      <pc:sldChg chg="modSp mod">
        <pc:chgData name="Loggia  Serena" userId="e1d797a7-22fe-4a25-901a-9a04d4c2f2e8" providerId="ADAL" clId="{539AA5F6-1534-5448-BBE9-5552820A37B3}" dt="2022-03-08T14:26:18.347" v="3914" actId="20577"/>
        <pc:sldMkLst>
          <pc:docMk/>
          <pc:sldMk cId="3846966973" sldId="373"/>
        </pc:sldMkLst>
        <pc:spChg chg="mod">
          <ac:chgData name="Loggia  Serena" userId="e1d797a7-22fe-4a25-901a-9a04d4c2f2e8" providerId="ADAL" clId="{539AA5F6-1534-5448-BBE9-5552820A37B3}" dt="2022-03-08T14:26:18.347" v="3914" actId="20577"/>
          <ac:spMkLst>
            <pc:docMk/>
            <pc:sldMk cId="3846966973" sldId="373"/>
            <ac:spMk id="2" creationId="{DC177EEC-A77B-40D2-AE07-E5727EB9A5B3}"/>
          </ac:spMkLst>
        </pc:spChg>
        <pc:spChg chg="mod">
          <ac:chgData name="Loggia  Serena" userId="e1d797a7-22fe-4a25-901a-9a04d4c2f2e8" providerId="ADAL" clId="{539AA5F6-1534-5448-BBE9-5552820A37B3}" dt="2022-03-07T17:28:18.084" v="2051" actId="1076"/>
          <ac:spMkLst>
            <pc:docMk/>
            <pc:sldMk cId="3846966973" sldId="373"/>
            <ac:spMk id="9" creationId="{053E57F4-0516-854A-A311-52DACB2320D5}"/>
          </ac:spMkLst>
        </pc:spChg>
        <pc:spChg chg="mod">
          <ac:chgData name="Loggia  Serena" userId="e1d797a7-22fe-4a25-901a-9a04d4c2f2e8" providerId="ADAL" clId="{539AA5F6-1534-5448-BBE9-5552820A37B3}" dt="2022-03-07T17:27:38.259" v="2043" actId="1076"/>
          <ac:spMkLst>
            <pc:docMk/>
            <pc:sldMk cId="3846966973" sldId="373"/>
            <ac:spMk id="10" creationId="{FAB40E7F-29B5-7A4C-832D-F607BD76AE39}"/>
          </ac:spMkLst>
        </pc:spChg>
        <pc:picChg chg="mod">
          <ac:chgData name="Loggia  Serena" userId="e1d797a7-22fe-4a25-901a-9a04d4c2f2e8" providerId="ADAL" clId="{539AA5F6-1534-5448-BBE9-5552820A37B3}" dt="2022-03-07T17:27:38.259" v="2043" actId="1076"/>
          <ac:picMkLst>
            <pc:docMk/>
            <pc:sldMk cId="3846966973" sldId="373"/>
            <ac:picMk id="8" creationId="{2F5F4DF8-AC77-DB40-9A7C-48E9158822AD}"/>
          </ac:picMkLst>
        </pc:picChg>
        <pc:cxnChg chg="mod">
          <ac:chgData name="Loggia  Serena" userId="e1d797a7-22fe-4a25-901a-9a04d4c2f2e8" providerId="ADAL" clId="{539AA5F6-1534-5448-BBE9-5552820A37B3}" dt="2022-03-07T17:27:38.259" v="2043" actId="1076"/>
          <ac:cxnSpMkLst>
            <pc:docMk/>
            <pc:sldMk cId="3846966973" sldId="373"/>
            <ac:cxnSpMk id="11" creationId="{16D3FF2A-88D7-8B48-B6B4-61A3879607F5}"/>
          </ac:cxnSpMkLst>
        </pc:cxnChg>
      </pc:sldChg>
      <pc:sldChg chg="modSp mod">
        <pc:chgData name="Loggia  Serena" userId="e1d797a7-22fe-4a25-901a-9a04d4c2f2e8" providerId="ADAL" clId="{539AA5F6-1534-5448-BBE9-5552820A37B3}" dt="2022-03-07T17:32:27.560" v="2071" actId="1076"/>
        <pc:sldMkLst>
          <pc:docMk/>
          <pc:sldMk cId="4273836303" sldId="374"/>
        </pc:sldMkLst>
        <pc:spChg chg="mod">
          <ac:chgData name="Loggia  Serena" userId="e1d797a7-22fe-4a25-901a-9a04d4c2f2e8" providerId="ADAL" clId="{539AA5F6-1534-5448-BBE9-5552820A37B3}" dt="2022-03-07T17:32:11.133" v="2070" actId="14100"/>
          <ac:spMkLst>
            <pc:docMk/>
            <pc:sldMk cId="4273836303" sldId="374"/>
            <ac:spMk id="12" creationId="{8D93B5DC-82BE-D44E-AB4F-5DB10C447AF4}"/>
          </ac:spMkLst>
        </pc:spChg>
        <pc:spChg chg="mod">
          <ac:chgData name="Loggia  Serena" userId="e1d797a7-22fe-4a25-901a-9a04d4c2f2e8" providerId="ADAL" clId="{539AA5F6-1534-5448-BBE9-5552820A37B3}" dt="2022-03-07T17:32:27.560" v="2071" actId="1076"/>
          <ac:spMkLst>
            <pc:docMk/>
            <pc:sldMk cId="4273836303" sldId="374"/>
            <ac:spMk id="17" creationId="{669C3B99-4B87-3848-A180-1EF8CDC07886}"/>
          </ac:spMkLst>
        </pc:spChg>
        <pc:spChg chg="mod">
          <ac:chgData name="Loggia  Serena" userId="e1d797a7-22fe-4a25-901a-9a04d4c2f2e8" providerId="ADAL" clId="{539AA5F6-1534-5448-BBE9-5552820A37B3}" dt="2022-03-07T17:32:27.560" v="2071" actId="1076"/>
          <ac:spMkLst>
            <pc:docMk/>
            <pc:sldMk cId="4273836303" sldId="374"/>
            <ac:spMk id="18" creationId="{91C5D5D5-FE30-A14C-83CA-9215AFE078C2}"/>
          </ac:spMkLst>
        </pc:spChg>
        <pc:picChg chg="mod">
          <ac:chgData name="Loggia  Serena" userId="e1d797a7-22fe-4a25-901a-9a04d4c2f2e8" providerId="ADAL" clId="{539AA5F6-1534-5448-BBE9-5552820A37B3}" dt="2022-03-07T17:32:27.560" v="2071" actId="1076"/>
          <ac:picMkLst>
            <pc:docMk/>
            <pc:sldMk cId="4273836303" sldId="374"/>
            <ac:picMk id="11" creationId="{9F788444-53D3-7E40-94EA-5C217FD41E16}"/>
          </ac:picMkLst>
        </pc:picChg>
        <pc:cxnChg chg="mod">
          <ac:chgData name="Loggia  Serena" userId="e1d797a7-22fe-4a25-901a-9a04d4c2f2e8" providerId="ADAL" clId="{539AA5F6-1534-5448-BBE9-5552820A37B3}" dt="2022-03-07T17:32:27.560" v="2071" actId="1076"/>
          <ac:cxnSpMkLst>
            <pc:docMk/>
            <pc:sldMk cId="4273836303" sldId="374"/>
            <ac:cxnSpMk id="13" creationId="{E737B3F0-E336-9247-B392-F4685CE287F8}"/>
          </ac:cxnSpMkLst>
        </pc:cxnChg>
        <pc:cxnChg chg="mod">
          <ac:chgData name="Loggia  Serena" userId="e1d797a7-22fe-4a25-901a-9a04d4c2f2e8" providerId="ADAL" clId="{539AA5F6-1534-5448-BBE9-5552820A37B3}" dt="2022-03-07T17:32:27.560" v="2071" actId="1076"/>
          <ac:cxnSpMkLst>
            <pc:docMk/>
            <pc:sldMk cId="4273836303" sldId="374"/>
            <ac:cxnSpMk id="14" creationId="{B07338C9-8492-2048-A10C-C073FE82FD94}"/>
          </ac:cxnSpMkLst>
        </pc:cxnChg>
        <pc:cxnChg chg="mod">
          <ac:chgData name="Loggia  Serena" userId="e1d797a7-22fe-4a25-901a-9a04d4c2f2e8" providerId="ADAL" clId="{539AA5F6-1534-5448-BBE9-5552820A37B3}" dt="2022-03-07T17:32:27.560" v="2071" actId="1076"/>
          <ac:cxnSpMkLst>
            <pc:docMk/>
            <pc:sldMk cId="4273836303" sldId="374"/>
            <ac:cxnSpMk id="15" creationId="{7984FBFE-ECE9-6242-80AE-10E58BD889CA}"/>
          </ac:cxnSpMkLst>
        </pc:cxnChg>
        <pc:cxnChg chg="mod">
          <ac:chgData name="Loggia  Serena" userId="e1d797a7-22fe-4a25-901a-9a04d4c2f2e8" providerId="ADAL" clId="{539AA5F6-1534-5448-BBE9-5552820A37B3}" dt="2022-03-07T17:32:27.560" v="2071" actId="1076"/>
          <ac:cxnSpMkLst>
            <pc:docMk/>
            <pc:sldMk cId="4273836303" sldId="374"/>
            <ac:cxnSpMk id="16" creationId="{F4A34F7E-7A6A-4049-BFAC-15BDA7BD3D15}"/>
          </ac:cxnSpMkLst>
        </pc:cxnChg>
      </pc:sldChg>
      <pc:sldChg chg="addSp delSp modSp add mod ord">
        <pc:chgData name="Loggia  Serena" userId="e1d797a7-22fe-4a25-901a-9a04d4c2f2e8" providerId="ADAL" clId="{539AA5F6-1534-5448-BBE9-5552820A37B3}" dt="2022-03-07T17:15:53.312" v="1974" actId="1076"/>
        <pc:sldMkLst>
          <pc:docMk/>
          <pc:sldMk cId="675423140" sldId="375"/>
        </pc:sldMkLst>
        <pc:spChg chg="del">
          <ac:chgData name="Loggia  Serena" userId="e1d797a7-22fe-4a25-901a-9a04d4c2f2e8" providerId="ADAL" clId="{539AA5F6-1534-5448-BBE9-5552820A37B3}" dt="2022-03-07T16:12:46.750" v="1784" actId="478"/>
          <ac:spMkLst>
            <pc:docMk/>
            <pc:sldMk cId="675423140" sldId="375"/>
            <ac:spMk id="8" creationId="{3EC77314-B9A5-4C78-9797-6CBB0D191F06}"/>
          </ac:spMkLst>
        </pc:spChg>
        <pc:spChg chg="add mod">
          <ac:chgData name="Loggia  Serena" userId="e1d797a7-22fe-4a25-901a-9a04d4c2f2e8" providerId="ADAL" clId="{539AA5F6-1534-5448-BBE9-5552820A37B3}" dt="2022-03-07T16:13:07.341" v="1789" actId="14100"/>
          <ac:spMkLst>
            <pc:docMk/>
            <pc:sldMk cId="675423140" sldId="375"/>
            <ac:spMk id="9" creationId="{CC7C107F-AF01-F44E-AE2F-0A96D1D4DC02}"/>
          </ac:spMkLst>
        </pc:spChg>
        <pc:spChg chg="add mod">
          <ac:chgData name="Loggia  Serena" userId="e1d797a7-22fe-4a25-901a-9a04d4c2f2e8" providerId="ADAL" clId="{539AA5F6-1534-5448-BBE9-5552820A37B3}" dt="2022-03-07T17:15:53.312" v="1974" actId="1076"/>
          <ac:spMkLst>
            <pc:docMk/>
            <pc:sldMk cId="675423140" sldId="375"/>
            <ac:spMk id="10" creationId="{E1820BEF-07C1-544F-BDB2-DCE5BD176496}"/>
          </ac:spMkLst>
        </pc:spChg>
        <pc:spChg chg="del">
          <ac:chgData name="Loggia  Serena" userId="e1d797a7-22fe-4a25-901a-9a04d4c2f2e8" providerId="ADAL" clId="{539AA5F6-1534-5448-BBE9-5552820A37B3}" dt="2022-03-07T16:12:50.554" v="1785" actId="478"/>
          <ac:spMkLst>
            <pc:docMk/>
            <pc:sldMk cId="675423140" sldId="375"/>
            <ac:spMk id="13" creationId="{19D3251E-4CA3-4B56-A8D5-4B5C53EED5A4}"/>
          </ac:spMkLst>
        </pc:spChg>
      </pc:sldChg>
      <pc:sldChg chg="addSp delSp modSp add mod ord">
        <pc:chgData name="Loggia  Serena" userId="e1d797a7-22fe-4a25-901a-9a04d4c2f2e8" providerId="ADAL" clId="{539AA5F6-1534-5448-BBE9-5552820A37B3}" dt="2022-03-08T14:26:58.418" v="3921" actId="14100"/>
        <pc:sldMkLst>
          <pc:docMk/>
          <pc:sldMk cId="2480952376" sldId="376"/>
        </pc:sldMkLst>
        <pc:spChg chg="del">
          <ac:chgData name="Loggia  Serena" userId="e1d797a7-22fe-4a25-901a-9a04d4c2f2e8" providerId="ADAL" clId="{539AA5F6-1534-5448-BBE9-5552820A37B3}" dt="2022-03-07T16:17:58.406" v="1809" actId="478"/>
          <ac:spMkLst>
            <pc:docMk/>
            <pc:sldMk cId="2480952376" sldId="376"/>
            <ac:spMk id="8" creationId="{3EC77314-B9A5-4C78-9797-6CBB0D191F06}"/>
          </ac:spMkLst>
        </pc:spChg>
        <pc:spChg chg="add mod">
          <ac:chgData name="Loggia  Serena" userId="e1d797a7-22fe-4a25-901a-9a04d4c2f2e8" providerId="ADAL" clId="{539AA5F6-1534-5448-BBE9-5552820A37B3}" dt="2022-03-07T16:18:28.942" v="1813" actId="1076"/>
          <ac:spMkLst>
            <pc:docMk/>
            <pc:sldMk cId="2480952376" sldId="376"/>
            <ac:spMk id="9" creationId="{F0CC9E92-4CB6-6345-82F6-7940836AD2F5}"/>
          </ac:spMkLst>
        </pc:spChg>
        <pc:spChg chg="add mod">
          <ac:chgData name="Loggia  Serena" userId="e1d797a7-22fe-4a25-901a-9a04d4c2f2e8" providerId="ADAL" clId="{539AA5F6-1534-5448-BBE9-5552820A37B3}" dt="2022-03-08T14:26:58.418" v="3921" actId="14100"/>
          <ac:spMkLst>
            <pc:docMk/>
            <pc:sldMk cId="2480952376" sldId="376"/>
            <ac:spMk id="10" creationId="{F8C52BD9-B45B-DA48-8159-306C10272312}"/>
          </ac:spMkLst>
        </pc:spChg>
        <pc:spChg chg="del">
          <ac:chgData name="Loggia  Serena" userId="e1d797a7-22fe-4a25-901a-9a04d4c2f2e8" providerId="ADAL" clId="{539AA5F6-1534-5448-BBE9-5552820A37B3}" dt="2022-03-07T16:18:00.877" v="1810" actId="478"/>
          <ac:spMkLst>
            <pc:docMk/>
            <pc:sldMk cId="2480952376" sldId="376"/>
            <ac:spMk id="13" creationId="{19D3251E-4CA3-4B56-A8D5-4B5C53EED5A4}"/>
          </ac:spMkLst>
        </pc:spChg>
      </pc:sldChg>
      <pc:sldChg chg="modSp new del mod ord">
        <pc:chgData name="Loggia  Serena" userId="e1d797a7-22fe-4a25-901a-9a04d4c2f2e8" providerId="ADAL" clId="{539AA5F6-1534-5448-BBE9-5552820A37B3}" dt="2022-03-08T07:14:29.656" v="2966" actId="2696"/>
        <pc:sldMkLst>
          <pc:docMk/>
          <pc:sldMk cId="873166213" sldId="377"/>
        </pc:sldMkLst>
        <pc:spChg chg="mod">
          <ac:chgData name="Loggia  Serena" userId="e1d797a7-22fe-4a25-901a-9a04d4c2f2e8" providerId="ADAL" clId="{539AA5F6-1534-5448-BBE9-5552820A37B3}" dt="2022-03-07T16:25:49.869" v="1887" actId="20577"/>
          <ac:spMkLst>
            <pc:docMk/>
            <pc:sldMk cId="873166213" sldId="377"/>
            <ac:spMk id="2" creationId="{FE3A3028-E16F-1E42-BA61-AEBF607677A5}"/>
          </ac:spMkLst>
        </pc:spChg>
      </pc:sldChg>
      <pc:sldChg chg="addSp delSp modSp new mod ord modClrScheme chgLayout">
        <pc:chgData name="Loggia  Serena" userId="e1d797a7-22fe-4a25-901a-9a04d4c2f2e8" providerId="ADAL" clId="{539AA5F6-1534-5448-BBE9-5552820A37B3}" dt="2022-03-08T14:34:02.309" v="3965" actId="20577"/>
        <pc:sldMkLst>
          <pc:docMk/>
          <pc:sldMk cId="3538796637" sldId="378"/>
        </pc:sldMkLst>
        <pc:spChg chg="del mod ord">
          <ac:chgData name="Loggia  Serena" userId="e1d797a7-22fe-4a25-901a-9a04d4c2f2e8" providerId="ADAL" clId="{539AA5F6-1534-5448-BBE9-5552820A37B3}" dt="2022-03-07T16:29:24.401" v="1893" actId="700"/>
          <ac:spMkLst>
            <pc:docMk/>
            <pc:sldMk cId="3538796637" sldId="378"/>
            <ac:spMk id="2" creationId="{2D026DED-0F9A-E543-98DA-906FBFB6AD6E}"/>
          </ac:spMkLst>
        </pc:spChg>
        <pc:spChg chg="del mod ord">
          <ac:chgData name="Loggia  Serena" userId="e1d797a7-22fe-4a25-901a-9a04d4c2f2e8" providerId="ADAL" clId="{539AA5F6-1534-5448-BBE9-5552820A37B3}" dt="2022-03-07T16:29:24.401" v="1893" actId="700"/>
          <ac:spMkLst>
            <pc:docMk/>
            <pc:sldMk cId="3538796637" sldId="378"/>
            <ac:spMk id="3" creationId="{99266431-97E6-1347-A931-60FF61ED3671}"/>
          </ac:spMkLst>
        </pc:spChg>
        <pc:spChg chg="mod ord">
          <ac:chgData name="Loggia  Serena" userId="e1d797a7-22fe-4a25-901a-9a04d4c2f2e8" providerId="ADAL" clId="{539AA5F6-1534-5448-BBE9-5552820A37B3}" dt="2022-03-07T16:29:24.401" v="1893" actId="700"/>
          <ac:spMkLst>
            <pc:docMk/>
            <pc:sldMk cId="3538796637" sldId="378"/>
            <ac:spMk id="4" creationId="{ED573AB0-C7B7-6742-8E2B-AC24857BD95E}"/>
          </ac:spMkLst>
        </pc:spChg>
        <pc:spChg chg="mod ord">
          <ac:chgData name="Loggia  Serena" userId="e1d797a7-22fe-4a25-901a-9a04d4c2f2e8" providerId="ADAL" clId="{539AA5F6-1534-5448-BBE9-5552820A37B3}" dt="2022-03-07T16:29:24.401" v="1893" actId="700"/>
          <ac:spMkLst>
            <pc:docMk/>
            <pc:sldMk cId="3538796637" sldId="378"/>
            <ac:spMk id="5" creationId="{CFBCF738-63D7-D749-9448-FE7C06BFE6AC}"/>
          </ac:spMkLst>
        </pc:spChg>
        <pc:spChg chg="add mod ord">
          <ac:chgData name="Loggia  Serena" userId="e1d797a7-22fe-4a25-901a-9a04d4c2f2e8" providerId="ADAL" clId="{539AA5F6-1534-5448-BBE9-5552820A37B3}" dt="2022-03-08T14:34:02.309" v="3965" actId="20577"/>
          <ac:spMkLst>
            <pc:docMk/>
            <pc:sldMk cId="3538796637" sldId="378"/>
            <ac:spMk id="6" creationId="{E7F05160-6B9A-0B45-9536-4373DB7226AE}"/>
          </ac:spMkLst>
        </pc:spChg>
        <pc:spChg chg="add mod ord">
          <ac:chgData name="Loggia  Serena" userId="e1d797a7-22fe-4a25-901a-9a04d4c2f2e8" providerId="ADAL" clId="{539AA5F6-1534-5448-BBE9-5552820A37B3}" dt="2022-03-07T16:29:24.401" v="1893" actId="700"/>
          <ac:spMkLst>
            <pc:docMk/>
            <pc:sldMk cId="3538796637" sldId="378"/>
            <ac:spMk id="7" creationId="{764A84D8-8F81-104D-A07F-C0200F512CD6}"/>
          </ac:spMkLst>
        </pc:spChg>
      </pc:sldChg>
      <pc:sldChg chg="del">
        <pc:chgData name="Loggia  Serena" userId="e1d797a7-22fe-4a25-901a-9a04d4c2f2e8" providerId="ADAL" clId="{539AA5F6-1534-5448-BBE9-5552820A37B3}" dt="2022-03-07T17:10:25.222" v="1927" actId="2696"/>
        <pc:sldMkLst>
          <pc:docMk/>
          <pc:sldMk cId="1397556991" sldId="379"/>
        </pc:sldMkLst>
      </pc:sldChg>
      <pc:sldChg chg="addSp delSp modSp add mod modClrScheme chgLayout">
        <pc:chgData name="Loggia  Serena" userId="e1d797a7-22fe-4a25-901a-9a04d4c2f2e8" providerId="ADAL" clId="{539AA5F6-1534-5448-BBE9-5552820A37B3}" dt="2022-03-07T17:08:35.651" v="1906" actId="478"/>
        <pc:sldMkLst>
          <pc:docMk/>
          <pc:sldMk cId="2644699097" sldId="380"/>
        </pc:sldMkLst>
        <pc:spChg chg="add del mod ord">
          <ac:chgData name="Loggia  Serena" userId="e1d797a7-22fe-4a25-901a-9a04d4c2f2e8" providerId="ADAL" clId="{539AA5F6-1534-5448-BBE9-5552820A37B3}" dt="2022-03-07T17:08:35.651" v="1906" actId="478"/>
          <ac:spMkLst>
            <pc:docMk/>
            <pc:sldMk cId="2644699097" sldId="380"/>
            <ac:spMk id="2" creationId="{0FD41033-B32F-FD42-8A1F-FE42AEA2F127}"/>
          </ac:spMkLst>
        </pc:spChg>
        <pc:spChg chg="mod ord">
          <ac:chgData name="Loggia  Serena" userId="e1d797a7-22fe-4a25-901a-9a04d4c2f2e8" providerId="ADAL" clId="{539AA5F6-1534-5448-BBE9-5552820A37B3}" dt="2022-03-07T17:08:31.327" v="1905" actId="700"/>
          <ac:spMkLst>
            <pc:docMk/>
            <pc:sldMk cId="2644699097" sldId="380"/>
            <ac:spMk id="4" creationId="{5D44D4F8-4796-4FDF-A899-63ABA627C02A}"/>
          </ac:spMkLst>
        </pc:spChg>
        <pc:spChg chg="mod ord">
          <ac:chgData name="Loggia  Serena" userId="e1d797a7-22fe-4a25-901a-9a04d4c2f2e8" providerId="ADAL" clId="{539AA5F6-1534-5448-BBE9-5552820A37B3}" dt="2022-03-07T17:08:31.327" v="1905" actId="700"/>
          <ac:spMkLst>
            <pc:docMk/>
            <pc:sldMk cId="2644699097" sldId="380"/>
            <ac:spMk id="5" creationId="{D3803E01-8861-4D7D-9AE6-37742A3A7B5A}"/>
          </ac:spMkLst>
        </pc:spChg>
        <pc:spChg chg="mod ord">
          <ac:chgData name="Loggia  Serena" userId="e1d797a7-22fe-4a25-901a-9a04d4c2f2e8" providerId="ADAL" clId="{539AA5F6-1534-5448-BBE9-5552820A37B3}" dt="2022-03-07T17:08:31.327" v="1905" actId="700"/>
          <ac:spMkLst>
            <pc:docMk/>
            <pc:sldMk cId="2644699097" sldId="380"/>
            <ac:spMk id="6" creationId="{47FC4FD1-B98C-4CA6-BA77-A1830E972A34}"/>
          </ac:spMkLst>
        </pc:spChg>
      </pc:sldChg>
      <pc:sldChg chg="modSp add mod modClrScheme chgLayout">
        <pc:chgData name="Loggia  Serena" userId="e1d797a7-22fe-4a25-901a-9a04d4c2f2e8" providerId="ADAL" clId="{539AA5F6-1534-5448-BBE9-5552820A37B3}" dt="2022-03-07T17:09:15.569" v="1916" actId="700"/>
        <pc:sldMkLst>
          <pc:docMk/>
          <pc:sldMk cId="4180657231" sldId="381"/>
        </pc:sldMkLst>
        <pc:spChg chg="mod ord">
          <ac:chgData name="Loggia  Serena" userId="e1d797a7-22fe-4a25-901a-9a04d4c2f2e8" providerId="ADAL" clId="{539AA5F6-1534-5448-BBE9-5552820A37B3}" dt="2022-03-07T17:09:15.569" v="1916" actId="700"/>
          <ac:spMkLst>
            <pc:docMk/>
            <pc:sldMk cId="4180657231" sldId="381"/>
            <ac:spMk id="2" creationId="{FE840D41-6E4B-4520-8F3B-59B4D673985A}"/>
          </ac:spMkLst>
        </pc:spChg>
        <pc:spChg chg="mod ord">
          <ac:chgData name="Loggia  Serena" userId="e1d797a7-22fe-4a25-901a-9a04d4c2f2e8" providerId="ADAL" clId="{539AA5F6-1534-5448-BBE9-5552820A37B3}" dt="2022-03-07T17:09:15.569" v="1916" actId="700"/>
          <ac:spMkLst>
            <pc:docMk/>
            <pc:sldMk cId="4180657231" sldId="381"/>
            <ac:spMk id="4" creationId="{03FC465C-0C4F-4849-9274-C3039034B43C}"/>
          </ac:spMkLst>
        </pc:spChg>
        <pc:spChg chg="mod ord">
          <ac:chgData name="Loggia  Serena" userId="e1d797a7-22fe-4a25-901a-9a04d4c2f2e8" providerId="ADAL" clId="{539AA5F6-1534-5448-BBE9-5552820A37B3}" dt="2022-03-07T17:09:15.569" v="1916" actId="700"/>
          <ac:spMkLst>
            <pc:docMk/>
            <pc:sldMk cId="4180657231" sldId="381"/>
            <ac:spMk id="5" creationId="{EB8B9C32-285A-4611-BDCF-ED2E14E464E2}"/>
          </ac:spMkLst>
        </pc:spChg>
        <pc:picChg chg="mod ord">
          <ac:chgData name="Loggia  Serena" userId="e1d797a7-22fe-4a25-901a-9a04d4c2f2e8" providerId="ADAL" clId="{539AA5F6-1534-5448-BBE9-5552820A37B3}" dt="2022-03-07T17:09:15.569" v="1916" actId="700"/>
          <ac:picMkLst>
            <pc:docMk/>
            <pc:sldMk cId="4180657231" sldId="381"/>
            <ac:picMk id="7" creationId="{7084F43E-AB5C-4F4D-9ABE-DC1AAE7ED2F4}"/>
          </ac:picMkLst>
        </pc:picChg>
      </pc:sldChg>
      <pc:sldChg chg="modSp mod">
        <pc:chgData name="Loggia  Serena" userId="e1d797a7-22fe-4a25-901a-9a04d4c2f2e8" providerId="ADAL" clId="{539AA5F6-1534-5448-BBE9-5552820A37B3}" dt="2022-03-08T14:27:10.235" v="3923" actId="20577"/>
        <pc:sldMkLst>
          <pc:docMk/>
          <pc:sldMk cId="2687011537" sldId="382"/>
        </pc:sldMkLst>
        <pc:spChg chg="mod">
          <ac:chgData name="Loggia  Serena" userId="e1d797a7-22fe-4a25-901a-9a04d4c2f2e8" providerId="ADAL" clId="{539AA5F6-1534-5448-BBE9-5552820A37B3}" dt="2022-03-08T14:27:10.235" v="3923" actId="20577"/>
          <ac:spMkLst>
            <pc:docMk/>
            <pc:sldMk cId="2687011537" sldId="382"/>
            <ac:spMk id="6" creationId="{FA043179-9DD6-4AF9-86EC-B4260B656785}"/>
          </ac:spMkLst>
        </pc:spChg>
      </pc:sldChg>
      <pc:sldChg chg="addSp delSp modSp new del mod modClrScheme chgLayout">
        <pc:chgData name="Loggia  Serena" userId="e1d797a7-22fe-4a25-901a-9a04d4c2f2e8" providerId="ADAL" clId="{539AA5F6-1534-5448-BBE9-5552820A37B3}" dt="2022-03-08T07:13:32.005" v="2964" actId="2696"/>
        <pc:sldMkLst>
          <pc:docMk/>
          <pc:sldMk cId="3515584332" sldId="385"/>
        </pc:sldMkLst>
        <pc:spChg chg="del mod ord">
          <ac:chgData name="Loggia  Serena" userId="e1d797a7-22fe-4a25-901a-9a04d4c2f2e8" providerId="ADAL" clId="{539AA5F6-1534-5448-BBE9-5552820A37B3}" dt="2022-03-07T17:45:37.456" v="2247" actId="700"/>
          <ac:spMkLst>
            <pc:docMk/>
            <pc:sldMk cId="3515584332" sldId="385"/>
            <ac:spMk id="2" creationId="{4BD2069C-4D41-984E-8839-040F447E04E9}"/>
          </ac:spMkLst>
        </pc:spChg>
        <pc:spChg chg="mod ord">
          <ac:chgData name="Loggia  Serena" userId="e1d797a7-22fe-4a25-901a-9a04d4c2f2e8" providerId="ADAL" clId="{539AA5F6-1534-5448-BBE9-5552820A37B3}" dt="2022-03-07T17:45:37.456" v="2247" actId="700"/>
          <ac:spMkLst>
            <pc:docMk/>
            <pc:sldMk cId="3515584332" sldId="385"/>
            <ac:spMk id="3" creationId="{592DDFEE-2D89-D647-B9A9-829E3964093A}"/>
          </ac:spMkLst>
        </pc:spChg>
        <pc:spChg chg="mod ord">
          <ac:chgData name="Loggia  Serena" userId="e1d797a7-22fe-4a25-901a-9a04d4c2f2e8" providerId="ADAL" clId="{539AA5F6-1534-5448-BBE9-5552820A37B3}" dt="2022-03-07T17:45:37.456" v="2247" actId="700"/>
          <ac:spMkLst>
            <pc:docMk/>
            <pc:sldMk cId="3515584332" sldId="385"/>
            <ac:spMk id="4" creationId="{2FCE14D4-A8F8-AF45-B513-A0BC31399FAD}"/>
          </ac:spMkLst>
        </pc:spChg>
        <pc:spChg chg="del mod ord">
          <ac:chgData name="Loggia  Serena" userId="e1d797a7-22fe-4a25-901a-9a04d4c2f2e8" providerId="ADAL" clId="{539AA5F6-1534-5448-BBE9-5552820A37B3}" dt="2022-03-07T17:45:37.456" v="2247" actId="700"/>
          <ac:spMkLst>
            <pc:docMk/>
            <pc:sldMk cId="3515584332" sldId="385"/>
            <ac:spMk id="5" creationId="{B7D91228-6779-534F-B86D-01A7C7D4C4BF}"/>
          </ac:spMkLst>
        </pc:spChg>
        <pc:spChg chg="add mod ord">
          <ac:chgData name="Loggia  Serena" userId="e1d797a7-22fe-4a25-901a-9a04d4c2f2e8" providerId="ADAL" clId="{539AA5F6-1534-5448-BBE9-5552820A37B3}" dt="2022-03-07T17:45:44.835" v="2260" actId="20577"/>
          <ac:spMkLst>
            <pc:docMk/>
            <pc:sldMk cId="3515584332" sldId="385"/>
            <ac:spMk id="6" creationId="{A41B17FF-6D31-FC43-883E-5DFDB5D3272C}"/>
          </ac:spMkLst>
        </pc:spChg>
        <pc:spChg chg="add mod ord">
          <ac:chgData name="Loggia  Serena" userId="e1d797a7-22fe-4a25-901a-9a04d4c2f2e8" providerId="ADAL" clId="{539AA5F6-1534-5448-BBE9-5552820A37B3}" dt="2022-03-07T17:48:37.693" v="2377" actId="20577"/>
          <ac:spMkLst>
            <pc:docMk/>
            <pc:sldMk cId="3515584332" sldId="385"/>
            <ac:spMk id="7" creationId="{2712E094-3065-D04B-AD18-4B278A4550F5}"/>
          </ac:spMkLst>
        </pc:spChg>
      </pc:sldChg>
      <pc:sldChg chg="addSp modSp mod">
        <pc:chgData name="Loggia  Serena" userId="e1d797a7-22fe-4a25-901a-9a04d4c2f2e8" providerId="ADAL" clId="{539AA5F6-1534-5448-BBE9-5552820A37B3}" dt="2022-03-08T07:39:22.856" v="3221" actId="1038"/>
        <pc:sldMkLst>
          <pc:docMk/>
          <pc:sldMk cId="659014628" sldId="387"/>
        </pc:sldMkLst>
        <pc:spChg chg="mod">
          <ac:chgData name="Loggia  Serena" userId="e1d797a7-22fe-4a25-901a-9a04d4c2f2e8" providerId="ADAL" clId="{539AA5F6-1534-5448-BBE9-5552820A37B3}" dt="2022-03-08T07:39:06.368" v="3214" actId="14100"/>
          <ac:spMkLst>
            <pc:docMk/>
            <pc:sldMk cId="659014628" sldId="387"/>
            <ac:spMk id="6" creationId="{AF1E814D-7D54-40FA-9F07-469E1CB6CA39}"/>
          </ac:spMkLst>
        </pc:spChg>
        <pc:picChg chg="add mod">
          <ac:chgData name="Loggia  Serena" userId="e1d797a7-22fe-4a25-901a-9a04d4c2f2e8" providerId="ADAL" clId="{539AA5F6-1534-5448-BBE9-5552820A37B3}" dt="2022-03-08T07:39:22.856" v="3221" actId="1038"/>
          <ac:picMkLst>
            <pc:docMk/>
            <pc:sldMk cId="659014628" sldId="387"/>
            <ac:picMk id="9" creationId="{A93A2DCD-0B3A-264C-A569-A18C766079C4}"/>
          </ac:picMkLst>
        </pc:picChg>
      </pc:sldChg>
      <pc:sldChg chg="modSp mod">
        <pc:chgData name="Loggia  Serena" userId="e1d797a7-22fe-4a25-901a-9a04d4c2f2e8" providerId="ADAL" clId="{539AA5F6-1534-5448-BBE9-5552820A37B3}" dt="2022-03-08T14:26:04.075" v="3911" actId="20577"/>
        <pc:sldMkLst>
          <pc:docMk/>
          <pc:sldMk cId="2728513588" sldId="388"/>
        </pc:sldMkLst>
        <pc:spChg chg="mod">
          <ac:chgData name="Loggia  Serena" userId="e1d797a7-22fe-4a25-901a-9a04d4c2f2e8" providerId="ADAL" clId="{539AA5F6-1534-5448-BBE9-5552820A37B3}" dt="2022-03-08T14:26:04.075" v="3911" actId="20577"/>
          <ac:spMkLst>
            <pc:docMk/>
            <pc:sldMk cId="2728513588" sldId="388"/>
            <ac:spMk id="2" creationId="{E82DE83E-DBAD-B84F-8F37-F4B68AE9364A}"/>
          </ac:spMkLst>
        </pc:spChg>
      </pc:sldChg>
      <pc:sldChg chg="modSp mod">
        <pc:chgData name="Loggia  Serena" userId="e1d797a7-22fe-4a25-901a-9a04d4c2f2e8" providerId="ADAL" clId="{539AA5F6-1534-5448-BBE9-5552820A37B3}" dt="2022-03-08T14:25:59.810" v="3910" actId="20577"/>
        <pc:sldMkLst>
          <pc:docMk/>
          <pc:sldMk cId="2801970231" sldId="389"/>
        </pc:sldMkLst>
        <pc:spChg chg="mod">
          <ac:chgData name="Loggia  Serena" userId="e1d797a7-22fe-4a25-901a-9a04d4c2f2e8" providerId="ADAL" clId="{539AA5F6-1534-5448-BBE9-5552820A37B3}" dt="2022-03-08T14:25:59.810" v="3910" actId="20577"/>
          <ac:spMkLst>
            <pc:docMk/>
            <pc:sldMk cId="2801970231" sldId="389"/>
            <ac:spMk id="2" creationId="{8641110D-9625-EB4D-B8F0-41514AF8D62C}"/>
          </ac:spMkLst>
        </pc:spChg>
      </pc:sldChg>
      <pc:sldChg chg="modSp mod">
        <pc:chgData name="Loggia  Serena" userId="e1d797a7-22fe-4a25-901a-9a04d4c2f2e8" providerId="ADAL" clId="{539AA5F6-1534-5448-BBE9-5552820A37B3}" dt="2022-03-08T14:26:08.773" v="3912" actId="20577"/>
        <pc:sldMkLst>
          <pc:docMk/>
          <pc:sldMk cId="3109301402" sldId="390"/>
        </pc:sldMkLst>
        <pc:spChg chg="mod">
          <ac:chgData name="Loggia  Serena" userId="e1d797a7-22fe-4a25-901a-9a04d4c2f2e8" providerId="ADAL" clId="{539AA5F6-1534-5448-BBE9-5552820A37B3}" dt="2022-03-08T14:26:08.773" v="3912" actId="20577"/>
          <ac:spMkLst>
            <pc:docMk/>
            <pc:sldMk cId="3109301402" sldId="390"/>
            <ac:spMk id="2" creationId="{0DE151E8-B9A0-1440-AF7F-80E9E4D6F564}"/>
          </ac:spMkLst>
        </pc:spChg>
      </pc:sldChg>
      <pc:sldChg chg="modSp mod">
        <pc:chgData name="Loggia  Serena" userId="e1d797a7-22fe-4a25-901a-9a04d4c2f2e8" providerId="ADAL" clId="{539AA5F6-1534-5448-BBE9-5552820A37B3}" dt="2022-03-08T14:30:17.674" v="3927" actId="1076"/>
        <pc:sldMkLst>
          <pc:docMk/>
          <pc:sldMk cId="3651639291" sldId="393"/>
        </pc:sldMkLst>
        <pc:spChg chg="mod">
          <ac:chgData name="Loggia  Serena" userId="e1d797a7-22fe-4a25-901a-9a04d4c2f2e8" providerId="ADAL" clId="{539AA5F6-1534-5448-BBE9-5552820A37B3}" dt="2022-03-08T14:26:12.899" v="3913" actId="20577"/>
          <ac:spMkLst>
            <pc:docMk/>
            <pc:sldMk cId="3651639291" sldId="393"/>
            <ac:spMk id="2" creationId="{2A2C4382-0FE7-A949-B499-F0E022C43D1D}"/>
          </ac:spMkLst>
        </pc:spChg>
        <pc:spChg chg="mod">
          <ac:chgData name="Loggia  Serena" userId="e1d797a7-22fe-4a25-901a-9a04d4c2f2e8" providerId="ADAL" clId="{539AA5F6-1534-5448-BBE9-5552820A37B3}" dt="2022-03-08T14:30:17.674" v="3927" actId="1076"/>
          <ac:spMkLst>
            <pc:docMk/>
            <pc:sldMk cId="3651639291" sldId="393"/>
            <ac:spMk id="12" creationId="{E70D361D-99C0-ED45-9A20-606C0C932E24}"/>
          </ac:spMkLst>
        </pc:spChg>
      </pc:sldChg>
      <pc:sldChg chg="modSp mod">
        <pc:chgData name="Loggia  Serena" userId="e1d797a7-22fe-4a25-901a-9a04d4c2f2e8" providerId="ADAL" clId="{539AA5F6-1534-5448-BBE9-5552820A37B3}" dt="2022-03-08T14:26:21.909" v="3915" actId="20577"/>
        <pc:sldMkLst>
          <pc:docMk/>
          <pc:sldMk cId="1838715838" sldId="394"/>
        </pc:sldMkLst>
        <pc:spChg chg="mod">
          <ac:chgData name="Loggia  Serena" userId="e1d797a7-22fe-4a25-901a-9a04d4c2f2e8" providerId="ADAL" clId="{539AA5F6-1534-5448-BBE9-5552820A37B3}" dt="2022-03-08T14:26:21.909" v="3915" actId="20577"/>
          <ac:spMkLst>
            <pc:docMk/>
            <pc:sldMk cId="1838715838" sldId="394"/>
            <ac:spMk id="2" creationId="{DC177EEC-A77B-40D2-AE07-E5727EB9A5B3}"/>
          </ac:spMkLst>
        </pc:spChg>
      </pc:sldChg>
      <pc:sldChg chg="modSp mod">
        <pc:chgData name="Loggia  Serena" userId="e1d797a7-22fe-4a25-901a-9a04d4c2f2e8" providerId="ADAL" clId="{539AA5F6-1534-5448-BBE9-5552820A37B3}" dt="2022-03-08T14:26:35.547" v="3918" actId="20577"/>
        <pc:sldMkLst>
          <pc:docMk/>
          <pc:sldMk cId="595654336" sldId="395"/>
        </pc:sldMkLst>
        <pc:spChg chg="mod">
          <ac:chgData name="Loggia  Serena" userId="e1d797a7-22fe-4a25-901a-9a04d4c2f2e8" providerId="ADAL" clId="{539AA5F6-1534-5448-BBE9-5552820A37B3}" dt="2022-03-08T14:26:35.547" v="3918" actId="20577"/>
          <ac:spMkLst>
            <pc:docMk/>
            <pc:sldMk cId="595654336" sldId="395"/>
            <ac:spMk id="2" creationId="{DC177EEC-A77B-40D2-AE07-E5727EB9A5B3}"/>
          </ac:spMkLst>
        </pc:spChg>
      </pc:sldChg>
      <pc:sldChg chg="modSp mod">
        <pc:chgData name="Loggia  Serena" userId="e1d797a7-22fe-4a25-901a-9a04d4c2f2e8" providerId="ADAL" clId="{539AA5F6-1534-5448-BBE9-5552820A37B3}" dt="2022-03-08T14:26:25.505" v="3916" actId="20577"/>
        <pc:sldMkLst>
          <pc:docMk/>
          <pc:sldMk cId="309067493" sldId="396"/>
        </pc:sldMkLst>
        <pc:spChg chg="mod">
          <ac:chgData name="Loggia  Serena" userId="e1d797a7-22fe-4a25-901a-9a04d4c2f2e8" providerId="ADAL" clId="{539AA5F6-1534-5448-BBE9-5552820A37B3}" dt="2022-03-08T14:26:25.505" v="3916" actId="20577"/>
          <ac:spMkLst>
            <pc:docMk/>
            <pc:sldMk cId="309067493" sldId="396"/>
            <ac:spMk id="2" creationId="{DC177EEC-A77B-40D2-AE07-E5727EB9A5B3}"/>
          </ac:spMkLst>
        </pc:spChg>
      </pc:sldChg>
      <pc:sldChg chg="modSp mod">
        <pc:chgData name="Loggia  Serena" userId="e1d797a7-22fe-4a25-901a-9a04d4c2f2e8" providerId="ADAL" clId="{539AA5F6-1534-5448-BBE9-5552820A37B3}" dt="2022-03-08T14:26:31.324" v="3917" actId="20577"/>
        <pc:sldMkLst>
          <pc:docMk/>
          <pc:sldMk cId="546853720" sldId="397"/>
        </pc:sldMkLst>
        <pc:spChg chg="mod">
          <ac:chgData name="Loggia  Serena" userId="e1d797a7-22fe-4a25-901a-9a04d4c2f2e8" providerId="ADAL" clId="{539AA5F6-1534-5448-BBE9-5552820A37B3}" dt="2022-03-08T14:26:31.324" v="3917" actId="20577"/>
          <ac:spMkLst>
            <pc:docMk/>
            <pc:sldMk cId="546853720" sldId="397"/>
            <ac:spMk id="2" creationId="{DC177EEC-A77B-40D2-AE07-E5727EB9A5B3}"/>
          </ac:spMkLst>
        </pc:spChg>
      </pc:sldChg>
      <pc:sldChg chg="modSp mod">
        <pc:chgData name="Loggia  Serena" userId="e1d797a7-22fe-4a25-901a-9a04d4c2f2e8" providerId="ADAL" clId="{539AA5F6-1534-5448-BBE9-5552820A37B3}" dt="2022-03-08T14:27:18.139" v="3925" actId="20577"/>
        <pc:sldMkLst>
          <pc:docMk/>
          <pc:sldMk cId="2121780061" sldId="398"/>
        </pc:sldMkLst>
        <pc:spChg chg="mod">
          <ac:chgData name="Loggia  Serena" userId="e1d797a7-22fe-4a25-901a-9a04d4c2f2e8" providerId="ADAL" clId="{539AA5F6-1534-5448-BBE9-5552820A37B3}" dt="2022-03-08T14:27:18.139" v="3925" actId="20577"/>
          <ac:spMkLst>
            <pc:docMk/>
            <pc:sldMk cId="2121780061" sldId="398"/>
            <ac:spMk id="6" creationId="{FA043179-9DD6-4AF9-86EC-B4260B656785}"/>
          </ac:spMkLst>
        </pc:spChg>
      </pc:sldChg>
      <pc:sldChg chg="mod modShow">
        <pc:chgData name="Loggia  Serena" userId="e1d797a7-22fe-4a25-901a-9a04d4c2f2e8" providerId="ADAL" clId="{539AA5F6-1534-5448-BBE9-5552820A37B3}" dt="2022-03-08T14:23:34.181" v="3902" actId="729"/>
        <pc:sldMkLst>
          <pc:docMk/>
          <pc:sldMk cId="3920971123" sldId="399"/>
        </pc:sldMkLst>
      </pc:sldChg>
      <pc:sldChg chg="add del mod modShow">
        <pc:chgData name="Loggia  Serena" userId="e1d797a7-22fe-4a25-901a-9a04d4c2f2e8" providerId="ADAL" clId="{539AA5F6-1534-5448-BBE9-5552820A37B3}" dt="2022-03-08T14:23:37.004" v="3903" actId="729"/>
        <pc:sldMkLst>
          <pc:docMk/>
          <pc:sldMk cId="1464110613" sldId="401"/>
        </pc:sldMkLst>
      </pc:sldChg>
      <pc:sldChg chg="addSp delSp modSp new mod modClrScheme modAnim chgLayout modNotesTx">
        <pc:chgData name="Loggia  Serena" userId="e1d797a7-22fe-4a25-901a-9a04d4c2f2e8" providerId="ADAL" clId="{539AA5F6-1534-5448-BBE9-5552820A37B3}" dt="2022-03-08T14:57:55.011" v="4294" actId="20577"/>
        <pc:sldMkLst>
          <pc:docMk/>
          <pc:sldMk cId="1479921670" sldId="402"/>
        </pc:sldMkLst>
        <pc:spChg chg="del mod ord">
          <ac:chgData name="Loggia  Serena" userId="e1d797a7-22fe-4a25-901a-9a04d4c2f2e8" providerId="ADAL" clId="{539AA5F6-1534-5448-BBE9-5552820A37B3}" dt="2022-03-08T14:05:40.851" v="3319" actId="700"/>
          <ac:spMkLst>
            <pc:docMk/>
            <pc:sldMk cId="1479921670" sldId="402"/>
            <ac:spMk id="2" creationId="{BCF99E34-6D8B-C441-B398-51442C7A0060}"/>
          </ac:spMkLst>
        </pc:spChg>
        <pc:spChg chg="mod ord">
          <ac:chgData name="Loggia  Serena" userId="e1d797a7-22fe-4a25-901a-9a04d4c2f2e8" providerId="ADAL" clId="{539AA5F6-1534-5448-BBE9-5552820A37B3}" dt="2022-03-08T14:05:40.851" v="3319" actId="700"/>
          <ac:spMkLst>
            <pc:docMk/>
            <pc:sldMk cId="1479921670" sldId="402"/>
            <ac:spMk id="3" creationId="{D8909219-9CC7-3F40-89C7-E79EA6BF12E9}"/>
          </ac:spMkLst>
        </pc:spChg>
        <pc:spChg chg="mod ord">
          <ac:chgData name="Loggia  Serena" userId="e1d797a7-22fe-4a25-901a-9a04d4c2f2e8" providerId="ADAL" clId="{539AA5F6-1534-5448-BBE9-5552820A37B3}" dt="2022-03-08T14:05:40.851" v="3319" actId="700"/>
          <ac:spMkLst>
            <pc:docMk/>
            <pc:sldMk cId="1479921670" sldId="402"/>
            <ac:spMk id="4" creationId="{7386E3C6-2C3B-FF46-B290-21791E802D67}"/>
          </ac:spMkLst>
        </pc:spChg>
        <pc:spChg chg="del mod ord">
          <ac:chgData name="Loggia  Serena" userId="e1d797a7-22fe-4a25-901a-9a04d4c2f2e8" providerId="ADAL" clId="{539AA5F6-1534-5448-BBE9-5552820A37B3}" dt="2022-03-08T14:05:40.851" v="3319" actId="700"/>
          <ac:spMkLst>
            <pc:docMk/>
            <pc:sldMk cId="1479921670" sldId="402"/>
            <ac:spMk id="5" creationId="{7C4A710E-812A-B44C-AB7B-5E135529E3E9}"/>
          </ac:spMkLst>
        </pc:spChg>
        <pc:spChg chg="add mod ord">
          <ac:chgData name="Loggia  Serena" userId="e1d797a7-22fe-4a25-901a-9a04d4c2f2e8" providerId="ADAL" clId="{539AA5F6-1534-5448-BBE9-5552820A37B3}" dt="2022-03-08T14:05:49.990" v="3335" actId="20577"/>
          <ac:spMkLst>
            <pc:docMk/>
            <pc:sldMk cId="1479921670" sldId="402"/>
            <ac:spMk id="6" creationId="{565DD68D-C485-1E43-A201-BB5C826CA69A}"/>
          </ac:spMkLst>
        </pc:spChg>
        <pc:spChg chg="add mod ord">
          <ac:chgData name="Loggia  Serena" userId="e1d797a7-22fe-4a25-901a-9a04d4c2f2e8" providerId="ADAL" clId="{539AA5F6-1534-5448-BBE9-5552820A37B3}" dt="2022-03-08T14:57:55.011" v="4294" actId="20577"/>
          <ac:spMkLst>
            <pc:docMk/>
            <pc:sldMk cId="1479921670" sldId="402"/>
            <ac:spMk id="7" creationId="{7D7DAD20-8634-6E4D-948B-B1683FC975FA}"/>
          </ac:spMkLst>
        </pc:spChg>
      </pc:sldChg>
      <pc:sldChg chg="modSp add del mod">
        <pc:chgData name="Loggia  Serena" userId="e1d797a7-22fe-4a25-901a-9a04d4c2f2e8" providerId="ADAL" clId="{539AA5F6-1534-5448-BBE9-5552820A37B3}" dt="2022-03-08T14:21:29.614" v="3876" actId="2696"/>
        <pc:sldMkLst>
          <pc:docMk/>
          <pc:sldMk cId="1759158987" sldId="403"/>
        </pc:sldMkLst>
        <pc:spChg chg="mod">
          <ac:chgData name="Loggia  Serena" userId="e1d797a7-22fe-4a25-901a-9a04d4c2f2e8" providerId="ADAL" clId="{539AA5F6-1534-5448-BBE9-5552820A37B3}" dt="2022-03-08T14:20:33.210" v="3869" actId="20577"/>
          <ac:spMkLst>
            <pc:docMk/>
            <pc:sldMk cId="1759158987" sldId="403"/>
            <ac:spMk id="7" creationId="{7D7DAD20-8634-6E4D-948B-B1683FC975FA}"/>
          </ac:spMkLst>
        </pc:spChg>
      </pc:sldChg>
      <pc:sldMasterChg chg="addSldLayout modSldLayout">
        <pc:chgData name="Loggia  Serena" userId="e1d797a7-22fe-4a25-901a-9a04d4c2f2e8" providerId="ADAL" clId="{539AA5F6-1534-5448-BBE9-5552820A37B3}" dt="2022-03-07T17:18:41.189" v="1979" actId="207"/>
        <pc:sldMasterMkLst>
          <pc:docMk/>
          <pc:sldMasterMk cId="1066431050" sldId="2147483775"/>
        </pc:sldMasterMkLst>
        <pc:sldLayoutChg chg="modSp mod">
          <pc:chgData name="Loggia  Serena" userId="e1d797a7-22fe-4a25-901a-9a04d4c2f2e8" providerId="ADAL" clId="{539AA5F6-1534-5448-BBE9-5552820A37B3}" dt="2022-03-07T15:59:48.301" v="1705" actId="207"/>
          <pc:sldLayoutMkLst>
            <pc:docMk/>
            <pc:sldMasterMk cId="1066431050" sldId="2147483775"/>
            <pc:sldLayoutMk cId="1421973369" sldId="2147483776"/>
          </pc:sldLayoutMkLst>
          <pc:spChg chg="mod">
            <ac:chgData name="Loggia  Serena" userId="e1d797a7-22fe-4a25-901a-9a04d4c2f2e8" providerId="ADAL" clId="{539AA5F6-1534-5448-BBE9-5552820A37B3}" dt="2022-03-07T15:59:48.301" v="1705" actId="207"/>
            <ac:spMkLst>
              <pc:docMk/>
              <pc:sldMasterMk cId="1066431050" sldId="2147483775"/>
              <pc:sldLayoutMk cId="1421973369" sldId="2147483776"/>
              <ac:spMk id="8" creationId="{12EE5574-CDED-4C0F-9C3F-35F6EF161751}"/>
            </ac:spMkLst>
          </pc:spChg>
        </pc:sldLayoutChg>
        <pc:sldLayoutChg chg="modSp mod">
          <pc:chgData name="Loggia  Serena" userId="e1d797a7-22fe-4a25-901a-9a04d4c2f2e8" providerId="ADAL" clId="{539AA5F6-1534-5448-BBE9-5552820A37B3}" dt="2022-03-07T15:58:52.256" v="1701" actId="207"/>
          <pc:sldLayoutMkLst>
            <pc:docMk/>
            <pc:sldMasterMk cId="1066431050" sldId="2147483775"/>
            <pc:sldLayoutMk cId="326125226" sldId="2147483860"/>
          </pc:sldLayoutMkLst>
          <pc:spChg chg="mod">
            <ac:chgData name="Loggia  Serena" userId="e1d797a7-22fe-4a25-901a-9a04d4c2f2e8" providerId="ADAL" clId="{539AA5F6-1534-5448-BBE9-5552820A37B3}" dt="2022-03-07T15:58:52.256" v="1701" actId="207"/>
            <ac:spMkLst>
              <pc:docMk/>
              <pc:sldMasterMk cId="1066431050" sldId="2147483775"/>
              <pc:sldLayoutMk cId="326125226" sldId="2147483860"/>
              <ac:spMk id="8" creationId="{12EE5574-CDED-4C0F-9C3F-35F6EF161751}"/>
            </ac:spMkLst>
          </pc:spChg>
        </pc:sldLayoutChg>
        <pc:sldLayoutChg chg="modSp add mod">
          <pc:chgData name="Loggia  Serena" userId="e1d797a7-22fe-4a25-901a-9a04d4c2f2e8" providerId="ADAL" clId="{539AA5F6-1534-5448-BBE9-5552820A37B3}" dt="2022-03-07T16:00:18.615" v="1707" actId="207"/>
          <pc:sldLayoutMkLst>
            <pc:docMk/>
            <pc:sldMasterMk cId="1066431050" sldId="2147483775"/>
            <pc:sldLayoutMk cId="2579288024" sldId="2147483861"/>
          </pc:sldLayoutMkLst>
          <pc:spChg chg="mod">
            <ac:chgData name="Loggia  Serena" userId="e1d797a7-22fe-4a25-901a-9a04d4c2f2e8" providerId="ADAL" clId="{539AA5F6-1534-5448-BBE9-5552820A37B3}" dt="2022-03-07T16:00:18.615" v="1707" actId="207"/>
            <ac:spMkLst>
              <pc:docMk/>
              <pc:sldMasterMk cId="1066431050" sldId="2147483775"/>
              <pc:sldLayoutMk cId="2579288024" sldId="2147483861"/>
              <ac:spMk id="8" creationId="{12EE5574-CDED-4C0F-9C3F-35F6EF161751}"/>
            </ac:spMkLst>
          </pc:spChg>
        </pc:sldLayoutChg>
        <pc:sldLayoutChg chg="modSp add mod">
          <pc:chgData name="Loggia  Serena" userId="e1d797a7-22fe-4a25-901a-9a04d4c2f2e8" providerId="ADAL" clId="{539AA5F6-1534-5448-BBE9-5552820A37B3}" dt="2022-03-07T16:24:54.405" v="1872" actId="207"/>
          <pc:sldLayoutMkLst>
            <pc:docMk/>
            <pc:sldMasterMk cId="1066431050" sldId="2147483775"/>
            <pc:sldLayoutMk cId="3738548852" sldId="2147483862"/>
          </pc:sldLayoutMkLst>
          <pc:spChg chg="mod">
            <ac:chgData name="Loggia  Serena" userId="e1d797a7-22fe-4a25-901a-9a04d4c2f2e8" providerId="ADAL" clId="{539AA5F6-1534-5448-BBE9-5552820A37B3}" dt="2022-03-07T16:24:54.405" v="1872" actId="207"/>
            <ac:spMkLst>
              <pc:docMk/>
              <pc:sldMasterMk cId="1066431050" sldId="2147483775"/>
              <pc:sldLayoutMk cId="3738548852" sldId="2147483862"/>
              <ac:spMk id="9" creationId="{29D903C2-C9F1-48F9-9933-356D93332CDE}"/>
            </ac:spMkLst>
          </pc:spChg>
        </pc:sldLayoutChg>
        <pc:sldLayoutChg chg="modSp add mod">
          <pc:chgData name="Loggia  Serena" userId="e1d797a7-22fe-4a25-901a-9a04d4c2f2e8" providerId="ADAL" clId="{539AA5F6-1534-5448-BBE9-5552820A37B3}" dt="2022-03-07T17:18:41.189" v="1979" actId="207"/>
          <pc:sldLayoutMkLst>
            <pc:docMk/>
            <pc:sldMasterMk cId="1066431050" sldId="2147483775"/>
            <pc:sldLayoutMk cId="3323805304" sldId="2147483863"/>
          </pc:sldLayoutMkLst>
          <pc:spChg chg="mod">
            <ac:chgData name="Loggia  Serena" userId="e1d797a7-22fe-4a25-901a-9a04d4c2f2e8" providerId="ADAL" clId="{539AA5F6-1534-5448-BBE9-5552820A37B3}" dt="2022-03-07T16:26:38.592" v="1889" actId="207"/>
            <ac:spMkLst>
              <pc:docMk/>
              <pc:sldMasterMk cId="1066431050" sldId="2147483775"/>
              <pc:sldLayoutMk cId="3323805304" sldId="2147483863"/>
              <ac:spMk id="2" creationId="{3491294E-BEE7-4DA8-BBC8-88E1A7B07AEF}"/>
            </ac:spMkLst>
          </pc:spChg>
          <pc:spChg chg="mod">
            <ac:chgData name="Loggia  Serena" userId="e1d797a7-22fe-4a25-901a-9a04d4c2f2e8" providerId="ADAL" clId="{539AA5F6-1534-5448-BBE9-5552820A37B3}" dt="2022-03-07T17:18:41.189" v="1979" actId="207"/>
            <ac:spMkLst>
              <pc:docMk/>
              <pc:sldMasterMk cId="1066431050" sldId="2147483775"/>
              <pc:sldLayoutMk cId="3323805304" sldId="2147483863"/>
              <ac:spMk id="11" creationId="{8FD9881E-A0EC-4A7A-AA79-054CFFD5E857}"/>
            </ac:spMkLst>
          </pc:spChg>
        </pc:sldLayoutChg>
      </pc:sldMasterChg>
    </pc:docChg>
  </pc:docChgLst>
  <pc:docChgLst>
    <pc:chgData name="Muttoni  Marco" userId="S::mmuttoni@ethz.ch::b5eed146-5579-4061-831b-abaa668430a0" providerId="AD" clId="Web-{D3FE7CB8-3A0A-4268-9173-19A9EB3446C1}"/>
    <pc:docChg chg="modSld">
      <pc:chgData name="Muttoni  Marco" userId="S::mmuttoni@ethz.ch::b5eed146-5579-4061-831b-abaa668430a0" providerId="AD" clId="Web-{D3FE7CB8-3A0A-4268-9173-19A9EB3446C1}" dt="2022-03-03T18:24:56.676" v="66" actId="1076"/>
      <pc:docMkLst>
        <pc:docMk/>
      </pc:docMkLst>
      <pc:sldChg chg="delSp modSp">
        <pc:chgData name="Muttoni  Marco" userId="S::mmuttoni@ethz.ch::b5eed146-5579-4061-831b-abaa668430a0" providerId="AD" clId="Web-{D3FE7CB8-3A0A-4268-9173-19A9EB3446C1}" dt="2022-03-03T18:24:56.676" v="66" actId="1076"/>
        <pc:sldMkLst>
          <pc:docMk/>
          <pc:sldMk cId="860351150" sldId="333"/>
        </pc:sldMkLst>
        <pc:spChg chg="del mod">
          <ac:chgData name="Muttoni  Marco" userId="S::mmuttoni@ethz.ch::b5eed146-5579-4061-831b-abaa668430a0" providerId="AD" clId="Web-{D3FE7CB8-3A0A-4268-9173-19A9EB3446C1}" dt="2022-03-03T18:24:50.801" v="65"/>
          <ac:spMkLst>
            <pc:docMk/>
            <pc:sldMk cId="860351150" sldId="333"/>
            <ac:spMk id="9" creationId="{CD710C87-E6DC-4310-82F2-B26CC16ECB07}"/>
          </ac:spMkLst>
        </pc:spChg>
        <pc:graphicFrameChg chg="mod modGraphic">
          <ac:chgData name="Muttoni  Marco" userId="S::mmuttoni@ethz.ch::b5eed146-5579-4061-831b-abaa668430a0" providerId="AD" clId="Web-{D3FE7CB8-3A0A-4268-9173-19A9EB3446C1}" dt="2022-03-03T18:24:56.676" v="66" actId="1076"/>
          <ac:graphicFrameMkLst>
            <pc:docMk/>
            <pc:sldMk cId="860351150" sldId="333"/>
            <ac:graphicFrameMk id="10" creationId="{4C9A1EBA-1AB9-43A5-940E-EE39D6B6FA30}"/>
          </ac:graphicFrameMkLst>
        </pc:graphicFrameChg>
      </pc:sldChg>
    </pc:docChg>
  </pc:docChgLst>
  <pc:docChgLst>
    <pc:chgData name="Mastroddi  Giacomo" userId="S::giacomma@ethz.ch::33ce51eb-f460-4a43-bc87-3bc43ad9756d" providerId="AD" clId="Web-{BC82DA4F-1BDD-4D06-8523-264722BBDED3}"/>
    <pc:docChg chg="modSld">
      <pc:chgData name="Mastroddi  Giacomo" userId="S::giacomma@ethz.ch::33ce51eb-f460-4a43-bc87-3bc43ad9756d" providerId="AD" clId="Web-{BC82DA4F-1BDD-4D06-8523-264722BBDED3}" dt="2022-03-07T08:27:27.464" v="1" actId="1076"/>
      <pc:docMkLst>
        <pc:docMk/>
      </pc:docMkLst>
      <pc:sldChg chg="addSp modSp">
        <pc:chgData name="Mastroddi  Giacomo" userId="S::giacomma@ethz.ch::33ce51eb-f460-4a43-bc87-3bc43ad9756d" providerId="AD" clId="Web-{BC82DA4F-1BDD-4D06-8523-264722BBDED3}" dt="2022-03-07T08:27:27.464" v="1" actId="1076"/>
        <pc:sldMkLst>
          <pc:docMk/>
          <pc:sldMk cId="1356778877" sldId="329"/>
        </pc:sldMkLst>
        <pc:picChg chg="add mod">
          <ac:chgData name="Mastroddi  Giacomo" userId="S::giacomma@ethz.ch::33ce51eb-f460-4a43-bc87-3bc43ad9756d" providerId="AD" clId="Web-{BC82DA4F-1BDD-4D06-8523-264722BBDED3}" dt="2022-03-07T08:27:27.464" v="1" actId="1076"/>
          <ac:picMkLst>
            <pc:docMk/>
            <pc:sldMk cId="1356778877" sldId="329"/>
            <ac:picMk id="24" creationId="{894AA7A7-FA0F-4A3C-81D8-83CF5FF1D388}"/>
          </ac:picMkLst>
        </pc:picChg>
      </pc:sldChg>
    </pc:docChg>
  </pc:docChgLst>
  <pc:docChgLst>
    <pc:chgData name="Eberle  Yannik" userId="S::yeberle@ethz.ch::e12d76f2-085d-4057-9c47-59d95091124a" providerId="AD" clId="Web-{38F3BE18-B338-4256-9A85-539100E15BE1}"/>
    <pc:docChg chg="modSld">
      <pc:chgData name="Eberle  Yannik" userId="S::yeberle@ethz.ch::e12d76f2-085d-4057-9c47-59d95091124a" providerId="AD" clId="Web-{38F3BE18-B338-4256-9A85-539100E15BE1}" dt="2021-11-18T14:58:06.591" v="591" actId="20577"/>
      <pc:docMkLst>
        <pc:docMk/>
      </pc:docMkLst>
      <pc:sldChg chg="modSp">
        <pc:chgData name="Eberle  Yannik" userId="S::yeberle@ethz.ch::e12d76f2-085d-4057-9c47-59d95091124a" providerId="AD" clId="Web-{38F3BE18-B338-4256-9A85-539100E15BE1}" dt="2021-11-18T14:44:30.939" v="78" actId="20577"/>
        <pc:sldMkLst>
          <pc:docMk/>
          <pc:sldMk cId="1491138255" sldId="288"/>
        </pc:sldMkLst>
        <pc:spChg chg="mod">
          <ac:chgData name="Eberle  Yannik" userId="S::yeberle@ethz.ch::e12d76f2-085d-4057-9c47-59d95091124a" providerId="AD" clId="Web-{38F3BE18-B338-4256-9A85-539100E15BE1}" dt="2021-11-18T14:44:30.939" v="78" actId="20577"/>
          <ac:spMkLst>
            <pc:docMk/>
            <pc:sldMk cId="1491138255" sldId="288"/>
            <ac:spMk id="3" creationId="{1C4C9745-D085-4026-8822-82E9CC434D6D}"/>
          </ac:spMkLst>
        </pc:spChg>
      </pc:sldChg>
      <pc:sldChg chg="addSp modSp mod modClrScheme chgLayout">
        <pc:chgData name="Eberle  Yannik" userId="S::yeberle@ethz.ch::e12d76f2-085d-4057-9c47-59d95091124a" providerId="AD" clId="Web-{38F3BE18-B338-4256-9A85-539100E15BE1}" dt="2021-11-18T14:43:31.985" v="27" actId="1076"/>
        <pc:sldMkLst>
          <pc:docMk/>
          <pc:sldMk cId="2537424942" sldId="292"/>
        </pc:sldMkLst>
        <pc:spChg chg="mod ord">
          <ac:chgData name="Eberle  Yannik" userId="S::yeberle@ethz.ch::e12d76f2-085d-4057-9c47-59d95091124a" providerId="AD" clId="Web-{38F3BE18-B338-4256-9A85-539100E15BE1}" dt="2021-11-18T14:43:07.485" v="4"/>
          <ac:spMkLst>
            <pc:docMk/>
            <pc:sldMk cId="2537424942" sldId="292"/>
            <ac:spMk id="2" creationId="{D07F7E10-861D-4B3E-9578-D398AE9D6E63}"/>
          </ac:spMkLst>
        </pc:spChg>
        <pc:spChg chg="mod ord">
          <ac:chgData name="Eberle  Yannik" userId="S::yeberle@ethz.ch::e12d76f2-085d-4057-9c47-59d95091124a" providerId="AD" clId="Web-{38F3BE18-B338-4256-9A85-539100E15BE1}" dt="2021-11-18T14:43:07.485" v="4"/>
          <ac:spMkLst>
            <pc:docMk/>
            <pc:sldMk cId="2537424942" sldId="292"/>
            <ac:spMk id="4" creationId="{EADFC1E4-947B-47D7-89CF-F75D5BDDAD3A}"/>
          </ac:spMkLst>
        </pc:spChg>
        <pc:spChg chg="mod ord">
          <ac:chgData name="Eberle  Yannik" userId="S::yeberle@ethz.ch::e12d76f2-085d-4057-9c47-59d95091124a" providerId="AD" clId="Web-{38F3BE18-B338-4256-9A85-539100E15BE1}" dt="2021-11-18T14:43:07.485" v="4"/>
          <ac:spMkLst>
            <pc:docMk/>
            <pc:sldMk cId="2537424942" sldId="292"/>
            <ac:spMk id="5" creationId="{9544DC58-9AA0-4C94-9A59-6DB23388CC62}"/>
          </ac:spMkLst>
        </pc:spChg>
        <pc:spChg chg="add mod ord">
          <ac:chgData name="Eberle  Yannik" userId="S::yeberle@ethz.ch::e12d76f2-085d-4057-9c47-59d95091124a" providerId="AD" clId="Web-{38F3BE18-B338-4256-9A85-539100E15BE1}" dt="2021-11-18T14:43:15.891" v="24" actId="20577"/>
          <ac:spMkLst>
            <pc:docMk/>
            <pc:sldMk cId="2537424942" sldId="292"/>
            <ac:spMk id="6" creationId="{C1652B69-79DE-4699-B983-A9596A2B0FF3}"/>
          </ac:spMkLst>
        </pc:spChg>
        <pc:picChg chg="add mod">
          <ac:chgData name="Eberle  Yannik" userId="S::yeberle@ethz.ch::e12d76f2-085d-4057-9c47-59d95091124a" providerId="AD" clId="Web-{38F3BE18-B338-4256-9A85-539100E15BE1}" dt="2021-11-18T14:43:31.985" v="27" actId="1076"/>
          <ac:picMkLst>
            <pc:docMk/>
            <pc:sldMk cId="2537424942" sldId="292"/>
            <ac:picMk id="3" creationId="{54D7D65A-C468-4557-8DBC-A67EEB570B92}"/>
          </ac:picMkLst>
        </pc:picChg>
      </pc:sldChg>
      <pc:sldChg chg="modSp">
        <pc:chgData name="Eberle  Yannik" userId="S::yeberle@ethz.ch::e12d76f2-085d-4057-9c47-59d95091124a" providerId="AD" clId="Web-{38F3BE18-B338-4256-9A85-539100E15BE1}" dt="2021-11-18T14:45:28.971" v="133" actId="20577"/>
        <pc:sldMkLst>
          <pc:docMk/>
          <pc:sldMk cId="2006927515" sldId="297"/>
        </pc:sldMkLst>
        <pc:spChg chg="mod">
          <ac:chgData name="Eberle  Yannik" userId="S::yeberle@ethz.ch::e12d76f2-085d-4057-9c47-59d95091124a" providerId="AD" clId="Web-{38F3BE18-B338-4256-9A85-539100E15BE1}" dt="2021-11-18T14:45:28.971" v="133" actId="20577"/>
          <ac:spMkLst>
            <pc:docMk/>
            <pc:sldMk cId="2006927515" sldId="297"/>
            <ac:spMk id="2" creationId="{013D217D-477A-C547-AD4A-63C001BEBED7}"/>
          </ac:spMkLst>
        </pc:spChg>
        <pc:spChg chg="mod">
          <ac:chgData name="Eberle  Yannik" userId="S::yeberle@ethz.ch::e12d76f2-085d-4057-9c47-59d95091124a" providerId="AD" clId="Web-{38F3BE18-B338-4256-9A85-539100E15BE1}" dt="2021-11-18T14:45:03.877" v="103" actId="20577"/>
          <ac:spMkLst>
            <pc:docMk/>
            <pc:sldMk cId="2006927515" sldId="297"/>
            <ac:spMk id="3" creationId="{BC3BC468-9C9E-664F-BC04-5D628FD0663A}"/>
          </ac:spMkLst>
        </pc:spChg>
      </pc:sldChg>
      <pc:sldChg chg="modSp">
        <pc:chgData name="Eberle  Yannik" userId="S::yeberle@ethz.ch::e12d76f2-085d-4057-9c47-59d95091124a" providerId="AD" clId="Web-{38F3BE18-B338-4256-9A85-539100E15BE1}" dt="2021-11-18T14:58:06.591" v="591" actId="20577"/>
        <pc:sldMkLst>
          <pc:docMk/>
          <pc:sldMk cId="2977125349" sldId="298"/>
        </pc:sldMkLst>
        <pc:spChg chg="mod">
          <ac:chgData name="Eberle  Yannik" userId="S::yeberle@ethz.ch::e12d76f2-085d-4057-9c47-59d95091124a" providerId="AD" clId="Web-{38F3BE18-B338-4256-9A85-539100E15BE1}" dt="2021-11-18T14:58:06.591" v="591" actId="20577"/>
          <ac:spMkLst>
            <pc:docMk/>
            <pc:sldMk cId="2977125349" sldId="298"/>
            <ac:spMk id="2" creationId="{5C217901-D008-1543-A474-6EAEABE67F77}"/>
          </ac:spMkLst>
        </pc:spChg>
        <pc:spChg chg="mod">
          <ac:chgData name="Eberle  Yannik" userId="S::yeberle@ethz.ch::e12d76f2-085d-4057-9c47-59d95091124a" providerId="AD" clId="Web-{38F3BE18-B338-4256-9A85-539100E15BE1}" dt="2021-11-18T14:55:52.808" v="577" actId="20577"/>
          <ac:spMkLst>
            <pc:docMk/>
            <pc:sldMk cId="2977125349" sldId="298"/>
            <ac:spMk id="3" creationId="{0BADE82E-C2E5-B348-A472-C2D30C6CA46D}"/>
          </ac:spMkLst>
        </pc:spChg>
      </pc:sldChg>
    </pc:docChg>
  </pc:docChgLst>
  <pc:docChgLst>
    <pc:chgData name="Loggia  Serena" userId="e1d797a7-22fe-4a25-901a-9a04d4c2f2e8" providerId="ADAL" clId="{0C03EB9E-CD77-FA47-A071-30EABB1128F5}"/>
    <pc:docChg chg="undo redo custSel addSld modSld">
      <pc:chgData name="Loggia  Serena" userId="e1d797a7-22fe-4a25-901a-9a04d4c2f2e8" providerId="ADAL" clId="{0C03EB9E-CD77-FA47-A071-30EABB1128F5}" dt="2021-11-25T13:06:58.316" v="1111" actId="20577"/>
      <pc:docMkLst>
        <pc:docMk/>
      </pc:docMkLst>
      <pc:sldChg chg="modSp mod">
        <pc:chgData name="Loggia  Serena" userId="e1d797a7-22fe-4a25-901a-9a04d4c2f2e8" providerId="ADAL" clId="{0C03EB9E-CD77-FA47-A071-30EABB1128F5}" dt="2021-11-25T13:01:49.135" v="945" actId="20577"/>
        <pc:sldMkLst>
          <pc:docMk/>
          <pc:sldMk cId="2940462915" sldId="273"/>
        </pc:sldMkLst>
        <pc:spChg chg="mod">
          <ac:chgData name="Loggia  Serena" userId="e1d797a7-22fe-4a25-901a-9a04d4c2f2e8" providerId="ADAL" clId="{0C03EB9E-CD77-FA47-A071-30EABB1128F5}" dt="2021-11-25T13:01:49.135" v="945" actId="20577"/>
          <ac:spMkLst>
            <pc:docMk/>
            <pc:sldMk cId="2940462915" sldId="273"/>
            <ac:spMk id="6" creationId="{F925386E-5B21-1A45-B5F5-AB3B5975E95E}"/>
          </ac:spMkLst>
        </pc:spChg>
      </pc:sldChg>
      <pc:sldChg chg="modSp mod">
        <pc:chgData name="Loggia  Serena" userId="e1d797a7-22fe-4a25-901a-9a04d4c2f2e8" providerId="ADAL" clId="{0C03EB9E-CD77-FA47-A071-30EABB1128F5}" dt="2021-11-25T06:59:19.619" v="764" actId="20577"/>
        <pc:sldMkLst>
          <pc:docMk/>
          <pc:sldMk cId="806172185" sldId="286"/>
        </pc:sldMkLst>
        <pc:spChg chg="mod">
          <ac:chgData name="Loggia  Serena" userId="e1d797a7-22fe-4a25-901a-9a04d4c2f2e8" providerId="ADAL" clId="{0C03EB9E-CD77-FA47-A071-30EABB1128F5}" dt="2021-11-25T06:59:19.619" v="764" actId="20577"/>
          <ac:spMkLst>
            <pc:docMk/>
            <pc:sldMk cId="806172185" sldId="286"/>
            <ac:spMk id="6" creationId="{F925386E-5B21-1A45-B5F5-AB3B5975E95E}"/>
          </ac:spMkLst>
        </pc:spChg>
      </pc:sldChg>
      <pc:sldChg chg="modSp mod">
        <pc:chgData name="Loggia  Serena" userId="e1d797a7-22fe-4a25-901a-9a04d4c2f2e8" providerId="ADAL" clId="{0C03EB9E-CD77-FA47-A071-30EABB1128F5}" dt="2021-11-24T23:15:49.016" v="551" actId="20577"/>
        <pc:sldMkLst>
          <pc:docMk/>
          <pc:sldMk cId="1491138255" sldId="288"/>
        </pc:sldMkLst>
        <pc:spChg chg="mod">
          <ac:chgData name="Loggia  Serena" userId="e1d797a7-22fe-4a25-901a-9a04d4c2f2e8" providerId="ADAL" clId="{0C03EB9E-CD77-FA47-A071-30EABB1128F5}" dt="2021-11-24T23:15:49.016" v="551" actId="20577"/>
          <ac:spMkLst>
            <pc:docMk/>
            <pc:sldMk cId="1491138255" sldId="288"/>
            <ac:spMk id="3" creationId="{1C4C9745-D085-4026-8822-82E9CC434D6D}"/>
          </ac:spMkLst>
        </pc:spChg>
      </pc:sldChg>
      <pc:sldChg chg="addSp delSp modSp mod">
        <pc:chgData name="Loggia  Serena" userId="e1d797a7-22fe-4a25-901a-9a04d4c2f2e8" providerId="ADAL" clId="{0C03EB9E-CD77-FA47-A071-30EABB1128F5}" dt="2021-11-24T23:27:58.723" v="685" actId="1076"/>
        <pc:sldMkLst>
          <pc:docMk/>
          <pc:sldMk cId="1620839280" sldId="299"/>
        </pc:sldMkLst>
        <pc:spChg chg="mod">
          <ac:chgData name="Loggia  Serena" userId="e1d797a7-22fe-4a25-901a-9a04d4c2f2e8" providerId="ADAL" clId="{0C03EB9E-CD77-FA47-A071-30EABB1128F5}" dt="2021-11-24T23:18:06.611" v="639" actId="20577"/>
          <ac:spMkLst>
            <pc:docMk/>
            <pc:sldMk cId="1620839280" sldId="299"/>
            <ac:spMk id="6" creationId="{C45834C6-18E4-4763-AFD8-5B05FB37200C}"/>
          </ac:spMkLst>
        </pc:spChg>
        <pc:spChg chg="add del mod">
          <ac:chgData name="Loggia  Serena" userId="e1d797a7-22fe-4a25-901a-9a04d4c2f2e8" providerId="ADAL" clId="{0C03EB9E-CD77-FA47-A071-30EABB1128F5}" dt="2021-11-24T23:21:54.614" v="652" actId="11529"/>
          <ac:spMkLst>
            <pc:docMk/>
            <pc:sldMk cId="1620839280" sldId="299"/>
            <ac:spMk id="8" creationId="{4858D4B6-9A42-8B40-8DBF-2101EB04FF80}"/>
          </ac:spMkLst>
        </pc:spChg>
        <pc:spChg chg="add mod">
          <ac:chgData name="Loggia  Serena" userId="e1d797a7-22fe-4a25-901a-9a04d4c2f2e8" providerId="ADAL" clId="{0C03EB9E-CD77-FA47-A071-30EABB1128F5}" dt="2021-11-24T23:27:55.754" v="683" actId="1076"/>
          <ac:spMkLst>
            <pc:docMk/>
            <pc:sldMk cId="1620839280" sldId="299"/>
            <ac:spMk id="9" creationId="{A0250DB8-3C70-5942-9EB0-1F04573ED0C3}"/>
          </ac:spMkLst>
        </pc:spChg>
        <pc:spChg chg="add mod">
          <ac:chgData name="Loggia  Serena" userId="e1d797a7-22fe-4a25-901a-9a04d4c2f2e8" providerId="ADAL" clId="{0C03EB9E-CD77-FA47-A071-30EABB1128F5}" dt="2021-11-24T23:27:58.723" v="685" actId="1076"/>
          <ac:spMkLst>
            <pc:docMk/>
            <pc:sldMk cId="1620839280" sldId="299"/>
            <ac:spMk id="10" creationId="{C78A4D14-1AF1-DE45-A678-01834DBC66DB}"/>
          </ac:spMkLst>
        </pc:spChg>
        <pc:picChg chg="add mod">
          <ac:chgData name="Loggia  Serena" userId="e1d797a7-22fe-4a25-901a-9a04d4c2f2e8" providerId="ADAL" clId="{0C03EB9E-CD77-FA47-A071-30EABB1128F5}" dt="2021-11-24T23:25:44.348" v="671" actId="1076"/>
          <ac:picMkLst>
            <pc:docMk/>
            <pc:sldMk cId="1620839280" sldId="299"/>
            <ac:picMk id="7" creationId="{3A1CD99C-F3F4-6242-B88F-A75A03E70A67}"/>
          </ac:picMkLst>
        </pc:picChg>
        <pc:picChg chg="add mod">
          <ac:chgData name="Loggia  Serena" userId="e1d797a7-22fe-4a25-901a-9a04d4c2f2e8" providerId="ADAL" clId="{0C03EB9E-CD77-FA47-A071-30EABB1128F5}" dt="2021-11-24T23:25:53.032" v="673" actId="1076"/>
          <ac:picMkLst>
            <pc:docMk/>
            <pc:sldMk cId="1620839280" sldId="299"/>
            <ac:picMk id="11" creationId="{F32EEFCD-9E51-B642-995F-74569187C9A6}"/>
          </ac:picMkLst>
        </pc:picChg>
      </pc:sldChg>
      <pc:sldChg chg="addSp delSp modSp mod">
        <pc:chgData name="Loggia  Serena" userId="e1d797a7-22fe-4a25-901a-9a04d4c2f2e8" providerId="ADAL" clId="{0C03EB9E-CD77-FA47-A071-30EABB1128F5}" dt="2021-11-25T13:03:40.964" v="962" actId="20577"/>
        <pc:sldMkLst>
          <pc:docMk/>
          <pc:sldMk cId="303093001" sldId="300"/>
        </pc:sldMkLst>
        <pc:spChg chg="mod">
          <ac:chgData name="Loggia  Serena" userId="e1d797a7-22fe-4a25-901a-9a04d4c2f2e8" providerId="ADAL" clId="{0C03EB9E-CD77-FA47-A071-30EABB1128F5}" dt="2021-11-25T13:03:40.964" v="962" actId="20577"/>
          <ac:spMkLst>
            <pc:docMk/>
            <pc:sldMk cId="303093001" sldId="300"/>
            <ac:spMk id="6" creationId="{C45834C6-18E4-4763-AFD8-5B05FB37200C}"/>
          </ac:spMkLst>
        </pc:spChg>
        <pc:picChg chg="add del mod">
          <ac:chgData name="Loggia  Serena" userId="e1d797a7-22fe-4a25-901a-9a04d4c2f2e8" providerId="ADAL" clId="{0C03EB9E-CD77-FA47-A071-30EABB1128F5}" dt="2021-11-25T06:58:13.514" v="720"/>
          <ac:picMkLst>
            <pc:docMk/>
            <pc:sldMk cId="303093001" sldId="300"/>
            <ac:picMk id="7" creationId="{C11509EC-9A9B-574D-B1F1-BE481BE35385}"/>
          </ac:picMkLst>
        </pc:picChg>
      </pc:sldChg>
      <pc:sldChg chg="addSp delSp modSp mod">
        <pc:chgData name="Loggia  Serena" userId="e1d797a7-22fe-4a25-901a-9a04d4c2f2e8" providerId="ADAL" clId="{0C03EB9E-CD77-FA47-A071-30EABB1128F5}" dt="2021-11-25T13:06:21.041" v="1082" actId="20577"/>
        <pc:sldMkLst>
          <pc:docMk/>
          <pc:sldMk cId="2142060654" sldId="301"/>
        </pc:sldMkLst>
        <pc:spChg chg="add mod">
          <ac:chgData name="Loggia  Serena" userId="e1d797a7-22fe-4a25-901a-9a04d4c2f2e8" providerId="ADAL" clId="{0C03EB9E-CD77-FA47-A071-30EABB1128F5}" dt="2021-11-25T13:06:21.041" v="1082" actId="20577"/>
          <ac:spMkLst>
            <pc:docMk/>
            <pc:sldMk cId="2142060654" sldId="301"/>
            <ac:spMk id="6" creationId="{7FFD922A-98AE-2C43-8850-82DD5E8CC633}"/>
          </ac:spMkLst>
        </pc:spChg>
        <pc:spChg chg="del">
          <ac:chgData name="Loggia  Serena" userId="e1d797a7-22fe-4a25-901a-9a04d4c2f2e8" providerId="ADAL" clId="{0C03EB9E-CD77-FA47-A071-30EABB1128F5}" dt="2021-11-25T06:58:20.013" v="721"/>
          <ac:spMkLst>
            <pc:docMk/>
            <pc:sldMk cId="2142060654" sldId="301"/>
            <ac:spMk id="6" creationId="{C45834C6-18E4-4763-AFD8-5B05FB37200C}"/>
          </ac:spMkLst>
        </pc:spChg>
        <pc:picChg chg="add del mod">
          <ac:chgData name="Loggia  Serena" userId="e1d797a7-22fe-4a25-901a-9a04d4c2f2e8" providerId="ADAL" clId="{0C03EB9E-CD77-FA47-A071-30EABB1128F5}" dt="2021-11-25T13:03:45.875" v="963" actId="478"/>
          <ac:picMkLst>
            <pc:docMk/>
            <pc:sldMk cId="2142060654" sldId="301"/>
            <ac:picMk id="7" creationId="{61F65CA9-A39D-184F-A7F4-2D61B7D91738}"/>
          </ac:picMkLst>
        </pc:picChg>
      </pc:sldChg>
      <pc:sldChg chg="addSp delSp modSp add mod">
        <pc:chgData name="Loggia  Serena" userId="e1d797a7-22fe-4a25-901a-9a04d4c2f2e8" providerId="ADAL" clId="{0C03EB9E-CD77-FA47-A071-30EABB1128F5}" dt="2021-11-25T13:06:58.316" v="1111" actId="20577"/>
        <pc:sldMkLst>
          <pc:docMk/>
          <pc:sldMk cId="1102788395" sldId="303"/>
        </pc:sldMkLst>
        <pc:spChg chg="mod">
          <ac:chgData name="Loggia  Serena" userId="e1d797a7-22fe-4a25-901a-9a04d4c2f2e8" providerId="ADAL" clId="{0C03EB9E-CD77-FA47-A071-30EABB1128F5}" dt="2021-11-25T06:59:38.954" v="767" actId="20577"/>
          <ac:spMkLst>
            <pc:docMk/>
            <pc:sldMk cId="1102788395" sldId="303"/>
            <ac:spMk id="2" creationId="{8B2A6494-EAF2-0F48-A387-87F46A8B2BD5}"/>
          </ac:spMkLst>
        </pc:spChg>
        <pc:spChg chg="add del mod">
          <ac:chgData name="Loggia  Serena" userId="e1d797a7-22fe-4a25-901a-9a04d4c2f2e8" providerId="ADAL" clId="{0C03EB9E-CD77-FA47-A071-30EABB1128F5}" dt="2021-11-25T06:59:43.814" v="769"/>
          <ac:spMkLst>
            <pc:docMk/>
            <pc:sldMk cId="1102788395" sldId="303"/>
            <ac:spMk id="6" creationId="{294D060C-80D7-BF4E-B240-D609AEDBDCCF}"/>
          </ac:spMkLst>
        </pc:spChg>
        <pc:spChg chg="add mod">
          <ac:chgData name="Loggia  Serena" userId="e1d797a7-22fe-4a25-901a-9a04d4c2f2e8" providerId="ADAL" clId="{0C03EB9E-CD77-FA47-A071-30EABB1128F5}" dt="2021-11-25T13:06:58.316" v="1111" actId="20577"/>
          <ac:spMkLst>
            <pc:docMk/>
            <pc:sldMk cId="1102788395" sldId="303"/>
            <ac:spMk id="6" creationId="{DE36B2B0-0D6B-424C-8F77-A28249EFE08F}"/>
          </ac:spMkLst>
        </pc:spChg>
        <pc:picChg chg="del">
          <ac:chgData name="Loggia  Serena" userId="e1d797a7-22fe-4a25-901a-9a04d4c2f2e8" providerId="ADAL" clId="{0C03EB9E-CD77-FA47-A071-30EABB1128F5}" dt="2021-11-25T06:59:40.983" v="768" actId="478"/>
          <ac:picMkLst>
            <pc:docMk/>
            <pc:sldMk cId="1102788395" sldId="303"/>
            <ac:picMk id="7" creationId="{61F65CA9-A39D-184F-A7F4-2D61B7D91738}"/>
          </ac:picMkLst>
        </pc:picChg>
        <pc:picChg chg="add del mod">
          <ac:chgData name="Loggia  Serena" userId="e1d797a7-22fe-4a25-901a-9a04d4c2f2e8" providerId="ADAL" clId="{0C03EB9E-CD77-FA47-A071-30EABB1128F5}" dt="2021-11-25T13:03:48.174" v="964" actId="478"/>
          <ac:picMkLst>
            <pc:docMk/>
            <pc:sldMk cId="1102788395" sldId="303"/>
            <ac:picMk id="9" creationId="{F69A6FB6-E3E4-D74D-BC33-5A6CA3D99BA5}"/>
          </ac:picMkLst>
        </pc:picChg>
      </pc:sldChg>
    </pc:docChg>
  </pc:docChgLst>
  <pc:docChgLst>
    <pc:chgData name="Muttoni  Marco" userId="S::mmuttoni@ethz.ch::b5eed146-5579-4061-831b-abaa668430a0" providerId="AD" clId="Web-{DEB85176-5B1A-4E9B-9D1A-D8F88D848F93}"/>
    <pc:docChg chg="addSld delSld modSld">
      <pc:chgData name="Muttoni  Marco" userId="S::mmuttoni@ethz.ch::b5eed146-5579-4061-831b-abaa668430a0" providerId="AD" clId="Web-{DEB85176-5B1A-4E9B-9D1A-D8F88D848F93}" dt="2021-11-18T17:44:52.603" v="20" actId="1076"/>
      <pc:docMkLst>
        <pc:docMk/>
      </pc:docMkLst>
      <pc:sldChg chg="addSp modSp">
        <pc:chgData name="Muttoni  Marco" userId="S::mmuttoni@ethz.ch::b5eed146-5579-4061-831b-abaa668430a0" providerId="AD" clId="Web-{DEB85176-5B1A-4E9B-9D1A-D8F88D848F93}" dt="2021-11-18T17:44:52.603" v="20" actId="1076"/>
        <pc:sldMkLst>
          <pc:docMk/>
          <pc:sldMk cId="3527684743" sldId="303"/>
        </pc:sldMkLst>
        <pc:spChg chg="mod">
          <ac:chgData name="Muttoni  Marco" userId="S::mmuttoni@ethz.ch::b5eed146-5579-4061-831b-abaa668430a0" providerId="AD" clId="Web-{DEB85176-5B1A-4E9B-9D1A-D8F88D848F93}" dt="2021-11-18T17:44:37.837" v="16" actId="14100"/>
          <ac:spMkLst>
            <pc:docMk/>
            <pc:sldMk cId="3527684743" sldId="303"/>
            <ac:spMk id="3" creationId="{5B5F2C47-3E89-4E50-BB16-955C31448B0C}"/>
          </ac:spMkLst>
        </pc:spChg>
        <pc:spChg chg="add mod">
          <ac:chgData name="Muttoni  Marco" userId="S::mmuttoni@ethz.ch::b5eed146-5579-4061-831b-abaa668430a0" providerId="AD" clId="Web-{DEB85176-5B1A-4E9B-9D1A-D8F88D848F93}" dt="2021-11-18T17:44:49.275" v="19" actId="1076"/>
          <ac:spMkLst>
            <pc:docMk/>
            <pc:sldMk cId="3527684743" sldId="303"/>
            <ac:spMk id="6" creationId="{D9EBB508-AF5D-47BF-AE59-C6AC7269BD82}"/>
          </ac:spMkLst>
        </pc:spChg>
        <pc:spChg chg="add mod">
          <ac:chgData name="Muttoni  Marco" userId="S::mmuttoni@ethz.ch::b5eed146-5579-4061-831b-abaa668430a0" providerId="AD" clId="Web-{DEB85176-5B1A-4E9B-9D1A-D8F88D848F93}" dt="2021-11-18T17:44:52.603" v="20" actId="1076"/>
          <ac:spMkLst>
            <pc:docMk/>
            <pc:sldMk cId="3527684743" sldId="303"/>
            <ac:spMk id="7" creationId="{A5B6C306-8B42-4139-A8C0-343D75D190BC}"/>
          </ac:spMkLst>
        </pc:spChg>
      </pc:sldChg>
      <pc:sldChg chg="new del">
        <pc:chgData name="Muttoni  Marco" userId="S::mmuttoni@ethz.ch::b5eed146-5579-4061-831b-abaa668430a0" providerId="AD" clId="Web-{DEB85176-5B1A-4E9B-9D1A-D8F88D848F93}" dt="2021-11-18T17:43:38.696" v="4"/>
        <pc:sldMkLst>
          <pc:docMk/>
          <pc:sldMk cId="1210084629" sldId="304"/>
        </pc:sldMkLst>
      </pc:sldChg>
    </pc:docChg>
  </pc:docChgLst>
  <pc:docChgLst>
    <pc:chgData name="Meier  Dana" userId="S::danameie@ethz.ch::83c5db5c-748f-44c8-ad49-a5e332b6d8d8" providerId="AD" clId="Web-{CA644B6E-2E16-4793-8777-C3D004063554}"/>
    <pc:docChg chg="modSld">
      <pc:chgData name="Meier  Dana" userId="S::danameie@ethz.ch::83c5db5c-748f-44c8-ad49-a5e332b6d8d8" providerId="AD" clId="Web-{CA644B6E-2E16-4793-8777-C3D004063554}" dt="2022-05-26T09:29:56.555" v="3" actId="20577"/>
      <pc:docMkLst>
        <pc:docMk/>
      </pc:docMkLst>
      <pc:sldChg chg="modSp">
        <pc:chgData name="Meier  Dana" userId="S::danameie@ethz.ch::83c5db5c-748f-44c8-ad49-a5e332b6d8d8" providerId="AD" clId="Web-{CA644B6E-2E16-4793-8777-C3D004063554}" dt="2022-05-26T09:29:56.555" v="3" actId="20577"/>
        <pc:sldMkLst>
          <pc:docMk/>
          <pc:sldMk cId="429041812" sldId="546"/>
        </pc:sldMkLst>
        <pc:spChg chg="mod">
          <ac:chgData name="Meier  Dana" userId="S::danameie@ethz.ch::83c5db5c-748f-44c8-ad49-a5e332b6d8d8" providerId="AD" clId="Web-{CA644B6E-2E16-4793-8777-C3D004063554}" dt="2022-05-26T09:29:56.555" v="3" actId="20577"/>
          <ac:spMkLst>
            <pc:docMk/>
            <pc:sldMk cId="429041812" sldId="546"/>
            <ac:spMk id="8" creationId="{95C7769F-E3DF-F07B-96FD-53EF1A8B8B9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208968-BB00-4929-8AD9-3991CE37CED0}" type="doc">
      <dgm:prSet loTypeId="urn:microsoft.com/office/officeart/2005/8/layout/process4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D005616-FECB-4F2C-8359-CA0006CA99B9}">
      <dgm:prSet/>
      <dgm:spPr>
        <a:solidFill>
          <a:srgbClr val="FCC30B"/>
        </a:solidFill>
      </dgm:spPr>
      <dgm:t>
        <a:bodyPr/>
        <a:lstStyle/>
        <a:p>
          <a:pPr rtl="0"/>
          <a:r>
            <a:rPr lang="en-US" dirty="0"/>
            <a:t>Problem Definition</a:t>
          </a:r>
        </a:p>
      </dgm:t>
    </dgm:pt>
    <dgm:pt modelId="{0B1856C3-435C-4B2F-BA10-AF4FCFAB14A8}" type="parTrans" cxnId="{AB69C5CA-F0AA-4CD2-97D1-4AB3318C1274}">
      <dgm:prSet/>
      <dgm:spPr/>
      <dgm:t>
        <a:bodyPr/>
        <a:lstStyle/>
        <a:p>
          <a:endParaRPr lang="en-US"/>
        </a:p>
      </dgm:t>
    </dgm:pt>
    <dgm:pt modelId="{08E81575-3597-498B-8F92-F72238EC11FF}" type="sibTrans" cxnId="{AB69C5CA-F0AA-4CD2-97D1-4AB3318C1274}">
      <dgm:prSet/>
      <dgm:spPr/>
      <dgm:t>
        <a:bodyPr/>
        <a:lstStyle/>
        <a:p>
          <a:endParaRPr lang="en-US"/>
        </a:p>
      </dgm:t>
    </dgm:pt>
    <dgm:pt modelId="{AD1D265D-467B-41DB-B9D5-4B60AB5130AE}">
      <dgm:prSet/>
      <dgm:spPr>
        <a:solidFill>
          <a:srgbClr val="FCC30B"/>
        </a:solidFill>
      </dgm:spPr>
      <dgm:t>
        <a:bodyPr/>
        <a:lstStyle/>
        <a:p>
          <a:pPr rtl="0">
            <a:buFont typeface="+mj-lt"/>
            <a:buAutoNum type="arabicParenR"/>
          </a:pPr>
          <a:r>
            <a:rPr lang="en-US" dirty="0"/>
            <a:t>Results</a:t>
          </a:r>
          <a:endParaRPr lang="en-GB" dirty="0"/>
        </a:p>
      </dgm:t>
    </dgm:pt>
    <dgm:pt modelId="{B9375F58-5AE2-4A52-AED7-39C3E916ABB0}" type="parTrans" cxnId="{7DBA8453-63DA-4178-AFE9-BE00D51B0D6A}">
      <dgm:prSet/>
      <dgm:spPr/>
      <dgm:t>
        <a:bodyPr/>
        <a:lstStyle/>
        <a:p>
          <a:endParaRPr lang="en-GB"/>
        </a:p>
      </dgm:t>
    </dgm:pt>
    <dgm:pt modelId="{EA606B36-2314-4AA1-B5A9-93E1AFA85B76}" type="sibTrans" cxnId="{7DBA8453-63DA-4178-AFE9-BE00D51B0D6A}">
      <dgm:prSet/>
      <dgm:spPr/>
      <dgm:t>
        <a:bodyPr/>
        <a:lstStyle/>
        <a:p>
          <a:endParaRPr lang="en-GB"/>
        </a:p>
      </dgm:t>
    </dgm:pt>
    <dgm:pt modelId="{795AF309-5094-2749-AA2E-0FD36DD2B13A}">
      <dgm:prSet/>
      <dgm:spPr>
        <a:solidFill>
          <a:schemeClr val="accent5"/>
        </a:solidFill>
      </dgm:spPr>
      <dgm:t>
        <a:bodyPr/>
        <a:lstStyle/>
        <a:p>
          <a:r>
            <a:rPr lang="en-GB" dirty="0"/>
            <a:t>Components</a:t>
          </a:r>
        </a:p>
      </dgm:t>
    </dgm:pt>
    <dgm:pt modelId="{05D1F304-9FD4-9543-8F18-5BC8B88F6A12}" type="parTrans" cxnId="{7D1404A7-9893-3644-81C0-5E799BFF4494}">
      <dgm:prSet/>
      <dgm:spPr/>
      <dgm:t>
        <a:bodyPr/>
        <a:lstStyle/>
        <a:p>
          <a:endParaRPr lang="en-GB"/>
        </a:p>
      </dgm:t>
    </dgm:pt>
    <dgm:pt modelId="{378E2324-B329-3B42-AEDD-C95A57547CA7}" type="sibTrans" cxnId="{7D1404A7-9893-3644-81C0-5E799BFF4494}">
      <dgm:prSet/>
      <dgm:spPr/>
      <dgm:t>
        <a:bodyPr/>
        <a:lstStyle/>
        <a:p>
          <a:endParaRPr lang="en-GB"/>
        </a:p>
      </dgm:t>
    </dgm:pt>
    <dgm:pt modelId="{F0496974-9531-C845-96A5-0249D5E0E9F5}">
      <dgm:prSet/>
      <dgm:spPr>
        <a:solidFill>
          <a:schemeClr val="tx1"/>
        </a:solidFill>
      </dgm:spPr>
      <dgm:t>
        <a:bodyPr/>
        <a:lstStyle/>
        <a:p>
          <a:pPr rtl="0">
            <a:buFont typeface="+mj-lt"/>
            <a:buAutoNum type="arabicParenR"/>
          </a:pPr>
          <a:r>
            <a:rPr lang="en-GB" dirty="0"/>
            <a:t>Conclusion &amp; Next Steps</a:t>
          </a:r>
        </a:p>
      </dgm:t>
    </dgm:pt>
    <dgm:pt modelId="{C714CA10-5C4C-724F-9F90-0D09393391F9}" type="parTrans" cxnId="{04E9DC8C-B520-A040-B87D-323BDEE73358}">
      <dgm:prSet/>
      <dgm:spPr/>
      <dgm:t>
        <a:bodyPr/>
        <a:lstStyle/>
        <a:p>
          <a:endParaRPr lang="it-CH"/>
        </a:p>
      </dgm:t>
    </dgm:pt>
    <dgm:pt modelId="{2E0C245D-C7B9-AF45-8EA9-2D60A2FD1A54}" type="sibTrans" cxnId="{04E9DC8C-B520-A040-B87D-323BDEE73358}">
      <dgm:prSet/>
      <dgm:spPr/>
      <dgm:t>
        <a:bodyPr/>
        <a:lstStyle/>
        <a:p>
          <a:endParaRPr lang="it-CH"/>
        </a:p>
      </dgm:t>
    </dgm:pt>
    <dgm:pt modelId="{3E392207-BD69-49EC-8131-8FB49EB557DE}" type="pres">
      <dgm:prSet presAssocID="{D5208968-BB00-4929-8AD9-3991CE37CED0}" presName="Name0" presStyleCnt="0">
        <dgm:presLayoutVars>
          <dgm:dir/>
          <dgm:animLvl val="lvl"/>
          <dgm:resizeHandles val="exact"/>
        </dgm:presLayoutVars>
      </dgm:prSet>
      <dgm:spPr/>
    </dgm:pt>
    <dgm:pt modelId="{9F7DA156-CAE5-A14A-AF0C-F5D6522713A0}" type="pres">
      <dgm:prSet presAssocID="{F0496974-9531-C845-96A5-0249D5E0E9F5}" presName="boxAndChildren" presStyleCnt="0"/>
      <dgm:spPr/>
    </dgm:pt>
    <dgm:pt modelId="{F8145A75-2051-3C46-B722-DCE43D31A4EF}" type="pres">
      <dgm:prSet presAssocID="{F0496974-9531-C845-96A5-0249D5E0E9F5}" presName="parentTextBox" presStyleLbl="node1" presStyleIdx="0" presStyleCnt="4"/>
      <dgm:spPr/>
    </dgm:pt>
    <dgm:pt modelId="{673312E3-2FCD-814F-A271-2FAA05A02056}" type="pres">
      <dgm:prSet presAssocID="{EA606B36-2314-4AA1-B5A9-93E1AFA85B76}" presName="sp" presStyleCnt="0"/>
      <dgm:spPr/>
    </dgm:pt>
    <dgm:pt modelId="{44E66202-4DAB-6C49-8550-44C53BF2173C}" type="pres">
      <dgm:prSet presAssocID="{AD1D265D-467B-41DB-B9D5-4B60AB5130AE}" presName="arrowAndChildren" presStyleCnt="0"/>
      <dgm:spPr/>
    </dgm:pt>
    <dgm:pt modelId="{57DAFBAC-E6D7-684A-9C5F-C442E26C01CA}" type="pres">
      <dgm:prSet presAssocID="{AD1D265D-467B-41DB-B9D5-4B60AB5130AE}" presName="parentTextArrow" presStyleLbl="node1" presStyleIdx="1" presStyleCnt="4"/>
      <dgm:spPr/>
    </dgm:pt>
    <dgm:pt modelId="{65335D1B-BA8C-654D-B59B-5724132D0C48}" type="pres">
      <dgm:prSet presAssocID="{378E2324-B329-3B42-AEDD-C95A57547CA7}" presName="sp" presStyleCnt="0"/>
      <dgm:spPr/>
    </dgm:pt>
    <dgm:pt modelId="{F403B2CD-E694-5949-87C8-591942A944B0}" type="pres">
      <dgm:prSet presAssocID="{795AF309-5094-2749-AA2E-0FD36DD2B13A}" presName="arrowAndChildren" presStyleCnt="0"/>
      <dgm:spPr/>
    </dgm:pt>
    <dgm:pt modelId="{6CFE2EB6-DBBD-A44F-AE57-7202173FC478}" type="pres">
      <dgm:prSet presAssocID="{795AF309-5094-2749-AA2E-0FD36DD2B13A}" presName="parentTextArrow" presStyleLbl="node1" presStyleIdx="2" presStyleCnt="4"/>
      <dgm:spPr/>
    </dgm:pt>
    <dgm:pt modelId="{0998C0DA-045A-462B-9268-493D3DF8B1C2}" type="pres">
      <dgm:prSet presAssocID="{08E81575-3597-498B-8F92-F72238EC11FF}" presName="sp" presStyleCnt="0"/>
      <dgm:spPr/>
    </dgm:pt>
    <dgm:pt modelId="{0C2DFABB-0D57-44D9-98B2-D7F5130CA6F1}" type="pres">
      <dgm:prSet presAssocID="{FD005616-FECB-4F2C-8359-CA0006CA99B9}" presName="arrowAndChildren" presStyleCnt="0"/>
      <dgm:spPr/>
    </dgm:pt>
    <dgm:pt modelId="{24C6EF5A-8654-4215-98DD-CD0CC4686E6A}" type="pres">
      <dgm:prSet presAssocID="{FD005616-FECB-4F2C-8359-CA0006CA99B9}" presName="parentTextArrow" presStyleLbl="node1" presStyleIdx="3" presStyleCnt="4"/>
      <dgm:spPr/>
    </dgm:pt>
  </dgm:ptLst>
  <dgm:cxnLst>
    <dgm:cxn modelId="{518A6A5F-6A79-3248-BC76-20740BFF9A0F}" type="presOf" srcId="{FD005616-FECB-4F2C-8359-CA0006CA99B9}" destId="{24C6EF5A-8654-4215-98DD-CD0CC4686E6A}" srcOrd="0" destOrd="0" presId="urn:microsoft.com/office/officeart/2005/8/layout/process4"/>
    <dgm:cxn modelId="{EC33E548-4537-254D-9654-ABEA660FFECF}" type="presOf" srcId="{AD1D265D-467B-41DB-B9D5-4B60AB5130AE}" destId="{57DAFBAC-E6D7-684A-9C5F-C442E26C01CA}" srcOrd="0" destOrd="0" presId="urn:microsoft.com/office/officeart/2005/8/layout/process4"/>
    <dgm:cxn modelId="{7DBA8453-63DA-4178-AFE9-BE00D51B0D6A}" srcId="{D5208968-BB00-4929-8AD9-3991CE37CED0}" destId="{AD1D265D-467B-41DB-B9D5-4B60AB5130AE}" srcOrd="2" destOrd="0" parTransId="{B9375F58-5AE2-4A52-AED7-39C3E916ABB0}" sibTransId="{EA606B36-2314-4AA1-B5A9-93E1AFA85B76}"/>
    <dgm:cxn modelId="{3B24FF79-3BBE-2240-97A2-B9E8E60C937F}" type="presOf" srcId="{795AF309-5094-2749-AA2E-0FD36DD2B13A}" destId="{6CFE2EB6-DBBD-A44F-AE57-7202173FC478}" srcOrd="0" destOrd="0" presId="urn:microsoft.com/office/officeart/2005/8/layout/process4"/>
    <dgm:cxn modelId="{2AE85B85-7A3F-41FF-95B4-5513A1C07D2E}" type="presOf" srcId="{D5208968-BB00-4929-8AD9-3991CE37CED0}" destId="{3E392207-BD69-49EC-8131-8FB49EB557DE}" srcOrd="0" destOrd="0" presId="urn:microsoft.com/office/officeart/2005/8/layout/process4"/>
    <dgm:cxn modelId="{04E9DC8C-B520-A040-B87D-323BDEE73358}" srcId="{D5208968-BB00-4929-8AD9-3991CE37CED0}" destId="{F0496974-9531-C845-96A5-0249D5E0E9F5}" srcOrd="3" destOrd="0" parTransId="{C714CA10-5C4C-724F-9F90-0D09393391F9}" sibTransId="{2E0C245D-C7B9-AF45-8EA9-2D60A2FD1A54}"/>
    <dgm:cxn modelId="{7D1404A7-9893-3644-81C0-5E799BFF4494}" srcId="{D5208968-BB00-4929-8AD9-3991CE37CED0}" destId="{795AF309-5094-2749-AA2E-0FD36DD2B13A}" srcOrd="1" destOrd="0" parTransId="{05D1F304-9FD4-9543-8F18-5BC8B88F6A12}" sibTransId="{378E2324-B329-3B42-AEDD-C95A57547CA7}"/>
    <dgm:cxn modelId="{AB69C5CA-F0AA-4CD2-97D1-4AB3318C1274}" srcId="{D5208968-BB00-4929-8AD9-3991CE37CED0}" destId="{FD005616-FECB-4F2C-8359-CA0006CA99B9}" srcOrd="0" destOrd="0" parTransId="{0B1856C3-435C-4B2F-BA10-AF4FCFAB14A8}" sibTransId="{08E81575-3597-498B-8F92-F72238EC11FF}"/>
    <dgm:cxn modelId="{252D36E0-6C54-974C-B420-A5A4E44803D3}" type="presOf" srcId="{F0496974-9531-C845-96A5-0249D5E0E9F5}" destId="{F8145A75-2051-3C46-B722-DCE43D31A4EF}" srcOrd="0" destOrd="0" presId="urn:microsoft.com/office/officeart/2005/8/layout/process4"/>
    <dgm:cxn modelId="{9A94188F-E934-124C-ADF6-7796531B28E4}" type="presParOf" srcId="{3E392207-BD69-49EC-8131-8FB49EB557DE}" destId="{9F7DA156-CAE5-A14A-AF0C-F5D6522713A0}" srcOrd="0" destOrd="0" presId="urn:microsoft.com/office/officeart/2005/8/layout/process4"/>
    <dgm:cxn modelId="{011E53FA-967D-C94A-888D-7B3587DC113F}" type="presParOf" srcId="{9F7DA156-CAE5-A14A-AF0C-F5D6522713A0}" destId="{F8145A75-2051-3C46-B722-DCE43D31A4EF}" srcOrd="0" destOrd="0" presId="urn:microsoft.com/office/officeart/2005/8/layout/process4"/>
    <dgm:cxn modelId="{7A74154C-C4F5-264F-BFE0-0D041493A770}" type="presParOf" srcId="{3E392207-BD69-49EC-8131-8FB49EB557DE}" destId="{673312E3-2FCD-814F-A271-2FAA05A02056}" srcOrd="1" destOrd="0" presId="urn:microsoft.com/office/officeart/2005/8/layout/process4"/>
    <dgm:cxn modelId="{9A8E0344-4938-9A48-9B92-D504F4F66F84}" type="presParOf" srcId="{3E392207-BD69-49EC-8131-8FB49EB557DE}" destId="{44E66202-4DAB-6C49-8550-44C53BF2173C}" srcOrd="2" destOrd="0" presId="urn:microsoft.com/office/officeart/2005/8/layout/process4"/>
    <dgm:cxn modelId="{AF0153E3-76FA-E641-9050-C3590C2957F6}" type="presParOf" srcId="{44E66202-4DAB-6C49-8550-44C53BF2173C}" destId="{57DAFBAC-E6D7-684A-9C5F-C442E26C01CA}" srcOrd="0" destOrd="0" presId="urn:microsoft.com/office/officeart/2005/8/layout/process4"/>
    <dgm:cxn modelId="{679E708C-7167-AB41-B2C5-6AEB6C4C51D5}" type="presParOf" srcId="{3E392207-BD69-49EC-8131-8FB49EB557DE}" destId="{65335D1B-BA8C-654D-B59B-5724132D0C48}" srcOrd="3" destOrd="0" presId="urn:microsoft.com/office/officeart/2005/8/layout/process4"/>
    <dgm:cxn modelId="{D69EAE49-D10C-BD46-B2E0-3D268ECDBE47}" type="presParOf" srcId="{3E392207-BD69-49EC-8131-8FB49EB557DE}" destId="{F403B2CD-E694-5949-87C8-591942A944B0}" srcOrd="4" destOrd="0" presId="urn:microsoft.com/office/officeart/2005/8/layout/process4"/>
    <dgm:cxn modelId="{430DFE50-046F-3541-8120-D548AB90F232}" type="presParOf" srcId="{F403B2CD-E694-5949-87C8-591942A944B0}" destId="{6CFE2EB6-DBBD-A44F-AE57-7202173FC478}" srcOrd="0" destOrd="0" presId="urn:microsoft.com/office/officeart/2005/8/layout/process4"/>
    <dgm:cxn modelId="{CCAAFE5C-B49B-AA48-9A00-410201601160}" type="presParOf" srcId="{3E392207-BD69-49EC-8131-8FB49EB557DE}" destId="{0998C0DA-045A-462B-9268-493D3DF8B1C2}" srcOrd="5" destOrd="0" presId="urn:microsoft.com/office/officeart/2005/8/layout/process4"/>
    <dgm:cxn modelId="{D3A5C32E-15AA-934F-824B-86EDB6758581}" type="presParOf" srcId="{3E392207-BD69-49EC-8131-8FB49EB557DE}" destId="{0C2DFABB-0D57-44D9-98B2-D7F5130CA6F1}" srcOrd="6" destOrd="0" presId="urn:microsoft.com/office/officeart/2005/8/layout/process4"/>
    <dgm:cxn modelId="{58E637A9-706E-724B-AE50-DFE710D70448}" type="presParOf" srcId="{0C2DFABB-0D57-44D9-98B2-D7F5130CA6F1}" destId="{24C6EF5A-8654-4215-98DD-CD0CC4686E6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45A75-2051-3C46-B722-DCE43D31A4EF}">
      <dsp:nvSpPr>
        <dsp:cNvPr id="0" name=""/>
        <dsp:cNvSpPr/>
      </dsp:nvSpPr>
      <dsp:spPr>
        <a:xfrm>
          <a:off x="0" y="4213067"/>
          <a:ext cx="10728325" cy="921716"/>
        </a:xfrm>
        <a:prstGeom prst="rect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3300" kern="1200" dirty="0"/>
            <a:t>Conclusion &amp; Next Steps</a:t>
          </a:r>
        </a:p>
      </dsp:txBody>
      <dsp:txXfrm>
        <a:off x="0" y="4213067"/>
        <a:ext cx="10728325" cy="921716"/>
      </dsp:txXfrm>
    </dsp:sp>
    <dsp:sp modelId="{57DAFBAC-E6D7-684A-9C5F-C442E26C01CA}">
      <dsp:nvSpPr>
        <dsp:cNvPr id="0" name=""/>
        <dsp:cNvSpPr/>
      </dsp:nvSpPr>
      <dsp:spPr>
        <a:xfrm rot="10800000">
          <a:off x="0" y="2809293"/>
          <a:ext cx="10728325" cy="1417599"/>
        </a:xfrm>
        <a:prstGeom prst="upArrowCallout">
          <a:avLst/>
        </a:prstGeom>
        <a:solidFill>
          <a:srgbClr val="FCC30B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300" kern="1200" dirty="0"/>
            <a:t>Results</a:t>
          </a:r>
          <a:endParaRPr lang="en-GB" sz="3300" kern="1200" dirty="0"/>
        </a:p>
      </dsp:txBody>
      <dsp:txXfrm rot="10800000">
        <a:off x="0" y="2809293"/>
        <a:ext cx="10728325" cy="921113"/>
      </dsp:txXfrm>
    </dsp:sp>
    <dsp:sp modelId="{6CFE2EB6-DBBD-A44F-AE57-7202173FC478}">
      <dsp:nvSpPr>
        <dsp:cNvPr id="0" name=""/>
        <dsp:cNvSpPr/>
      </dsp:nvSpPr>
      <dsp:spPr>
        <a:xfrm rot="10800000">
          <a:off x="0" y="1405520"/>
          <a:ext cx="10728325" cy="1417599"/>
        </a:xfrm>
        <a:prstGeom prst="upArrowCallout">
          <a:avLst/>
        </a:prstGeom>
        <a:solidFill>
          <a:schemeClr val="accent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Components</a:t>
          </a:r>
        </a:p>
      </dsp:txBody>
      <dsp:txXfrm rot="10800000">
        <a:off x="0" y="1405520"/>
        <a:ext cx="10728325" cy="921113"/>
      </dsp:txXfrm>
    </dsp:sp>
    <dsp:sp modelId="{24C6EF5A-8654-4215-98DD-CD0CC4686E6A}">
      <dsp:nvSpPr>
        <dsp:cNvPr id="0" name=""/>
        <dsp:cNvSpPr/>
      </dsp:nvSpPr>
      <dsp:spPr>
        <a:xfrm rot="10800000">
          <a:off x="0" y="1746"/>
          <a:ext cx="10728325" cy="1417599"/>
        </a:xfrm>
        <a:prstGeom prst="upArrowCallout">
          <a:avLst/>
        </a:prstGeom>
        <a:solidFill>
          <a:srgbClr val="FCC30B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Problem Definition</a:t>
          </a:r>
        </a:p>
      </dsp:txBody>
      <dsp:txXfrm rot="10800000">
        <a:off x="0" y="1746"/>
        <a:ext cx="10728325" cy="921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C8E505-AF45-A3CC-5439-B80CE6F3E5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AD311-EC71-0623-F2B2-EB0064DFB5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2C8A1-311C-440C-8E77-E8EC02502B23}" type="datetimeFigureOut">
              <a:rPr lang="it-CH" smtClean="0"/>
              <a:t>21.12.2022</a:t>
            </a:fld>
            <a:endParaRPr lang="it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8DCD7-9FD1-E71F-9030-A4A0541CDE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08430-7B25-0170-55D9-DD90F9FDE8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49061-B18F-41EF-9F04-530E6B9985D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264680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77212-6A4C-A143-A36A-5AB8318CF2B2}" type="datetimeFigureOut">
              <a:rPr lang="de-CH" smtClean="0"/>
              <a:t>21.12.2022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20795-EDA9-D849-A706-2E125C89C89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35534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20795-EDA9-D849-A706-2E125C89C89B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7183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20795-EDA9-D849-A706-2E125C89C89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526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4">
            <a:extLst>
              <a:ext uri="{FF2B5EF4-FFF2-40B4-BE49-F238E27FC236}">
                <a16:creationId xmlns:a16="http://schemas.microsoft.com/office/drawing/2014/main" id="{C14F1989-0886-4BD0-8E6E-F918E9F19C8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016000"/>
            <a:ext cx="10728000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12EE5574-CDED-4C0F-9C3F-35F6EF1617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883609"/>
            <a:ext cx="6096000" cy="1675742"/>
          </a:xfrm>
          <a:solidFill>
            <a:schemeClr val="accent5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</a:t>
            </a:r>
            <a:endParaRPr lang="de-CH" noProof="0"/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3A9F29DE-295C-4D06-AB7D-D682F3C69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BF111584-D0ED-B348-B035-69CA9C283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585" y="6522444"/>
            <a:ext cx="322577" cy="216000"/>
          </a:xfrm>
        </p:spPr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A4EA7766-C539-CDB1-246E-70B96EA8E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CH"/>
              <a:t>16-Nov-22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741E25-BC46-8948-8980-D5E6369F22D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74420" y="290225"/>
            <a:ext cx="488141" cy="488141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7B62E2E9-E650-5068-959E-E0C61FBF1C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565" y="205721"/>
            <a:ext cx="1849597" cy="65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97336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9D903C2-C9F1-48F9-9933-356D93332CDE}"/>
              </a:ext>
            </a:extLst>
          </p:cNvPr>
          <p:cNvSpPr/>
          <p:nvPr userDrawn="1"/>
        </p:nvSpPr>
        <p:spPr>
          <a:xfrm>
            <a:off x="-1" y="0"/>
            <a:ext cx="12192000" cy="828000"/>
          </a:xfrm>
          <a:prstGeom prst="rect">
            <a:avLst/>
          </a:prstGeom>
          <a:solidFill>
            <a:srgbClr val="FCC3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0"/>
            <a:ext cx="10728325" cy="8280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/>
          <a:lstStyle/>
          <a:p>
            <a:r>
              <a:rPr lang="it-CH"/>
              <a:t>16-Nov-22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6">
            <a:extLst>
              <a:ext uri="{FF2B5EF4-FFF2-40B4-BE49-F238E27FC236}">
                <a16:creationId xmlns:a16="http://schemas.microsoft.com/office/drawing/2014/main" id="{2080EC07-5C21-4A24-A803-178750378F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3304" y="6549444"/>
            <a:ext cx="984462" cy="16200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3D70488-B629-49CC-8973-E77F51B5C1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7" y="6485202"/>
            <a:ext cx="81059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4D01CD-857D-8813-05A4-BB16F80BEB7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28634" y="648218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9328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9D903C2-C9F1-48F9-9933-356D93332CDE}"/>
              </a:ext>
            </a:extLst>
          </p:cNvPr>
          <p:cNvSpPr/>
          <p:nvPr userDrawn="1"/>
        </p:nvSpPr>
        <p:spPr>
          <a:xfrm>
            <a:off x="-1" y="0"/>
            <a:ext cx="12192000" cy="82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0"/>
            <a:ext cx="10728325" cy="8280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/>
          <a:lstStyle/>
          <a:p>
            <a:r>
              <a:rPr lang="it-CH"/>
              <a:t>16-Nov-22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6">
            <a:extLst>
              <a:ext uri="{FF2B5EF4-FFF2-40B4-BE49-F238E27FC236}">
                <a16:creationId xmlns:a16="http://schemas.microsoft.com/office/drawing/2014/main" id="{2080EC07-5C21-4A24-A803-178750378F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3304" y="6549444"/>
            <a:ext cx="984462" cy="16200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245E4C2-0B3F-2F53-3A59-A9CB9B373B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7" y="6485202"/>
            <a:ext cx="81059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4DEA85-ECD4-9688-D50B-C0E4218F845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28634" y="648218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4885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9D903C2-C9F1-48F9-9933-356D93332CDE}"/>
              </a:ext>
            </a:extLst>
          </p:cNvPr>
          <p:cNvSpPr/>
          <p:nvPr userDrawn="1"/>
        </p:nvSpPr>
        <p:spPr>
          <a:xfrm>
            <a:off x="-1" y="0"/>
            <a:ext cx="12192000" cy="82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0"/>
            <a:ext cx="10728325" cy="828000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Mastertitelformat bearbeiten</a:t>
            </a:r>
            <a:endParaRPr lang="de-CH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/>
          <a:lstStyle/>
          <a:p>
            <a:r>
              <a:rPr lang="it-CH"/>
              <a:t>16-Nov-22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6">
            <a:extLst>
              <a:ext uri="{FF2B5EF4-FFF2-40B4-BE49-F238E27FC236}">
                <a16:creationId xmlns:a16="http://schemas.microsoft.com/office/drawing/2014/main" id="{2080EC07-5C21-4A24-A803-178750378F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3304" y="6549444"/>
            <a:ext cx="984462" cy="1620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9EA6D42-E5FF-F391-69D4-CBA44EC1D1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7" y="6485202"/>
            <a:ext cx="81059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FCEA6A-2837-EF56-B878-082EF47A043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28634" y="648218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7835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9D903C2-C9F1-48F9-9933-356D93332CDE}"/>
              </a:ext>
            </a:extLst>
          </p:cNvPr>
          <p:cNvSpPr/>
          <p:nvPr userDrawn="1"/>
        </p:nvSpPr>
        <p:spPr>
          <a:xfrm>
            <a:off x="-1" y="0"/>
            <a:ext cx="12192000" cy="10856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119556"/>
            <a:ext cx="10728325" cy="477672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err="1"/>
              <a:t>Mastertitelformat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1837" y="1542197"/>
            <a:ext cx="10728325" cy="4550678"/>
          </a:xfrm>
        </p:spPr>
        <p:txBody>
          <a:bodyPr/>
          <a:lstStyle/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  <a:p>
            <a:pPr lvl="1"/>
            <a:r>
              <a:rPr lang="en-GB" noProof="0" err="1"/>
              <a:t>Zweite</a:t>
            </a:r>
            <a:r>
              <a:rPr lang="en-GB" noProof="0"/>
              <a:t> Ebene</a:t>
            </a:r>
          </a:p>
          <a:p>
            <a:pPr lvl="2"/>
            <a:r>
              <a:rPr lang="en-GB" noProof="0" err="1"/>
              <a:t>Dritte</a:t>
            </a:r>
            <a:r>
              <a:rPr lang="en-GB" noProof="0"/>
              <a:t> Ebene</a:t>
            </a:r>
          </a:p>
          <a:p>
            <a:pPr lvl="3"/>
            <a:r>
              <a:rPr lang="en-GB" noProof="0" err="1"/>
              <a:t>Vierte</a:t>
            </a:r>
            <a:r>
              <a:rPr lang="en-GB" noProof="0"/>
              <a:t> Ebene</a:t>
            </a:r>
          </a:p>
          <a:p>
            <a:pPr lvl="4"/>
            <a:r>
              <a:rPr lang="en-GB" noProof="0" err="1"/>
              <a:t>Fünfte</a:t>
            </a:r>
            <a:r>
              <a:rPr lang="en-GB" noProof="0"/>
              <a:t>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6">
            <a:extLst>
              <a:ext uri="{FF2B5EF4-FFF2-40B4-BE49-F238E27FC236}">
                <a16:creationId xmlns:a16="http://schemas.microsoft.com/office/drawing/2014/main" id="{2080EC07-5C21-4A24-A803-178750378F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3304" y="6549444"/>
            <a:ext cx="984462" cy="162000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A48D9D9F-D34B-906C-5E0F-82CDB2A92EC3}"/>
              </a:ext>
            </a:extLst>
          </p:cNvPr>
          <p:cNvSpPr txBox="1">
            <a:spLocks/>
          </p:cNvSpPr>
          <p:nvPr userDrawn="1"/>
        </p:nvSpPr>
        <p:spPr>
          <a:xfrm>
            <a:off x="731836" y="608671"/>
            <a:ext cx="10728325" cy="47767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b="1" noProof="0" dirty="0"/>
              <a:t>Plant</a:t>
            </a:r>
            <a:r>
              <a:rPr lang="en-GB" sz="1600" noProof="0" dirty="0"/>
              <a:t> | Vehicle Parameters | Weather | Route | Driver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23C0C16D-BDE6-0A1F-EE16-BFA164ED4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CH"/>
              <a:t>16-Nov-22</a:t>
            </a:r>
            <a:endParaRPr lang="de-D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B925A4A-ED80-7691-BD02-509789525F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7" y="6485202"/>
            <a:ext cx="81059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D3166E-EBAC-51A5-40C9-87A78E3BCAB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28634" y="648218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260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9D903C2-C9F1-48F9-9933-356D93332CDE}"/>
              </a:ext>
            </a:extLst>
          </p:cNvPr>
          <p:cNvSpPr/>
          <p:nvPr userDrawn="1"/>
        </p:nvSpPr>
        <p:spPr>
          <a:xfrm>
            <a:off x="-1" y="0"/>
            <a:ext cx="12192000" cy="10856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119556"/>
            <a:ext cx="10728325" cy="477672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err="1"/>
              <a:t>Mastertitelformat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1837" y="1542197"/>
            <a:ext cx="10728325" cy="4550678"/>
          </a:xfrm>
        </p:spPr>
        <p:txBody>
          <a:bodyPr/>
          <a:lstStyle/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  <a:p>
            <a:pPr lvl="1"/>
            <a:r>
              <a:rPr lang="en-GB" noProof="0" err="1"/>
              <a:t>Zweite</a:t>
            </a:r>
            <a:r>
              <a:rPr lang="en-GB" noProof="0"/>
              <a:t> Ebene</a:t>
            </a:r>
          </a:p>
          <a:p>
            <a:pPr lvl="2"/>
            <a:r>
              <a:rPr lang="en-GB" noProof="0" err="1"/>
              <a:t>Dritte</a:t>
            </a:r>
            <a:r>
              <a:rPr lang="en-GB" noProof="0"/>
              <a:t> Ebene</a:t>
            </a:r>
          </a:p>
          <a:p>
            <a:pPr lvl="3"/>
            <a:r>
              <a:rPr lang="en-GB" noProof="0" err="1"/>
              <a:t>Vierte</a:t>
            </a:r>
            <a:r>
              <a:rPr lang="en-GB" noProof="0"/>
              <a:t> Ebene</a:t>
            </a:r>
          </a:p>
          <a:p>
            <a:pPr lvl="4"/>
            <a:r>
              <a:rPr lang="en-GB" noProof="0" err="1"/>
              <a:t>Fünfte</a:t>
            </a:r>
            <a:r>
              <a:rPr lang="en-GB" noProof="0"/>
              <a:t>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6">
            <a:extLst>
              <a:ext uri="{FF2B5EF4-FFF2-40B4-BE49-F238E27FC236}">
                <a16:creationId xmlns:a16="http://schemas.microsoft.com/office/drawing/2014/main" id="{2080EC07-5C21-4A24-A803-178750378F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3304" y="6549444"/>
            <a:ext cx="984462" cy="162000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A48D9D9F-D34B-906C-5E0F-82CDB2A92EC3}"/>
              </a:ext>
            </a:extLst>
          </p:cNvPr>
          <p:cNvSpPr txBox="1">
            <a:spLocks/>
          </p:cNvSpPr>
          <p:nvPr userDrawn="1"/>
        </p:nvSpPr>
        <p:spPr>
          <a:xfrm>
            <a:off x="731836" y="608671"/>
            <a:ext cx="10824060" cy="47767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b="0" noProof="0" dirty="0"/>
              <a:t>Plant</a:t>
            </a:r>
            <a:r>
              <a:rPr lang="en-GB" sz="1600" noProof="0" dirty="0"/>
              <a:t> | </a:t>
            </a:r>
            <a:r>
              <a:rPr lang="en-GB" sz="1600" b="1" noProof="0" dirty="0"/>
              <a:t>Vehicle Parameters </a:t>
            </a:r>
            <a:r>
              <a:rPr lang="en-GB" sz="1600" noProof="0" dirty="0"/>
              <a:t>| </a:t>
            </a:r>
            <a:r>
              <a:rPr lang="en-GB" sz="1600" b="0" noProof="0" dirty="0"/>
              <a:t>Weather</a:t>
            </a:r>
            <a:r>
              <a:rPr lang="en-GB" sz="1600" b="1" noProof="0" dirty="0"/>
              <a:t> </a:t>
            </a:r>
            <a:r>
              <a:rPr lang="en-GB" sz="1600" noProof="0" dirty="0"/>
              <a:t>| Route | Driver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95A5B476-AB6D-E546-9872-7047E45E0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CH"/>
              <a:t>16-Nov-22</a:t>
            </a:r>
            <a:endParaRPr lang="de-D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2972EE2-EDA3-92F7-7EF3-D02FD5A0C3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7" y="6485202"/>
            <a:ext cx="81059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2BC72B-D499-51E6-87CE-BA5C2937DF9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28634" y="648218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485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9D903C2-C9F1-48F9-9933-356D93332CDE}"/>
              </a:ext>
            </a:extLst>
          </p:cNvPr>
          <p:cNvSpPr/>
          <p:nvPr userDrawn="1"/>
        </p:nvSpPr>
        <p:spPr>
          <a:xfrm>
            <a:off x="-1" y="0"/>
            <a:ext cx="12192000" cy="10856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119556"/>
            <a:ext cx="10728325" cy="477672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err="1"/>
              <a:t>Mastertitelformat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1837" y="1542197"/>
            <a:ext cx="10728325" cy="4550678"/>
          </a:xfrm>
        </p:spPr>
        <p:txBody>
          <a:bodyPr/>
          <a:lstStyle/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  <a:p>
            <a:pPr lvl="1"/>
            <a:r>
              <a:rPr lang="en-GB" noProof="0" err="1"/>
              <a:t>Zweite</a:t>
            </a:r>
            <a:r>
              <a:rPr lang="en-GB" noProof="0"/>
              <a:t> Ebene</a:t>
            </a:r>
          </a:p>
          <a:p>
            <a:pPr lvl="2"/>
            <a:r>
              <a:rPr lang="en-GB" noProof="0" err="1"/>
              <a:t>Dritte</a:t>
            </a:r>
            <a:r>
              <a:rPr lang="en-GB" noProof="0"/>
              <a:t> Ebene</a:t>
            </a:r>
          </a:p>
          <a:p>
            <a:pPr lvl="3"/>
            <a:r>
              <a:rPr lang="en-GB" noProof="0" err="1"/>
              <a:t>Vierte</a:t>
            </a:r>
            <a:r>
              <a:rPr lang="en-GB" noProof="0"/>
              <a:t> Ebene</a:t>
            </a:r>
          </a:p>
          <a:p>
            <a:pPr lvl="4"/>
            <a:r>
              <a:rPr lang="en-GB" noProof="0" err="1"/>
              <a:t>Fünfte</a:t>
            </a:r>
            <a:r>
              <a:rPr lang="en-GB" noProof="0"/>
              <a:t>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6">
            <a:extLst>
              <a:ext uri="{FF2B5EF4-FFF2-40B4-BE49-F238E27FC236}">
                <a16:creationId xmlns:a16="http://schemas.microsoft.com/office/drawing/2014/main" id="{2080EC07-5C21-4A24-A803-178750378F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3304" y="6549444"/>
            <a:ext cx="984462" cy="162000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A48D9D9F-D34B-906C-5E0F-82CDB2A92EC3}"/>
              </a:ext>
            </a:extLst>
          </p:cNvPr>
          <p:cNvSpPr txBox="1">
            <a:spLocks/>
          </p:cNvSpPr>
          <p:nvPr userDrawn="1"/>
        </p:nvSpPr>
        <p:spPr>
          <a:xfrm>
            <a:off x="731836" y="608671"/>
            <a:ext cx="10824060" cy="47767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b="0" noProof="0" dirty="0"/>
              <a:t>Plant</a:t>
            </a:r>
            <a:r>
              <a:rPr lang="en-GB" sz="1600" noProof="0" dirty="0"/>
              <a:t> | Vehicle Parameters | </a:t>
            </a:r>
            <a:r>
              <a:rPr lang="en-GB" sz="1600" b="1" noProof="0" dirty="0"/>
              <a:t>Weather </a:t>
            </a:r>
            <a:r>
              <a:rPr lang="en-GB" sz="1600" noProof="0" dirty="0"/>
              <a:t>| Route | Driver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F4F99C18-15D9-848C-7A3D-745DF5ACC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CH"/>
              <a:t>16-Nov-22</a:t>
            </a:r>
            <a:endParaRPr lang="de-D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B5F23CF-DD71-0492-9A83-3EE1EC4332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7" y="6485202"/>
            <a:ext cx="81059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EB02C5-ACA8-4F53-4897-83740B2A0B1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28634" y="648218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1794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9D903C2-C9F1-48F9-9933-356D93332CDE}"/>
              </a:ext>
            </a:extLst>
          </p:cNvPr>
          <p:cNvSpPr/>
          <p:nvPr userDrawn="1"/>
        </p:nvSpPr>
        <p:spPr>
          <a:xfrm>
            <a:off x="-1" y="0"/>
            <a:ext cx="12192000" cy="10856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119556"/>
            <a:ext cx="10728325" cy="477672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err="1"/>
              <a:t>Mastertitelformat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1837" y="1542197"/>
            <a:ext cx="10728325" cy="4550678"/>
          </a:xfrm>
        </p:spPr>
        <p:txBody>
          <a:bodyPr/>
          <a:lstStyle/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  <a:p>
            <a:pPr lvl="1"/>
            <a:r>
              <a:rPr lang="en-GB" noProof="0" err="1"/>
              <a:t>Zweite</a:t>
            </a:r>
            <a:r>
              <a:rPr lang="en-GB" noProof="0"/>
              <a:t> Ebene</a:t>
            </a:r>
          </a:p>
          <a:p>
            <a:pPr lvl="2"/>
            <a:r>
              <a:rPr lang="en-GB" noProof="0" err="1"/>
              <a:t>Dritte</a:t>
            </a:r>
            <a:r>
              <a:rPr lang="en-GB" noProof="0"/>
              <a:t> Ebene</a:t>
            </a:r>
          </a:p>
          <a:p>
            <a:pPr lvl="3"/>
            <a:r>
              <a:rPr lang="en-GB" noProof="0" err="1"/>
              <a:t>Vierte</a:t>
            </a:r>
            <a:r>
              <a:rPr lang="en-GB" noProof="0"/>
              <a:t> Ebene</a:t>
            </a:r>
          </a:p>
          <a:p>
            <a:pPr lvl="4"/>
            <a:r>
              <a:rPr lang="en-GB" noProof="0" err="1"/>
              <a:t>Fünfte</a:t>
            </a:r>
            <a:r>
              <a:rPr lang="en-GB" noProof="0"/>
              <a:t>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6">
            <a:extLst>
              <a:ext uri="{FF2B5EF4-FFF2-40B4-BE49-F238E27FC236}">
                <a16:creationId xmlns:a16="http://schemas.microsoft.com/office/drawing/2014/main" id="{2080EC07-5C21-4A24-A803-178750378F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3304" y="6549444"/>
            <a:ext cx="984462" cy="162000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A48D9D9F-D34B-906C-5E0F-82CDB2A92EC3}"/>
              </a:ext>
            </a:extLst>
          </p:cNvPr>
          <p:cNvSpPr txBox="1">
            <a:spLocks/>
          </p:cNvSpPr>
          <p:nvPr userDrawn="1"/>
        </p:nvSpPr>
        <p:spPr>
          <a:xfrm>
            <a:off x="731836" y="608671"/>
            <a:ext cx="10824060" cy="47767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b="0" noProof="0" dirty="0"/>
              <a:t>Plant</a:t>
            </a:r>
            <a:r>
              <a:rPr lang="en-GB" sz="1600" noProof="0" dirty="0"/>
              <a:t> | Vehicle Parameters | </a:t>
            </a:r>
            <a:r>
              <a:rPr lang="en-GB" sz="1600" b="0" noProof="0" dirty="0"/>
              <a:t>Weather</a:t>
            </a:r>
            <a:r>
              <a:rPr lang="en-GB" sz="1600" b="1" noProof="0" dirty="0"/>
              <a:t> </a:t>
            </a:r>
            <a:r>
              <a:rPr lang="en-GB" sz="1600" noProof="0" dirty="0"/>
              <a:t>| </a:t>
            </a:r>
            <a:r>
              <a:rPr lang="en-GB" sz="1600" b="1" noProof="0" dirty="0"/>
              <a:t>Route</a:t>
            </a:r>
            <a:r>
              <a:rPr lang="en-GB" sz="1600" noProof="0" dirty="0"/>
              <a:t> | Driver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630A0045-4BC9-3CBF-309C-3152B28B3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CH"/>
              <a:t>16-Nov-22</a:t>
            </a:r>
            <a:endParaRPr lang="de-D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4B151D3-0F9F-7087-BC68-AD25167E7B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7" y="6485202"/>
            <a:ext cx="81059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B442FD-824A-0A67-571A-34BA79EFEAF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28634" y="648218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0306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9D903C2-C9F1-48F9-9933-356D93332CDE}"/>
              </a:ext>
            </a:extLst>
          </p:cNvPr>
          <p:cNvSpPr/>
          <p:nvPr userDrawn="1"/>
        </p:nvSpPr>
        <p:spPr>
          <a:xfrm>
            <a:off x="-1" y="0"/>
            <a:ext cx="12192000" cy="10856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119556"/>
            <a:ext cx="10728325" cy="477672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err="1"/>
              <a:t>Mastertitelformat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1837" y="1542197"/>
            <a:ext cx="10728325" cy="4550678"/>
          </a:xfrm>
        </p:spPr>
        <p:txBody>
          <a:bodyPr/>
          <a:lstStyle/>
          <a:p>
            <a:pPr lvl="0"/>
            <a:r>
              <a:rPr lang="en-GB" noProof="0" err="1"/>
              <a:t>Mastertextformat</a:t>
            </a:r>
            <a:r>
              <a:rPr lang="en-GB" noProof="0"/>
              <a:t> </a:t>
            </a:r>
            <a:r>
              <a:rPr lang="en-GB" noProof="0" err="1"/>
              <a:t>bearbeiten</a:t>
            </a:r>
            <a:endParaRPr lang="en-GB" noProof="0"/>
          </a:p>
          <a:p>
            <a:pPr lvl="1"/>
            <a:r>
              <a:rPr lang="en-GB" noProof="0" err="1"/>
              <a:t>Zweite</a:t>
            </a:r>
            <a:r>
              <a:rPr lang="en-GB" noProof="0"/>
              <a:t> Ebene</a:t>
            </a:r>
          </a:p>
          <a:p>
            <a:pPr lvl="2"/>
            <a:r>
              <a:rPr lang="en-GB" noProof="0" err="1"/>
              <a:t>Dritte</a:t>
            </a:r>
            <a:r>
              <a:rPr lang="en-GB" noProof="0"/>
              <a:t> Ebene</a:t>
            </a:r>
          </a:p>
          <a:p>
            <a:pPr lvl="3"/>
            <a:r>
              <a:rPr lang="en-GB" noProof="0" err="1"/>
              <a:t>Vierte</a:t>
            </a:r>
            <a:r>
              <a:rPr lang="en-GB" noProof="0"/>
              <a:t> Ebene</a:t>
            </a:r>
          </a:p>
          <a:p>
            <a:pPr lvl="4"/>
            <a:r>
              <a:rPr lang="en-GB" noProof="0" err="1"/>
              <a:t>Fünfte</a:t>
            </a:r>
            <a:r>
              <a:rPr lang="en-GB" noProof="0"/>
              <a:t>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6">
            <a:extLst>
              <a:ext uri="{FF2B5EF4-FFF2-40B4-BE49-F238E27FC236}">
                <a16:creationId xmlns:a16="http://schemas.microsoft.com/office/drawing/2014/main" id="{2080EC07-5C21-4A24-A803-178750378F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3304" y="6549444"/>
            <a:ext cx="984462" cy="162000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A48D9D9F-D34B-906C-5E0F-82CDB2A92EC3}"/>
              </a:ext>
            </a:extLst>
          </p:cNvPr>
          <p:cNvSpPr txBox="1">
            <a:spLocks/>
          </p:cNvSpPr>
          <p:nvPr userDrawn="1"/>
        </p:nvSpPr>
        <p:spPr>
          <a:xfrm>
            <a:off x="731836" y="608671"/>
            <a:ext cx="10943329" cy="47767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b="0" noProof="0" dirty="0"/>
              <a:t>Plant</a:t>
            </a:r>
            <a:r>
              <a:rPr lang="en-GB" sz="1600" noProof="0" dirty="0"/>
              <a:t> | Vehicle Parameters | Weather | Route | </a:t>
            </a:r>
            <a:r>
              <a:rPr lang="en-GB" sz="1600" b="1" noProof="0" dirty="0"/>
              <a:t>Driver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30E3413A-5B42-BD9A-B7D0-22A403F5D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CH"/>
              <a:t>16-Nov-22</a:t>
            </a:r>
            <a:endParaRPr lang="de-D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45CD185-B549-2FD8-B6FA-3DD23886BF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7" y="6485202"/>
            <a:ext cx="81059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53B41C-97C1-1FE9-A8D7-FADF0645D1F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28634" y="648218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4601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Font typeface="+mj-lt"/>
              <a:buNone/>
              <a:defRPr/>
            </a:lvl1pPr>
            <a:lvl2pPr marL="1079500" indent="-539750">
              <a:buFont typeface="Arial" panose="020B0604020202020204" pitchFamily="34" charset="0"/>
              <a:buChar char="•"/>
              <a:defRPr/>
            </a:lvl2pPr>
            <a:lvl3pPr marL="1612900" indent="-533400">
              <a:buFont typeface="Arial" panose="020B0604020202020204" pitchFamily="34" charset="0"/>
              <a:buChar char="•"/>
              <a:defRPr/>
            </a:lvl3pPr>
            <a:lvl4pPr marL="2152650" indent="-539750">
              <a:buFont typeface="Arial" panose="020B0604020202020204" pitchFamily="34" charset="0"/>
              <a:buChar char="•"/>
              <a:defRPr/>
            </a:lvl4pPr>
            <a:lvl5pPr marL="2692400" indent="-539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/>
          <a:lstStyle/>
          <a:p>
            <a:r>
              <a:rPr lang="it-CH"/>
              <a:t>16-Nov-22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3304" y="6549444"/>
            <a:ext cx="984462" cy="16200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E4256BD1-FA23-3659-B755-D82B3C61DE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7" y="6485202"/>
            <a:ext cx="81059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7B2340-C836-2F67-F8D5-29382B4A5E2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28634" y="648218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6124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6AE60A-B69C-4790-82F7-3882EDF23186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11C3681F-B81C-2BB7-7314-96121651C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r>
              <a:rPr lang="it-CH"/>
              <a:t>16-Nov-22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716843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4">
            <a:extLst>
              <a:ext uri="{FF2B5EF4-FFF2-40B4-BE49-F238E27FC236}">
                <a16:creationId xmlns:a16="http://schemas.microsoft.com/office/drawing/2014/main" id="{C14F1989-0886-4BD0-8E6E-F918E9F19C8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016000"/>
            <a:ext cx="10728000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12EE5574-CDED-4C0F-9C3F-35F6EF1617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883609"/>
            <a:ext cx="6096000" cy="1675742"/>
          </a:xfrm>
          <a:solidFill>
            <a:srgbClr val="FCC30B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</a:t>
            </a:r>
            <a:endParaRPr lang="de-CH" noProof="0"/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3A9F29DE-295C-4D06-AB7D-D682F3C69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BF111584-D0ED-B348-B035-69CA9C283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585" y="6522444"/>
            <a:ext cx="322577" cy="216000"/>
          </a:xfrm>
        </p:spPr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4C37CABE-9546-52F1-EA4F-5879B9844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CH"/>
              <a:t>16-Nov-22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FA1BAB-DD67-CF68-DACB-94F2CDAF717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74420" y="290225"/>
            <a:ext cx="488141" cy="488141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20687EF-B742-C9F4-9692-06B3A44F64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565" y="205721"/>
            <a:ext cx="1849597" cy="65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28802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583F56F-AE89-88BB-0249-2F98FD36AF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510419"/>
            <a:ext cx="10800000" cy="383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827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4">
            <a:extLst>
              <a:ext uri="{FF2B5EF4-FFF2-40B4-BE49-F238E27FC236}">
                <a16:creationId xmlns:a16="http://schemas.microsoft.com/office/drawing/2014/main" id="{C14F1989-0886-4BD0-8E6E-F918E9F19C8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016000"/>
            <a:ext cx="10728000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12EE5574-CDED-4C0F-9C3F-35F6EF1617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883609"/>
            <a:ext cx="6096000" cy="1675742"/>
          </a:xfrm>
          <a:solidFill>
            <a:schemeClr val="tx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</a:t>
            </a:r>
            <a:endParaRPr lang="de-CH" noProof="0"/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3A9F29DE-295C-4D06-AB7D-D682F3C69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BF111584-D0ED-B348-B035-69CA9C283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585" y="6522444"/>
            <a:ext cx="322577" cy="216000"/>
          </a:xfrm>
        </p:spPr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4C37CABE-9546-52F1-EA4F-5879B9844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CH"/>
              <a:t>16-Nov-22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FA1BAB-DD67-CF68-DACB-94F2CDAF717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74420" y="290225"/>
            <a:ext cx="488141" cy="488141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20687EF-B742-C9F4-9692-06B3A44F64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565" y="205721"/>
            <a:ext cx="1849597" cy="65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66708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77A86A54-8A87-6E4B-ABF0-4473E2BF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585" y="6522444"/>
            <a:ext cx="322577" cy="216000"/>
          </a:xfrm>
        </p:spPr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Rechteck 2">
            <a:extLst>
              <a:ext uri="{FF2B5EF4-FFF2-40B4-BE49-F238E27FC236}">
                <a16:creationId xmlns:a16="http://schemas.microsoft.com/office/drawing/2014/main" id="{8FD9881E-A0EC-4A7A-AA79-054CFFD5E857}"/>
              </a:ext>
            </a:extLst>
          </p:cNvPr>
          <p:cNvSpPr/>
          <p:nvPr userDrawn="1"/>
        </p:nvSpPr>
        <p:spPr>
          <a:xfrm>
            <a:off x="731837" y="1021505"/>
            <a:ext cx="10728325" cy="525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accent5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C79036BA-E0DE-44ED-9721-AABA7D327C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B514C6-9567-3983-07E8-A8B764954CD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74420" y="290225"/>
            <a:ext cx="488141" cy="488141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2D87A7-71C1-9D11-DD0A-07BE3DF78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CH"/>
              <a:t>16-Nov-22</a:t>
            </a:r>
            <a:endParaRPr lang="de-DE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519F7BC-D3F3-17D7-C54F-60CA23EF49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565" y="205721"/>
            <a:ext cx="1849597" cy="65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6046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77A86A54-8A87-6E4B-ABF0-4473E2BF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585" y="6522444"/>
            <a:ext cx="322577" cy="216000"/>
          </a:xfrm>
        </p:spPr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Rechteck 2">
            <a:extLst>
              <a:ext uri="{FF2B5EF4-FFF2-40B4-BE49-F238E27FC236}">
                <a16:creationId xmlns:a16="http://schemas.microsoft.com/office/drawing/2014/main" id="{8FD9881E-A0EC-4A7A-AA79-054CFFD5E857}"/>
              </a:ext>
            </a:extLst>
          </p:cNvPr>
          <p:cNvSpPr/>
          <p:nvPr userDrawn="1"/>
        </p:nvSpPr>
        <p:spPr>
          <a:xfrm>
            <a:off x="731837" y="1021505"/>
            <a:ext cx="10728325" cy="525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rgbClr val="FFC000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3" name="Grafik 9">
            <a:extLst>
              <a:ext uri="{FF2B5EF4-FFF2-40B4-BE49-F238E27FC236}">
                <a16:creationId xmlns:a16="http://schemas.microsoft.com/office/drawing/2014/main" id="{5E1DF394-C7E1-4514-92B3-2503869889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A5F5A1-95FA-3424-85CF-D037E7C9C5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74420" y="290225"/>
            <a:ext cx="488141" cy="488141"/>
          </a:xfrm>
          <a:prstGeom prst="rect">
            <a:avLst/>
          </a:prstGeom>
        </p:spPr>
      </p:pic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17FBDC0B-C2F9-0C16-642C-A822696F3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CH"/>
              <a:t>16-Nov-22</a:t>
            </a: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D50486-917B-41D2-A4CB-BACD16DED4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565" y="205721"/>
            <a:ext cx="1849597" cy="65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6902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77A86A54-8A87-6E4B-ABF0-4473E2BF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585" y="6522444"/>
            <a:ext cx="322577" cy="216000"/>
          </a:xfrm>
        </p:spPr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Rechteck 2">
            <a:extLst>
              <a:ext uri="{FF2B5EF4-FFF2-40B4-BE49-F238E27FC236}">
                <a16:creationId xmlns:a16="http://schemas.microsoft.com/office/drawing/2014/main" id="{8FD9881E-A0EC-4A7A-AA79-054CFFD5E857}"/>
              </a:ext>
            </a:extLst>
          </p:cNvPr>
          <p:cNvSpPr/>
          <p:nvPr userDrawn="1"/>
        </p:nvSpPr>
        <p:spPr>
          <a:xfrm>
            <a:off x="731837" y="1021505"/>
            <a:ext cx="10728325" cy="525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bg1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Mastertitelformat bearbeiten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D192839-1D9E-4A51-8D6E-2467857EE2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F3051F-65E0-5F8A-1AA0-22D2240DF03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74420" y="290225"/>
            <a:ext cx="488141" cy="488141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8596B6-C11D-1AAB-E375-0956C6D44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CH"/>
              <a:t>16-Nov-22</a:t>
            </a:r>
            <a:endParaRPr lang="de-DE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D280475-145A-1203-0611-E5EE4A56DE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565" y="205721"/>
            <a:ext cx="1849597" cy="65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979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77A86A54-8A87-6E4B-ABF0-4473E2BF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585" y="6522444"/>
            <a:ext cx="322577" cy="216000"/>
          </a:xfrm>
        </p:spPr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Rechteck 2">
            <a:extLst>
              <a:ext uri="{FF2B5EF4-FFF2-40B4-BE49-F238E27FC236}">
                <a16:creationId xmlns:a16="http://schemas.microsoft.com/office/drawing/2014/main" id="{8FD9881E-A0EC-4A7A-AA79-054CFFD5E857}"/>
              </a:ext>
            </a:extLst>
          </p:cNvPr>
          <p:cNvSpPr/>
          <p:nvPr userDrawn="1"/>
        </p:nvSpPr>
        <p:spPr>
          <a:xfrm>
            <a:off x="731837" y="1021505"/>
            <a:ext cx="10728325" cy="5257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tx1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C79036BA-E0DE-44ED-9721-AABA7D327C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3FE86E-4BF8-7B9A-586A-A4B9D11B81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74420" y="290225"/>
            <a:ext cx="488141" cy="488141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16F1A8-7E30-B83E-1528-419C1D224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CH"/>
              <a:t>16-Nov-22</a:t>
            </a:r>
            <a:endParaRPr lang="de-DE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233D5D8-96F0-073C-6C6B-ED16CC906D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565" y="205721"/>
            <a:ext cx="1849597" cy="65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8053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77A86A54-8A87-6E4B-ABF0-4473E2BF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585" y="6522444"/>
            <a:ext cx="322577" cy="216000"/>
          </a:xfrm>
        </p:spPr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Rechteck 2">
            <a:extLst>
              <a:ext uri="{FF2B5EF4-FFF2-40B4-BE49-F238E27FC236}">
                <a16:creationId xmlns:a16="http://schemas.microsoft.com/office/drawing/2014/main" id="{8FD9881E-A0EC-4A7A-AA79-054CFFD5E857}"/>
              </a:ext>
            </a:extLst>
          </p:cNvPr>
          <p:cNvSpPr/>
          <p:nvPr userDrawn="1"/>
        </p:nvSpPr>
        <p:spPr>
          <a:xfrm>
            <a:off x="731837" y="1021505"/>
            <a:ext cx="10728325" cy="5257800"/>
          </a:xfrm>
          <a:prstGeom prst="rect">
            <a:avLst/>
          </a:prstGeom>
          <a:solidFill>
            <a:srgbClr val="FCC3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tx1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C79036BA-E0DE-44ED-9721-AABA7D327C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3FE86E-4BF8-7B9A-586A-A4B9D11B81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74420" y="290225"/>
            <a:ext cx="488141" cy="488141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16F1A8-7E30-B83E-1528-419C1D224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CH"/>
              <a:t>16-Nov-22</a:t>
            </a:r>
            <a:endParaRPr lang="de-DE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233D5D8-96F0-073C-6C6B-ED16CC906D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565" y="205721"/>
            <a:ext cx="1849597" cy="65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0563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9D903C2-C9F1-48F9-9933-356D93332CDE}"/>
              </a:ext>
            </a:extLst>
          </p:cNvPr>
          <p:cNvSpPr/>
          <p:nvPr userDrawn="1"/>
        </p:nvSpPr>
        <p:spPr>
          <a:xfrm>
            <a:off x="-1" y="0"/>
            <a:ext cx="12192000" cy="82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837" y="0"/>
            <a:ext cx="10728325" cy="8280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/>
          <a:lstStyle/>
          <a:p>
            <a:r>
              <a:rPr lang="it-CH"/>
              <a:t>16-Nov-22</a:t>
            </a:r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6">
            <a:extLst>
              <a:ext uri="{FF2B5EF4-FFF2-40B4-BE49-F238E27FC236}">
                <a16:creationId xmlns:a16="http://schemas.microsoft.com/office/drawing/2014/main" id="{2080EC07-5C21-4A24-A803-178750378F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3304" y="6549444"/>
            <a:ext cx="984462" cy="16200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7CF348F-0A1A-C8D8-6697-A8CA92714C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7" y="6485202"/>
            <a:ext cx="810599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16044C-20C9-CB6F-1352-7490EC0E1B4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28634" y="6482188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129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de-CH" noProof="0" dirty="0"/>
              <a:t>Mastertextformat bearbeiten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it-CH"/>
              <a:t>16-Nov-22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43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861" r:id="rId2"/>
    <p:sldLayoutId id="2147483884" r:id="rId3"/>
    <p:sldLayoutId id="2147483854" r:id="rId4"/>
    <p:sldLayoutId id="2147483779" r:id="rId5"/>
    <p:sldLayoutId id="2147483853" r:id="rId6"/>
    <p:sldLayoutId id="2147483863" r:id="rId7"/>
    <p:sldLayoutId id="2147483885" r:id="rId8"/>
    <p:sldLayoutId id="2147483866" r:id="rId9"/>
    <p:sldLayoutId id="2147483859" r:id="rId10"/>
    <p:sldLayoutId id="2147483862" r:id="rId11"/>
    <p:sldLayoutId id="2147483783" r:id="rId12"/>
    <p:sldLayoutId id="2147483858" r:id="rId13"/>
    <p:sldLayoutId id="2147483880" r:id="rId14"/>
    <p:sldLayoutId id="2147483883" r:id="rId15"/>
    <p:sldLayoutId id="2147483882" r:id="rId16"/>
    <p:sldLayoutId id="2147483869" r:id="rId17"/>
    <p:sldLayoutId id="2147483782" r:id="rId18"/>
    <p:sldLayoutId id="2147483785" r:id="rId19"/>
    <p:sldLayoutId id="2147483792" r:id="rId20"/>
  </p:sldLayoutIdLst>
  <p:transition>
    <p:fade/>
  </p:transition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>
          <p15:clr>
            <a:srgbClr val="F26B43"/>
          </p15:clr>
        </p15:guide>
        <p15:guide id="3" pos="7219">
          <p15:clr>
            <a:srgbClr val="F26B43"/>
          </p15:clr>
        </p15:guide>
        <p15:guide id="4" orient="horz" pos="164">
          <p15:clr>
            <a:srgbClr val="F26B43"/>
          </p15:clr>
        </p15:guide>
        <p15:guide id="5" orient="horz" pos="890">
          <p15:clr>
            <a:srgbClr val="F26B43"/>
          </p15:clr>
        </p15:guide>
        <p15:guide id="6" orient="horz" pos="4201">
          <p15:clr>
            <a:srgbClr val="F26B43"/>
          </p15:clr>
        </p15:guide>
        <p15:guide id="7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6A1550-91D7-2F53-B09C-BB2A2CEEBA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649" b="-587"/>
          <a:stretch/>
        </p:blipFill>
        <p:spPr>
          <a:xfrm>
            <a:off x="731837" y="909146"/>
            <a:ext cx="10728325" cy="546653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7987F1FC-20BF-4550-9149-B44EB65EC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3986783"/>
            <a:ext cx="7047781" cy="1956817"/>
          </a:xfrm>
        </p:spPr>
        <p:txBody>
          <a:bodyPr anchor="t"/>
          <a:lstStyle/>
          <a:p>
            <a:r>
              <a:rPr lang="en-US" sz="2400" dirty="0">
                <a:cs typeface="Arial"/>
              </a:rPr>
              <a:t>Update Presentation</a:t>
            </a:r>
            <a:br>
              <a:rPr lang="en-US" sz="2400" dirty="0">
                <a:cs typeface="Arial"/>
              </a:rPr>
            </a:br>
            <a:r>
              <a:rPr lang="en-US" sz="2400" dirty="0">
                <a:cs typeface="Arial"/>
              </a:rPr>
              <a:t>Simulation and Strategy</a:t>
            </a:r>
            <a:br>
              <a:rPr lang="en-US" sz="2000" dirty="0"/>
            </a:br>
            <a:r>
              <a:rPr lang="en-US" sz="600" dirty="0"/>
              <a:t> </a:t>
            </a:r>
            <a:r>
              <a:rPr lang="en-US" sz="800" dirty="0"/>
              <a:t> </a:t>
            </a:r>
            <a:br>
              <a:rPr lang="en-US" sz="2000" dirty="0"/>
            </a:br>
            <a:r>
              <a:rPr lang="en-US" sz="1800" dirty="0"/>
              <a:t>Bachelor Thesis</a:t>
            </a:r>
            <a:br>
              <a:rPr lang="en-US" sz="1800" dirty="0"/>
            </a:br>
            <a:r>
              <a:rPr lang="en-US" sz="1800" dirty="0"/>
              <a:t>Giacomo Mastroddi</a:t>
            </a:r>
            <a:endParaRPr lang="en-US" sz="2800" dirty="0">
              <a:cs typeface="Arial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A5A639-5BBC-4A51-81D4-78989DF09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</p:spPr>
        <p:txBody>
          <a:bodyPr/>
          <a:lstStyle/>
          <a:p>
            <a:r>
              <a:rPr lang="it-CH"/>
              <a:t>16-Nov-22</a:t>
            </a:r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8416D-AB18-437B-8603-8DF3A9D4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58559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6E92CB9-0FBE-C868-4B7C-7902150F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Electric Motor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E11E9-2B22-DF7D-C0ED-26A6D7F01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</p:spPr>
        <p:txBody>
          <a:bodyPr/>
          <a:lstStyle/>
          <a:p>
            <a:r>
              <a:rPr lang="it-CH"/>
              <a:t>16-Nov-22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06C81-48EF-495C-D0BC-323AC0A1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10</a:t>
            </a:fld>
            <a:endParaRPr lang="de-DE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EAD448E-936D-926D-6073-465CE43B2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86" b="75554"/>
          <a:stretch/>
        </p:blipFill>
        <p:spPr>
          <a:xfrm>
            <a:off x="1018733" y="1659675"/>
            <a:ext cx="5222841" cy="1032277"/>
          </a:xfrm>
        </p:spPr>
      </p:pic>
      <p:pic>
        <p:nvPicPr>
          <p:cNvPr id="14" name="Content Placeholder 11" descr="Text, letter&#10;&#10;Description automatically generated">
            <a:extLst>
              <a:ext uri="{FF2B5EF4-FFF2-40B4-BE49-F238E27FC236}">
                <a16:creationId xmlns:a16="http://schemas.microsoft.com/office/drawing/2014/main" id="{028D5993-76EB-6F2B-4AF5-CB3CCD33E7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081" b="27562"/>
          <a:stretch/>
        </p:blipFill>
        <p:spPr>
          <a:xfrm>
            <a:off x="1018732" y="3861200"/>
            <a:ext cx="5222841" cy="863200"/>
          </a:xfrm>
          <a:prstGeom prst="rect">
            <a:avLst/>
          </a:prstGeom>
        </p:spPr>
      </p:pic>
      <p:pic>
        <p:nvPicPr>
          <p:cNvPr id="15" name="Content Placeholder 11" descr="Text, letter&#10;&#10;Description automatically generated">
            <a:extLst>
              <a:ext uri="{FF2B5EF4-FFF2-40B4-BE49-F238E27FC236}">
                <a16:creationId xmlns:a16="http://schemas.microsoft.com/office/drawing/2014/main" id="{F5475862-9E70-ADC7-CE9F-35D1ADB732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437"/>
          <a:stretch/>
        </p:blipFill>
        <p:spPr>
          <a:xfrm>
            <a:off x="1018731" y="4792886"/>
            <a:ext cx="5222841" cy="11140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DBFFE1E-4F90-E6F2-D768-38F2CC529360}"/>
              </a:ext>
            </a:extLst>
          </p:cNvPr>
          <p:cNvGrpSpPr/>
          <p:nvPr/>
        </p:nvGrpSpPr>
        <p:grpSpPr>
          <a:xfrm>
            <a:off x="7034925" y="1384560"/>
            <a:ext cx="3622360" cy="2044440"/>
            <a:chOff x="7181850" y="1351871"/>
            <a:chExt cx="4278312" cy="2552508"/>
          </a:xfrm>
        </p:grpSpPr>
        <p:pic>
          <p:nvPicPr>
            <p:cNvPr id="17" name="Picture 16" descr="Diagram, schematic&#10;&#10;Description automatically generated">
              <a:extLst>
                <a:ext uri="{FF2B5EF4-FFF2-40B4-BE49-F238E27FC236}">
                  <a16:creationId xmlns:a16="http://schemas.microsoft.com/office/drawing/2014/main" id="{B638047D-8687-9319-40DE-33002B9C4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82884" y="1351871"/>
              <a:ext cx="4177278" cy="255250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890B2D2-4B4D-CE64-990B-157DCFAEBAE7}"/>
                </a:ext>
              </a:extLst>
            </p:cNvPr>
            <p:cNvSpPr/>
            <p:nvPr/>
          </p:nvSpPr>
          <p:spPr>
            <a:xfrm>
              <a:off x="7181850" y="2143125"/>
              <a:ext cx="666750" cy="276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94435C-B3DB-B3A2-3C92-83CBC6664DDF}"/>
                </a:ext>
              </a:extLst>
            </p:cNvPr>
            <p:cNvSpPr/>
            <p:nvPr/>
          </p:nvSpPr>
          <p:spPr>
            <a:xfrm>
              <a:off x="8096250" y="3565925"/>
              <a:ext cx="666750" cy="276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3695CA2-B9B5-8898-6DE6-5D1BEB3B11C0}"/>
                </a:ext>
              </a:extLst>
            </p:cNvPr>
            <p:cNvSpPr/>
            <p:nvPr/>
          </p:nvSpPr>
          <p:spPr>
            <a:xfrm>
              <a:off x="9610725" y="1389971"/>
              <a:ext cx="666750" cy="276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CH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BDAE0A9-C601-2DC9-5EB5-6E60D2157B14}"/>
              </a:ext>
            </a:extLst>
          </p:cNvPr>
          <p:cNvSpPr txBox="1"/>
          <p:nvPr/>
        </p:nvSpPr>
        <p:spPr>
          <a:xfrm>
            <a:off x="9468089" y="2576536"/>
            <a:ext cx="4600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bg2">
                    <a:lumMod val="65000"/>
                  </a:schemeClr>
                </a:solidFill>
              </a:rPr>
              <a:t>Guzzella</a:t>
            </a:r>
            <a:r>
              <a:rPr lang="en-US" sz="900" dirty="0">
                <a:solidFill>
                  <a:schemeClr val="bg2">
                    <a:lumMod val="65000"/>
                  </a:schemeClr>
                </a:solidFill>
              </a:rPr>
              <a:t> - System Modeling</a:t>
            </a:r>
            <a:endParaRPr lang="it-CH" sz="900" dirty="0">
              <a:solidFill>
                <a:schemeClr val="bg2">
                  <a:lumMod val="65000"/>
                </a:schemeClr>
              </a:solidFill>
            </a:endParaRPr>
          </a:p>
        </p:txBody>
      </p:sp>
      <p:pic>
        <p:nvPicPr>
          <p:cNvPr id="27" name="Content Placeholder 11">
            <a:extLst>
              <a:ext uri="{FF2B5EF4-FFF2-40B4-BE49-F238E27FC236}">
                <a16:creationId xmlns:a16="http://schemas.microsoft.com/office/drawing/2014/main" id="{E67FE92C-39C2-3122-A835-8B1155314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" t="24142" r="-87" b="50001"/>
          <a:stretch/>
        </p:blipFill>
        <p:spPr>
          <a:xfrm>
            <a:off x="1018730" y="2712933"/>
            <a:ext cx="5222841" cy="1114024"/>
          </a:xfrm>
          <a:prstGeom prst="rect">
            <a:avLst/>
          </a:prstGeom>
        </p:spPr>
      </p:pic>
      <p:pic>
        <p:nvPicPr>
          <p:cNvPr id="29" name="Picture 28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31437340-F8C0-2C49-EDE2-A80D38555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4925" y="3459516"/>
            <a:ext cx="4083902" cy="306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425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6E92CB9-0FBE-C868-4B7C-7902150F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PV Module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E11E9-2B22-DF7D-C0ED-26A6D7F01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</p:spPr>
        <p:txBody>
          <a:bodyPr/>
          <a:lstStyle/>
          <a:p>
            <a:r>
              <a:rPr lang="it-CH"/>
              <a:t>16-Nov-22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06C81-48EF-495C-D0BC-323AC0A1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11</a:t>
            </a:fld>
            <a:endParaRPr lang="de-D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6C4D5-F9C1-9091-27F7-C2DFC46DE1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77370" y="1648989"/>
            <a:ext cx="5782792" cy="4337094"/>
          </a:xfrm>
          <a:prstGeom prst="rect">
            <a:avLst/>
          </a:prstGeom>
        </p:spPr>
      </p:pic>
      <p:pic>
        <p:nvPicPr>
          <p:cNvPr id="12" name="Content Placeholder 11" descr="Text, letter&#10;&#10;Description automatically generated">
            <a:extLst>
              <a:ext uri="{FF2B5EF4-FFF2-40B4-BE49-F238E27FC236}">
                <a16:creationId xmlns:a16="http://schemas.microsoft.com/office/drawing/2014/main" id="{BA23A09C-BCD8-6408-B4DD-640FFDFD1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80010"/>
          <a:stretch/>
        </p:blipFill>
        <p:spPr>
          <a:xfrm>
            <a:off x="731837" y="2622779"/>
            <a:ext cx="4025488" cy="477672"/>
          </a:xfrm>
        </p:spPr>
      </p:pic>
      <p:pic>
        <p:nvPicPr>
          <p:cNvPr id="13" name="Content Placeholder 11" descr="Text, letter&#10;&#10;Description automatically generated">
            <a:extLst>
              <a:ext uri="{FF2B5EF4-FFF2-40B4-BE49-F238E27FC236}">
                <a16:creationId xmlns:a16="http://schemas.microsoft.com/office/drawing/2014/main" id="{971231CF-025A-13D7-AC22-AE92151BD9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539" b="44991"/>
          <a:stretch/>
        </p:blipFill>
        <p:spPr>
          <a:xfrm>
            <a:off x="731837" y="3171825"/>
            <a:ext cx="4025488" cy="895350"/>
          </a:xfrm>
          <a:prstGeom prst="rect">
            <a:avLst/>
          </a:prstGeom>
        </p:spPr>
      </p:pic>
      <p:pic>
        <p:nvPicPr>
          <p:cNvPr id="14" name="Content Placeholder 11" descr="Text, letter&#10;&#10;Description automatically generated">
            <a:extLst>
              <a:ext uri="{FF2B5EF4-FFF2-40B4-BE49-F238E27FC236}">
                <a16:creationId xmlns:a16="http://schemas.microsoft.com/office/drawing/2014/main" id="{C29F13AE-07AF-581C-6D3E-600B66C9A4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027" b="4334"/>
          <a:stretch/>
        </p:blipFill>
        <p:spPr>
          <a:xfrm>
            <a:off x="731837" y="4138549"/>
            <a:ext cx="4025488" cy="106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98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6E92CB9-0FBE-C868-4B7C-7902150F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Battery</a:t>
            </a:r>
            <a:r>
              <a:rPr lang="it-CH" dirty="0"/>
              <a:t> Pack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E11E9-2B22-DF7D-C0ED-26A6D7F01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</p:spPr>
        <p:txBody>
          <a:bodyPr/>
          <a:lstStyle/>
          <a:p>
            <a:r>
              <a:rPr lang="it-CH"/>
              <a:t>16-Nov-22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06C81-48EF-495C-D0BC-323AC0A1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12</a:t>
            </a:fld>
            <a:endParaRPr lang="de-DE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A3CE6CD-FA88-B28D-DA42-E38A08CF4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81956"/>
            <a:ext cx="3641221" cy="1694471"/>
          </a:xfrm>
          <a:prstGeom prst="rect">
            <a:avLst/>
          </a:prstGeom>
        </p:spPr>
      </p:pic>
      <p:pic>
        <p:nvPicPr>
          <p:cNvPr id="13" name="Content Placeholder 12" descr="Text, letter&#10;&#10;Description automatically generated">
            <a:extLst>
              <a:ext uri="{FF2B5EF4-FFF2-40B4-BE49-F238E27FC236}">
                <a16:creationId xmlns:a16="http://schemas.microsoft.com/office/drawing/2014/main" id="{24869018-DFE3-9062-17FB-4210D8132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" b="66569"/>
          <a:stretch/>
        </p:blipFill>
        <p:spPr>
          <a:xfrm>
            <a:off x="1707313" y="1595968"/>
            <a:ext cx="3173461" cy="1619072"/>
          </a:xfrm>
        </p:spPr>
      </p:pic>
      <p:pic>
        <p:nvPicPr>
          <p:cNvPr id="14" name="Content Placeholder 12" descr="Text, letter&#10;&#10;Description automatically generated">
            <a:extLst>
              <a:ext uri="{FF2B5EF4-FFF2-40B4-BE49-F238E27FC236}">
                <a16:creationId xmlns:a16="http://schemas.microsoft.com/office/drawing/2014/main" id="{436679BE-7657-CCE3-76BF-447C45AF6E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729" b="19950"/>
          <a:stretch/>
        </p:blipFill>
        <p:spPr>
          <a:xfrm>
            <a:off x="6095999" y="3861155"/>
            <a:ext cx="2982243" cy="1152427"/>
          </a:xfrm>
          <a:prstGeom prst="rect">
            <a:avLst/>
          </a:prstGeom>
        </p:spPr>
      </p:pic>
      <p:pic>
        <p:nvPicPr>
          <p:cNvPr id="18" name="Content Placeholder 12" descr="Text, letter&#10;&#10;Description automatically generated">
            <a:extLst>
              <a:ext uri="{FF2B5EF4-FFF2-40B4-BE49-F238E27FC236}">
                <a16:creationId xmlns:a16="http://schemas.microsoft.com/office/drawing/2014/main" id="{A622D93B-D9C0-2BEC-B6E0-5FAF0EEDBD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589" b="46272"/>
          <a:stretch/>
        </p:blipFill>
        <p:spPr>
          <a:xfrm>
            <a:off x="1707313" y="3883843"/>
            <a:ext cx="2982243" cy="871111"/>
          </a:xfrm>
          <a:prstGeom prst="rect">
            <a:avLst/>
          </a:prstGeom>
        </p:spPr>
      </p:pic>
      <p:pic>
        <p:nvPicPr>
          <p:cNvPr id="20" name="Picture 19" descr="Text, letter&#10;&#10;Description automatically generated">
            <a:extLst>
              <a:ext uri="{FF2B5EF4-FFF2-40B4-BE49-F238E27FC236}">
                <a16:creationId xmlns:a16="http://schemas.microsoft.com/office/drawing/2014/main" id="{1A809B54-363E-2611-2233-579E3AC2A8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076"/>
          <a:stretch/>
        </p:blipFill>
        <p:spPr>
          <a:xfrm>
            <a:off x="6286740" y="5326233"/>
            <a:ext cx="2791502" cy="94415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515EC6-59F8-4F3D-610C-035117C5A2A7}"/>
              </a:ext>
            </a:extLst>
          </p:cNvPr>
          <p:cNvSpPr txBox="1"/>
          <p:nvPr/>
        </p:nvSpPr>
        <p:spPr>
          <a:xfrm>
            <a:off x="6095999" y="3001920"/>
            <a:ext cx="4600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65000"/>
                  </a:schemeClr>
                </a:solidFill>
              </a:rPr>
              <a:t>2017 - Widmer - Trip-Wise Adaptive ECMS</a:t>
            </a:r>
            <a:endParaRPr lang="it-CH" sz="900" dirty="0">
              <a:solidFill>
                <a:schemeClr val="bg2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5958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3224D1-D5E7-BD43-7D72-B3ADD3E960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19109-D5E5-589B-DE7D-1DCF29D7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AE559BA-25D4-947B-D97F-13E228333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sz="4000" dirty="0"/>
              <a:t>Components</a:t>
            </a:r>
            <a:br>
              <a:rPr lang="en-CH" sz="4000" dirty="0"/>
            </a:br>
            <a:br>
              <a:rPr lang="en-CH" sz="2800" dirty="0"/>
            </a:br>
            <a:r>
              <a:rPr lang="it-CH" sz="2800" dirty="0" err="1"/>
              <a:t>Vehicle</a:t>
            </a:r>
            <a:r>
              <a:rPr lang="it-CH" sz="2800" dirty="0"/>
              <a:t> </a:t>
            </a:r>
            <a:r>
              <a:rPr lang="it-CH" sz="2800" dirty="0" err="1"/>
              <a:t>Parameters</a:t>
            </a:r>
            <a:endParaRPr lang="en-CH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9DF44-71A9-908B-9B17-FA0FAC5B9C5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CH"/>
              <a:t>16-Nov-22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84900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D387784-6111-1E66-9336-B5AA5005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Structure</a:t>
            </a:r>
            <a:endParaRPr lang="it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567E416D-E28B-C248-8EDB-CA9B1D3EC7E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20135766"/>
                  </p:ext>
                </p:extLst>
              </p:nvPr>
            </p:nvGraphicFramePr>
            <p:xfrm>
              <a:off x="731838" y="2697480"/>
              <a:ext cx="1072832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76108">
                      <a:extLst>
                        <a:ext uri="{9D8B030D-6E8A-4147-A177-3AD203B41FA5}">
                          <a16:colId xmlns:a16="http://schemas.microsoft.com/office/drawing/2014/main" val="1033463998"/>
                        </a:ext>
                      </a:extLst>
                    </a:gridCol>
                    <a:gridCol w="3576108">
                      <a:extLst>
                        <a:ext uri="{9D8B030D-6E8A-4147-A177-3AD203B41FA5}">
                          <a16:colId xmlns:a16="http://schemas.microsoft.com/office/drawing/2014/main" val="3384488052"/>
                        </a:ext>
                      </a:extLst>
                    </a:gridCol>
                    <a:gridCol w="3576108">
                      <a:extLst>
                        <a:ext uri="{9D8B030D-6E8A-4147-A177-3AD203B41FA5}">
                          <a16:colId xmlns:a16="http://schemas.microsoft.com/office/drawing/2014/main" val="1212937740"/>
                        </a:ext>
                      </a:extLst>
                    </a:gridCol>
                  </a:tblGrid>
                  <a:tr h="344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CH" dirty="0" err="1"/>
                            <a:t>Letter</a:t>
                          </a:r>
                          <a:endParaRPr lang="it-CH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CH" dirty="0"/>
                            <a:t>Value</a:t>
                          </a: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CH" dirty="0" err="1"/>
                            <a:t>Description</a:t>
                          </a:r>
                          <a:endParaRPr lang="it-CH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305904"/>
                      </a:ext>
                    </a:extLst>
                  </a:tr>
                  <a:tr h="3445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t-CH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CH" b="0" i="1" smtClean="0">
                                    <a:latin typeface="Cambria Math" panose="02040503050406030204" pitchFamily="18" charset="0"/>
                                  </a:rPr>
                                  <m:t>150 </m:t>
                                </m:r>
                                <m:r>
                                  <m:rPr>
                                    <m:sty m:val="p"/>
                                  </m:rPr>
                                  <a:rPr lang="it-CH" b="0" i="0" smtClean="0">
                                    <a:latin typeface="Cambria Math" panose="02040503050406030204" pitchFamily="18" charset="0"/>
                                  </a:rPr>
                                  <m:t>kg</m:t>
                                </m:r>
                              </m:oMath>
                            </m:oMathPara>
                          </a14:m>
                          <a:endParaRPr lang="it-CH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 err="1"/>
                            <a:t>Vehicle</a:t>
                          </a:r>
                          <a:r>
                            <a:rPr lang="it-CH" dirty="0"/>
                            <a:t> mass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2122198"/>
                      </a:ext>
                    </a:extLst>
                  </a:tr>
                  <a:tr h="3445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t-CH" b="0" i="0" smtClean="0">
                                        <a:latin typeface="Cambria Math" panose="02040503050406030204" pitchFamily="18" charset="0"/>
                                      </a:rPr>
                                      <m:t>driver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CH" b="0" i="1" smtClean="0">
                                    <a:latin typeface="Cambria Math" panose="02040503050406030204" pitchFamily="18" charset="0"/>
                                  </a:rPr>
                                  <m:t>80 </m:t>
                                </m:r>
                                <m:r>
                                  <m:rPr>
                                    <m:sty m:val="p"/>
                                  </m:rPr>
                                  <a:rPr lang="it-CH" b="0" i="0" smtClean="0">
                                    <a:latin typeface="Cambria Math" panose="02040503050406030204" pitchFamily="18" charset="0"/>
                                  </a:rPr>
                                  <m:t>kg</m:t>
                                </m:r>
                              </m:oMath>
                            </m:oMathPara>
                          </a14:m>
                          <a:endParaRPr lang="it-CH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/>
                            <a:t>Driver mass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9022"/>
                      </a:ext>
                    </a:extLst>
                  </a:tr>
                  <a:tr h="3445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t-CH" b="0" i="0" smtClean="0">
                                        <a:latin typeface="Cambria Math" panose="02040503050406030204" pitchFamily="18" charset="0"/>
                                      </a:rPr>
                                      <m:t>tot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CH" b="0" i="1" smtClean="0">
                                    <a:latin typeface="Cambria Math" panose="02040503050406030204" pitchFamily="18" charset="0"/>
                                  </a:rPr>
                                  <m:t>230 </m:t>
                                </m:r>
                                <m:r>
                                  <m:rPr>
                                    <m:sty m:val="p"/>
                                  </m:rPr>
                                  <a:rPr lang="it-CH" b="0" i="0" smtClean="0">
                                    <a:latin typeface="Cambria Math" panose="02040503050406030204" pitchFamily="18" charset="0"/>
                                  </a:rPr>
                                  <m:t>kg</m:t>
                                </m:r>
                              </m:oMath>
                            </m:oMathPara>
                          </a14:m>
                          <a:endParaRPr lang="it-CH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/>
                            <a:t>Total mass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58129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567E416D-E28B-C248-8EDB-CA9B1D3EC7E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20135766"/>
                  </p:ext>
                </p:extLst>
              </p:nvPr>
            </p:nvGraphicFramePr>
            <p:xfrm>
              <a:off x="731838" y="2697480"/>
              <a:ext cx="1072832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76108">
                      <a:extLst>
                        <a:ext uri="{9D8B030D-6E8A-4147-A177-3AD203B41FA5}">
                          <a16:colId xmlns:a16="http://schemas.microsoft.com/office/drawing/2014/main" val="1033463998"/>
                        </a:ext>
                      </a:extLst>
                    </a:gridCol>
                    <a:gridCol w="3576108">
                      <a:extLst>
                        <a:ext uri="{9D8B030D-6E8A-4147-A177-3AD203B41FA5}">
                          <a16:colId xmlns:a16="http://schemas.microsoft.com/office/drawing/2014/main" val="3384488052"/>
                        </a:ext>
                      </a:extLst>
                    </a:gridCol>
                    <a:gridCol w="3576108">
                      <a:extLst>
                        <a:ext uri="{9D8B030D-6E8A-4147-A177-3AD203B41FA5}">
                          <a16:colId xmlns:a16="http://schemas.microsoft.com/office/drawing/2014/main" val="121293774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CH" dirty="0" err="1"/>
                            <a:t>Letter</a:t>
                          </a:r>
                          <a:endParaRPr lang="it-CH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CH" dirty="0"/>
                            <a:t>Value</a:t>
                          </a: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CH" dirty="0" err="1"/>
                            <a:t>Description</a:t>
                          </a:r>
                          <a:endParaRPr lang="it-CH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3059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>
                        <a:blipFill>
                          <a:blip r:embed="rId2"/>
                          <a:stretch>
                            <a:fillRect l="-170" t="-106557" r="-200681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>
                        <a:blipFill>
                          <a:blip r:embed="rId2"/>
                          <a:stretch>
                            <a:fillRect l="-100341" t="-106557" r="-101024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 err="1"/>
                            <a:t>Vehicle</a:t>
                          </a:r>
                          <a:r>
                            <a:rPr lang="it-CH" dirty="0"/>
                            <a:t> mass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21221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>
                        <a:blipFill>
                          <a:blip r:embed="rId2"/>
                          <a:stretch>
                            <a:fillRect l="-170" t="-210000" r="-200681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>
                        <a:blipFill>
                          <a:blip r:embed="rId2"/>
                          <a:stretch>
                            <a:fillRect l="-100341" t="-210000" r="-10102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/>
                            <a:t>Driver mass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902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>
                        <a:blipFill>
                          <a:blip r:embed="rId2"/>
                          <a:stretch>
                            <a:fillRect l="-170" t="-310000" r="-20068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>
                        <a:blipFill>
                          <a:blip r:embed="rId2"/>
                          <a:stretch>
                            <a:fillRect l="-100341" t="-310000" r="-10102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/>
                            <a:t>Total mass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858129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8A3A4-E600-5CCF-3E8C-9292ED1F0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</p:spPr>
        <p:txBody>
          <a:bodyPr/>
          <a:lstStyle/>
          <a:p>
            <a:r>
              <a:rPr lang="it-CH"/>
              <a:t>16-Nov-22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45716-ABA9-B274-D902-31E39693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22628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D387784-6111-1E66-9336-B5AA5005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Aero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567E416D-E28B-C248-8EDB-CA9B1D3EC7E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75820359"/>
                  </p:ext>
                </p:extLst>
              </p:nvPr>
            </p:nvGraphicFramePr>
            <p:xfrm>
              <a:off x="731836" y="2697480"/>
              <a:ext cx="1072832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76108">
                      <a:extLst>
                        <a:ext uri="{9D8B030D-6E8A-4147-A177-3AD203B41FA5}">
                          <a16:colId xmlns:a16="http://schemas.microsoft.com/office/drawing/2014/main" val="1033463998"/>
                        </a:ext>
                      </a:extLst>
                    </a:gridCol>
                    <a:gridCol w="3576108">
                      <a:extLst>
                        <a:ext uri="{9D8B030D-6E8A-4147-A177-3AD203B41FA5}">
                          <a16:colId xmlns:a16="http://schemas.microsoft.com/office/drawing/2014/main" val="3384488052"/>
                        </a:ext>
                      </a:extLst>
                    </a:gridCol>
                    <a:gridCol w="3576108">
                      <a:extLst>
                        <a:ext uri="{9D8B030D-6E8A-4147-A177-3AD203B41FA5}">
                          <a16:colId xmlns:a16="http://schemas.microsoft.com/office/drawing/2014/main" val="1212937740"/>
                        </a:ext>
                      </a:extLst>
                    </a:gridCol>
                  </a:tblGrid>
                  <a:tr h="344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CH" dirty="0" err="1"/>
                            <a:t>Letter</a:t>
                          </a:r>
                          <a:endParaRPr lang="it-CH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CH" dirty="0"/>
                            <a:t>Value</a:t>
                          </a: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CH" dirty="0" err="1"/>
                            <a:t>Description</a:t>
                          </a:r>
                          <a:endParaRPr lang="it-CH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305904"/>
                      </a:ext>
                    </a:extLst>
                  </a:tr>
                  <a:tr h="3445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t-CH" b="0" i="0" smtClean="0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CH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lang="it-CH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 err="1"/>
                            <a:t>Frontal</a:t>
                          </a:r>
                          <a:r>
                            <a:rPr lang="it-CH" dirty="0"/>
                            <a:t> area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5348233"/>
                      </a:ext>
                    </a:extLst>
                  </a:tr>
                  <a:tr h="3445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t-CH" b="0" i="0" smtClean="0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CH" b="0" i="1" smtClean="0">
                                    <a:latin typeface="Cambria Math" panose="02040503050406030204" pitchFamily="18" charset="0"/>
                                  </a:rPr>
                                  <m:t>0.07</m:t>
                                </m:r>
                              </m:oMath>
                            </m:oMathPara>
                          </a14:m>
                          <a:endParaRPr lang="it-CH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/>
                            <a:t>Aero drag </a:t>
                          </a:r>
                          <a:r>
                            <a:rPr lang="it-CH" dirty="0" err="1"/>
                            <a:t>coefficient</a:t>
                          </a:r>
                          <a:endParaRPr lang="it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967452"/>
                      </a:ext>
                    </a:extLst>
                  </a:tr>
                  <a:tr h="3445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t-CH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CH" b="0" i="1" smtClean="0">
                                    <a:latin typeface="Cambria Math" panose="02040503050406030204" pitchFamily="18" charset="0"/>
                                  </a:rPr>
                                  <m:t>1.17 </m:t>
                                </m:r>
                                <m:r>
                                  <m:rPr>
                                    <m:sty m:val="p"/>
                                  </m:rPr>
                                  <a:rPr lang="it-CH" b="0" i="0" smtClean="0">
                                    <a:latin typeface="Cambria Math" panose="02040503050406030204" pitchFamily="18" charset="0"/>
                                  </a:rPr>
                                  <m:t>kg</m:t>
                                </m:r>
                                <m:r>
                                  <a:rPr lang="it-CH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CH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p>
                                    <m: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CH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/>
                            <a:t>Air </a:t>
                          </a:r>
                          <a:r>
                            <a:rPr lang="it-CH" dirty="0" err="1"/>
                            <a:t>density</a:t>
                          </a:r>
                          <a:endParaRPr lang="it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520976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567E416D-E28B-C248-8EDB-CA9B1D3EC7E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75820359"/>
                  </p:ext>
                </p:extLst>
              </p:nvPr>
            </p:nvGraphicFramePr>
            <p:xfrm>
              <a:off x="731836" y="2697480"/>
              <a:ext cx="1072832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76108">
                      <a:extLst>
                        <a:ext uri="{9D8B030D-6E8A-4147-A177-3AD203B41FA5}">
                          <a16:colId xmlns:a16="http://schemas.microsoft.com/office/drawing/2014/main" val="1033463998"/>
                        </a:ext>
                      </a:extLst>
                    </a:gridCol>
                    <a:gridCol w="3576108">
                      <a:extLst>
                        <a:ext uri="{9D8B030D-6E8A-4147-A177-3AD203B41FA5}">
                          <a16:colId xmlns:a16="http://schemas.microsoft.com/office/drawing/2014/main" val="3384488052"/>
                        </a:ext>
                      </a:extLst>
                    </a:gridCol>
                    <a:gridCol w="3576108">
                      <a:extLst>
                        <a:ext uri="{9D8B030D-6E8A-4147-A177-3AD203B41FA5}">
                          <a16:colId xmlns:a16="http://schemas.microsoft.com/office/drawing/2014/main" val="121293774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CH" dirty="0" err="1"/>
                            <a:t>Letter</a:t>
                          </a:r>
                          <a:endParaRPr lang="it-CH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CH" dirty="0"/>
                            <a:t>Value</a:t>
                          </a: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CH" dirty="0" err="1"/>
                            <a:t>Description</a:t>
                          </a:r>
                          <a:endParaRPr lang="it-CH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3059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>
                        <a:blipFill>
                          <a:blip r:embed="rId2"/>
                          <a:stretch>
                            <a:fillRect l="-170" t="-106557" r="-200681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>
                        <a:blipFill>
                          <a:blip r:embed="rId2"/>
                          <a:stretch>
                            <a:fillRect l="-100341" t="-106557" r="-101024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 err="1"/>
                            <a:t>Frontal</a:t>
                          </a:r>
                          <a:r>
                            <a:rPr lang="it-CH" dirty="0"/>
                            <a:t> area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53482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>
                        <a:blipFill>
                          <a:blip r:embed="rId2"/>
                          <a:stretch>
                            <a:fillRect l="-170" t="-210000" r="-200681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>
                        <a:blipFill>
                          <a:blip r:embed="rId2"/>
                          <a:stretch>
                            <a:fillRect l="-100341" t="-210000" r="-10102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/>
                            <a:t>Aero drag </a:t>
                          </a:r>
                          <a:r>
                            <a:rPr lang="it-CH" dirty="0" err="1"/>
                            <a:t>coefficient</a:t>
                          </a:r>
                          <a:endParaRPr lang="it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9674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>
                        <a:blipFill>
                          <a:blip r:embed="rId2"/>
                          <a:stretch>
                            <a:fillRect l="-170" t="-310000" r="-20068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>
                        <a:blipFill>
                          <a:blip r:embed="rId2"/>
                          <a:stretch>
                            <a:fillRect l="-100341" t="-310000" r="-10102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/>
                            <a:t>Air </a:t>
                          </a:r>
                          <a:r>
                            <a:rPr lang="it-CH" dirty="0" err="1"/>
                            <a:t>density</a:t>
                          </a:r>
                          <a:endParaRPr lang="it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520976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8A3A4-E600-5CCF-3E8C-9292ED1F0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</p:spPr>
        <p:txBody>
          <a:bodyPr/>
          <a:lstStyle/>
          <a:p>
            <a:r>
              <a:rPr lang="it-CH"/>
              <a:t>16-Nov-22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45716-ABA9-B274-D902-31E39693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94081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D387784-6111-1E66-9336-B5AA5005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Suspension</a:t>
            </a:r>
            <a:endParaRPr lang="it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567E416D-E28B-C248-8EDB-CA9B1D3EC7E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731836" y="2880360"/>
              <a:ext cx="10728324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76108">
                      <a:extLst>
                        <a:ext uri="{9D8B030D-6E8A-4147-A177-3AD203B41FA5}">
                          <a16:colId xmlns:a16="http://schemas.microsoft.com/office/drawing/2014/main" val="1033463998"/>
                        </a:ext>
                      </a:extLst>
                    </a:gridCol>
                    <a:gridCol w="3576108">
                      <a:extLst>
                        <a:ext uri="{9D8B030D-6E8A-4147-A177-3AD203B41FA5}">
                          <a16:colId xmlns:a16="http://schemas.microsoft.com/office/drawing/2014/main" val="3384488052"/>
                        </a:ext>
                      </a:extLst>
                    </a:gridCol>
                    <a:gridCol w="3576108">
                      <a:extLst>
                        <a:ext uri="{9D8B030D-6E8A-4147-A177-3AD203B41FA5}">
                          <a16:colId xmlns:a16="http://schemas.microsoft.com/office/drawing/2014/main" val="1212937740"/>
                        </a:ext>
                      </a:extLst>
                    </a:gridCol>
                  </a:tblGrid>
                  <a:tr h="344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CH" dirty="0" err="1"/>
                            <a:t>Letter</a:t>
                          </a:r>
                          <a:endParaRPr lang="it-CH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CH" dirty="0"/>
                            <a:t>Value</a:t>
                          </a: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CH" dirty="0" err="1"/>
                            <a:t>Description</a:t>
                          </a:r>
                          <a:endParaRPr lang="it-CH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305904"/>
                      </a:ext>
                    </a:extLst>
                  </a:tr>
                  <a:tr h="3445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t-CH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CH" b="0" i="1" smtClean="0">
                                    <a:latin typeface="Cambria Math" panose="02040503050406030204" pitchFamily="18" charset="0"/>
                                  </a:rPr>
                                  <m:t>0.003</m:t>
                                </m:r>
                              </m:oMath>
                            </m:oMathPara>
                          </a14:m>
                          <a:endParaRPr lang="it-CH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/>
                            <a:t>Rolling </a:t>
                          </a:r>
                          <a:r>
                            <a:rPr lang="it-CH" dirty="0" err="1"/>
                            <a:t>coefficient</a:t>
                          </a:r>
                          <a:endParaRPr lang="it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0882884"/>
                      </a:ext>
                    </a:extLst>
                  </a:tr>
                  <a:tr h="3445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t-CH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CH" b="0" i="1" smtClean="0">
                                    <a:latin typeface="Cambria Math" panose="02040503050406030204" pitchFamily="18" charset="0"/>
                                  </a:rPr>
                                  <m:t>278.5 </m:t>
                                </m:r>
                                <m:r>
                                  <m:rPr>
                                    <m:sty m:val="p"/>
                                  </m:rPr>
                                  <a:rPr lang="it-CH" b="0" i="0" smtClean="0">
                                    <a:latin typeface="Cambria Math" panose="02040503050406030204" pitchFamily="18" charset="0"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lang="it-CH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/>
                            <a:t>Wheel </a:t>
                          </a:r>
                          <a:r>
                            <a:rPr lang="it-CH" dirty="0" err="1"/>
                            <a:t>radius</a:t>
                          </a:r>
                          <a:endParaRPr lang="it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24654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567E416D-E28B-C248-8EDB-CA9B1D3EC7E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731836" y="2880360"/>
              <a:ext cx="10728324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76108">
                      <a:extLst>
                        <a:ext uri="{9D8B030D-6E8A-4147-A177-3AD203B41FA5}">
                          <a16:colId xmlns:a16="http://schemas.microsoft.com/office/drawing/2014/main" val="1033463998"/>
                        </a:ext>
                      </a:extLst>
                    </a:gridCol>
                    <a:gridCol w="3576108">
                      <a:extLst>
                        <a:ext uri="{9D8B030D-6E8A-4147-A177-3AD203B41FA5}">
                          <a16:colId xmlns:a16="http://schemas.microsoft.com/office/drawing/2014/main" val="3384488052"/>
                        </a:ext>
                      </a:extLst>
                    </a:gridCol>
                    <a:gridCol w="3576108">
                      <a:extLst>
                        <a:ext uri="{9D8B030D-6E8A-4147-A177-3AD203B41FA5}">
                          <a16:colId xmlns:a16="http://schemas.microsoft.com/office/drawing/2014/main" val="121293774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CH" dirty="0" err="1"/>
                            <a:t>Letter</a:t>
                          </a:r>
                          <a:endParaRPr lang="it-CH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CH" dirty="0"/>
                            <a:t>Value</a:t>
                          </a: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CH" dirty="0" err="1"/>
                            <a:t>Description</a:t>
                          </a:r>
                          <a:endParaRPr lang="it-CH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3059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>
                        <a:blipFill>
                          <a:blip r:embed="rId2"/>
                          <a:stretch>
                            <a:fillRect l="-170" t="-106557" r="-20068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>
                        <a:blipFill>
                          <a:blip r:embed="rId2"/>
                          <a:stretch>
                            <a:fillRect l="-100341" t="-106557" r="-10102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/>
                            <a:t>Rolling </a:t>
                          </a:r>
                          <a:r>
                            <a:rPr lang="it-CH" dirty="0" err="1"/>
                            <a:t>coefficient</a:t>
                          </a:r>
                          <a:endParaRPr lang="it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08828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>
                        <a:blipFill>
                          <a:blip r:embed="rId2"/>
                          <a:stretch>
                            <a:fillRect l="-170" t="-210000" r="-20068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>
                        <a:blipFill>
                          <a:blip r:embed="rId2"/>
                          <a:stretch>
                            <a:fillRect l="-100341" t="-210000" r="-10102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/>
                            <a:t>Wheel </a:t>
                          </a:r>
                          <a:r>
                            <a:rPr lang="it-CH" dirty="0" err="1"/>
                            <a:t>radius</a:t>
                          </a:r>
                          <a:endParaRPr lang="it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24654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8A3A4-E600-5CCF-3E8C-9292ED1F0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</p:spPr>
        <p:txBody>
          <a:bodyPr/>
          <a:lstStyle/>
          <a:p>
            <a:r>
              <a:rPr lang="it-CH"/>
              <a:t>16-Nov-22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45716-ABA9-B274-D902-31E39693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40088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D387784-6111-1E66-9336-B5AA5005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Motor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567E416D-E28B-C248-8EDB-CA9B1D3EC7E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94125842"/>
                  </p:ext>
                </p:extLst>
              </p:nvPr>
            </p:nvGraphicFramePr>
            <p:xfrm>
              <a:off x="731836" y="1965960"/>
              <a:ext cx="10728324" cy="29743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76108">
                      <a:extLst>
                        <a:ext uri="{9D8B030D-6E8A-4147-A177-3AD203B41FA5}">
                          <a16:colId xmlns:a16="http://schemas.microsoft.com/office/drawing/2014/main" val="1033463998"/>
                        </a:ext>
                      </a:extLst>
                    </a:gridCol>
                    <a:gridCol w="3576108">
                      <a:extLst>
                        <a:ext uri="{9D8B030D-6E8A-4147-A177-3AD203B41FA5}">
                          <a16:colId xmlns:a16="http://schemas.microsoft.com/office/drawing/2014/main" val="3384488052"/>
                        </a:ext>
                      </a:extLst>
                    </a:gridCol>
                    <a:gridCol w="3576108">
                      <a:extLst>
                        <a:ext uri="{9D8B030D-6E8A-4147-A177-3AD203B41FA5}">
                          <a16:colId xmlns:a16="http://schemas.microsoft.com/office/drawing/2014/main" val="1212937740"/>
                        </a:ext>
                      </a:extLst>
                    </a:gridCol>
                  </a:tblGrid>
                  <a:tr h="344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CH" dirty="0" err="1"/>
                            <a:t>Letter</a:t>
                          </a:r>
                          <a:endParaRPr lang="it-CH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CH" dirty="0"/>
                            <a:t>Value</a:t>
                          </a: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CH" dirty="0" err="1"/>
                            <a:t>Description</a:t>
                          </a:r>
                          <a:endParaRPr lang="it-CH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305904"/>
                      </a:ext>
                    </a:extLst>
                  </a:tr>
                  <a:tr h="3445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it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it-CH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/>
                            <a:t>Transmission ratio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0882884"/>
                      </a:ext>
                    </a:extLst>
                  </a:tr>
                  <a:tr h="3445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CH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it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CH" b="0" i="1" smtClean="0">
                                    <a:latin typeface="Cambria Math" panose="02040503050406030204" pitchFamily="18" charset="0"/>
                                  </a:rPr>
                                  <m:t>0.97</m:t>
                                </m:r>
                              </m:oMath>
                            </m:oMathPara>
                          </a14:m>
                          <a:endParaRPr lang="it-CH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 err="1"/>
                            <a:t>Efficiency</a:t>
                          </a:r>
                          <a:endParaRPr lang="it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2465424"/>
                      </a:ext>
                    </a:extLst>
                  </a:tr>
                  <a:tr h="3445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CH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it-CH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it-CH" b="0" i="0" smtClean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oMath>
                            </m:oMathPara>
                          </a14:m>
                          <a:endParaRPr lang="it-CH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 err="1"/>
                            <a:t>Intrinsic</a:t>
                          </a:r>
                          <a:r>
                            <a:rPr lang="it-CH" dirty="0"/>
                            <a:t> </a:t>
                          </a:r>
                          <a:r>
                            <a:rPr lang="it-CH" dirty="0" err="1"/>
                            <a:t>losses</a:t>
                          </a:r>
                          <a:r>
                            <a:rPr lang="it-CH" dirty="0"/>
                            <a:t> (</a:t>
                          </a:r>
                          <a:r>
                            <a:rPr lang="it-CH" dirty="0" err="1"/>
                            <a:t>heat</a:t>
                          </a:r>
                          <a:r>
                            <a:rPr lang="it-CH" dirty="0"/>
                            <a:t>, </a:t>
                          </a:r>
                          <a:r>
                            <a:rPr lang="it-CH" dirty="0" err="1"/>
                            <a:t>friction</a:t>
                          </a:r>
                          <a:r>
                            <a:rPr lang="it-CH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1780192"/>
                      </a:ext>
                    </a:extLst>
                  </a:tr>
                  <a:tr h="3445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t-CH" b="0" i="0" smtClean="0">
                                        <a:latin typeface="Cambria Math" panose="02040503050406030204" pitchFamily="18" charset="0"/>
                                      </a:rPr>
                                      <m:t>el</m:t>
                                    </m:r>
                                    <m:r>
                                      <a:rPr lang="it-CH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CH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CH" b="0" i="1" smtClean="0">
                                    <a:latin typeface="Cambria Math" panose="02040503050406030204" pitchFamily="18" charset="0"/>
                                  </a:rPr>
                                  <m:t>5000 </m:t>
                                </m:r>
                                <m:r>
                                  <m:rPr>
                                    <m:sty m:val="p"/>
                                  </m:rPr>
                                  <a:rPr lang="it-CH" b="0" i="0" smtClean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oMath>
                            </m:oMathPara>
                          </a14:m>
                          <a:endParaRPr lang="it-CH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/>
                            <a:t>Max </a:t>
                          </a:r>
                          <a:r>
                            <a:rPr lang="it-CH" dirty="0" err="1"/>
                            <a:t>electrical</a:t>
                          </a:r>
                          <a:r>
                            <a:rPr lang="it-CH" dirty="0"/>
                            <a:t> power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8083306"/>
                      </a:ext>
                    </a:extLst>
                  </a:tr>
                  <a:tr h="3445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t-CH" b="0" i="0" smtClean="0">
                                        <a:latin typeface="Cambria Math" panose="02040503050406030204" pitchFamily="18" charset="0"/>
                                      </a:rPr>
                                      <m:t>el</m:t>
                                    </m:r>
                                    <m:r>
                                      <a:rPr lang="it-CH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CH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CH" b="0" i="1" smtClean="0">
                                    <a:latin typeface="Cambria Math" panose="02040503050406030204" pitchFamily="18" charset="0"/>
                                  </a:rPr>
                                  <m:t>−5000 </m:t>
                                </m:r>
                                <m:r>
                                  <m:rPr>
                                    <m:sty m:val="p"/>
                                  </m:rPr>
                                  <a:rPr lang="it-CH" b="0" i="0" smtClean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oMath>
                            </m:oMathPara>
                          </a14:m>
                          <a:endParaRPr lang="it-CH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/>
                            <a:t>Min </a:t>
                          </a:r>
                          <a:r>
                            <a:rPr lang="it-CH" dirty="0" err="1"/>
                            <a:t>electrical</a:t>
                          </a:r>
                          <a:r>
                            <a:rPr lang="it-CH" dirty="0"/>
                            <a:t> power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4281810"/>
                      </a:ext>
                    </a:extLst>
                  </a:tr>
                  <a:tr h="3445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t-CH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r>
                                      <a:rPr lang="it-CH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CH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CH" b="0" i="1" smtClean="0">
                                    <a:latin typeface="Cambria Math" panose="02040503050406030204" pitchFamily="18" charset="0"/>
                                  </a:rPr>
                                  <m:t>45 </m:t>
                                </m:r>
                                <m:r>
                                  <m:rPr>
                                    <m:sty m:val="p"/>
                                  </m:rPr>
                                  <a:rPr lang="it-CH" b="0" i="0" smtClean="0">
                                    <a:latin typeface="Cambria Math" panose="02040503050406030204" pitchFamily="18" charset="0"/>
                                  </a:rPr>
                                  <m:t>Nm</m:t>
                                </m:r>
                              </m:oMath>
                            </m:oMathPara>
                          </a14:m>
                          <a:endParaRPr lang="it-CH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/>
                            <a:t>Max </a:t>
                          </a:r>
                          <a:r>
                            <a:rPr lang="it-CH" dirty="0" err="1"/>
                            <a:t>engine</a:t>
                          </a:r>
                          <a:r>
                            <a:rPr lang="it-CH" dirty="0"/>
                            <a:t> torque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3426803"/>
                      </a:ext>
                    </a:extLst>
                  </a:tr>
                  <a:tr h="3445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t-CH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r>
                                      <a:rPr lang="it-CH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CH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CH" b="0" i="1" smtClean="0">
                                    <a:latin typeface="Cambria Math" panose="02040503050406030204" pitchFamily="18" charset="0"/>
                                  </a:rPr>
                                  <m:t>−45 </m:t>
                                </m:r>
                                <m:r>
                                  <m:rPr>
                                    <m:sty m:val="p"/>
                                  </m:rPr>
                                  <a:rPr lang="it-CH" b="0" i="0" smtClean="0">
                                    <a:latin typeface="Cambria Math" panose="02040503050406030204" pitchFamily="18" charset="0"/>
                                  </a:rPr>
                                  <m:t>Nm</m:t>
                                </m:r>
                              </m:oMath>
                            </m:oMathPara>
                          </a14:m>
                          <a:endParaRPr lang="it-CH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/>
                            <a:t>Min </a:t>
                          </a:r>
                          <a:r>
                            <a:rPr lang="it-CH" dirty="0" err="1"/>
                            <a:t>engine</a:t>
                          </a:r>
                          <a:r>
                            <a:rPr lang="it-CH" dirty="0"/>
                            <a:t> torque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3242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567E416D-E28B-C248-8EDB-CA9B1D3EC7E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94125842"/>
                  </p:ext>
                </p:extLst>
              </p:nvPr>
            </p:nvGraphicFramePr>
            <p:xfrm>
              <a:off x="731836" y="1965960"/>
              <a:ext cx="10728324" cy="29743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76108">
                      <a:extLst>
                        <a:ext uri="{9D8B030D-6E8A-4147-A177-3AD203B41FA5}">
                          <a16:colId xmlns:a16="http://schemas.microsoft.com/office/drawing/2014/main" val="1033463998"/>
                        </a:ext>
                      </a:extLst>
                    </a:gridCol>
                    <a:gridCol w="3576108">
                      <a:extLst>
                        <a:ext uri="{9D8B030D-6E8A-4147-A177-3AD203B41FA5}">
                          <a16:colId xmlns:a16="http://schemas.microsoft.com/office/drawing/2014/main" val="3384488052"/>
                        </a:ext>
                      </a:extLst>
                    </a:gridCol>
                    <a:gridCol w="3576108">
                      <a:extLst>
                        <a:ext uri="{9D8B030D-6E8A-4147-A177-3AD203B41FA5}">
                          <a16:colId xmlns:a16="http://schemas.microsoft.com/office/drawing/2014/main" val="121293774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CH" dirty="0" err="1"/>
                            <a:t>Letter</a:t>
                          </a:r>
                          <a:endParaRPr lang="it-CH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CH" dirty="0"/>
                            <a:t>Value</a:t>
                          </a: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CH" dirty="0" err="1"/>
                            <a:t>Description</a:t>
                          </a:r>
                          <a:endParaRPr lang="it-CH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3059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>
                        <a:blipFill>
                          <a:blip r:embed="rId2"/>
                          <a:stretch>
                            <a:fillRect l="-170" t="-108333" r="-200681" b="-6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>
                        <a:blipFill>
                          <a:blip r:embed="rId2"/>
                          <a:stretch>
                            <a:fillRect l="-100341" t="-108333" r="-101024" b="-6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/>
                            <a:t>Transmission ratio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08828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>
                        <a:blipFill>
                          <a:blip r:embed="rId2"/>
                          <a:stretch>
                            <a:fillRect l="-170" t="-208333" r="-200681" b="-5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>
                        <a:blipFill>
                          <a:blip r:embed="rId2"/>
                          <a:stretch>
                            <a:fillRect l="-100341" t="-208333" r="-101024" b="-53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 err="1"/>
                            <a:t>Efficiency</a:t>
                          </a:r>
                          <a:endParaRPr lang="it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24654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>
                        <a:blipFill>
                          <a:blip r:embed="rId2"/>
                          <a:stretch>
                            <a:fillRect l="-170" t="-303279" r="-200681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>
                        <a:blipFill>
                          <a:blip r:embed="rId2"/>
                          <a:stretch>
                            <a:fillRect l="-100341" t="-303279" r="-101024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 err="1"/>
                            <a:t>Intrinsic</a:t>
                          </a:r>
                          <a:r>
                            <a:rPr lang="it-CH" dirty="0"/>
                            <a:t> </a:t>
                          </a:r>
                          <a:r>
                            <a:rPr lang="it-CH" dirty="0" err="1"/>
                            <a:t>losses</a:t>
                          </a:r>
                          <a:r>
                            <a:rPr lang="it-CH" dirty="0"/>
                            <a:t> (</a:t>
                          </a:r>
                          <a:r>
                            <a:rPr lang="it-CH" dirty="0" err="1"/>
                            <a:t>heat</a:t>
                          </a:r>
                          <a:r>
                            <a:rPr lang="it-CH" dirty="0"/>
                            <a:t>, </a:t>
                          </a:r>
                          <a:r>
                            <a:rPr lang="it-CH" dirty="0" err="1"/>
                            <a:t>friction</a:t>
                          </a:r>
                          <a:r>
                            <a:rPr lang="it-CH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1780192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>
                        <a:blipFill>
                          <a:blip r:embed="rId2"/>
                          <a:stretch>
                            <a:fillRect l="-170" t="-396774" r="-200681" b="-3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>
                        <a:blipFill>
                          <a:blip r:embed="rId2"/>
                          <a:stretch>
                            <a:fillRect l="-100341" t="-396774" r="-101024" b="-3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/>
                            <a:t>Max </a:t>
                          </a:r>
                          <a:r>
                            <a:rPr lang="it-CH" dirty="0" err="1"/>
                            <a:t>electrical</a:t>
                          </a:r>
                          <a:r>
                            <a:rPr lang="it-CH" dirty="0"/>
                            <a:t> power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8083306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>
                        <a:blipFill>
                          <a:blip r:embed="rId2"/>
                          <a:stretch>
                            <a:fillRect l="-170" t="-496774" r="-200681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>
                        <a:blipFill>
                          <a:blip r:embed="rId2"/>
                          <a:stretch>
                            <a:fillRect l="-100341" t="-496774" r="-101024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/>
                            <a:t>Min </a:t>
                          </a:r>
                          <a:r>
                            <a:rPr lang="it-CH" dirty="0" err="1"/>
                            <a:t>electrical</a:t>
                          </a:r>
                          <a:r>
                            <a:rPr lang="it-CH" dirty="0"/>
                            <a:t> power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4281810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>
                        <a:blipFill>
                          <a:blip r:embed="rId2"/>
                          <a:stretch>
                            <a:fillRect l="-170" t="-596774" r="-200681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>
                        <a:blipFill>
                          <a:blip r:embed="rId2"/>
                          <a:stretch>
                            <a:fillRect l="-100341" t="-596774" r="-101024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/>
                            <a:t>Max </a:t>
                          </a:r>
                          <a:r>
                            <a:rPr lang="it-CH" dirty="0" err="1"/>
                            <a:t>engine</a:t>
                          </a:r>
                          <a:r>
                            <a:rPr lang="it-CH" dirty="0"/>
                            <a:t> torque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3426803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>
                        <a:blipFill>
                          <a:blip r:embed="rId2"/>
                          <a:stretch>
                            <a:fillRect l="-170" t="-696774" r="-20068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>
                        <a:blipFill>
                          <a:blip r:embed="rId2"/>
                          <a:stretch>
                            <a:fillRect l="-100341" t="-696774" r="-101024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/>
                            <a:t>Min </a:t>
                          </a:r>
                          <a:r>
                            <a:rPr lang="it-CH" dirty="0" err="1"/>
                            <a:t>engine</a:t>
                          </a:r>
                          <a:r>
                            <a:rPr lang="it-CH" dirty="0"/>
                            <a:t> torque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3242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8A3A4-E600-5CCF-3E8C-9292ED1F0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</p:spPr>
        <p:txBody>
          <a:bodyPr/>
          <a:lstStyle/>
          <a:p>
            <a:r>
              <a:rPr lang="it-CH"/>
              <a:t>16-Nov-22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45716-ABA9-B274-D902-31E39693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87195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D387784-6111-1E66-9336-B5AA5005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567E416D-E28B-C248-8EDB-CA9B1D3EC7E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35724582"/>
                  </p:ext>
                </p:extLst>
              </p:nvPr>
            </p:nvGraphicFramePr>
            <p:xfrm>
              <a:off x="731836" y="2331720"/>
              <a:ext cx="10728324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76108">
                      <a:extLst>
                        <a:ext uri="{9D8B030D-6E8A-4147-A177-3AD203B41FA5}">
                          <a16:colId xmlns:a16="http://schemas.microsoft.com/office/drawing/2014/main" val="1033463998"/>
                        </a:ext>
                      </a:extLst>
                    </a:gridCol>
                    <a:gridCol w="3576108">
                      <a:extLst>
                        <a:ext uri="{9D8B030D-6E8A-4147-A177-3AD203B41FA5}">
                          <a16:colId xmlns:a16="http://schemas.microsoft.com/office/drawing/2014/main" val="3384488052"/>
                        </a:ext>
                      </a:extLst>
                    </a:gridCol>
                    <a:gridCol w="3576108">
                      <a:extLst>
                        <a:ext uri="{9D8B030D-6E8A-4147-A177-3AD203B41FA5}">
                          <a16:colId xmlns:a16="http://schemas.microsoft.com/office/drawing/2014/main" val="1212937740"/>
                        </a:ext>
                      </a:extLst>
                    </a:gridCol>
                  </a:tblGrid>
                  <a:tr h="344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CH" dirty="0" err="1"/>
                            <a:t>Letter</a:t>
                          </a:r>
                          <a:endParaRPr lang="it-CH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CH" dirty="0"/>
                            <a:t>Value</a:t>
                          </a: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CH" dirty="0" err="1"/>
                            <a:t>Description</a:t>
                          </a:r>
                          <a:endParaRPr lang="it-CH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305904"/>
                      </a:ext>
                    </a:extLst>
                  </a:tr>
                  <a:tr h="3445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CH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it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CH" b="0" i="1" smtClean="0">
                                    <a:latin typeface="Cambria Math" panose="02040503050406030204" pitchFamily="18" charset="0"/>
                                  </a:rPr>
                                  <m:t>4 </m:t>
                                </m:r>
                                <m:sSup>
                                  <m:sSupPr>
                                    <m:ctrlP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CH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p>
                                    <m: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CH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/>
                            <a:t>Area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0882884"/>
                      </a:ext>
                    </a:extLst>
                  </a:tr>
                  <a:tr h="3445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t-CH" b="0" i="0" smtClean="0">
                                        <a:latin typeface="Cambria Math" panose="02040503050406030204" pitchFamily="18" charset="0"/>
                                      </a:rPr>
                                      <m:t>PV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CH" b="0" i="1" smtClean="0">
                                    <a:latin typeface="Cambria Math" panose="02040503050406030204" pitchFamily="18" charset="0"/>
                                  </a:rPr>
                                  <m:t>0.244</m:t>
                                </m:r>
                              </m:oMath>
                            </m:oMathPara>
                          </a14:m>
                          <a:endParaRPr lang="it-CH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 err="1"/>
                            <a:t>Efficiency</a:t>
                          </a:r>
                          <a:endParaRPr lang="it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2465424"/>
                      </a:ext>
                    </a:extLst>
                  </a:tr>
                  <a:tr h="3445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t-CH" b="0" i="0" smtClean="0">
                                        <a:latin typeface="Cambria Math" panose="02040503050406030204" pitchFamily="18" charset="0"/>
                                      </a:rPr>
                                      <m:t>STC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CH" b="0" i="1" smtClean="0">
                                    <a:latin typeface="Cambria Math" panose="02040503050406030204" pitchFamily="18" charset="0"/>
                                  </a:rPr>
                                  <m:t>25 </m:t>
                                </m:r>
                                <m:r>
                                  <a:rPr lang="it-CH" b="0" i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it-CH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/>
                            <a:t>Standard-</a:t>
                          </a:r>
                          <a:r>
                            <a:rPr lang="it-CH" dirty="0" err="1"/>
                            <a:t>condition</a:t>
                          </a:r>
                          <a:r>
                            <a:rPr lang="it-CH" dirty="0"/>
                            <a:t> temperature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1780192"/>
                      </a:ext>
                    </a:extLst>
                  </a:tr>
                  <a:tr h="3445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CH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t-CH" b="0" i="0" smtClean="0">
                                        <a:latin typeface="Cambria Math" panose="02040503050406030204" pitchFamily="18" charset="0"/>
                                      </a:rPr>
                                      <m:t>PV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CH" b="0" i="1" smtClean="0">
                                    <a:latin typeface="Cambria Math" panose="02040503050406030204" pitchFamily="18" charset="0"/>
                                  </a:rPr>
                                  <m:t>−0.0029 </m:t>
                                </m:r>
                                <m:r>
                                  <a:rPr lang="it-CH" b="0" i="0" smtClean="0">
                                    <a:latin typeface="Cambria Math" panose="02040503050406030204" pitchFamily="18" charset="0"/>
                                  </a:rPr>
                                  <m:t>1/°</m:t>
                                </m:r>
                              </m:oMath>
                            </m:oMathPara>
                          </a14:m>
                          <a:endParaRPr lang="it-CH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/>
                            <a:t>Power </a:t>
                          </a:r>
                          <a:r>
                            <a:rPr lang="it-CH" dirty="0" err="1"/>
                            <a:t>loss</a:t>
                          </a:r>
                          <a:r>
                            <a:rPr lang="it-CH" dirty="0"/>
                            <a:t> </a:t>
                          </a:r>
                          <a:r>
                            <a:rPr lang="it-CH" dirty="0" err="1"/>
                            <a:t>coefficient</a:t>
                          </a:r>
                          <a:endParaRPr lang="it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8083306"/>
                      </a:ext>
                    </a:extLst>
                  </a:tr>
                  <a:tr h="3445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C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CH" b="0" i="1" smtClean="0">
                                    <a:latin typeface="Cambria Math" panose="02040503050406030204" pitchFamily="18" charset="0"/>
                                  </a:rPr>
                                  <m:t>1000 </m:t>
                                </m:r>
                                <m:r>
                                  <m:rPr>
                                    <m:sty m:val="p"/>
                                  </m:rPr>
                                  <a:rPr lang="it-CH" b="0" i="0" smtClean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a:rPr lang="it-CH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CH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e>
                                  <m:sup>
                                    <m: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CH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/>
                            <a:t>Reference </a:t>
                          </a:r>
                          <a:r>
                            <a:rPr lang="it-CH" dirty="0" err="1"/>
                            <a:t>irradiance</a:t>
                          </a:r>
                          <a:endParaRPr lang="it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42818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567E416D-E28B-C248-8EDB-CA9B1D3EC7E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35724582"/>
                  </p:ext>
                </p:extLst>
              </p:nvPr>
            </p:nvGraphicFramePr>
            <p:xfrm>
              <a:off x="731836" y="2331720"/>
              <a:ext cx="10728324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76108">
                      <a:extLst>
                        <a:ext uri="{9D8B030D-6E8A-4147-A177-3AD203B41FA5}">
                          <a16:colId xmlns:a16="http://schemas.microsoft.com/office/drawing/2014/main" val="1033463998"/>
                        </a:ext>
                      </a:extLst>
                    </a:gridCol>
                    <a:gridCol w="3576108">
                      <a:extLst>
                        <a:ext uri="{9D8B030D-6E8A-4147-A177-3AD203B41FA5}">
                          <a16:colId xmlns:a16="http://schemas.microsoft.com/office/drawing/2014/main" val="3384488052"/>
                        </a:ext>
                      </a:extLst>
                    </a:gridCol>
                    <a:gridCol w="3576108">
                      <a:extLst>
                        <a:ext uri="{9D8B030D-6E8A-4147-A177-3AD203B41FA5}">
                          <a16:colId xmlns:a16="http://schemas.microsoft.com/office/drawing/2014/main" val="121293774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CH" dirty="0" err="1"/>
                            <a:t>Letter</a:t>
                          </a:r>
                          <a:endParaRPr lang="it-CH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CH" dirty="0"/>
                            <a:t>Value</a:t>
                          </a:r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CH" dirty="0" err="1"/>
                            <a:t>Description</a:t>
                          </a:r>
                          <a:endParaRPr lang="it-CH" dirty="0"/>
                        </a:p>
                      </a:txBody>
                      <a:tcPr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3059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>
                        <a:blipFill>
                          <a:blip r:embed="rId2"/>
                          <a:stretch>
                            <a:fillRect l="-170" t="-108333" r="-200681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>
                        <a:blipFill>
                          <a:blip r:embed="rId2"/>
                          <a:stretch>
                            <a:fillRect l="-100341" t="-108333" r="-10102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/>
                            <a:t>Area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08828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>
                        <a:blipFill>
                          <a:blip r:embed="rId2"/>
                          <a:stretch>
                            <a:fillRect l="-170" t="-204918" r="-200681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>
                        <a:blipFill>
                          <a:blip r:embed="rId2"/>
                          <a:stretch>
                            <a:fillRect l="-100341" t="-204918" r="-10102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 err="1"/>
                            <a:t>Efficiency</a:t>
                          </a:r>
                          <a:endParaRPr lang="it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24654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>
                        <a:blipFill>
                          <a:blip r:embed="rId2"/>
                          <a:stretch>
                            <a:fillRect l="-170" t="-310000" r="-200681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>
                        <a:blipFill>
                          <a:blip r:embed="rId2"/>
                          <a:stretch>
                            <a:fillRect l="-100341" t="-310000" r="-10102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/>
                            <a:t>Standard-</a:t>
                          </a:r>
                          <a:r>
                            <a:rPr lang="it-CH" dirty="0" err="1"/>
                            <a:t>condition</a:t>
                          </a:r>
                          <a:r>
                            <a:rPr lang="it-CH" dirty="0"/>
                            <a:t> temperature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17801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>
                        <a:blipFill>
                          <a:blip r:embed="rId2"/>
                          <a:stretch>
                            <a:fillRect l="-170" t="-410000" r="-200681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>
                        <a:blipFill>
                          <a:blip r:embed="rId2"/>
                          <a:stretch>
                            <a:fillRect l="-100341" t="-410000" r="-10102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/>
                            <a:t>Power </a:t>
                          </a:r>
                          <a:r>
                            <a:rPr lang="it-CH" dirty="0" err="1"/>
                            <a:t>loss</a:t>
                          </a:r>
                          <a:r>
                            <a:rPr lang="it-CH" dirty="0"/>
                            <a:t> </a:t>
                          </a:r>
                          <a:r>
                            <a:rPr lang="it-CH" dirty="0" err="1"/>
                            <a:t>coefficient</a:t>
                          </a:r>
                          <a:endParaRPr lang="it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80833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>
                        <a:blipFill>
                          <a:blip r:embed="rId2"/>
                          <a:stretch>
                            <a:fillRect l="-170" t="-510000" r="-20068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>
                        <a:blipFill>
                          <a:blip r:embed="rId2"/>
                          <a:stretch>
                            <a:fillRect l="-100341" t="-510000" r="-10102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/>
                            <a:t>Reference </a:t>
                          </a:r>
                          <a:r>
                            <a:rPr lang="it-CH" dirty="0" err="1"/>
                            <a:t>irradiance</a:t>
                          </a:r>
                          <a:endParaRPr lang="it-C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42818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8A3A4-E600-5CCF-3E8C-9292ED1F0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</p:spPr>
        <p:txBody>
          <a:bodyPr/>
          <a:lstStyle/>
          <a:p>
            <a:r>
              <a:rPr lang="it-CH"/>
              <a:t>16-Nov-22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45716-ABA9-B274-D902-31E39693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24269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D387784-6111-1E66-9336-B5AA5005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Battery</a:t>
            </a:r>
            <a:endParaRPr lang="it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567E416D-E28B-C248-8EDB-CA9B1D3EC7E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87845311"/>
                  </p:ext>
                </p:extLst>
              </p:nvPr>
            </p:nvGraphicFramePr>
            <p:xfrm>
              <a:off x="731836" y="1830578"/>
              <a:ext cx="10728324" cy="31968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76108">
                      <a:extLst>
                        <a:ext uri="{9D8B030D-6E8A-4147-A177-3AD203B41FA5}">
                          <a16:colId xmlns:a16="http://schemas.microsoft.com/office/drawing/2014/main" val="1033463998"/>
                        </a:ext>
                      </a:extLst>
                    </a:gridCol>
                    <a:gridCol w="3576108">
                      <a:extLst>
                        <a:ext uri="{9D8B030D-6E8A-4147-A177-3AD203B41FA5}">
                          <a16:colId xmlns:a16="http://schemas.microsoft.com/office/drawing/2014/main" val="3384488052"/>
                        </a:ext>
                      </a:extLst>
                    </a:gridCol>
                    <a:gridCol w="3576108">
                      <a:extLst>
                        <a:ext uri="{9D8B030D-6E8A-4147-A177-3AD203B41FA5}">
                          <a16:colId xmlns:a16="http://schemas.microsoft.com/office/drawing/2014/main" val="1212937740"/>
                        </a:ext>
                      </a:extLst>
                    </a:gridCol>
                  </a:tblGrid>
                  <a:tr h="344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CH" dirty="0" err="1"/>
                            <a:t>Letter</a:t>
                          </a:r>
                          <a:endParaRPr lang="it-CH" dirty="0"/>
                        </a:p>
                      </a:txBody>
                      <a:tcPr anchor="ctr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CH" dirty="0"/>
                            <a:t>Value</a:t>
                          </a:r>
                        </a:p>
                      </a:txBody>
                      <a:tcPr anchor="ctr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CH" dirty="0" err="1"/>
                            <a:t>Description</a:t>
                          </a:r>
                          <a:endParaRPr lang="it-CH" dirty="0"/>
                        </a:p>
                      </a:txBody>
                      <a:tcPr anchor="ctr"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305904"/>
                      </a:ext>
                    </a:extLst>
                  </a:tr>
                  <a:tr h="3445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t-CH" b="0" i="0" smtClean="0">
                                        <a:latin typeface="Cambria Math" panose="02040503050406030204" pitchFamily="18" charset="0"/>
                                      </a:rPr>
                                      <m:t>oc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C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CH" b="0" i="1" smtClean="0">
                                    <a:latin typeface="Cambria Math" panose="02040503050406030204" pitchFamily="18" charset="0"/>
                                  </a:rPr>
                                  <m:t>126 </m:t>
                                </m:r>
                                <m:r>
                                  <m:rPr>
                                    <m:sty m:val="p"/>
                                  </m:rPr>
                                  <a:rPr lang="it-CH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it-CH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/>
                            <a:t>Open-</a:t>
                          </a:r>
                          <a:r>
                            <a:rPr lang="it-CH" dirty="0" err="1"/>
                            <a:t>circuit</a:t>
                          </a:r>
                          <a:r>
                            <a:rPr lang="it-CH" dirty="0"/>
                            <a:t> </a:t>
                          </a:r>
                          <a:r>
                            <a:rPr lang="it-CH" dirty="0" err="1"/>
                            <a:t>voltage</a:t>
                          </a:r>
                          <a:endParaRPr lang="it-C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0882884"/>
                      </a:ext>
                    </a:extLst>
                  </a:tr>
                  <a:tr h="3445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t-CH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C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CH" b="0" i="1" smtClean="0">
                                    <a:latin typeface="Cambria Math" panose="02040503050406030204" pitchFamily="18" charset="0"/>
                                  </a:rPr>
                                  <m:t>75 </m:t>
                                </m:r>
                                <m:r>
                                  <m:rPr>
                                    <m:sty m:val="p"/>
                                  </m:rPr>
                                  <a:rPr lang="it-CH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it-CH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 err="1"/>
                            <a:t>Internal</a:t>
                          </a:r>
                          <a:r>
                            <a:rPr lang="it-CH" dirty="0"/>
                            <a:t> </a:t>
                          </a:r>
                          <a:r>
                            <a:rPr lang="it-CH" dirty="0" err="1"/>
                            <a:t>resistance</a:t>
                          </a:r>
                          <a:endParaRPr lang="it-C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2465424"/>
                      </a:ext>
                    </a:extLst>
                  </a:tr>
                  <a:tr h="3445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C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  <m:t>5000 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CH" b="0" i="0" smtClean="0">
                                        <a:latin typeface="Cambria Math" panose="02040503050406030204" pitchFamily="18" charset="0"/>
                                      </a:rPr>
                                      <m:t>Wh</m:t>
                                    </m:r>
                                  </m:num>
                                  <m:den>
                                    <m: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  <m:t>126 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CH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den>
                                </m:f>
                                <m:r>
                                  <a:rPr lang="it-CH" b="0" i="1" smtClean="0">
                                    <a:latin typeface="Cambria Math" panose="02040503050406030204" pitchFamily="18" charset="0"/>
                                  </a:rPr>
                                  <m:t>3600=142′857 </m:t>
                                </m:r>
                                <m:r>
                                  <m:rPr>
                                    <m:sty m:val="p"/>
                                  </m:rPr>
                                  <a:rPr lang="it-CH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oMath>
                            </m:oMathPara>
                          </a14:m>
                          <a:endParaRPr lang="it-CH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/>
                            <a:t>Max </a:t>
                          </a:r>
                          <a:r>
                            <a:rPr lang="it-CH" dirty="0" err="1"/>
                            <a:t>capacity</a:t>
                          </a:r>
                          <a:endParaRPr lang="it-C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1780192"/>
                      </a:ext>
                    </a:extLst>
                  </a:tr>
                  <a:tr h="3445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t-CH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C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CH" b="0" i="1" smtClean="0">
                                    <a:latin typeface="Cambria Math" panose="02040503050406030204" pitchFamily="18" charset="0"/>
                                  </a:rPr>
                                  <m:t>78.4 </m:t>
                                </m:r>
                                <m:r>
                                  <m:rPr>
                                    <m:sty m:val="p"/>
                                  </m:rPr>
                                  <a:rPr lang="it-CH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it-CH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/>
                            <a:t>Max </a:t>
                          </a:r>
                          <a:r>
                            <a:rPr lang="it-CH" dirty="0" err="1"/>
                            <a:t>current</a:t>
                          </a:r>
                          <a:endParaRPr lang="it-C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18083306"/>
                      </a:ext>
                    </a:extLst>
                  </a:tr>
                  <a:tr h="3445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t-CH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C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CH" b="0" i="1" smtClean="0">
                                    <a:latin typeface="Cambria Math" panose="02040503050406030204" pitchFamily="18" charset="0"/>
                                  </a:rPr>
                                  <m:t>−39.2 </m:t>
                                </m:r>
                                <m:r>
                                  <m:rPr>
                                    <m:sty m:val="p"/>
                                  </m:rPr>
                                  <a:rPr lang="it-CH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it-CH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/>
                            <a:t>Min </a:t>
                          </a:r>
                          <a:r>
                            <a:rPr lang="it-CH" dirty="0" err="1"/>
                            <a:t>current</a:t>
                          </a:r>
                          <a:endParaRPr lang="it-C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94281810"/>
                      </a:ext>
                    </a:extLst>
                  </a:tr>
                  <a:tr h="3445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t-CH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a:rPr lang="it-CH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CH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C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CH" b="0" i="1" smtClean="0">
                                    <a:latin typeface="Cambria Math" panose="02040503050406030204" pitchFamily="18" charset="0"/>
                                  </a:rPr>
                                  <m:t>9878.4 </m:t>
                                </m:r>
                                <m:r>
                                  <m:rPr>
                                    <m:sty m:val="p"/>
                                  </m:rPr>
                                  <a:rPr lang="it-CH" b="0" i="0" smtClean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oMath>
                            </m:oMathPara>
                          </a14:m>
                          <a:endParaRPr lang="it-CH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/>
                            <a:t>Max </a:t>
                          </a:r>
                          <a:r>
                            <a:rPr lang="it-CH" dirty="0" err="1"/>
                            <a:t>battery</a:t>
                          </a:r>
                          <a:r>
                            <a:rPr lang="it-CH" dirty="0"/>
                            <a:t> power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3426803"/>
                      </a:ext>
                    </a:extLst>
                  </a:tr>
                  <a:tr h="3445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CH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t-CH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a:rPr lang="it-CH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it-CH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C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CH" b="0" i="1" smtClean="0">
                                    <a:latin typeface="Cambria Math" panose="02040503050406030204" pitchFamily="18" charset="0"/>
                                  </a:rPr>
                                  <m:t>−4939.4 </m:t>
                                </m:r>
                                <m:r>
                                  <m:rPr>
                                    <m:sty m:val="p"/>
                                  </m:rPr>
                                  <a:rPr lang="it-CH" b="0" i="0" smtClean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oMath>
                            </m:oMathPara>
                          </a14:m>
                          <a:endParaRPr lang="it-CH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/>
                            <a:t>Min </a:t>
                          </a:r>
                          <a:r>
                            <a:rPr lang="it-CH" dirty="0" err="1"/>
                            <a:t>battery</a:t>
                          </a:r>
                          <a:r>
                            <a:rPr lang="it-CH" dirty="0"/>
                            <a:t> power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03242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567E416D-E28B-C248-8EDB-CA9B1D3EC7E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87845311"/>
                  </p:ext>
                </p:extLst>
              </p:nvPr>
            </p:nvGraphicFramePr>
            <p:xfrm>
              <a:off x="731836" y="1830578"/>
              <a:ext cx="10728324" cy="31968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76108">
                      <a:extLst>
                        <a:ext uri="{9D8B030D-6E8A-4147-A177-3AD203B41FA5}">
                          <a16:colId xmlns:a16="http://schemas.microsoft.com/office/drawing/2014/main" val="1033463998"/>
                        </a:ext>
                      </a:extLst>
                    </a:gridCol>
                    <a:gridCol w="3576108">
                      <a:extLst>
                        <a:ext uri="{9D8B030D-6E8A-4147-A177-3AD203B41FA5}">
                          <a16:colId xmlns:a16="http://schemas.microsoft.com/office/drawing/2014/main" val="3384488052"/>
                        </a:ext>
                      </a:extLst>
                    </a:gridCol>
                    <a:gridCol w="3576108">
                      <a:extLst>
                        <a:ext uri="{9D8B030D-6E8A-4147-A177-3AD203B41FA5}">
                          <a16:colId xmlns:a16="http://schemas.microsoft.com/office/drawing/2014/main" val="121293774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CH" dirty="0" err="1"/>
                            <a:t>Letter</a:t>
                          </a:r>
                          <a:endParaRPr lang="it-CH" dirty="0"/>
                        </a:p>
                      </a:txBody>
                      <a:tcPr anchor="ctr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CH" dirty="0"/>
                            <a:t>Value</a:t>
                          </a:r>
                        </a:p>
                      </a:txBody>
                      <a:tcPr anchor="ctr"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CH" dirty="0" err="1"/>
                            <a:t>Description</a:t>
                          </a:r>
                          <a:endParaRPr lang="it-CH" dirty="0"/>
                        </a:p>
                      </a:txBody>
                      <a:tcPr anchor="ctr"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93059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" t="-108333" r="-200681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41" t="-108333" r="-101024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/>
                            <a:t>Open-</a:t>
                          </a:r>
                          <a:r>
                            <a:rPr lang="it-CH" dirty="0" err="1"/>
                            <a:t>circuit</a:t>
                          </a:r>
                          <a:r>
                            <a:rPr lang="it-CH" dirty="0"/>
                            <a:t> </a:t>
                          </a:r>
                          <a:r>
                            <a:rPr lang="it-CH" dirty="0" err="1"/>
                            <a:t>voltage</a:t>
                          </a:r>
                          <a:endParaRPr lang="it-C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208828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" t="-208333" r="-200681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41" t="-208333" r="-101024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 err="1"/>
                            <a:t>Internal</a:t>
                          </a:r>
                          <a:r>
                            <a:rPr lang="it-CH" dirty="0"/>
                            <a:t> </a:t>
                          </a:r>
                          <a:r>
                            <a:rPr lang="it-CH" dirty="0" err="1"/>
                            <a:t>resistance</a:t>
                          </a:r>
                          <a:endParaRPr lang="it-C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32465424"/>
                      </a:ext>
                    </a:extLst>
                  </a:tr>
                  <a:tr h="612394"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" t="-183168" r="-200681" b="-2564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41" t="-183168" r="-101024" b="-2564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/>
                            <a:t>Max </a:t>
                          </a:r>
                          <a:r>
                            <a:rPr lang="it-CH" dirty="0" err="1"/>
                            <a:t>capacity</a:t>
                          </a:r>
                          <a:endParaRPr lang="it-C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17801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" t="-476667" r="-200681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41" t="-476667" r="-101024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/>
                            <a:t>Max </a:t>
                          </a:r>
                          <a:r>
                            <a:rPr lang="it-CH" dirty="0" err="1"/>
                            <a:t>current</a:t>
                          </a:r>
                          <a:endParaRPr lang="it-C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180833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" t="-576667" r="-200681" b="-2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41" t="-576667" r="-101024" b="-2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/>
                            <a:t>Min </a:t>
                          </a:r>
                          <a:r>
                            <a:rPr lang="it-CH" dirty="0" err="1"/>
                            <a:t>current</a:t>
                          </a:r>
                          <a:endParaRPr lang="it-C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94281810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" t="-654839" r="-200681" b="-1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41" t="-654839" r="-101024" b="-1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/>
                            <a:t>Max </a:t>
                          </a:r>
                          <a:r>
                            <a:rPr lang="it-CH" dirty="0" err="1"/>
                            <a:t>battery</a:t>
                          </a:r>
                          <a:r>
                            <a:rPr lang="it-CH" dirty="0"/>
                            <a:t> power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3426803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" t="-754839" r="-200681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CH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41" t="-754839" r="-10102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CH" dirty="0"/>
                            <a:t>Min </a:t>
                          </a:r>
                          <a:r>
                            <a:rPr lang="it-CH" dirty="0" err="1"/>
                            <a:t>battery</a:t>
                          </a:r>
                          <a:r>
                            <a:rPr lang="it-CH" dirty="0"/>
                            <a:t> power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03242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8A3A4-E600-5CCF-3E8C-9292ED1F0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</p:spPr>
        <p:txBody>
          <a:bodyPr/>
          <a:lstStyle/>
          <a:p>
            <a:r>
              <a:rPr lang="it-CH"/>
              <a:t>16-Nov-22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45716-ABA9-B274-D902-31E39693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23179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16505839-6D32-4C24-A48A-AFC6571333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632332"/>
              </p:ext>
            </p:extLst>
          </p:nvPr>
        </p:nvGraphicFramePr>
        <p:xfrm>
          <a:off x="731837" y="956345"/>
          <a:ext cx="10728325" cy="5136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1674D4-3463-9A4C-83BE-7192056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CH"/>
              <a:t>16-Nov-22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888F34-5BCF-4C46-B42A-0BCEEC57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30096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083808-8BDF-1164-9BB2-2B4D07461C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19109-D5E5-589B-DE7D-1DCF29D7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AE559BA-25D4-947B-D97F-13E228333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sz="4000" dirty="0"/>
              <a:t>Components</a:t>
            </a:r>
            <a:br>
              <a:rPr lang="en-CH" sz="4000" dirty="0"/>
            </a:br>
            <a:br>
              <a:rPr lang="en-CH" sz="2800" dirty="0"/>
            </a:br>
            <a:r>
              <a:rPr lang="it-CH" sz="2800" dirty="0" err="1"/>
              <a:t>Weather</a:t>
            </a:r>
            <a:endParaRPr lang="en-CH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9DF44-71A9-908B-9B17-FA0FAC5B9C5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CH"/>
              <a:t>16-Nov-22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34554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D387784-6111-1E66-9336-B5AA5005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Irradiance</a:t>
            </a:r>
            <a:endParaRPr lang="it-CH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DBB2E6-A944-A3A6-C79B-20C758492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Time domain</a:t>
            </a:r>
          </a:p>
          <a:p>
            <a:r>
              <a:rPr lang="it-CH" dirty="0" err="1"/>
              <a:t>Influence</a:t>
            </a:r>
            <a:r>
              <a:rPr lang="it-CH" dirty="0"/>
              <a:t> in the PV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45716-ABA9-B274-D902-31E39693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21</a:t>
            </a:fld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8A3A4-E600-5CCF-3E8C-9292ED1F088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CH"/>
              <a:t>16-Nov-22</a:t>
            </a:r>
            <a:endParaRPr lang="de-D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6C5A41-13B5-80B8-206E-41F7358FC0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77370" y="1648989"/>
            <a:ext cx="5782792" cy="433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5838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D387784-6111-1E66-9336-B5AA5005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Temperature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608A18-0762-946B-6A41-0AD742D8F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Time and </a:t>
            </a:r>
            <a:r>
              <a:rPr lang="it-CH" dirty="0" err="1"/>
              <a:t>space</a:t>
            </a:r>
            <a:r>
              <a:rPr lang="it-CH" dirty="0"/>
              <a:t> domain</a:t>
            </a:r>
          </a:p>
          <a:p>
            <a:r>
              <a:rPr lang="it-CH" dirty="0" err="1"/>
              <a:t>Influence</a:t>
            </a:r>
            <a:r>
              <a:rPr lang="it-CH" dirty="0"/>
              <a:t> in the PV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45716-ABA9-B274-D902-31E39693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22</a:t>
            </a:fld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8A3A4-E600-5CCF-3E8C-9292ED1F088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CH"/>
              <a:t>16-Nov-22</a:t>
            </a:r>
            <a:endParaRPr lang="de-DE"/>
          </a:p>
        </p:txBody>
      </p:sp>
      <p:pic>
        <p:nvPicPr>
          <p:cNvPr id="7" name="Picture 6" descr="Chart, surface chart&#10;&#10;Description automatically generated">
            <a:extLst>
              <a:ext uri="{FF2B5EF4-FFF2-40B4-BE49-F238E27FC236}">
                <a16:creationId xmlns:a16="http://schemas.microsoft.com/office/drawing/2014/main" id="{F66C042D-2BFD-3AFF-23DA-0B5BD7C32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370" y="1648989"/>
            <a:ext cx="5782792" cy="433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4661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D387784-6111-1E66-9336-B5AA5005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Wind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244DAE-F099-A6BA-22B5-ED6C6743C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Time and </a:t>
            </a:r>
            <a:r>
              <a:rPr lang="it-CH" dirty="0" err="1"/>
              <a:t>space</a:t>
            </a:r>
            <a:r>
              <a:rPr lang="it-CH" dirty="0"/>
              <a:t> domain</a:t>
            </a:r>
          </a:p>
          <a:p>
            <a:r>
              <a:rPr lang="it-CH" dirty="0" err="1"/>
              <a:t>Influence</a:t>
            </a:r>
            <a:r>
              <a:rPr lang="it-CH" dirty="0"/>
              <a:t> in the PV model:</a:t>
            </a:r>
            <a:br>
              <a:rPr lang="it-CH" dirty="0"/>
            </a:br>
            <a:r>
              <a:rPr lang="it-CH" dirty="0">
                <a:sym typeface="Wingdings" panose="05000000000000000000" pitchFamily="2" charset="2"/>
              </a:rPr>
              <a:t> front and side wind with </a:t>
            </a:r>
            <a:r>
              <a:rPr lang="it-CH" dirty="0" err="1">
                <a:sym typeface="Wingdings" panose="05000000000000000000" pitchFamily="2" charset="2"/>
              </a:rPr>
              <a:t>velocity</a:t>
            </a:r>
            <a:endParaRPr lang="it-CH" dirty="0">
              <a:sym typeface="Wingdings" panose="05000000000000000000" pitchFamily="2" charset="2"/>
            </a:endParaRPr>
          </a:p>
          <a:p>
            <a:r>
              <a:rPr lang="it-CH" dirty="0" err="1">
                <a:sym typeface="Wingdings" panose="05000000000000000000" pitchFamily="2" charset="2"/>
              </a:rPr>
              <a:t>Influence</a:t>
            </a:r>
            <a:r>
              <a:rPr lang="it-CH" dirty="0">
                <a:sym typeface="Wingdings" panose="05000000000000000000" pitchFamily="2" charset="2"/>
              </a:rPr>
              <a:t> in the </a:t>
            </a:r>
            <a:r>
              <a:rPr lang="it-CH" dirty="0"/>
              <a:t>aero drag force:</a:t>
            </a:r>
            <a:br>
              <a:rPr lang="it-CH" dirty="0"/>
            </a:br>
            <a:r>
              <a:rPr lang="it-CH" dirty="0">
                <a:sym typeface="Wingdings" panose="05000000000000000000" pitchFamily="2" charset="2"/>
              </a:rPr>
              <a:t> front wind with </a:t>
            </a:r>
            <a:r>
              <a:rPr lang="it-CH" dirty="0" err="1">
                <a:sym typeface="Wingdings" panose="05000000000000000000" pitchFamily="2" charset="2"/>
              </a:rPr>
              <a:t>velocity</a:t>
            </a:r>
            <a:endParaRPr lang="it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8A3A4-E600-5CCF-3E8C-9292ED1F0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</p:spPr>
        <p:txBody>
          <a:bodyPr/>
          <a:lstStyle/>
          <a:p>
            <a:r>
              <a:rPr lang="it-CH"/>
              <a:t>16-Nov-22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45716-ABA9-B274-D902-31E39693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23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C6C975-4C9E-A6CB-EE99-1745B11EFD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77370" y="1648989"/>
            <a:ext cx="5782792" cy="433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9559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97CE38-E1A0-8D7A-7F1F-1B3DD9EF0B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19109-D5E5-589B-DE7D-1DCF29D7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AE559BA-25D4-947B-D97F-13E228333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sz="4000" dirty="0"/>
              <a:t>Components</a:t>
            </a:r>
            <a:br>
              <a:rPr lang="en-CH" sz="4000" dirty="0"/>
            </a:br>
            <a:br>
              <a:rPr lang="en-CH" sz="2800" dirty="0"/>
            </a:br>
            <a:r>
              <a:rPr lang="it-CH" sz="2800" dirty="0" err="1"/>
              <a:t>Route</a:t>
            </a:r>
            <a:endParaRPr lang="en-CH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9DF44-71A9-908B-9B17-FA0FAC5B9C5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CH"/>
              <a:t>16-Nov-22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46464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D387784-6111-1E66-9336-B5AA5005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Inclination</a:t>
            </a:r>
            <a:endParaRPr lang="it-CH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C4F719-15CE-6B34-AD7E-F47837329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Space domain</a:t>
            </a:r>
          </a:p>
          <a:p>
            <a:r>
              <a:rPr lang="it-CH" dirty="0" err="1"/>
              <a:t>Influence</a:t>
            </a:r>
            <a:r>
              <a:rPr lang="it-CH" dirty="0"/>
              <a:t> in the </a:t>
            </a:r>
            <a:r>
              <a:rPr lang="it-CH" dirty="0" err="1"/>
              <a:t>rolling</a:t>
            </a:r>
            <a:br>
              <a:rPr lang="it-CH" dirty="0"/>
            </a:br>
            <a:r>
              <a:rPr lang="it-CH" dirty="0"/>
              <a:t>and </a:t>
            </a:r>
            <a:r>
              <a:rPr lang="it-CH" dirty="0" err="1"/>
              <a:t>uphill</a:t>
            </a:r>
            <a:r>
              <a:rPr lang="it-CH" dirty="0"/>
              <a:t> </a:t>
            </a:r>
            <a:r>
              <a:rPr lang="it-CH" dirty="0" err="1"/>
              <a:t>forces</a:t>
            </a:r>
            <a:endParaRPr lang="it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8A3A4-E600-5CCF-3E8C-9292ED1F0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</p:spPr>
        <p:txBody>
          <a:bodyPr/>
          <a:lstStyle/>
          <a:p>
            <a:r>
              <a:rPr lang="it-CH"/>
              <a:t>16-Nov-22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45716-ABA9-B274-D902-31E39693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25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9646F-F06D-3124-D75F-0D2D192CDE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77370" y="1648989"/>
            <a:ext cx="5782792" cy="433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5757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D387784-6111-1E66-9336-B5AA5005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Max Speed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066B42-A222-D2C4-7B9D-841A5D53C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Space domain</a:t>
            </a:r>
          </a:p>
          <a:p>
            <a:r>
              <a:rPr lang="it-CH" dirty="0" err="1"/>
              <a:t>Constraint</a:t>
            </a:r>
            <a:r>
              <a:rPr lang="it-CH" dirty="0"/>
              <a:t> for the driver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8A3A4-E600-5CCF-3E8C-9292ED1F0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</p:spPr>
        <p:txBody>
          <a:bodyPr/>
          <a:lstStyle/>
          <a:p>
            <a:r>
              <a:rPr lang="it-CH"/>
              <a:t>16-Nov-22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45716-ABA9-B274-D902-31E39693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26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A36B5-8FF0-7D12-BF24-2BA95E733B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77370" y="1648989"/>
            <a:ext cx="5782792" cy="433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6010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3F6C95-F305-A601-E7F9-FA7B4794E9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19109-D5E5-589B-DE7D-1DCF29D7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AE559BA-25D4-947B-D97F-13E228333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sz="4000" dirty="0"/>
              <a:t>Components</a:t>
            </a:r>
            <a:br>
              <a:rPr lang="en-CH" sz="4000" dirty="0"/>
            </a:br>
            <a:br>
              <a:rPr lang="en-CH" sz="2800" dirty="0"/>
            </a:br>
            <a:r>
              <a:rPr lang="it-CH" sz="2800" dirty="0"/>
              <a:t>Driver</a:t>
            </a:r>
            <a:endParaRPr lang="en-CH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9DF44-71A9-908B-9B17-FA0FAC5B9C5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CH"/>
              <a:t>16-Nov-22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69336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BF91-8475-EF71-0770-535DFB2B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Decision</a:t>
            </a:r>
            <a:r>
              <a:rPr lang="it-CH" dirty="0"/>
              <a:t> Maker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446DA-76D0-868B-161D-81A6A4C0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28</a:t>
            </a:fld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E79BF-D5BC-2213-152B-4FF6550D9F9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CH"/>
              <a:t>16-Nov-22</a:t>
            </a:r>
            <a:endParaRPr lang="de-D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0ED2EE-7421-7522-B2B7-5489BB706763}"/>
              </a:ext>
            </a:extLst>
          </p:cNvPr>
          <p:cNvSpPr/>
          <p:nvPr/>
        </p:nvSpPr>
        <p:spPr>
          <a:xfrm>
            <a:off x="4905555" y="3073879"/>
            <a:ext cx="2380891" cy="1777042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 err="1"/>
              <a:t>Decision</a:t>
            </a:r>
            <a:endParaRPr lang="it-CH" dirty="0"/>
          </a:p>
          <a:p>
            <a:pPr algn="ctr"/>
            <a:r>
              <a:rPr lang="it-CH" dirty="0"/>
              <a:t>Maker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DAA201-2CC4-11FE-25BE-72AE4FCC3A82}"/>
              </a:ext>
            </a:extLst>
          </p:cNvPr>
          <p:cNvSpPr/>
          <p:nvPr/>
        </p:nvSpPr>
        <p:spPr>
          <a:xfrm>
            <a:off x="8398801" y="3073879"/>
            <a:ext cx="2380891" cy="1777042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/>
              <a:t>Controllers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6C112F-A5FD-4982-1C88-05ED9FE90ED0}"/>
              </a:ext>
            </a:extLst>
          </p:cNvPr>
          <p:cNvSpPr/>
          <p:nvPr/>
        </p:nvSpPr>
        <p:spPr>
          <a:xfrm>
            <a:off x="731837" y="1905713"/>
            <a:ext cx="1593012" cy="827996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/>
              <a:t>Position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E772A8-E984-DD35-ADEA-DD9D23587FCE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286446" y="3962400"/>
            <a:ext cx="111235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8ACF61D-1928-346E-36DE-8C8CBD94133B}"/>
              </a:ext>
            </a:extLst>
          </p:cNvPr>
          <p:cNvSpPr/>
          <p:nvPr/>
        </p:nvSpPr>
        <p:spPr>
          <a:xfrm>
            <a:off x="731837" y="5242594"/>
            <a:ext cx="1593012" cy="827996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 err="1"/>
              <a:t>SoC</a:t>
            </a:r>
            <a:endParaRPr lang="it-CH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C720D82-FAD6-37BA-0AA1-6E4D5261B1DD}"/>
              </a:ext>
            </a:extLst>
          </p:cNvPr>
          <p:cNvSpPr/>
          <p:nvPr/>
        </p:nvSpPr>
        <p:spPr>
          <a:xfrm>
            <a:off x="731837" y="4132336"/>
            <a:ext cx="1593012" cy="827996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 err="1"/>
              <a:t>Velocity</a:t>
            </a:r>
            <a:endParaRPr lang="it-CH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506CD85-9B6B-E946-AED1-51401F0F4A78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 flipV="1">
            <a:off x="2324849" y="3962400"/>
            <a:ext cx="2580706" cy="5839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C2BE85D-2878-42EA-5579-DCD7493EA03B}"/>
              </a:ext>
            </a:extLst>
          </p:cNvPr>
          <p:cNvSpPr/>
          <p:nvPr/>
        </p:nvSpPr>
        <p:spPr>
          <a:xfrm>
            <a:off x="731837" y="3015971"/>
            <a:ext cx="1593012" cy="827996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/>
              <a:t>Time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EBCA864-2305-164C-6343-87F39593EDD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2324849" y="3962400"/>
            <a:ext cx="2580706" cy="16941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CACE6E-17F9-7836-2332-FBC40F2C39E6}"/>
              </a:ext>
            </a:extLst>
          </p:cNvPr>
          <p:cNvCxnSpPr>
            <a:cxnSpLocks/>
            <a:stCxn id="36" idx="3"/>
            <a:endCxn id="6" idx="1"/>
          </p:cNvCxnSpPr>
          <p:nvPr/>
        </p:nvCxnSpPr>
        <p:spPr>
          <a:xfrm>
            <a:off x="2324849" y="3429969"/>
            <a:ext cx="2580706" cy="5324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CC48D5-9170-B36E-0B3F-4E30F3DA181F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324849" y="2319711"/>
            <a:ext cx="2580706" cy="16426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093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5" grpId="0" animBg="1"/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BF91-8475-EF71-0770-535DFB2B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Controllers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446DA-76D0-868B-161D-81A6A4C0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29</a:t>
            </a:fld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E79BF-D5BC-2213-152B-4FF6550D9F9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CH"/>
              <a:t>16-Nov-22</a:t>
            </a:r>
            <a:endParaRPr lang="de-D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730F96-E86C-7601-7292-4288F499AE6C}"/>
              </a:ext>
            </a:extLst>
          </p:cNvPr>
          <p:cNvSpPr/>
          <p:nvPr/>
        </p:nvSpPr>
        <p:spPr>
          <a:xfrm>
            <a:off x="2255354" y="1562743"/>
            <a:ext cx="2380891" cy="1777042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/>
              <a:t>Acceleration</a:t>
            </a:r>
          </a:p>
          <a:p>
            <a:pPr algn="ctr"/>
            <a:r>
              <a:rPr lang="it-CH" dirty="0"/>
              <a:t>PI controller</a:t>
            </a:r>
            <a:br>
              <a:rPr lang="it-CH" dirty="0"/>
            </a:br>
            <a:r>
              <a:rPr lang="it-CH" dirty="0"/>
              <a:t>on </a:t>
            </a:r>
            <a:r>
              <a:rPr lang="it-CH" dirty="0" err="1"/>
              <a:t>ramp</a:t>
            </a:r>
            <a:r>
              <a:rPr lang="it-CH" dirty="0"/>
              <a:t> </a:t>
            </a:r>
            <a:r>
              <a:rPr lang="it-CH" dirty="0" err="1"/>
              <a:t>velocity</a:t>
            </a:r>
            <a:endParaRPr lang="it-CH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2C6D88-658E-BEA5-1975-587770763793}"/>
              </a:ext>
            </a:extLst>
          </p:cNvPr>
          <p:cNvSpPr/>
          <p:nvPr/>
        </p:nvSpPr>
        <p:spPr>
          <a:xfrm>
            <a:off x="2255353" y="4305300"/>
            <a:ext cx="2380891" cy="1777042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 err="1"/>
              <a:t>Deceleration</a:t>
            </a:r>
            <a:endParaRPr lang="it-CH" dirty="0"/>
          </a:p>
          <a:p>
            <a:pPr algn="ctr"/>
            <a:r>
              <a:rPr lang="it-CH" dirty="0"/>
              <a:t>PI controller</a:t>
            </a:r>
            <a:br>
              <a:rPr lang="it-CH" dirty="0"/>
            </a:br>
            <a:r>
              <a:rPr lang="it-CH" dirty="0"/>
              <a:t>on </a:t>
            </a:r>
            <a:r>
              <a:rPr lang="it-CH" dirty="0" err="1"/>
              <a:t>ramp</a:t>
            </a:r>
            <a:r>
              <a:rPr lang="it-CH" dirty="0"/>
              <a:t> </a:t>
            </a:r>
            <a:r>
              <a:rPr lang="it-CH" dirty="0" err="1"/>
              <a:t>velocity</a:t>
            </a:r>
            <a:endParaRPr lang="it-CH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1893179-DFA8-36B6-CF38-BAF93BC45DB5}"/>
              </a:ext>
            </a:extLst>
          </p:cNvPr>
          <p:cNvSpPr/>
          <p:nvPr/>
        </p:nvSpPr>
        <p:spPr>
          <a:xfrm>
            <a:off x="5903250" y="2962275"/>
            <a:ext cx="2380891" cy="1777042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/>
              <a:t>Cruise</a:t>
            </a:r>
          </a:p>
          <a:p>
            <a:pPr algn="ctr"/>
            <a:r>
              <a:rPr lang="it-CH" dirty="0"/>
              <a:t>PI controller</a:t>
            </a:r>
            <a:br>
              <a:rPr lang="it-CH" dirty="0"/>
            </a:br>
            <a:r>
              <a:rPr lang="it-CH" dirty="0"/>
              <a:t>on </a:t>
            </a:r>
            <a:r>
              <a:rPr lang="it-CH" dirty="0" err="1"/>
              <a:t>velocity</a:t>
            </a:r>
            <a:r>
              <a:rPr lang="it-CH" dirty="0"/>
              <a:t> </a:t>
            </a:r>
            <a:r>
              <a:rPr lang="it-CH" dirty="0" err="1"/>
              <a:t>reference</a:t>
            </a:r>
            <a:endParaRPr lang="it-CH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0AD81A-C453-FCE5-54C8-6529C89A5AA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-209550" y="2451264"/>
            <a:ext cx="246490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1815DD-20AB-2F01-9033-6FD4F9FFEFE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-209550" y="3850796"/>
            <a:ext cx="61128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7B0391-8F43-3C77-C2C1-8A528614832C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-209550" y="5193821"/>
            <a:ext cx="246490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34DF2F9-4223-067B-F105-CB24DE645768}"/>
              </a:ext>
            </a:extLst>
          </p:cNvPr>
          <p:cNvSpPr/>
          <p:nvPr/>
        </p:nvSpPr>
        <p:spPr>
          <a:xfrm>
            <a:off x="8756694" y="2962275"/>
            <a:ext cx="2380891" cy="1777042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 err="1"/>
              <a:t>Cascaded</a:t>
            </a:r>
            <a:r>
              <a:rPr lang="it-CH" dirty="0"/>
              <a:t> controller</a:t>
            </a:r>
            <a:br>
              <a:rPr lang="it-CH" dirty="0"/>
            </a:br>
            <a:r>
              <a:rPr lang="it-CH" dirty="0"/>
              <a:t>on </a:t>
            </a:r>
            <a:r>
              <a:rPr lang="it-CH" dirty="0" err="1"/>
              <a:t>velocity</a:t>
            </a:r>
            <a:r>
              <a:rPr lang="it-CH" dirty="0"/>
              <a:t> and </a:t>
            </a:r>
            <a:r>
              <a:rPr lang="it-CH" dirty="0" err="1"/>
              <a:t>SoC</a:t>
            </a:r>
            <a:endParaRPr lang="it-CH" dirty="0"/>
          </a:p>
        </p:txBody>
      </p:sp>
      <p:sp>
        <p:nvSpPr>
          <p:cNvPr id="30" name="Content Placeholder 1">
            <a:extLst>
              <a:ext uri="{FF2B5EF4-FFF2-40B4-BE49-F238E27FC236}">
                <a16:creationId xmlns:a16="http://schemas.microsoft.com/office/drawing/2014/main" id="{91676D74-BB97-E6BF-062E-1E0CABF49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0392" y="3678919"/>
            <a:ext cx="400050" cy="343753"/>
          </a:xfrm>
        </p:spPr>
        <p:txBody>
          <a:bodyPr/>
          <a:lstStyle/>
          <a:p>
            <a:pPr marL="0" indent="0">
              <a:buNone/>
            </a:pPr>
            <a:r>
              <a:rPr lang="it-CH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3400820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9" grpId="0" animBg="1"/>
      <p:bldP spid="3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1330E3-A4A2-6888-27F8-AC50B53DEE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53D54-CAB0-EFD4-C029-6E0CFD58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3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84ADFE-9C13-F0F6-5EAB-624752CB3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err="1"/>
              <a:t>Problem</a:t>
            </a:r>
            <a:r>
              <a:rPr lang="it-CH" dirty="0"/>
              <a:t> Definition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19F86-B163-2206-94FF-4EEA4D9E1F4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CH"/>
              <a:t>16-Nov-22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04187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A56222-A59E-73AA-32F9-0994390D5E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DE202-23F4-9009-06C6-4663EDA9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9F897A3-2485-18B3-ABFF-2DDBFDC58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 err="1"/>
              <a:t>Results</a:t>
            </a:r>
            <a:endParaRPr lang="it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7BC8D-292F-8C08-B952-88DC9E5382E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CH"/>
              <a:t>16-Nov-22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06359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317237A-05CB-6351-7A30-1D2D50DD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15 Hours </a:t>
            </a:r>
            <a:r>
              <a:rPr lang="it-CH" dirty="0" err="1"/>
              <a:t>Simulation</a:t>
            </a:r>
            <a:endParaRPr lang="it-CH" dirty="0"/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A89F91E4-AB48-6487-7EA0-647ACA079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034" y="1412875"/>
            <a:ext cx="6239933" cy="467995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DF0EE-C7D1-9405-F3FC-CF5755E3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CH"/>
              <a:t>16-Nov-22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115A5-58E8-933B-0971-87D3D629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68599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11A274-A6E2-8275-C096-4C99672A35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3F874-2C71-7354-F4A1-723E6305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32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186FA8-2A74-383F-8FA2-CF3729997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Conclusion &amp; Next Steps</a:t>
            </a:r>
            <a:endParaRPr lang="it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66A63-9DFB-8FB6-B4A0-201D60818D4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CH"/>
              <a:t>16-Nov-22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64058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0814F2E-475B-42F1-B16F-49FE58014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Energy </a:t>
            </a:r>
            <a:r>
              <a:rPr lang="it-CH" dirty="0" err="1"/>
              <a:t>Optimization</a:t>
            </a:r>
            <a:endParaRPr lang="it-CH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7AEECD-F3E5-0A00-A295-5F87B3E34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err="1"/>
              <a:t>Barely</a:t>
            </a:r>
            <a:r>
              <a:rPr lang="it-CH" dirty="0"/>
              <a:t> finish the race</a:t>
            </a:r>
          </a:p>
          <a:p>
            <a:r>
              <a:rPr lang="it-CH" dirty="0"/>
              <a:t>Real life race </a:t>
            </a:r>
            <a:r>
              <a:rPr lang="it-CH" dirty="0" err="1"/>
              <a:t>could</a:t>
            </a:r>
            <a:r>
              <a:rPr lang="it-CH" dirty="0"/>
              <a:t> be </a:t>
            </a:r>
            <a:r>
              <a:rPr lang="it-CH" dirty="0" err="1"/>
              <a:t>even</a:t>
            </a:r>
            <a:r>
              <a:rPr lang="it-CH" dirty="0"/>
              <a:t> </a:t>
            </a:r>
            <a:r>
              <a:rPr lang="it-CH" dirty="0" err="1"/>
              <a:t>worse</a:t>
            </a:r>
            <a:endParaRPr lang="it-CH" dirty="0"/>
          </a:p>
          <a:p>
            <a:endParaRPr lang="it-CH" dirty="0"/>
          </a:p>
          <a:p>
            <a:pPr marL="0" indent="0">
              <a:buNone/>
            </a:pPr>
            <a:r>
              <a:rPr lang="it-CH" dirty="0">
                <a:sym typeface="Wingdings" panose="05000000000000000000" pitchFamily="2" charset="2"/>
              </a:rPr>
              <a:t> Strategy </a:t>
            </a:r>
            <a:r>
              <a:rPr lang="it-CH" dirty="0" err="1">
                <a:sym typeface="Wingdings" panose="05000000000000000000" pitchFamily="2" charset="2"/>
              </a:rPr>
              <a:t>is</a:t>
            </a:r>
            <a:r>
              <a:rPr lang="it-CH" dirty="0">
                <a:sym typeface="Wingdings" panose="05000000000000000000" pitchFamily="2" charset="2"/>
              </a:rPr>
              <a:t> </a:t>
            </a:r>
            <a:r>
              <a:rPr lang="it-CH" dirty="0" err="1">
                <a:sym typeface="Wingdings" panose="05000000000000000000" pitchFamily="2" charset="2"/>
              </a:rPr>
              <a:t>important</a:t>
            </a:r>
            <a:endParaRPr lang="it-CH" dirty="0"/>
          </a:p>
          <a:p>
            <a:pPr marL="0" indent="0">
              <a:buNone/>
            </a:pPr>
            <a:r>
              <a:rPr lang="it-CH" dirty="0">
                <a:sym typeface="Wingdings" panose="05000000000000000000" pitchFamily="2" charset="2"/>
              </a:rPr>
              <a:t> L</a:t>
            </a:r>
            <a:r>
              <a:rPr lang="it-CH" dirty="0"/>
              <a:t>imited energy budget </a:t>
            </a:r>
            <a:r>
              <a:rPr lang="it-CH" dirty="0" err="1"/>
              <a:t>has</a:t>
            </a:r>
            <a:r>
              <a:rPr lang="it-CH" dirty="0"/>
              <a:t> to be </a:t>
            </a:r>
            <a:r>
              <a:rPr lang="it-CH" dirty="0" err="1"/>
              <a:t>optimized</a:t>
            </a:r>
            <a:endParaRPr lang="it-C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72D08-4A1F-6147-6D8C-0055626E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CH"/>
              <a:t>16-Nov-22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36B7DC-C179-D2B7-C6E1-389D928E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3667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5945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56A7DE-2EA9-B3F2-DDC5-43AAE37F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Rules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BF35B3-ADD4-E572-2919-C773AD37B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err="1"/>
              <a:t>Driving</a:t>
            </a:r>
            <a:r>
              <a:rPr lang="it-CH" dirty="0"/>
              <a:t> time: 08:00 – 17:00</a:t>
            </a:r>
          </a:p>
          <a:p>
            <a:r>
              <a:rPr lang="it-CH" dirty="0" err="1"/>
              <a:t>Recharge</a:t>
            </a:r>
            <a:r>
              <a:rPr lang="it-CH" dirty="0"/>
              <a:t> </a:t>
            </a:r>
            <a:r>
              <a:rPr lang="it-CH" dirty="0" err="1"/>
              <a:t>possibilities</a:t>
            </a:r>
            <a:r>
              <a:rPr lang="it-CH" dirty="0"/>
              <a:t>: from 15 min </a:t>
            </a:r>
            <a:r>
              <a:rPr lang="it-CH" dirty="0" err="1"/>
              <a:t>before</a:t>
            </a:r>
            <a:r>
              <a:rPr lang="it-CH" dirty="0"/>
              <a:t> </a:t>
            </a:r>
            <a:r>
              <a:rPr lang="it-CH" dirty="0" err="1"/>
              <a:t>sunrise</a:t>
            </a:r>
            <a:r>
              <a:rPr lang="it-CH" dirty="0"/>
              <a:t> and </a:t>
            </a:r>
            <a:r>
              <a:rPr lang="it-CH" dirty="0" err="1"/>
              <a:t>until</a:t>
            </a:r>
            <a:r>
              <a:rPr lang="it-CH" dirty="0"/>
              <a:t> 15 min after </a:t>
            </a:r>
            <a:r>
              <a:rPr lang="it-CH" dirty="0" err="1"/>
              <a:t>sunset</a:t>
            </a:r>
            <a:endParaRPr lang="it-CH" dirty="0"/>
          </a:p>
          <a:p>
            <a:r>
              <a:rPr lang="it-CH" dirty="0" err="1"/>
              <a:t>Safety</a:t>
            </a:r>
            <a:r>
              <a:rPr lang="it-CH" dirty="0"/>
              <a:t> </a:t>
            </a:r>
            <a:r>
              <a:rPr lang="it-CH" dirty="0" err="1"/>
              <a:t>stops</a:t>
            </a:r>
            <a:r>
              <a:rPr lang="it-CH" dirty="0"/>
              <a:t> </a:t>
            </a:r>
            <a:r>
              <a:rPr lang="it-CH" dirty="0" err="1"/>
              <a:t>at</a:t>
            </a:r>
            <a:r>
              <a:rPr lang="it-CH" dirty="0"/>
              <a:t> </a:t>
            </a:r>
            <a:r>
              <a:rPr lang="it-CH" dirty="0" err="1"/>
              <a:t>certain</a:t>
            </a:r>
            <a:r>
              <a:rPr lang="it-CH" dirty="0"/>
              <a:t> location: 30 min</a:t>
            </a:r>
          </a:p>
          <a:p>
            <a:r>
              <a:rPr lang="it-CH" dirty="0"/>
              <a:t>Max </a:t>
            </a:r>
            <a:r>
              <a:rPr lang="it-CH" dirty="0" err="1"/>
              <a:t>allowed</a:t>
            </a:r>
            <a:r>
              <a:rPr lang="it-CH" dirty="0"/>
              <a:t> speed</a:t>
            </a:r>
          </a:p>
          <a:p>
            <a:r>
              <a:rPr lang="it-CH" strike="sngStrike" dirty="0"/>
              <a:t>Driver </a:t>
            </a:r>
            <a:r>
              <a:rPr lang="it-CH" strike="sngStrike" dirty="0" err="1"/>
              <a:t>change</a:t>
            </a:r>
            <a:endParaRPr lang="it-CH" strike="sngStrike" dirty="0"/>
          </a:p>
          <a:p>
            <a:r>
              <a:rPr lang="it-CH" strike="sngStrike" dirty="0"/>
              <a:t>Max time to </a:t>
            </a:r>
            <a:r>
              <a:rPr lang="it-CH" strike="sngStrike" dirty="0" err="1"/>
              <a:t>arrive</a:t>
            </a:r>
            <a:r>
              <a:rPr lang="it-CH" strike="sngStrike" dirty="0"/>
              <a:t> </a:t>
            </a:r>
            <a:r>
              <a:rPr lang="it-CH" strike="sngStrike" dirty="0" err="1"/>
              <a:t>at</a:t>
            </a:r>
            <a:r>
              <a:rPr lang="it-CH" strike="sngStrike" dirty="0"/>
              <a:t> </a:t>
            </a:r>
            <a:r>
              <a:rPr lang="it-CH" strike="sngStrike" dirty="0" err="1"/>
              <a:t>safety</a:t>
            </a:r>
            <a:r>
              <a:rPr lang="it-CH" strike="sngStrike" dirty="0"/>
              <a:t> </a:t>
            </a:r>
            <a:r>
              <a:rPr lang="it-CH" strike="sngStrike" dirty="0" err="1"/>
              <a:t>stops</a:t>
            </a:r>
            <a:endParaRPr lang="it-CH" strike="sngStrik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C3D082-604E-97C1-343A-B1C303E60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CH"/>
              <a:t>16-Nov-22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D2FBA-6F04-48E0-98C4-1EE93113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4</a:t>
            </a:fld>
            <a:endParaRPr lang="de-DE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CDCADBF9-5C8D-19CD-F9DD-C30F87FEA7DF}"/>
              </a:ext>
            </a:extLst>
          </p:cNvPr>
          <p:cNvSpPr/>
          <p:nvPr/>
        </p:nvSpPr>
        <p:spPr>
          <a:xfrm>
            <a:off x="9152627" y="2568814"/>
            <a:ext cx="211015" cy="709002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AC079C4-E0B3-2522-0184-C10D6AB8D99B}"/>
              </a:ext>
            </a:extLst>
          </p:cNvPr>
          <p:cNvSpPr/>
          <p:nvPr/>
        </p:nvSpPr>
        <p:spPr>
          <a:xfrm>
            <a:off x="5003984" y="3429000"/>
            <a:ext cx="211015" cy="709002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5927D750-1E9B-0F83-E245-C64AEE33AE65}"/>
              </a:ext>
            </a:extLst>
          </p:cNvPr>
          <p:cNvSpPr txBox="1">
            <a:spLocks/>
          </p:cNvSpPr>
          <p:nvPr/>
        </p:nvSpPr>
        <p:spPr>
          <a:xfrm>
            <a:off x="9444564" y="2707398"/>
            <a:ext cx="2058255" cy="4318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70000" indent="-27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14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14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CH" dirty="0"/>
              <a:t>Time domain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5AAB0DE6-96A3-31B2-CD25-2B4D091C1A28}"/>
              </a:ext>
            </a:extLst>
          </p:cNvPr>
          <p:cNvSpPr txBox="1">
            <a:spLocks/>
          </p:cNvSpPr>
          <p:nvPr/>
        </p:nvSpPr>
        <p:spPr>
          <a:xfrm>
            <a:off x="5338563" y="3567584"/>
            <a:ext cx="2058255" cy="43183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270000" indent="-27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14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14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CH" dirty="0"/>
              <a:t>Space domain</a:t>
            </a:r>
          </a:p>
        </p:txBody>
      </p:sp>
    </p:spTree>
    <p:extLst>
      <p:ext uri="{BB962C8B-B14F-4D97-AF65-F5344CB8AC3E}">
        <p14:creationId xmlns:p14="http://schemas.microsoft.com/office/powerpoint/2010/main" val="36997273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56A7DE-2EA9-B3F2-DDC5-43AAE37F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Requirements</a:t>
            </a:r>
            <a:r>
              <a:rPr lang="it-CH" dirty="0"/>
              <a:t> &amp; Goals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BF35B3-ADD4-E572-2919-C773AD37B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 err="1"/>
              <a:t>Robust</a:t>
            </a:r>
            <a:endParaRPr lang="it-CH" dirty="0"/>
          </a:p>
          <a:p>
            <a:r>
              <a:rPr lang="it-CH" dirty="0" err="1"/>
              <a:t>Stable</a:t>
            </a:r>
            <a:endParaRPr lang="it-CH" dirty="0"/>
          </a:p>
          <a:p>
            <a:r>
              <a:rPr lang="it-CH" dirty="0" err="1"/>
              <a:t>Simulation</a:t>
            </a:r>
            <a:r>
              <a:rPr lang="it-CH" dirty="0"/>
              <a:t> time </a:t>
            </a:r>
            <a:r>
              <a:rPr lang="it-CH" dirty="0" err="1"/>
              <a:t>as</a:t>
            </a:r>
            <a:r>
              <a:rPr lang="it-CH" dirty="0"/>
              <a:t> fast </a:t>
            </a:r>
            <a:r>
              <a:rPr lang="it-CH" dirty="0" err="1"/>
              <a:t>as</a:t>
            </a:r>
            <a:r>
              <a:rPr lang="it-CH" dirty="0"/>
              <a:t> </a:t>
            </a:r>
            <a:r>
              <a:rPr lang="it-CH" dirty="0" err="1"/>
              <a:t>possible</a:t>
            </a:r>
            <a:endParaRPr lang="it-CH" dirty="0"/>
          </a:p>
          <a:p>
            <a:endParaRPr lang="it-CH" dirty="0"/>
          </a:p>
          <a:p>
            <a:pPr marL="0" indent="0">
              <a:buNone/>
            </a:pPr>
            <a:r>
              <a:rPr lang="it-CH" dirty="0">
                <a:sym typeface="Wingdings" panose="05000000000000000000" pitchFamily="2" charset="2"/>
              </a:rPr>
              <a:t> Finish the race</a:t>
            </a:r>
          </a:p>
          <a:p>
            <a:pPr marL="0" indent="0">
              <a:buNone/>
            </a:pPr>
            <a:r>
              <a:rPr lang="it-CH" dirty="0">
                <a:sym typeface="Wingdings" panose="05000000000000000000" pitchFamily="2" charset="2"/>
              </a:rPr>
              <a:t> </a:t>
            </a:r>
            <a:r>
              <a:rPr lang="it-CH" dirty="0" err="1"/>
              <a:t>Minimize</a:t>
            </a:r>
            <a:r>
              <a:rPr lang="it-CH" dirty="0"/>
              <a:t> time to </a:t>
            </a:r>
            <a:r>
              <a:rPr lang="it-CH" dirty="0" err="1"/>
              <a:t>arrival</a:t>
            </a:r>
            <a:r>
              <a:rPr lang="it-CH" dirty="0"/>
              <a:t>, </a:t>
            </a:r>
            <a:r>
              <a:rPr lang="it-CH" dirty="0" err="1"/>
              <a:t>when</a:t>
            </a:r>
            <a:r>
              <a:rPr lang="it-CH" dirty="0"/>
              <a:t> </a:t>
            </a:r>
            <a:r>
              <a:rPr lang="it-CH" dirty="0" err="1"/>
              <a:t>subject</a:t>
            </a:r>
            <a:r>
              <a:rPr lang="it-CH" dirty="0"/>
              <a:t> to </a:t>
            </a:r>
            <a:r>
              <a:rPr lang="it-CH" dirty="0" err="1"/>
              <a:t>physical</a:t>
            </a:r>
            <a:r>
              <a:rPr lang="it-CH" dirty="0"/>
              <a:t> and </a:t>
            </a:r>
            <a:r>
              <a:rPr lang="it-CH" dirty="0" err="1"/>
              <a:t>meteorological</a:t>
            </a:r>
            <a:r>
              <a:rPr lang="it-CH" dirty="0"/>
              <a:t> </a:t>
            </a:r>
            <a:r>
              <a:rPr lang="it-CH" dirty="0" err="1"/>
              <a:t>constraint</a:t>
            </a:r>
            <a:endParaRPr lang="it-CH" dirty="0"/>
          </a:p>
          <a:p>
            <a:endParaRPr lang="it-CH" dirty="0"/>
          </a:p>
          <a:p>
            <a:endParaRPr lang="it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C3D082-604E-97C1-343A-B1C303E60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CH"/>
              <a:t>16-Nov-22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D2FBA-6F04-48E0-98C4-1EE93113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858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5B40-B394-0C5D-8340-E66D77540D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BFBA2-B1A1-AE7E-CBD3-920CCC31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5CAA701-0B29-FDCE-D8DF-FE20ADA1A8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Components</a:t>
            </a:r>
            <a:endParaRPr lang="it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B0F03-A55B-7568-2698-C6D2BD4DA9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CH"/>
              <a:t>16-Nov-22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50152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E3FBAC-CA81-3140-6EDB-C279FBFF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General </a:t>
            </a:r>
            <a:r>
              <a:rPr lang="it-CH" dirty="0" err="1"/>
              <a:t>Structure</a:t>
            </a:r>
            <a:r>
              <a:rPr lang="it-CH" dirty="0"/>
              <a:t> of the </a:t>
            </a:r>
            <a:r>
              <a:rPr lang="it-CH" dirty="0" err="1"/>
              <a:t>Simulation</a:t>
            </a:r>
            <a:endParaRPr lang="it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902950-647E-5EE3-3B08-5804957E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CH"/>
              <a:t>16-Nov-22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B0BC2-1CA5-50D4-4657-2DF5E1C4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7</a:t>
            </a:fld>
            <a:endParaRPr lang="de-D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F198C6-307A-4D59-6C65-22F146B3FCAC}"/>
              </a:ext>
            </a:extLst>
          </p:cNvPr>
          <p:cNvSpPr/>
          <p:nvPr/>
        </p:nvSpPr>
        <p:spPr>
          <a:xfrm>
            <a:off x="2122097" y="3450564"/>
            <a:ext cx="2380891" cy="1777042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/>
              <a:t>Driver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F5F0762-A338-4717-57FA-FB4734B19C58}"/>
              </a:ext>
            </a:extLst>
          </p:cNvPr>
          <p:cNvSpPr/>
          <p:nvPr/>
        </p:nvSpPr>
        <p:spPr>
          <a:xfrm>
            <a:off x="6883879" y="3450564"/>
            <a:ext cx="2380891" cy="1777042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/>
              <a:t>Plant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0CF582-BE90-3D92-A764-B1074EC4444B}"/>
              </a:ext>
            </a:extLst>
          </p:cNvPr>
          <p:cNvSpPr/>
          <p:nvPr/>
        </p:nvSpPr>
        <p:spPr>
          <a:xfrm>
            <a:off x="4502989" y="1229262"/>
            <a:ext cx="1593012" cy="827996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 err="1"/>
              <a:t>Weather</a:t>
            </a:r>
            <a:endParaRPr lang="it-CH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69B559-AC12-EFD8-5467-981C17A6B6C1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502988" y="4339085"/>
            <a:ext cx="238089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636261D-3560-66CB-1E73-DBE944064341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>
            <a:off x="6096001" y="1643260"/>
            <a:ext cx="1978324" cy="1807304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273796A-7254-16B8-3E45-AA21477FE842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H="1">
            <a:off x="2122097" y="4339085"/>
            <a:ext cx="7142673" cy="12700"/>
          </a:xfrm>
          <a:prstGeom prst="bentConnector5">
            <a:avLst>
              <a:gd name="adj1" fmla="val -12016"/>
              <a:gd name="adj2" fmla="val 12192457"/>
              <a:gd name="adj3" fmla="val 11274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353CA60-19D5-C54E-DC13-7FD4119F76B7}"/>
              </a:ext>
            </a:extLst>
          </p:cNvPr>
          <p:cNvCxnSpPr>
            <a:cxnSpLocks/>
          </p:cNvCxnSpPr>
          <p:nvPr/>
        </p:nvCxnSpPr>
        <p:spPr>
          <a:xfrm>
            <a:off x="5612925" y="2635304"/>
            <a:ext cx="1978324" cy="81526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D1BFF35-C9AF-8C48-58B2-91C2B3B6DEDE}"/>
              </a:ext>
            </a:extLst>
          </p:cNvPr>
          <p:cNvSpPr/>
          <p:nvPr/>
        </p:nvSpPr>
        <p:spPr>
          <a:xfrm>
            <a:off x="4502989" y="2221306"/>
            <a:ext cx="1593012" cy="827996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 err="1"/>
              <a:t>Route</a:t>
            </a:r>
            <a:endParaRPr lang="it-CH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D254B37-CE0B-66BA-0F87-24172CF60D1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57399" y="2660910"/>
            <a:ext cx="1736796" cy="78965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5D9196C-92B9-E501-6722-5F58C8EAAAB4}"/>
              </a:ext>
            </a:extLst>
          </p:cNvPr>
          <p:cNvSpPr/>
          <p:nvPr/>
        </p:nvSpPr>
        <p:spPr>
          <a:xfrm>
            <a:off x="9805359" y="2246915"/>
            <a:ext cx="1593012" cy="827996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dirty="0" err="1"/>
              <a:t>Vehicle</a:t>
            </a:r>
            <a:endParaRPr lang="it-CH" dirty="0"/>
          </a:p>
          <a:p>
            <a:pPr algn="ctr"/>
            <a:r>
              <a:rPr lang="it-CH" dirty="0" err="1"/>
              <a:t>Parameters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9784921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43" grpId="0" animBg="1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543B7-4C54-DB6A-B03A-82D441AD5B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19109-D5E5-589B-DE7D-1DCF29D7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AE559BA-25D4-947B-D97F-13E228333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sz="4000" dirty="0"/>
              <a:t>Components</a:t>
            </a:r>
            <a:br>
              <a:rPr lang="en-CH" sz="4000" dirty="0"/>
            </a:br>
            <a:br>
              <a:rPr lang="en-CH" sz="2800" dirty="0"/>
            </a:br>
            <a:r>
              <a:rPr lang="it-CH" sz="2800" dirty="0"/>
              <a:t>Plant</a:t>
            </a:r>
            <a:endParaRPr lang="en-CH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9DF44-71A9-908B-9B17-FA0FAC5B9C5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CH"/>
              <a:t>16-Nov-22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83251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6E92CB9-0FBE-C868-4B7C-7902150F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 err="1"/>
              <a:t>Longitudinal</a:t>
            </a:r>
            <a:r>
              <a:rPr lang="it-CH" dirty="0"/>
              <a:t> </a:t>
            </a:r>
            <a:r>
              <a:rPr lang="it-CH" dirty="0" err="1"/>
              <a:t>Vehicle</a:t>
            </a:r>
            <a:r>
              <a:rPr lang="it-CH" dirty="0"/>
              <a:t> Dynamics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E11E9-2B22-DF7D-C0ED-26A6D7F01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</p:spPr>
        <p:txBody>
          <a:bodyPr/>
          <a:lstStyle/>
          <a:p>
            <a:r>
              <a:rPr lang="it-CH"/>
              <a:t>16-Nov-22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06C81-48EF-495C-D0BC-323AC0A1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9</a:t>
            </a:fld>
            <a:endParaRPr lang="de-DE" dirty="0"/>
          </a:p>
        </p:txBody>
      </p:sp>
      <p:pic>
        <p:nvPicPr>
          <p:cNvPr id="15" name="Content Placeholder 14" descr="Text, letter&#10;&#10;Description automatically generated">
            <a:extLst>
              <a:ext uri="{FF2B5EF4-FFF2-40B4-BE49-F238E27FC236}">
                <a16:creationId xmlns:a16="http://schemas.microsoft.com/office/drawing/2014/main" id="{7F276879-C394-1869-E6D3-2D8E55A7A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8471"/>
          <a:stretch/>
        </p:blipFill>
        <p:spPr>
          <a:xfrm>
            <a:off x="920373" y="2393989"/>
            <a:ext cx="3793029" cy="968336"/>
          </a:xfrm>
        </p:spPr>
      </p:pic>
      <p:pic>
        <p:nvPicPr>
          <p:cNvPr id="17" name="Picture 16" descr="A picture containing sky, line&#10;&#10;Description automatically generated">
            <a:extLst>
              <a:ext uri="{FF2B5EF4-FFF2-40B4-BE49-F238E27FC236}">
                <a16:creationId xmlns:a16="http://schemas.microsoft.com/office/drawing/2014/main" id="{E1DFCAC2-6048-E94A-E284-CFB7992AE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568" y="2189083"/>
            <a:ext cx="5534059" cy="2741503"/>
          </a:xfrm>
          <a:prstGeom prst="rect">
            <a:avLst/>
          </a:prstGeom>
        </p:spPr>
      </p:pic>
      <p:pic>
        <p:nvPicPr>
          <p:cNvPr id="18" name="Content Placeholder 14" descr="Text, letter&#10;&#10;Description automatically generated">
            <a:extLst>
              <a:ext uri="{FF2B5EF4-FFF2-40B4-BE49-F238E27FC236}">
                <a16:creationId xmlns:a16="http://schemas.microsoft.com/office/drawing/2014/main" id="{E3428658-722F-00AF-3930-AAF8922C5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484"/>
          <a:stretch/>
        </p:blipFill>
        <p:spPr>
          <a:xfrm>
            <a:off x="920372" y="3817994"/>
            <a:ext cx="3793029" cy="13410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C61B8AC-5D46-801A-2322-09BEDB98033E}"/>
              </a:ext>
            </a:extLst>
          </p:cNvPr>
          <p:cNvSpPr txBox="1"/>
          <p:nvPr/>
        </p:nvSpPr>
        <p:spPr>
          <a:xfrm>
            <a:off x="5873117" y="4930586"/>
            <a:ext cx="4600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solidFill>
                  <a:schemeClr val="bg2">
                    <a:lumMod val="65000"/>
                  </a:schemeClr>
                </a:solidFill>
              </a:rPr>
              <a:t>Guzzella</a:t>
            </a:r>
            <a:r>
              <a:rPr lang="en-US" sz="900" dirty="0">
                <a:solidFill>
                  <a:schemeClr val="bg2">
                    <a:lumMod val="65000"/>
                  </a:schemeClr>
                </a:solidFill>
              </a:rPr>
              <a:t>, Sciaretta - Vehicle Propulsion System</a:t>
            </a:r>
            <a:endParaRPr lang="it-CH" sz="900" dirty="0">
              <a:solidFill>
                <a:schemeClr val="bg2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557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900" dirty="0" smtClean="0">
            <a:solidFill>
              <a:schemeClr val="bg2">
                <a:lumMod val="65000"/>
              </a:schemeClr>
            </a:solidFill>
          </a:defRPr>
        </a:defPPr>
      </a:lstStyle>
    </a:txDef>
  </a:objectDefaults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Vorlage_Praesentation" id="{4B926070-AF32-7F40-B7F4-387B612D789A}" vid="{D694835D-6A8F-E347-A983-608C17A72CE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A5EBD7CDB94442AB1BDE4D06C1B385" ma:contentTypeVersion="15" ma:contentTypeDescription="Create a new document." ma:contentTypeScope="" ma:versionID="22d5317bc2b0a318dc750aec9f5fd277">
  <xsd:schema xmlns:xsd="http://www.w3.org/2001/XMLSchema" xmlns:xs="http://www.w3.org/2001/XMLSchema" xmlns:p="http://schemas.microsoft.com/office/2006/metadata/properties" xmlns:ns2="532cd5fa-dee7-4915-b6a0-65b674f5a2eb" xmlns:ns3="fcdfdce5-1dc8-4127-8d50-bef3dedc0e23" targetNamespace="http://schemas.microsoft.com/office/2006/metadata/properties" ma:root="true" ma:fieldsID="7fb0eb571e5f93cf2b1b0eff4010b24a" ns2:_="" ns3:_="">
    <xsd:import namespace="532cd5fa-dee7-4915-b6a0-65b674f5a2eb"/>
    <xsd:import namespace="fcdfdce5-1dc8-4127-8d50-bef3dedc0e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2cd5fa-dee7-4915-b6a0-65b674f5a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325753ee-1565-428d-819f-4135842f58f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dfdce5-1dc8-4127-8d50-bef3dedc0e23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b80d567-df16-47a1-aec1-473090625bea}" ma:internalName="TaxCatchAll" ma:showField="CatchAllData" ma:web="fcdfdce5-1dc8-4127-8d50-bef3dedc0e2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32cd5fa-dee7-4915-b6a0-65b674f5a2eb">
      <Terms xmlns="http://schemas.microsoft.com/office/infopath/2007/PartnerControls"/>
    </lcf76f155ced4ddcb4097134ff3c332f>
    <TaxCatchAll xmlns="fcdfdce5-1dc8-4127-8d50-bef3dedc0e23" xsi:nil="true"/>
  </documentManagement>
</p:properties>
</file>

<file path=customXml/itemProps1.xml><?xml version="1.0" encoding="utf-8"?>
<ds:datastoreItem xmlns:ds="http://schemas.openxmlformats.org/officeDocument/2006/customXml" ds:itemID="{B7A75227-A609-4694-91A7-5EFEE211DF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2cd5fa-dee7-4915-b6a0-65b674f5a2eb"/>
    <ds:schemaRef ds:uri="fcdfdce5-1dc8-4127-8d50-bef3dedc0e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328F9E-57AF-43CF-97B3-141AC7B3B8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7340C9-BD88-4FCB-B2AC-6AA8F29A2D97}">
  <ds:schemaRefs>
    <ds:schemaRef ds:uri="532cd5fa-dee7-4915-b6a0-65b674f5a2eb"/>
    <ds:schemaRef ds:uri="http://purl.org/dc/terms/"/>
    <ds:schemaRef ds:uri="http://purl.org/dc/dcmitype/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fcdfdce5-1dc8-4127-8d50-bef3dedc0e2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1761</TotalTime>
  <Words>541</Words>
  <Application>Microsoft Office PowerPoint</Application>
  <PresentationFormat>Widescreen</PresentationFormat>
  <Paragraphs>257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Symbol</vt:lpstr>
      <vt:lpstr>ETH Zürich</vt:lpstr>
      <vt:lpstr>Update Presentation Simulation and Strategy    Bachelor Thesis Giacomo Mastroddi</vt:lpstr>
      <vt:lpstr>PowerPoint Presentation</vt:lpstr>
      <vt:lpstr>Problem Definition</vt:lpstr>
      <vt:lpstr>Rules</vt:lpstr>
      <vt:lpstr>Requirements &amp; Goals</vt:lpstr>
      <vt:lpstr>Components</vt:lpstr>
      <vt:lpstr>General Structure of the Simulation</vt:lpstr>
      <vt:lpstr>Components  Plant</vt:lpstr>
      <vt:lpstr>Longitudinal Vehicle Dynamics</vt:lpstr>
      <vt:lpstr>Electric Motor</vt:lpstr>
      <vt:lpstr>PV Module</vt:lpstr>
      <vt:lpstr>Battery Pack</vt:lpstr>
      <vt:lpstr>Components  Vehicle Parameters</vt:lpstr>
      <vt:lpstr>Structure</vt:lpstr>
      <vt:lpstr>Aero</vt:lpstr>
      <vt:lpstr>Suspension</vt:lpstr>
      <vt:lpstr>Motor</vt:lpstr>
      <vt:lpstr>PV</vt:lpstr>
      <vt:lpstr>Battery</vt:lpstr>
      <vt:lpstr>Components  Weather</vt:lpstr>
      <vt:lpstr>Irradiance</vt:lpstr>
      <vt:lpstr>Temperature</vt:lpstr>
      <vt:lpstr>Wind</vt:lpstr>
      <vt:lpstr>Components  Route</vt:lpstr>
      <vt:lpstr>Inclination</vt:lpstr>
      <vt:lpstr>Max Speed</vt:lpstr>
      <vt:lpstr>Components  Driver</vt:lpstr>
      <vt:lpstr>Decision Maker</vt:lpstr>
      <vt:lpstr>Controllers</vt:lpstr>
      <vt:lpstr>Results</vt:lpstr>
      <vt:lpstr>15 Hours Simulation</vt:lpstr>
      <vt:lpstr>Conclusion &amp; Next Steps</vt:lpstr>
      <vt:lpstr>Energy Optimization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Mastroddi  Giacomo</cp:lastModifiedBy>
  <cp:revision>4</cp:revision>
  <cp:lastPrinted>2022-03-04T15:21:40Z</cp:lastPrinted>
  <dcterms:created xsi:type="dcterms:W3CDTF">2021-10-28T13:06:01Z</dcterms:created>
  <dcterms:modified xsi:type="dcterms:W3CDTF">2022-12-21T15:47:46Z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0x01010087A5EBD7CDB94442AB1BDE4D06C1B385</vt:lpwstr>
  </property>
  <property fmtid="{D5CDD505-2E9C-101B-9397-08002B2CF9AE}" pid="3" name="MediaServiceImageTags">
    <vt:lpwstr/>
  </property>
</Properties>
</file>