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6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>
              <a:buNone/>
            </a:pPr>
            <a:fld id="{BB962C8B-B14F-4D97-AF65-F5344CB8AC3E}" type="datetimeFigureOut">
              <a:rPr lang="en-US" dirty="0">
                <a:latin typeface="Calibri" panose="020F0502020204030204" pitchFamily="34" charset="0"/>
              </a:rPr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>
              <a:buNone/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>
                <a:latin typeface="Calibri" panose="020F0502020204030204" pitchFamily="34" charset="0"/>
              </a:rPr>
            </a:fld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None/>
            </a:pP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BB962C8B-B14F-4D97-AF65-F5344CB8AC3E}" type="datetimeFigureOut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Workbook1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304800" y="4953000"/>
            <a:ext cx="8686800" cy="947738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Aceoffix Framework</a:t>
            </a:r>
            <a:endParaRPr lang="zh-CN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304800" y="5810250"/>
            <a:ext cx="8686800" cy="895350"/>
          </a:xfrm>
        </p:spPr>
        <p:txBody>
          <a:bodyPr vert="horz" wrap="square" lIns="91440" tIns="45720" rIns="91440" bIns="45720" anchor="t" anchorCtr="0"/>
          <a:p>
            <a:pPr algn="l" eaLnBrk="1" hangingPunct="1">
              <a:buClrTx/>
              <a:buSzTx/>
            </a:pPr>
            <a:r>
              <a:rPr lang="en-US" altLang="zh-CN" kern="120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Introduction</a:t>
            </a:r>
            <a:endParaRPr lang="zh-CN" altLang="zh-CN" kern="12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59170" y="55168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" name="Content Placeholder 4"/>
          <p:cNvGraphicFramePr>
            <a:graphicFrameLocks noGrp="1"/>
          </p:cNvGraphicFramePr>
          <p:nvPr/>
        </p:nvGraphicFramePr>
        <p:xfrm>
          <a:off x="1828800" y="1593850"/>
          <a:ext cx="7077075" cy="50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077710" imgH="5078095" progId="Excel.Chart.8">
                  <p:embed/>
                </p:oleObj>
              </mc:Choice>
              <mc:Fallback>
                <p:oleObj name="" r:id="rId1" imgW="7077710" imgH="5078095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593850"/>
                        <a:ext cx="7077075" cy="5075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1828800" y="188913"/>
            <a:ext cx="7077075" cy="10668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Aceoffix Framework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On-screen Show (4:3)</PresentationFormat>
  <Paragraphs>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Tahoma</vt:lpstr>
      <vt:lpstr>微软雅黑</vt:lpstr>
      <vt:lpstr>Arial Unicode MS</vt:lpstr>
      <vt:lpstr>Office Theme</vt:lpstr>
      <vt:lpstr>Excel.Chart.8</vt:lpstr>
      <vt:lpstr>Aceoffix Framework1</vt:lpstr>
      <vt:lpstr>Aceoffix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Polly</dc:creator>
  <cp:lastModifiedBy>Tom</cp:lastModifiedBy>
  <cp:revision>9</cp:revision>
  <dcterms:created xsi:type="dcterms:W3CDTF">2006-08-16T00:00:00Z</dcterms:created>
  <dcterms:modified xsi:type="dcterms:W3CDTF">2025-03-20T10:00:30Z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66B7FA5601C54F00B8F3AECD4D1350D1_13</vt:lpwstr>
  </property>
  <property fmtid="{D5CDD505-2E9C-101B-9397-08002B2CF9AE}" pid="3" name="KSOProductBuildVer">
    <vt:lpwstr>2052-12.1.0.20305</vt:lpwstr>
  </property>
</Properties>
</file>