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E7C6B-4493-39EF-25C6-2CB9CCF5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BC63D-33D5-EAC2-45F1-D2404FBD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D533B-E641-242A-5734-040352FB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45D-4DFF-4004-5FFD-EF86CC46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FFD4A-CF8B-9579-534E-8B0DB7D8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5206-1359-618F-C94A-DD2132E5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C7813-9684-079B-B7D0-52DA60F5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7D4F-6F6C-5F50-F220-C4006AF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D90B-00C8-E35D-3ADE-CFA0C4EA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DB80E-1B81-316E-B5B4-AF39AC84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5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6A528-EAFF-0CEF-1C67-8612DAB0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A198E-0CF3-2060-F96F-0B5B6288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9E28A-306F-47F7-3B1F-9D88B7BB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76157-94CA-C277-64C5-AB0BB6E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D2556-5F1F-EA24-1C67-6D1CF31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9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62D5-C2AF-5E2F-3F18-A2846D81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07634-C15D-CC15-0110-1B8C5219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8563-4A0C-8912-109A-0554A7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7F9E-618B-427F-ED29-A94284D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38ED-BC47-6056-4F35-0795B93E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7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F203-1915-504F-CA52-9C4605CF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F55BF-CB25-9D5D-BFEC-3314944C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FEB80-AB07-98F3-35C3-D24E2E0B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1C4C8-5EE0-89FB-AD5B-F4562183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A58AC-EC16-D802-A294-E14D625B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A1CE-0780-844E-0DDD-8A5DDF64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07C78-49DC-F72D-7FBE-2A55F67DD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69D4D-A0E9-200E-3731-C3E67018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E0DED-5D56-2BE8-B66F-C803CD01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46202-981D-E8E9-DBC4-76959C5B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A683B-BBCF-393D-830C-8899B35E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E5984-AF17-A307-1327-C7CF601B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03A11-3FE6-BE5A-DBD1-6EB0B89D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228A3-8BBC-8C5C-384B-90F68B22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0ED3F-95C6-5AB6-3EED-61E7EFED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2EF405-FB43-8721-44B9-78C86096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1C1350-A6D4-EE93-8193-1E4F36B4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7861CE-5198-83A5-D975-AD47714A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D9A24A-B72A-A84C-D8DE-1EC9401A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17D4-B103-E2BB-692B-5FCBBF07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925867-DF21-833E-7326-3DB93BB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16493-30E0-DD78-1692-A274C21D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FC4C5-C4DB-5247-5C7F-0893B37F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0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72F57-1032-E4D4-087C-56DB8EE3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B3B0D1-F59E-6FE7-4F19-33F31DBE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1FCFD-D9CC-025A-F454-6591172A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FF0F-8042-E5B2-FC1C-B66FE836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EBF03-1958-28CC-8CCC-A16EA4C8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63C-0553-8E88-C7E7-17005439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B8874-EA8F-D4F3-73F4-0B3EC2B2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806E7-8D5E-29A4-E5A7-73C584C1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700-4284-4ECA-8E72-F8F3AED8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4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0496-BED9-CFBE-D556-237C4D9C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B77DB8-6DB3-DC45-6B62-88FEFE17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4CF81-891B-3C7E-8FCA-1D2BCB54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DF92-AE40-7271-07A2-445BEA4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10646-7AD8-064D-02CC-A97C76CA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12FED-68D1-3C7A-2CE3-1DA5F1E2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6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074E0A-A5C0-B6D9-2332-7E295911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62123-928A-E509-56E8-47CB3122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0183A-9A3D-A6EC-0B03-076E8790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4809-59B2-4C1E-90A9-A2900BDE10C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7F5BB-EB34-7C85-3272-34172063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8E621-034A-1CDD-3441-2EC215F7C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43F7-7E5D-47D1-83DF-34D9AF435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53CF-13D2-8259-FEED-043F54B0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442" y="1703555"/>
            <a:ext cx="1495117" cy="1225216"/>
          </a:xfrm>
        </p:spPr>
        <p:txBody>
          <a:bodyPr anchor="ctr">
            <a:normAutofit fontScale="90000"/>
          </a:bodyPr>
          <a:lstStyle/>
          <a:p>
            <a:r>
              <a:rPr lang="en-US" altLang="ko-KR" sz="12000" dirty="0">
                <a:latin typeface="Rockwell Extra Bold" panose="02060903040505020403" pitchFamily="18" charset="0"/>
              </a:rPr>
              <a:t>H</a:t>
            </a:r>
            <a:endParaRPr lang="ko-KR" altLang="en-US" sz="12000" dirty="0">
              <a:latin typeface="Rockwell Extra Bold" panose="02060903040505020403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2559D3-686B-E5C6-609A-D00D3A47D234}"/>
              </a:ext>
            </a:extLst>
          </p:cNvPr>
          <p:cNvGrpSpPr/>
          <p:nvPr/>
        </p:nvGrpSpPr>
        <p:grpSpPr>
          <a:xfrm>
            <a:off x="5451033" y="2813172"/>
            <a:ext cx="1289935" cy="360000"/>
            <a:chOff x="5451032" y="2962468"/>
            <a:chExt cx="1289935" cy="36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4733FF-AC69-3AC6-DEE9-B25B346F606B}"/>
                </a:ext>
              </a:extLst>
            </p:cNvPr>
            <p:cNvSpPr/>
            <p:nvPr/>
          </p:nvSpPr>
          <p:spPr>
            <a:xfrm>
              <a:off x="5451032" y="2962468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9F0EFAF-67BE-0799-6F92-E9B28F694BD4}"/>
                </a:ext>
              </a:extLst>
            </p:cNvPr>
            <p:cNvSpPr/>
            <p:nvPr/>
          </p:nvSpPr>
          <p:spPr>
            <a:xfrm>
              <a:off x="5916000" y="2962468"/>
              <a:ext cx="360000" cy="3600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B227789-E282-E6DB-495B-7F78E74C2DDA}"/>
                </a:ext>
              </a:extLst>
            </p:cNvPr>
            <p:cNvSpPr/>
            <p:nvPr/>
          </p:nvSpPr>
          <p:spPr>
            <a:xfrm>
              <a:off x="6380967" y="2962468"/>
              <a:ext cx="360000" cy="36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B5F968-89F7-7DBE-A1A6-ED8D6755C330}"/>
              </a:ext>
            </a:extLst>
          </p:cNvPr>
          <p:cNvSpPr/>
          <p:nvPr/>
        </p:nvSpPr>
        <p:spPr>
          <a:xfrm>
            <a:off x="5266576" y="1666996"/>
            <a:ext cx="1658848" cy="16045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6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Rockwell Extra Bold</vt:lpstr>
      <vt:lpstr>Office 테마</vt:lpstr>
      <vt:lpstr>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2</cp:revision>
  <dcterms:created xsi:type="dcterms:W3CDTF">2024-11-10T03:23:20Z</dcterms:created>
  <dcterms:modified xsi:type="dcterms:W3CDTF">2024-11-10T04:11:56Z</dcterms:modified>
</cp:coreProperties>
</file>