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5" r:id="rId13"/>
    <p:sldId id="274" r:id="rId14"/>
    <p:sldId id="277" r:id="rId15"/>
    <p:sldId id="276" r:id="rId16"/>
    <p:sldId id="278" r:id="rId17"/>
    <p:sldId id="279" r:id="rId18"/>
    <p:sldId id="272" r:id="rId19"/>
    <p:sldId id="273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EBF3A-5390-4FFC-ACF4-27E8929FD0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FF6FE-F5CB-4FE1-93BE-A3E7E7DC8809}">
      <dgm:prSet/>
      <dgm:spPr/>
      <dgm:t>
        <a:bodyPr/>
        <a:lstStyle/>
        <a:p>
          <a:pPr rtl="0"/>
          <a:r>
            <a:rPr lang="en-ID" smtClean="0"/>
            <a:t>Teknologi informasi adalah teknologi yang memanfaatkan computer sebagai perangkat utama untuk </a:t>
          </a:r>
          <a:r>
            <a:rPr lang="en-ID" b="1" smtClean="0"/>
            <a:t>mengolah</a:t>
          </a:r>
          <a:r>
            <a:rPr lang="en-ID" smtClean="0"/>
            <a:t> data menjadi informasi yang bermanfaat. </a:t>
          </a:r>
          <a:endParaRPr lang="en-US"/>
        </a:p>
      </dgm:t>
    </dgm:pt>
    <dgm:pt modelId="{18693504-62ED-4F7C-8F22-BEF2DEAC4918}" type="parTrans" cxnId="{E122932B-E7E1-40BD-9B6F-B6E079885CA7}">
      <dgm:prSet/>
      <dgm:spPr/>
      <dgm:t>
        <a:bodyPr/>
        <a:lstStyle/>
        <a:p>
          <a:endParaRPr lang="en-US"/>
        </a:p>
      </dgm:t>
    </dgm:pt>
    <dgm:pt modelId="{366A854B-A50E-4DE9-B162-40700447A8C6}" type="sibTrans" cxnId="{E122932B-E7E1-40BD-9B6F-B6E079885CA7}">
      <dgm:prSet/>
      <dgm:spPr/>
      <dgm:t>
        <a:bodyPr/>
        <a:lstStyle/>
        <a:p>
          <a:endParaRPr lang="en-US"/>
        </a:p>
      </dgm:t>
    </dgm:pt>
    <dgm:pt modelId="{B638E7E4-880A-43F0-8F74-F8E5F313D602}">
      <dgm:prSet/>
      <dgm:spPr/>
      <dgm:t>
        <a:bodyPr/>
        <a:lstStyle/>
        <a:p>
          <a:pPr rtl="0"/>
          <a:r>
            <a:rPr lang="en-ID" b="1" dirty="0" err="1" smtClean="0"/>
            <a:t>Pengolahan</a:t>
          </a:r>
          <a:r>
            <a:rPr lang="en-ID" dirty="0" smtClean="0"/>
            <a:t> data </a:t>
          </a:r>
          <a:r>
            <a:rPr lang="en-ID" dirty="0" err="1" smtClean="0"/>
            <a:t>dengan</a:t>
          </a:r>
          <a:r>
            <a:rPr lang="en-ID" dirty="0" smtClean="0"/>
            <a:t> computer </a:t>
          </a:r>
          <a:r>
            <a:rPr lang="en-ID" dirty="0" err="1" smtClean="0"/>
            <a:t>disebut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istilah</a:t>
          </a:r>
          <a:r>
            <a:rPr lang="en-ID" dirty="0" smtClean="0"/>
            <a:t> </a:t>
          </a:r>
          <a:r>
            <a:rPr lang="en-ID" dirty="0" err="1" smtClean="0"/>
            <a:t>pengolahan</a:t>
          </a:r>
          <a:r>
            <a:rPr lang="en-ID" dirty="0" smtClean="0"/>
            <a:t> </a:t>
          </a:r>
          <a:r>
            <a:rPr lang="en-ID" b="1" dirty="0" smtClean="0"/>
            <a:t>data</a:t>
          </a:r>
          <a:r>
            <a:rPr lang="en-ID" dirty="0" smtClean="0"/>
            <a:t> </a:t>
          </a:r>
          <a:r>
            <a:rPr lang="en-ID" dirty="0" err="1" smtClean="0"/>
            <a:t>elektronik</a:t>
          </a:r>
          <a:r>
            <a:rPr lang="en-ID" dirty="0" smtClean="0"/>
            <a:t> (EDP) </a:t>
          </a:r>
          <a:r>
            <a:rPr lang="en-ID" dirty="0" err="1" smtClean="0"/>
            <a:t>adalah</a:t>
          </a:r>
          <a:r>
            <a:rPr lang="en-ID" dirty="0" smtClean="0"/>
            <a:t> proses </a:t>
          </a:r>
          <a:r>
            <a:rPr lang="en-ID" dirty="0" err="1" smtClean="0"/>
            <a:t>manipulasi</a:t>
          </a:r>
          <a:r>
            <a:rPr lang="en-ID" dirty="0" smtClean="0"/>
            <a:t> data </a:t>
          </a:r>
          <a:r>
            <a:rPr lang="en-ID" dirty="0" err="1" smtClean="0"/>
            <a:t>ke</a:t>
          </a:r>
          <a:r>
            <a:rPr lang="en-ID" dirty="0" smtClean="0"/>
            <a:t> </a:t>
          </a:r>
          <a:r>
            <a:rPr lang="en-ID" dirty="0" err="1" smtClean="0"/>
            <a:t>dalam</a:t>
          </a:r>
          <a:r>
            <a:rPr lang="en-ID" dirty="0" smtClean="0"/>
            <a:t> </a:t>
          </a:r>
          <a:r>
            <a:rPr lang="en-ID" dirty="0" err="1" smtClean="0"/>
            <a:t>bentuk</a:t>
          </a:r>
          <a:r>
            <a:rPr lang="en-ID" dirty="0" smtClean="0"/>
            <a:t> yang </a:t>
          </a:r>
          <a:r>
            <a:rPr lang="en-ID" dirty="0" err="1" smtClean="0"/>
            <a:t>lebih</a:t>
          </a:r>
          <a:r>
            <a:rPr lang="en-ID" dirty="0" smtClean="0"/>
            <a:t> </a:t>
          </a:r>
          <a:r>
            <a:rPr lang="en-ID" dirty="0" err="1" smtClean="0"/>
            <a:t>berguna</a:t>
          </a:r>
          <a:r>
            <a:rPr lang="en-ID" dirty="0" smtClean="0"/>
            <a:t> </a:t>
          </a:r>
          <a:r>
            <a:rPr lang="en-ID" dirty="0" err="1" smtClean="0"/>
            <a:t>berupa</a:t>
          </a:r>
          <a:r>
            <a:rPr lang="en-ID" dirty="0" smtClean="0"/>
            <a:t> </a:t>
          </a:r>
          <a:r>
            <a:rPr lang="en-ID" b="1" dirty="0" err="1" smtClean="0"/>
            <a:t>informasi</a:t>
          </a:r>
          <a:r>
            <a:rPr lang="en-ID" dirty="0" smtClean="0"/>
            <a:t> </a:t>
          </a:r>
          <a:r>
            <a:rPr lang="en-ID" dirty="0" err="1" smtClean="0"/>
            <a:t>dengan</a:t>
          </a:r>
          <a:r>
            <a:rPr lang="en-ID" dirty="0" smtClean="0"/>
            <a:t> </a:t>
          </a:r>
          <a:r>
            <a:rPr lang="en-ID" dirty="0" err="1" smtClean="0"/>
            <a:t>menggunakan</a:t>
          </a:r>
          <a:r>
            <a:rPr lang="en-ID" dirty="0" smtClean="0"/>
            <a:t> </a:t>
          </a:r>
          <a:r>
            <a:rPr lang="en-ID" b="0" dirty="0" smtClean="0"/>
            <a:t>computer</a:t>
          </a:r>
          <a:r>
            <a:rPr lang="en-ID" dirty="0" smtClean="0"/>
            <a:t>. </a:t>
          </a:r>
          <a:endParaRPr lang="en-US" dirty="0"/>
        </a:p>
      </dgm:t>
    </dgm:pt>
    <dgm:pt modelId="{D383C96D-A376-4F73-B255-C691D3265C95}" type="parTrans" cxnId="{48605584-B0D0-48AC-A827-32FAD8EFF244}">
      <dgm:prSet/>
      <dgm:spPr/>
      <dgm:t>
        <a:bodyPr/>
        <a:lstStyle/>
        <a:p>
          <a:endParaRPr lang="en-US"/>
        </a:p>
      </dgm:t>
    </dgm:pt>
    <dgm:pt modelId="{6307A6A2-8E68-456E-9030-1373986676E4}" type="sibTrans" cxnId="{48605584-B0D0-48AC-A827-32FAD8EFF244}">
      <dgm:prSet/>
      <dgm:spPr/>
      <dgm:t>
        <a:bodyPr/>
        <a:lstStyle/>
        <a:p>
          <a:endParaRPr lang="en-US"/>
        </a:p>
      </dgm:t>
    </dgm:pt>
    <dgm:pt modelId="{3E6F22A6-9B6B-426A-A4EA-91CD6139A504}">
      <dgm:prSet/>
      <dgm:spPr/>
      <dgm:t>
        <a:bodyPr/>
        <a:lstStyle/>
        <a:p>
          <a:r>
            <a:rPr lang="en-ID" smtClean="0"/>
            <a:t>Data adalah objek yang belum dan akan dilakukan pengolahan sifatnya mentah.</a:t>
          </a:r>
          <a:endParaRPr lang="en-ID" dirty="0" smtClean="0"/>
        </a:p>
      </dgm:t>
    </dgm:pt>
    <dgm:pt modelId="{8C7DD486-4C71-44DF-BD27-CC5BF03D5514}" type="parTrans" cxnId="{20A3B924-4F62-4CD3-AA9C-3B244BF73F31}">
      <dgm:prSet/>
      <dgm:spPr/>
      <dgm:t>
        <a:bodyPr/>
        <a:lstStyle/>
        <a:p>
          <a:endParaRPr lang="en-US"/>
        </a:p>
      </dgm:t>
    </dgm:pt>
    <dgm:pt modelId="{F3CB37E4-C5FB-47DF-A466-12B2D00C8448}" type="sibTrans" cxnId="{20A3B924-4F62-4CD3-AA9C-3B244BF73F31}">
      <dgm:prSet/>
      <dgm:spPr/>
      <dgm:t>
        <a:bodyPr/>
        <a:lstStyle/>
        <a:p>
          <a:endParaRPr lang="en-US"/>
        </a:p>
      </dgm:t>
    </dgm:pt>
    <dgm:pt modelId="{6FC67232-2F84-4E66-B28E-79EC9AD669BF}">
      <dgm:prSet/>
      <dgm:spPr/>
      <dgm:t>
        <a:bodyPr/>
        <a:lstStyle/>
        <a:p>
          <a:r>
            <a:rPr lang="en-ID" smtClean="0"/>
            <a:t>Informasi adalah data yang telah terolah dan sifatnya menjadi data lain yang bermanfaat yang biasa disebut informasi</a:t>
          </a:r>
          <a:endParaRPr lang="en-US"/>
        </a:p>
      </dgm:t>
    </dgm:pt>
    <dgm:pt modelId="{556A300A-0294-4EBD-89A6-7BB127CBC838}" type="parTrans" cxnId="{E0EBDF34-BEC2-4563-9FFD-6AC9B99C4FBD}">
      <dgm:prSet/>
      <dgm:spPr/>
      <dgm:t>
        <a:bodyPr/>
        <a:lstStyle/>
        <a:p>
          <a:endParaRPr lang="en-US"/>
        </a:p>
      </dgm:t>
    </dgm:pt>
    <dgm:pt modelId="{1EE8BFB2-7AC6-43EF-9192-F9D8B64002B0}" type="sibTrans" cxnId="{E0EBDF34-BEC2-4563-9FFD-6AC9B99C4FBD}">
      <dgm:prSet/>
      <dgm:spPr/>
      <dgm:t>
        <a:bodyPr/>
        <a:lstStyle/>
        <a:p>
          <a:endParaRPr lang="en-US"/>
        </a:p>
      </dgm:t>
    </dgm:pt>
    <dgm:pt modelId="{42F21A84-6A62-4A69-89E9-1A8C5505855C}" type="pres">
      <dgm:prSet presAssocID="{49DEBF3A-5390-4FFC-ACF4-27E8929FD0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610B15-0637-450D-9653-6A4007A859E2}" type="pres">
      <dgm:prSet presAssocID="{701FF6FE-F5CB-4FE1-93BE-A3E7E7DC88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684E1-D8F2-4AD3-9B29-91A1CD250202}" type="pres">
      <dgm:prSet presAssocID="{366A854B-A50E-4DE9-B162-40700447A8C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F2E0E53-2270-41B6-9928-0CE6002422D8}" type="pres">
      <dgm:prSet presAssocID="{366A854B-A50E-4DE9-B162-40700447A8C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FD0DBB9-29EF-4023-B4B2-DB6D7C0E8898}" type="pres">
      <dgm:prSet presAssocID="{B638E7E4-880A-43F0-8F74-F8E5F313D60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65367D-C256-4708-A021-C31FD2D5CAB7}" type="pres">
      <dgm:prSet presAssocID="{6307A6A2-8E68-456E-9030-1373986676E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084ED44-3746-487F-862B-7A4537906EDE}" type="pres">
      <dgm:prSet presAssocID="{6307A6A2-8E68-456E-9030-1373986676E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A86465E-A255-47CB-B575-8B6C6BB1B632}" type="pres">
      <dgm:prSet presAssocID="{3E6F22A6-9B6B-426A-A4EA-91CD6139A50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FB341-A1F5-4543-A05F-EB7A27791A9F}" type="pres">
      <dgm:prSet presAssocID="{F3CB37E4-C5FB-47DF-A466-12B2D00C844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AD38944-A653-4578-9821-6B199E5FFD5B}" type="pres">
      <dgm:prSet presAssocID="{F3CB37E4-C5FB-47DF-A466-12B2D00C844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A448AB0-BFC9-4FC8-9692-A14029960AB4}" type="pres">
      <dgm:prSet presAssocID="{6FC67232-2F84-4E66-B28E-79EC9AD669B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EBDF34-BEC2-4563-9FFD-6AC9B99C4FBD}" srcId="{49DEBF3A-5390-4FFC-ACF4-27E8929FD056}" destId="{6FC67232-2F84-4E66-B28E-79EC9AD669BF}" srcOrd="3" destOrd="0" parTransId="{556A300A-0294-4EBD-89A6-7BB127CBC838}" sibTransId="{1EE8BFB2-7AC6-43EF-9192-F9D8B64002B0}"/>
    <dgm:cxn modelId="{F309F92A-49C4-42D8-8747-256CEB81ABAC}" type="presOf" srcId="{6307A6A2-8E68-456E-9030-1373986676E4}" destId="{6084ED44-3746-487F-862B-7A4537906EDE}" srcOrd="1" destOrd="0" presId="urn:microsoft.com/office/officeart/2005/8/layout/process1"/>
    <dgm:cxn modelId="{5F37A7C4-04C5-4938-B7B8-C527960BBEFC}" type="presOf" srcId="{3E6F22A6-9B6B-426A-A4EA-91CD6139A504}" destId="{1A86465E-A255-47CB-B575-8B6C6BB1B632}" srcOrd="0" destOrd="0" presId="urn:microsoft.com/office/officeart/2005/8/layout/process1"/>
    <dgm:cxn modelId="{0066E818-E68F-4FCD-AEB7-6F34D48033EE}" type="presOf" srcId="{6307A6A2-8E68-456E-9030-1373986676E4}" destId="{BC65367D-C256-4708-A021-C31FD2D5CAB7}" srcOrd="0" destOrd="0" presId="urn:microsoft.com/office/officeart/2005/8/layout/process1"/>
    <dgm:cxn modelId="{6FEDFD79-BB7A-41E0-B062-9EE9432C756B}" type="presOf" srcId="{366A854B-A50E-4DE9-B162-40700447A8C6}" destId="{9F2E0E53-2270-41B6-9928-0CE6002422D8}" srcOrd="1" destOrd="0" presId="urn:microsoft.com/office/officeart/2005/8/layout/process1"/>
    <dgm:cxn modelId="{20A3B924-4F62-4CD3-AA9C-3B244BF73F31}" srcId="{49DEBF3A-5390-4FFC-ACF4-27E8929FD056}" destId="{3E6F22A6-9B6B-426A-A4EA-91CD6139A504}" srcOrd="2" destOrd="0" parTransId="{8C7DD486-4C71-44DF-BD27-CC5BF03D5514}" sibTransId="{F3CB37E4-C5FB-47DF-A466-12B2D00C8448}"/>
    <dgm:cxn modelId="{E122932B-E7E1-40BD-9B6F-B6E079885CA7}" srcId="{49DEBF3A-5390-4FFC-ACF4-27E8929FD056}" destId="{701FF6FE-F5CB-4FE1-93BE-A3E7E7DC8809}" srcOrd="0" destOrd="0" parTransId="{18693504-62ED-4F7C-8F22-BEF2DEAC4918}" sibTransId="{366A854B-A50E-4DE9-B162-40700447A8C6}"/>
    <dgm:cxn modelId="{67D5B96B-076F-4AF9-9CF2-7290BD70EFBB}" type="presOf" srcId="{6FC67232-2F84-4E66-B28E-79EC9AD669BF}" destId="{BA448AB0-BFC9-4FC8-9692-A14029960AB4}" srcOrd="0" destOrd="0" presId="urn:microsoft.com/office/officeart/2005/8/layout/process1"/>
    <dgm:cxn modelId="{B1666B2B-C45D-4836-AA1F-441466E46EBF}" type="presOf" srcId="{49DEBF3A-5390-4FFC-ACF4-27E8929FD056}" destId="{42F21A84-6A62-4A69-89E9-1A8C5505855C}" srcOrd="0" destOrd="0" presId="urn:microsoft.com/office/officeart/2005/8/layout/process1"/>
    <dgm:cxn modelId="{48605584-B0D0-48AC-A827-32FAD8EFF244}" srcId="{49DEBF3A-5390-4FFC-ACF4-27E8929FD056}" destId="{B638E7E4-880A-43F0-8F74-F8E5F313D602}" srcOrd="1" destOrd="0" parTransId="{D383C96D-A376-4F73-B255-C691D3265C95}" sibTransId="{6307A6A2-8E68-456E-9030-1373986676E4}"/>
    <dgm:cxn modelId="{9A7F4A29-225E-4B6D-9370-87F13531C544}" type="presOf" srcId="{366A854B-A50E-4DE9-B162-40700447A8C6}" destId="{554684E1-D8F2-4AD3-9B29-91A1CD250202}" srcOrd="0" destOrd="0" presId="urn:microsoft.com/office/officeart/2005/8/layout/process1"/>
    <dgm:cxn modelId="{02891233-AC17-49C1-AB93-834FC8474910}" type="presOf" srcId="{F3CB37E4-C5FB-47DF-A466-12B2D00C8448}" destId="{E6DFB341-A1F5-4543-A05F-EB7A27791A9F}" srcOrd="0" destOrd="0" presId="urn:microsoft.com/office/officeart/2005/8/layout/process1"/>
    <dgm:cxn modelId="{A8079610-F708-4702-8FAE-782E8B32D5F7}" type="presOf" srcId="{F3CB37E4-C5FB-47DF-A466-12B2D00C8448}" destId="{AAD38944-A653-4578-9821-6B199E5FFD5B}" srcOrd="1" destOrd="0" presId="urn:microsoft.com/office/officeart/2005/8/layout/process1"/>
    <dgm:cxn modelId="{8CEA0C1F-EAA0-419B-A89A-83333439FBAB}" type="presOf" srcId="{B638E7E4-880A-43F0-8F74-F8E5F313D602}" destId="{DFD0DBB9-29EF-4023-B4B2-DB6D7C0E8898}" srcOrd="0" destOrd="0" presId="urn:microsoft.com/office/officeart/2005/8/layout/process1"/>
    <dgm:cxn modelId="{CC8926D4-69AE-4EEB-8353-83A6DE3BE813}" type="presOf" srcId="{701FF6FE-F5CB-4FE1-93BE-A3E7E7DC8809}" destId="{A3610B15-0637-450D-9653-6A4007A859E2}" srcOrd="0" destOrd="0" presId="urn:microsoft.com/office/officeart/2005/8/layout/process1"/>
    <dgm:cxn modelId="{B8557598-1111-433C-AFFA-5EC2749A2420}" type="presParOf" srcId="{42F21A84-6A62-4A69-89E9-1A8C5505855C}" destId="{A3610B15-0637-450D-9653-6A4007A859E2}" srcOrd="0" destOrd="0" presId="urn:microsoft.com/office/officeart/2005/8/layout/process1"/>
    <dgm:cxn modelId="{B9DB0947-7E7C-44CE-A84A-8B6A42D07617}" type="presParOf" srcId="{42F21A84-6A62-4A69-89E9-1A8C5505855C}" destId="{554684E1-D8F2-4AD3-9B29-91A1CD250202}" srcOrd="1" destOrd="0" presId="urn:microsoft.com/office/officeart/2005/8/layout/process1"/>
    <dgm:cxn modelId="{9C7F3948-DA7C-4649-B78A-12378C232F87}" type="presParOf" srcId="{554684E1-D8F2-4AD3-9B29-91A1CD250202}" destId="{9F2E0E53-2270-41B6-9928-0CE6002422D8}" srcOrd="0" destOrd="0" presId="urn:microsoft.com/office/officeart/2005/8/layout/process1"/>
    <dgm:cxn modelId="{B608074C-CAE4-4545-9FFD-0A474E6AE0FE}" type="presParOf" srcId="{42F21A84-6A62-4A69-89E9-1A8C5505855C}" destId="{DFD0DBB9-29EF-4023-B4B2-DB6D7C0E8898}" srcOrd="2" destOrd="0" presId="urn:microsoft.com/office/officeart/2005/8/layout/process1"/>
    <dgm:cxn modelId="{DA42701A-5562-4EBA-ABBB-E64651EB6A3D}" type="presParOf" srcId="{42F21A84-6A62-4A69-89E9-1A8C5505855C}" destId="{BC65367D-C256-4708-A021-C31FD2D5CAB7}" srcOrd="3" destOrd="0" presId="urn:microsoft.com/office/officeart/2005/8/layout/process1"/>
    <dgm:cxn modelId="{9C38BEF0-14EF-4033-AD67-0D6646779FB1}" type="presParOf" srcId="{BC65367D-C256-4708-A021-C31FD2D5CAB7}" destId="{6084ED44-3746-487F-862B-7A4537906EDE}" srcOrd="0" destOrd="0" presId="urn:microsoft.com/office/officeart/2005/8/layout/process1"/>
    <dgm:cxn modelId="{DD6D0ED6-EBA0-43A6-8633-C640A2649ADB}" type="presParOf" srcId="{42F21A84-6A62-4A69-89E9-1A8C5505855C}" destId="{1A86465E-A255-47CB-B575-8B6C6BB1B632}" srcOrd="4" destOrd="0" presId="urn:microsoft.com/office/officeart/2005/8/layout/process1"/>
    <dgm:cxn modelId="{0AE3368E-B779-4E8D-B0D1-C22B503199C6}" type="presParOf" srcId="{42F21A84-6A62-4A69-89E9-1A8C5505855C}" destId="{E6DFB341-A1F5-4543-A05F-EB7A27791A9F}" srcOrd="5" destOrd="0" presId="urn:microsoft.com/office/officeart/2005/8/layout/process1"/>
    <dgm:cxn modelId="{08097FC8-8CC9-4609-B392-4AFFA3CCF3A0}" type="presParOf" srcId="{E6DFB341-A1F5-4543-A05F-EB7A27791A9F}" destId="{AAD38944-A653-4578-9821-6B199E5FFD5B}" srcOrd="0" destOrd="0" presId="urn:microsoft.com/office/officeart/2005/8/layout/process1"/>
    <dgm:cxn modelId="{AA2C5387-F3EC-4557-84C3-012B2A1CCEE5}" type="presParOf" srcId="{42F21A84-6A62-4A69-89E9-1A8C5505855C}" destId="{BA448AB0-BFC9-4FC8-9692-A14029960AB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05726-76F7-439E-9C05-FAA137ED21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A4128-FB13-4159-93B2-C6E95A0E9E64}">
      <dgm:prSet/>
      <dgm:spPr/>
      <dgm:t>
        <a:bodyPr/>
        <a:lstStyle/>
        <a:p>
          <a:pPr rtl="0"/>
          <a:r>
            <a:rPr lang="en-ID" dirty="0" smtClean="0"/>
            <a:t>computer </a:t>
          </a:r>
          <a:r>
            <a:rPr lang="en-ID" dirty="0" err="1" smtClean="0"/>
            <a:t>adalah</a:t>
          </a:r>
          <a:r>
            <a:rPr lang="en-ID" dirty="0" smtClean="0"/>
            <a:t> </a:t>
          </a:r>
          <a:r>
            <a:rPr lang="en-ID" dirty="0" err="1" smtClean="0"/>
            <a:t>perangkat</a:t>
          </a:r>
          <a:r>
            <a:rPr lang="en-ID" dirty="0" smtClean="0"/>
            <a:t> </a:t>
          </a:r>
          <a:r>
            <a:rPr lang="en-ID" dirty="0" err="1" smtClean="0"/>
            <a:t>elektronik</a:t>
          </a:r>
          <a:r>
            <a:rPr lang="en-ID" dirty="0" smtClean="0"/>
            <a:t> yang </a:t>
          </a:r>
          <a:r>
            <a:rPr lang="en-ID" dirty="0" err="1" smtClean="0"/>
            <a:t>dapat</a:t>
          </a:r>
          <a:r>
            <a:rPr lang="en-ID" dirty="0" smtClean="0"/>
            <a:t> </a:t>
          </a:r>
          <a:r>
            <a:rPr lang="en-ID" dirty="0" err="1" smtClean="0"/>
            <a:t>menerima</a:t>
          </a:r>
          <a:r>
            <a:rPr lang="en-ID" dirty="0" smtClean="0"/>
            <a:t> </a:t>
          </a:r>
          <a:r>
            <a:rPr lang="en-ID" dirty="0" err="1" smtClean="0"/>
            <a:t>masukan</a:t>
          </a:r>
          <a:r>
            <a:rPr lang="en-ID" dirty="0" smtClean="0"/>
            <a:t> (input), </a:t>
          </a:r>
          <a:r>
            <a:rPr lang="en-ID" dirty="0" err="1" smtClean="0"/>
            <a:t>dan</a:t>
          </a:r>
          <a:r>
            <a:rPr lang="en-ID" dirty="0" smtClean="0"/>
            <a:t> </a:t>
          </a:r>
          <a:r>
            <a:rPr lang="en-ID" dirty="0" err="1" smtClean="0"/>
            <a:t>selanjutnya</a:t>
          </a:r>
          <a:r>
            <a:rPr lang="en-ID" dirty="0" smtClean="0"/>
            <a:t> </a:t>
          </a:r>
          <a:r>
            <a:rPr lang="en-ID" dirty="0" err="1" smtClean="0"/>
            <a:t>melakukan</a:t>
          </a:r>
          <a:r>
            <a:rPr lang="en-ID" dirty="0" smtClean="0"/>
            <a:t> </a:t>
          </a:r>
          <a:r>
            <a:rPr lang="en-ID" dirty="0" err="1" smtClean="0"/>
            <a:t>pengolahan</a:t>
          </a:r>
          <a:r>
            <a:rPr lang="en-ID" dirty="0" smtClean="0"/>
            <a:t> (process) </a:t>
          </a:r>
          <a:r>
            <a:rPr lang="en-ID" dirty="0" err="1" smtClean="0"/>
            <a:t>untuk</a:t>
          </a:r>
          <a:r>
            <a:rPr lang="en-ID" dirty="0" smtClean="0"/>
            <a:t> </a:t>
          </a:r>
          <a:r>
            <a:rPr lang="en-ID" dirty="0" err="1" smtClean="0"/>
            <a:t>menghasilkan</a:t>
          </a:r>
          <a:r>
            <a:rPr lang="en-ID" dirty="0" smtClean="0"/>
            <a:t> </a:t>
          </a:r>
          <a:r>
            <a:rPr lang="en-ID" dirty="0" err="1" smtClean="0"/>
            <a:t>keluaran</a:t>
          </a:r>
          <a:r>
            <a:rPr lang="en-ID" dirty="0" smtClean="0"/>
            <a:t> (output) </a:t>
          </a:r>
          <a:r>
            <a:rPr lang="en-ID" dirty="0" err="1" smtClean="0"/>
            <a:t>berupa</a:t>
          </a:r>
          <a:r>
            <a:rPr lang="en-ID" dirty="0" smtClean="0"/>
            <a:t> </a:t>
          </a:r>
          <a:r>
            <a:rPr lang="en-ID" dirty="0" err="1" smtClean="0"/>
            <a:t>informasi</a:t>
          </a:r>
          <a:endParaRPr lang="en-US" dirty="0"/>
        </a:p>
      </dgm:t>
    </dgm:pt>
    <dgm:pt modelId="{34C8A400-94F6-4BA8-84E2-750716BB3B8D}" type="parTrans" cxnId="{69D98D71-B249-4C6C-BE8F-548544013291}">
      <dgm:prSet/>
      <dgm:spPr/>
      <dgm:t>
        <a:bodyPr/>
        <a:lstStyle/>
        <a:p>
          <a:endParaRPr lang="en-US"/>
        </a:p>
      </dgm:t>
    </dgm:pt>
    <dgm:pt modelId="{9D497512-48BC-47DA-BD5B-05D1A6A87753}" type="sibTrans" cxnId="{69D98D71-B249-4C6C-BE8F-548544013291}">
      <dgm:prSet/>
      <dgm:spPr/>
      <dgm:t>
        <a:bodyPr/>
        <a:lstStyle/>
        <a:p>
          <a:endParaRPr lang="en-US"/>
        </a:p>
      </dgm:t>
    </dgm:pt>
    <dgm:pt modelId="{EB22CEAA-4D66-46D4-87B0-E5428D844A6D}">
      <dgm:prSet/>
      <dgm:spPr/>
      <dgm:t>
        <a:bodyPr/>
        <a:lstStyle/>
        <a:p>
          <a:r>
            <a:rPr lang="en-ID" dirty="0" err="1" smtClean="0"/>
            <a:t>Perangkat</a:t>
          </a:r>
          <a:r>
            <a:rPr lang="en-ID" dirty="0" smtClean="0"/>
            <a:t> </a:t>
          </a:r>
          <a:r>
            <a:rPr lang="en-ID" dirty="0" err="1" smtClean="0"/>
            <a:t>utama</a:t>
          </a:r>
          <a:r>
            <a:rPr lang="en-ID" dirty="0" smtClean="0"/>
            <a:t> computer : input device, process device, </a:t>
          </a:r>
          <a:r>
            <a:rPr lang="en-ID" dirty="0" err="1" smtClean="0"/>
            <a:t>ouput</a:t>
          </a:r>
          <a:r>
            <a:rPr lang="en-ID" dirty="0" smtClean="0"/>
            <a:t> device, storage device.</a:t>
          </a:r>
        </a:p>
        <a:p>
          <a:r>
            <a:rPr lang="en-ID" dirty="0" err="1" smtClean="0"/>
            <a:t>Sistem</a:t>
          </a:r>
          <a:r>
            <a:rPr lang="en-ID" dirty="0" smtClean="0"/>
            <a:t> computer </a:t>
          </a:r>
          <a:r>
            <a:rPr lang="en-ID" dirty="0" err="1" smtClean="0"/>
            <a:t>terdiri</a:t>
          </a:r>
          <a:r>
            <a:rPr lang="en-ID" dirty="0" smtClean="0"/>
            <a:t> </a:t>
          </a:r>
          <a:r>
            <a:rPr lang="en-ID" dirty="0" err="1" smtClean="0"/>
            <a:t>dari</a:t>
          </a:r>
          <a:r>
            <a:rPr lang="en-ID" dirty="0" smtClean="0"/>
            <a:t> : hardware, software, </a:t>
          </a:r>
          <a:r>
            <a:rPr lang="en-ID" dirty="0" err="1" smtClean="0"/>
            <a:t>brainware</a:t>
          </a:r>
          <a:endParaRPr lang="en-ID" dirty="0" smtClean="0"/>
        </a:p>
      </dgm:t>
    </dgm:pt>
    <dgm:pt modelId="{E1D53BD9-3822-4A25-9C7E-2908AC1D683B}" type="parTrans" cxnId="{DF6EA30D-6608-4FE9-890C-5F8892B5A21F}">
      <dgm:prSet/>
      <dgm:spPr/>
      <dgm:t>
        <a:bodyPr/>
        <a:lstStyle/>
        <a:p>
          <a:endParaRPr lang="en-US"/>
        </a:p>
      </dgm:t>
    </dgm:pt>
    <dgm:pt modelId="{0CD878E9-4E85-4BF5-A703-643DF3181451}" type="sibTrans" cxnId="{DF6EA30D-6608-4FE9-890C-5F8892B5A21F}">
      <dgm:prSet/>
      <dgm:spPr/>
      <dgm:t>
        <a:bodyPr/>
        <a:lstStyle/>
        <a:p>
          <a:endParaRPr lang="en-US"/>
        </a:p>
      </dgm:t>
    </dgm:pt>
    <dgm:pt modelId="{1FD8A3B9-3AB3-4B51-9B1C-9BEA34ADE27F}">
      <dgm:prSet/>
      <dgm:spPr/>
      <dgm:t>
        <a:bodyPr/>
        <a:lstStyle/>
        <a:p>
          <a:endParaRPr lang="en-ID" dirty="0" smtClean="0"/>
        </a:p>
      </dgm:t>
    </dgm:pt>
    <dgm:pt modelId="{8000C7EB-0268-43F9-9F24-727E68B7DC56}" type="parTrans" cxnId="{8E814E43-22F8-49A0-96F3-14996C9E677A}">
      <dgm:prSet/>
      <dgm:spPr/>
      <dgm:t>
        <a:bodyPr/>
        <a:lstStyle/>
        <a:p>
          <a:endParaRPr lang="en-US"/>
        </a:p>
      </dgm:t>
    </dgm:pt>
    <dgm:pt modelId="{773B7547-1815-411C-B4E7-106FFA85CB6C}" type="sibTrans" cxnId="{8E814E43-22F8-49A0-96F3-14996C9E677A}">
      <dgm:prSet/>
      <dgm:spPr/>
      <dgm:t>
        <a:bodyPr/>
        <a:lstStyle/>
        <a:p>
          <a:endParaRPr lang="en-US"/>
        </a:p>
      </dgm:t>
    </dgm:pt>
    <dgm:pt modelId="{692DE819-169C-4399-A94C-DF5FB407DEA7}" type="pres">
      <dgm:prSet presAssocID="{1AC05726-76F7-439E-9C05-FAA137ED21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8D2E43-C3D1-4D8A-BBE5-CA49E2DCDED4}" type="pres">
      <dgm:prSet presAssocID="{684A4128-FB13-4159-93B2-C6E95A0E9E6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9DA5C-4064-48AB-A376-B4C1E475EFDF}" type="pres">
      <dgm:prSet presAssocID="{9D497512-48BC-47DA-BD5B-05D1A6A87753}" presName="spacer" presStyleCnt="0"/>
      <dgm:spPr/>
    </dgm:pt>
    <dgm:pt modelId="{756DB2A3-C03A-4CD7-88E6-D9CB34F2C43A}" type="pres">
      <dgm:prSet presAssocID="{EB22CEAA-4D66-46D4-87B0-E5428D844A6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4118E-E90F-4D9D-8530-094E5993395C}" type="pres">
      <dgm:prSet presAssocID="{EB22CEAA-4D66-46D4-87B0-E5428D844A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814E43-22F8-49A0-96F3-14996C9E677A}" srcId="{EB22CEAA-4D66-46D4-87B0-E5428D844A6D}" destId="{1FD8A3B9-3AB3-4B51-9B1C-9BEA34ADE27F}" srcOrd="0" destOrd="0" parTransId="{8000C7EB-0268-43F9-9F24-727E68B7DC56}" sibTransId="{773B7547-1815-411C-B4E7-106FFA85CB6C}"/>
    <dgm:cxn modelId="{69D98D71-B249-4C6C-BE8F-548544013291}" srcId="{1AC05726-76F7-439E-9C05-FAA137ED212A}" destId="{684A4128-FB13-4159-93B2-C6E95A0E9E64}" srcOrd="0" destOrd="0" parTransId="{34C8A400-94F6-4BA8-84E2-750716BB3B8D}" sibTransId="{9D497512-48BC-47DA-BD5B-05D1A6A87753}"/>
    <dgm:cxn modelId="{F89E13BC-F5EA-4B0D-A983-7C5CF9ED3753}" type="presOf" srcId="{EB22CEAA-4D66-46D4-87B0-E5428D844A6D}" destId="{756DB2A3-C03A-4CD7-88E6-D9CB34F2C43A}" srcOrd="0" destOrd="0" presId="urn:microsoft.com/office/officeart/2005/8/layout/vList2"/>
    <dgm:cxn modelId="{718CE271-A6E1-40B2-A6A2-A67011F185BB}" type="presOf" srcId="{1AC05726-76F7-439E-9C05-FAA137ED212A}" destId="{692DE819-169C-4399-A94C-DF5FB407DEA7}" srcOrd="0" destOrd="0" presId="urn:microsoft.com/office/officeart/2005/8/layout/vList2"/>
    <dgm:cxn modelId="{EC5D7CEB-5FA4-481F-9D56-7FD219D25567}" type="presOf" srcId="{684A4128-FB13-4159-93B2-C6E95A0E9E64}" destId="{148D2E43-C3D1-4D8A-BBE5-CA49E2DCDED4}" srcOrd="0" destOrd="0" presId="urn:microsoft.com/office/officeart/2005/8/layout/vList2"/>
    <dgm:cxn modelId="{3893F44B-B019-471D-8935-81D5AACD3E4F}" type="presOf" srcId="{1FD8A3B9-3AB3-4B51-9B1C-9BEA34ADE27F}" destId="{BD64118E-E90F-4D9D-8530-094E5993395C}" srcOrd="0" destOrd="0" presId="urn:microsoft.com/office/officeart/2005/8/layout/vList2"/>
    <dgm:cxn modelId="{DF6EA30D-6608-4FE9-890C-5F8892B5A21F}" srcId="{1AC05726-76F7-439E-9C05-FAA137ED212A}" destId="{EB22CEAA-4D66-46D4-87B0-E5428D844A6D}" srcOrd="1" destOrd="0" parTransId="{E1D53BD9-3822-4A25-9C7E-2908AC1D683B}" sibTransId="{0CD878E9-4E85-4BF5-A703-643DF3181451}"/>
    <dgm:cxn modelId="{10BE64EB-4B3F-46BC-BF8C-A943EE962D5F}" type="presParOf" srcId="{692DE819-169C-4399-A94C-DF5FB407DEA7}" destId="{148D2E43-C3D1-4D8A-BBE5-CA49E2DCDED4}" srcOrd="0" destOrd="0" presId="urn:microsoft.com/office/officeart/2005/8/layout/vList2"/>
    <dgm:cxn modelId="{248D874B-5395-496B-B1B7-8DA38DCEC112}" type="presParOf" srcId="{692DE819-169C-4399-A94C-DF5FB407DEA7}" destId="{AFC9DA5C-4064-48AB-A376-B4C1E475EFDF}" srcOrd="1" destOrd="0" presId="urn:microsoft.com/office/officeart/2005/8/layout/vList2"/>
    <dgm:cxn modelId="{BC36562D-CFDC-4319-B938-7B1EAAF56131}" type="presParOf" srcId="{692DE819-169C-4399-A94C-DF5FB407DEA7}" destId="{756DB2A3-C03A-4CD7-88E6-D9CB34F2C43A}" srcOrd="2" destOrd="0" presId="urn:microsoft.com/office/officeart/2005/8/layout/vList2"/>
    <dgm:cxn modelId="{418791C5-6843-4283-9B03-2C5EDFABA296}" type="presParOf" srcId="{692DE819-169C-4399-A94C-DF5FB407DEA7}" destId="{BD64118E-E90F-4D9D-8530-094E599339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B2C73-BFD1-426F-B913-AE065264A7E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89A9AC-0963-4572-B824-0AF05D016A73}">
      <dgm:prSet/>
      <dgm:spPr/>
      <dgm:t>
        <a:bodyPr/>
        <a:lstStyle/>
        <a:p>
          <a:pPr rtl="0"/>
          <a:r>
            <a:rPr lang="en-US" smtClean="0"/>
            <a:t>proses upaya membangun pengertian antara yang satu dengan yang lainnya, agar terjadi kesamaan pemahaman mengenai suatu hal</a:t>
          </a:r>
          <a:endParaRPr lang="en-US"/>
        </a:p>
      </dgm:t>
    </dgm:pt>
    <dgm:pt modelId="{D9E06791-0F3F-458C-902B-B2D827F12B22}" type="parTrans" cxnId="{95C0D7A0-89DC-4E25-8F72-1C60417BED5E}">
      <dgm:prSet/>
      <dgm:spPr/>
      <dgm:t>
        <a:bodyPr/>
        <a:lstStyle/>
        <a:p>
          <a:endParaRPr lang="en-US"/>
        </a:p>
      </dgm:t>
    </dgm:pt>
    <dgm:pt modelId="{7AC52384-A4BF-4A3F-B72F-C703EECCAC0D}" type="sibTrans" cxnId="{95C0D7A0-89DC-4E25-8F72-1C60417BED5E}">
      <dgm:prSet/>
      <dgm:spPr/>
      <dgm:t>
        <a:bodyPr/>
        <a:lstStyle/>
        <a:p>
          <a:endParaRPr lang="en-US"/>
        </a:p>
      </dgm:t>
    </dgm:pt>
    <dgm:pt modelId="{8EC62D0D-5F9B-4FE0-A913-C60B87090539}" type="pres">
      <dgm:prSet presAssocID="{929B2C73-BFD1-426F-B913-AE065264A7E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D08EFB5-F8DC-4E78-8543-9FF93265A268}" type="pres">
      <dgm:prSet presAssocID="{2389A9AC-0963-4572-B824-0AF05D016A73}" presName="root" presStyleCnt="0"/>
      <dgm:spPr/>
    </dgm:pt>
    <dgm:pt modelId="{8B52A8AC-F9A3-440C-8910-405823C46284}" type="pres">
      <dgm:prSet presAssocID="{2389A9AC-0963-4572-B824-0AF05D016A73}" presName="rootComposite" presStyleCnt="0"/>
      <dgm:spPr/>
    </dgm:pt>
    <dgm:pt modelId="{BD3EFAEE-3181-4928-97FF-946F3B13FCE3}" type="pres">
      <dgm:prSet presAssocID="{2389A9AC-0963-4572-B824-0AF05D016A73}" presName="rootText" presStyleLbl="node1" presStyleIdx="0" presStyleCnt="1"/>
      <dgm:spPr/>
      <dgm:t>
        <a:bodyPr/>
        <a:lstStyle/>
        <a:p>
          <a:endParaRPr lang="en-US"/>
        </a:p>
      </dgm:t>
    </dgm:pt>
    <dgm:pt modelId="{2976FDCA-8807-4015-8AFF-9A0F1FE74C29}" type="pres">
      <dgm:prSet presAssocID="{2389A9AC-0963-4572-B824-0AF05D016A73}" presName="rootConnector" presStyleLbl="node1" presStyleIdx="0" presStyleCnt="1"/>
      <dgm:spPr/>
      <dgm:t>
        <a:bodyPr/>
        <a:lstStyle/>
        <a:p>
          <a:endParaRPr lang="en-US"/>
        </a:p>
      </dgm:t>
    </dgm:pt>
    <dgm:pt modelId="{F49D930A-5632-4337-BCAA-DB93DBD9C747}" type="pres">
      <dgm:prSet presAssocID="{2389A9AC-0963-4572-B824-0AF05D016A73}" presName="childShape" presStyleCnt="0"/>
      <dgm:spPr/>
    </dgm:pt>
  </dgm:ptLst>
  <dgm:cxnLst>
    <dgm:cxn modelId="{8D08FA01-2562-429C-AC16-5E146DDC97A2}" type="presOf" srcId="{2389A9AC-0963-4572-B824-0AF05D016A73}" destId="{2976FDCA-8807-4015-8AFF-9A0F1FE74C29}" srcOrd="1" destOrd="0" presId="urn:microsoft.com/office/officeart/2005/8/layout/hierarchy3"/>
    <dgm:cxn modelId="{E3EB55FF-F11A-475E-9572-FC98303730AF}" type="presOf" srcId="{2389A9AC-0963-4572-B824-0AF05D016A73}" destId="{BD3EFAEE-3181-4928-97FF-946F3B13FCE3}" srcOrd="0" destOrd="0" presId="urn:microsoft.com/office/officeart/2005/8/layout/hierarchy3"/>
    <dgm:cxn modelId="{B1C03517-EC74-4352-A2CB-7076639F373A}" type="presOf" srcId="{929B2C73-BFD1-426F-B913-AE065264A7E5}" destId="{8EC62D0D-5F9B-4FE0-A913-C60B87090539}" srcOrd="0" destOrd="0" presId="urn:microsoft.com/office/officeart/2005/8/layout/hierarchy3"/>
    <dgm:cxn modelId="{95C0D7A0-89DC-4E25-8F72-1C60417BED5E}" srcId="{929B2C73-BFD1-426F-B913-AE065264A7E5}" destId="{2389A9AC-0963-4572-B824-0AF05D016A73}" srcOrd="0" destOrd="0" parTransId="{D9E06791-0F3F-458C-902B-B2D827F12B22}" sibTransId="{7AC52384-A4BF-4A3F-B72F-C703EECCAC0D}"/>
    <dgm:cxn modelId="{EFA1CEF7-C3A6-4CC5-A7DD-73BF8C79F299}" type="presParOf" srcId="{8EC62D0D-5F9B-4FE0-A913-C60B87090539}" destId="{4D08EFB5-F8DC-4E78-8543-9FF93265A268}" srcOrd="0" destOrd="0" presId="urn:microsoft.com/office/officeart/2005/8/layout/hierarchy3"/>
    <dgm:cxn modelId="{E8527D10-B760-47E9-A429-D07BEB879F6D}" type="presParOf" srcId="{4D08EFB5-F8DC-4E78-8543-9FF93265A268}" destId="{8B52A8AC-F9A3-440C-8910-405823C46284}" srcOrd="0" destOrd="0" presId="urn:microsoft.com/office/officeart/2005/8/layout/hierarchy3"/>
    <dgm:cxn modelId="{F3EFEA1F-A519-4947-B446-45FAC858F8CC}" type="presParOf" srcId="{8B52A8AC-F9A3-440C-8910-405823C46284}" destId="{BD3EFAEE-3181-4928-97FF-946F3B13FCE3}" srcOrd="0" destOrd="0" presId="urn:microsoft.com/office/officeart/2005/8/layout/hierarchy3"/>
    <dgm:cxn modelId="{6E2C0768-9948-4DF2-A68D-9D19526C5F2D}" type="presParOf" srcId="{8B52A8AC-F9A3-440C-8910-405823C46284}" destId="{2976FDCA-8807-4015-8AFF-9A0F1FE74C29}" srcOrd="1" destOrd="0" presId="urn:microsoft.com/office/officeart/2005/8/layout/hierarchy3"/>
    <dgm:cxn modelId="{2339D2C3-A121-4E16-B8E3-847BCBE7E3AE}" type="presParOf" srcId="{4D08EFB5-F8DC-4E78-8543-9FF93265A268}" destId="{F49D930A-5632-4337-BCAA-DB93DBD9C74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7A53C-285A-46D5-ACB9-DB4BCC2A257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AECFE-D645-4AF8-A585-3663A86E54BC}">
      <dgm:prSet phldrT="[Text]"/>
      <dgm:spPr/>
      <dgm:t>
        <a:bodyPr/>
        <a:lstStyle/>
        <a:p>
          <a:r>
            <a:rPr lang="en-ID" dirty="0" smtClean="0"/>
            <a:t>UNESCO</a:t>
          </a:r>
          <a:endParaRPr lang="en-US" dirty="0"/>
        </a:p>
      </dgm:t>
    </dgm:pt>
    <dgm:pt modelId="{1EF6029F-1F9B-4030-B7DF-4FA61B8DF93C}" type="parTrans" cxnId="{D593D8E8-4EE1-4A09-A798-D22A0532ABDE}">
      <dgm:prSet/>
      <dgm:spPr/>
      <dgm:t>
        <a:bodyPr/>
        <a:lstStyle/>
        <a:p>
          <a:endParaRPr lang="en-US"/>
        </a:p>
      </dgm:t>
    </dgm:pt>
    <dgm:pt modelId="{68469BCD-BB44-4DA3-AA9B-EDCA27328BED}" type="sibTrans" cxnId="{D593D8E8-4EE1-4A09-A798-D22A0532ABDE}">
      <dgm:prSet/>
      <dgm:spPr/>
      <dgm:t>
        <a:bodyPr/>
        <a:lstStyle/>
        <a:p>
          <a:endParaRPr lang="en-US"/>
        </a:p>
      </dgm:t>
    </dgm:pt>
    <dgm:pt modelId="{443F1C28-FE5A-4344-9848-141BB17BFACD}">
      <dgm:prSet phldrT="[Text]"/>
      <dgm:spPr/>
      <dgm:t>
        <a:bodyPr/>
        <a:lstStyle/>
        <a:p>
          <a:r>
            <a:rPr lang="en-US" b="0" i="0" dirty="0" err="1" smtClean="0"/>
            <a:t>literasi</a:t>
          </a:r>
          <a:r>
            <a:rPr lang="en-US" b="0" i="0" dirty="0" smtClean="0"/>
            <a:t> </a:t>
          </a:r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perangkat</a:t>
          </a:r>
          <a:r>
            <a:rPr lang="en-US" b="0" i="0" dirty="0" smtClean="0"/>
            <a:t> </a:t>
          </a:r>
          <a:r>
            <a:rPr lang="en-US" b="0" i="0" dirty="0" err="1" smtClean="0"/>
            <a:t>keterampilan</a:t>
          </a:r>
          <a:r>
            <a:rPr lang="en-US" b="0" i="0" dirty="0" smtClean="0"/>
            <a:t>, </a:t>
          </a:r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upaya</a:t>
          </a:r>
          <a:r>
            <a:rPr lang="en-US" b="0" i="0" dirty="0" smtClean="0"/>
            <a:t> </a:t>
          </a:r>
          <a:r>
            <a:rPr lang="en-US" b="0" i="0" dirty="0" err="1" smtClean="0"/>
            <a:t>untuk</a:t>
          </a:r>
          <a:r>
            <a:rPr lang="en-US" b="0" i="0" dirty="0" smtClean="0"/>
            <a:t> </a:t>
          </a:r>
          <a:r>
            <a:rPr lang="en-US" b="0" i="0" dirty="0" err="1" smtClean="0"/>
            <a:t>memahami</a:t>
          </a:r>
          <a:r>
            <a:rPr lang="en-US" b="0" i="0" dirty="0" smtClean="0"/>
            <a:t> </a:t>
          </a:r>
          <a:r>
            <a:rPr lang="en-US" b="0" i="0" dirty="0" err="1" smtClean="0"/>
            <a:t>perangkat</a:t>
          </a:r>
          <a:r>
            <a:rPr lang="en-US" b="0" i="0" dirty="0" smtClean="0"/>
            <a:t> </a:t>
          </a:r>
          <a:r>
            <a:rPr lang="en-US" b="0" i="0" dirty="0" err="1" smtClean="0"/>
            <a:t>teknologi</a:t>
          </a:r>
          <a:r>
            <a:rPr lang="en-US" b="0" i="0" dirty="0" smtClean="0"/>
            <a:t> </a:t>
          </a:r>
          <a:r>
            <a:rPr lang="en-US" b="0" i="0" dirty="0" err="1" smtClean="0"/>
            <a:t>komunikasi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informasi</a:t>
          </a:r>
          <a:r>
            <a:rPr lang="en-US" b="0" i="0" dirty="0" smtClean="0"/>
            <a:t>.</a:t>
          </a:r>
          <a:endParaRPr lang="en-US" dirty="0"/>
        </a:p>
      </dgm:t>
    </dgm:pt>
    <dgm:pt modelId="{7D07B1FE-A47E-4008-B67B-8CA1F06E38EE}" type="parTrans" cxnId="{E983CD30-5B99-4A83-B8A8-3FF4D58C02DC}">
      <dgm:prSet/>
      <dgm:spPr/>
      <dgm:t>
        <a:bodyPr/>
        <a:lstStyle/>
        <a:p>
          <a:endParaRPr lang="en-US"/>
        </a:p>
      </dgm:t>
    </dgm:pt>
    <dgm:pt modelId="{7BF6BF91-40F4-4D19-A74A-26432CBF34ED}" type="sibTrans" cxnId="{E983CD30-5B99-4A83-B8A8-3FF4D58C02DC}">
      <dgm:prSet/>
      <dgm:spPr/>
      <dgm:t>
        <a:bodyPr/>
        <a:lstStyle/>
        <a:p>
          <a:endParaRPr lang="en-US"/>
        </a:p>
      </dgm:t>
    </dgm:pt>
    <dgm:pt modelId="{0A81F909-D128-47C7-88A6-863CC66DB8F5}">
      <dgm:prSet phldrT="[Text]"/>
      <dgm:spPr/>
      <dgm:t>
        <a:bodyPr/>
        <a:lstStyle/>
        <a:p>
          <a:r>
            <a:rPr lang="en-US" b="1" i="0" dirty="0" smtClean="0"/>
            <a:t>National Institute for Literacy</a:t>
          </a:r>
          <a:endParaRPr lang="en-US" dirty="0"/>
        </a:p>
      </dgm:t>
    </dgm:pt>
    <dgm:pt modelId="{4504EBAF-1235-4FCD-9D3C-53A798474AAE}" type="parTrans" cxnId="{79E6BE3C-4DA2-4735-B7AB-FCB1819001F3}">
      <dgm:prSet/>
      <dgm:spPr/>
      <dgm:t>
        <a:bodyPr/>
        <a:lstStyle/>
        <a:p>
          <a:endParaRPr lang="en-US"/>
        </a:p>
      </dgm:t>
    </dgm:pt>
    <dgm:pt modelId="{2A628B0D-BE5D-4532-9125-B293245013E9}" type="sibTrans" cxnId="{79E6BE3C-4DA2-4735-B7AB-FCB1819001F3}">
      <dgm:prSet/>
      <dgm:spPr/>
      <dgm:t>
        <a:bodyPr/>
        <a:lstStyle/>
        <a:p>
          <a:endParaRPr lang="en-US"/>
        </a:p>
      </dgm:t>
    </dgm:pt>
    <dgm:pt modelId="{867673B7-AAF4-4FE5-A6AE-53BE06872E2D}">
      <dgm:prSet phldrT="[Text]" phldr="1"/>
      <dgm:spPr/>
      <dgm:t>
        <a:bodyPr/>
        <a:lstStyle/>
        <a:p>
          <a:endParaRPr lang="en-US" dirty="0"/>
        </a:p>
      </dgm:t>
    </dgm:pt>
    <dgm:pt modelId="{056A9D43-A9A9-4598-A89F-81C8F8EDEDD0}" type="parTrans" cxnId="{76A08DB7-B9E6-4F15-A39D-B7EF6630FC0B}">
      <dgm:prSet/>
      <dgm:spPr/>
      <dgm:t>
        <a:bodyPr/>
        <a:lstStyle/>
        <a:p>
          <a:endParaRPr lang="en-US"/>
        </a:p>
      </dgm:t>
    </dgm:pt>
    <dgm:pt modelId="{3D0DD8D0-6DB1-49EB-8D92-60A743602D72}" type="sibTrans" cxnId="{76A08DB7-B9E6-4F15-A39D-B7EF6630FC0B}">
      <dgm:prSet/>
      <dgm:spPr/>
      <dgm:t>
        <a:bodyPr/>
        <a:lstStyle/>
        <a:p>
          <a:endParaRPr lang="en-US"/>
        </a:p>
      </dgm:t>
    </dgm:pt>
    <dgm:pt modelId="{6C58CE3C-836B-4469-A052-55CCFF4C121A}">
      <dgm:prSet phldrT="[Text]"/>
      <dgm:spPr/>
      <dgm:t>
        <a:bodyPr/>
        <a:lstStyle/>
        <a:p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bentuk</a:t>
          </a:r>
          <a:r>
            <a:rPr lang="en-US" b="0" i="0" dirty="0" smtClean="0"/>
            <a:t> </a:t>
          </a:r>
          <a:r>
            <a:rPr lang="en-US" b="0" i="0" dirty="0" err="1" smtClean="0"/>
            <a:t>kemampuan</a:t>
          </a:r>
          <a:r>
            <a:rPr lang="en-US" b="0" i="0" dirty="0" smtClean="0"/>
            <a:t> </a:t>
          </a:r>
          <a:r>
            <a:rPr lang="en-US" b="0" i="0" dirty="0" err="1" smtClean="0"/>
            <a:t>seseorang</a:t>
          </a:r>
          <a:r>
            <a:rPr lang="en-US" b="0" i="0" dirty="0" smtClean="0"/>
            <a:t>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memecahkan</a:t>
          </a:r>
          <a:r>
            <a:rPr lang="en-US" b="0" i="0" dirty="0" smtClean="0"/>
            <a:t> </a:t>
          </a:r>
          <a:r>
            <a:rPr lang="en-US" b="0" i="0" dirty="0" err="1" smtClean="0"/>
            <a:t>masalah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tingkat</a:t>
          </a:r>
          <a:r>
            <a:rPr lang="en-US" b="0" i="0" dirty="0" smtClean="0"/>
            <a:t> </a:t>
          </a:r>
          <a:r>
            <a:rPr lang="en-US" b="0" i="0" dirty="0" err="1" smtClean="0"/>
            <a:t>permasalahan</a:t>
          </a:r>
          <a:r>
            <a:rPr lang="en-US" b="0" i="0" dirty="0" smtClean="0"/>
            <a:t> yang </a:t>
          </a:r>
          <a:r>
            <a:rPr lang="en-US" b="0" i="0" dirty="0" err="1" smtClean="0"/>
            <a:t>berbeda-beda</a:t>
          </a:r>
          <a:r>
            <a:rPr lang="en-US" b="0" i="0" dirty="0" smtClean="0"/>
            <a:t>. </a:t>
          </a:r>
          <a:r>
            <a:rPr lang="en-US" b="0" i="0" dirty="0" err="1" smtClean="0"/>
            <a:t>Jadi</a:t>
          </a:r>
          <a:r>
            <a:rPr lang="en-US" b="0" i="0" dirty="0" smtClean="0"/>
            <a:t>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hanya</a:t>
          </a:r>
          <a:r>
            <a:rPr lang="en-US" b="0" i="0" dirty="0" smtClean="0"/>
            <a:t> </a:t>
          </a:r>
          <a:r>
            <a:rPr lang="en-US" b="0" i="0" dirty="0" err="1" smtClean="0"/>
            <a:t>sebatas</a:t>
          </a:r>
          <a:r>
            <a:rPr lang="en-US" b="0" i="0" dirty="0" smtClean="0"/>
            <a:t> </a:t>
          </a:r>
          <a:r>
            <a:rPr lang="en-US" b="0" i="0" dirty="0" err="1" smtClean="0"/>
            <a:t>sebagai</a:t>
          </a:r>
          <a:r>
            <a:rPr lang="en-US" b="0" i="0" dirty="0" smtClean="0"/>
            <a:t> </a:t>
          </a:r>
          <a:r>
            <a:rPr lang="en-US" b="0" i="0" dirty="0" err="1" smtClean="0"/>
            <a:t>kemampuan</a:t>
          </a:r>
          <a:r>
            <a:rPr lang="en-US" b="0" i="0" dirty="0" smtClean="0"/>
            <a:t> </a:t>
          </a:r>
          <a:r>
            <a:rPr lang="en-US" b="0" i="0" dirty="0" err="1" smtClean="0"/>
            <a:t>berbicara</a:t>
          </a:r>
          <a:r>
            <a:rPr lang="en-US" b="0" i="0" dirty="0" smtClean="0"/>
            <a:t>, </a:t>
          </a:r>
          <a:r>
            <a:rPr lang="en-US" b="0" i="0" dirty="0" err="1" smtClean="0"/>
            <a:t>menulis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membaca</a:t>
          </a:r>
          <a:r>
            <a:rPr lang="en-US" b="0" i="0" dirty="0" smtClean="0"/>
            <a:t> </a:t>
          </a:r>
          <a:r>
            <a:rPr lang="en-US" b="0" i="0" dirty="0" err="1" smtClean="0"/>
            <a:t>saja</a:t>
          </a:r>
          <a:r>
            <a:rPr lang="en-US" b="0" i="0" dirty="0" smtClean="0"/>
            <a:t>. </a:t>
          </a:r>
          <a:r>
            <a:rPr lang="en-US" b="0" i="0" dirty="0" err="1" smtClean="0"/>
            <a:t>Tetapi</a:t>
          </a:r>
          <a:r>
            <a:rPr lang="en-US" b="0" i="0" dirty="0" smtClean="0"/>
            <a:t> juga di </a:t>
          </a:r>
          <a:r>
            <a:rPr lang="en-US" b="0" i="0" dirty="0" err="1" smtClean="0"/>
            <a:t>tingkat</a:t>
          </a:r>
          <a:r>
            <a:rPr lang="en-US" b="0" i="0" dirty="0" smtClean="0"/>
            <a:t> </a:t>
          </a:r>
          <a:r>
            <a:rPr lang="en-US" b="0" i="0" dirty="0" err="1" smtClean="0"/>
            <a:t>pekerjaan</a:t>
          </a:r>
          <a:r>
            <a:rPr lang="en-US" b="0" i="0" dirty="0" smtClean="0"/>
            <a:t>, </a:t>
          </a:r>
          <a:r>
            <a:rPr lang="en-US" b="0" i="0" dirty="0" err="1" smtClean="0"/>
            <a:t>masyarakat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keluarga</a:t>
          </a:r>
          <a:r>
            <a:rPr lang="en-US" b="0" i="0" dirty="0" smtClean="0"/>
            <a:t> pun juga </a:t>
          </a:r>
          <a:r>
            <a:rPr lang="en-US" b="0" i="0" dirty="0" err="1" smtClean="0"/>
            <a:t>termasuk</a:t>
          </a:r>
          <a:r>
            <a:rPr lang="en-US" b="0" i="0" dirty="0" smtClean="0"/>
            <a:t> di </a:t>
          </a:r>
          <a:r>
            <a:rPr lang="en-US" b="0" i="0" dirty="0" err="1" smtClean="0"/>
            <a:t>dalamnya</a:t>
          </a:r>
          <a:endParaRPr lang="en-US" dirty="0"/>
        </a:p>
      </dgm:t>
    </dgm:pt>
    <dgm:pt modelId="{3E815DB3-4CAD-4F7B-8271-BABD36401A16}" type="parTrans" cxnId="{D1135AC3-F925-4621-BF95-38559F1720E0}">
      <dgm:prSet/>
      <dgm:spPr/>
      <dgm:t>
        <a:bodyPr/>
        <a:lstStyle/>
        <a:p>
          <a:endParaRPr lang="en-US"/>
        </a:p>
      </dgm:t>
    </dgm:pt>
    <dgm:pt modelId="{D1FAEDBB-2678-4352-8C3D-F46D63C305D3}" type="sibTrans" cxnId="{D1135AC3-F925-4621-BF95-38559F1720E0}">
      <dgm:prSet/>
      <dgm:spPr/>
      <dgm:t>
        <a:bodyPr/>
        <a:lstStyle/>
        <a:p>
          <a:endParaRPr lang="en-US"/>
        </a:p>
      </dgm:t>
    </dgm:pt>
    <dgm:pt modelId="{0D0EA2E4-16E8-4664-8985-B8429525B314}">
      <dgm:prSet phldrT="[Text]"/>
      <dgm:spPr/>
      <dgm:t>
        <a:bodyPr/>
        <a:lstStyle/>
        <a:p>
          <a:endParaRPr lang="en-US" dirty="0"/>
        </a:p>
      </dgm:t>
    </dgm:pt>
    <dgm:pt modelId="{C80F6EF6-706B-4D3E-BE21-8BA0220A24DC}" type="parTrans" cxnId="{593CDB03-CC24-4871-95EA-75C778718059}">
      <dgm:prSet/>
      <dgm:spPr/>
      <dgm:t>
        <a:bodyPr/>
        <a:lstStyle/>
        <a:p>
          <a:endParaRPr lang="en-US"/>
        </a:p>
      </dgm:t>
    </dgm:pt>
    <dgm:pt modelId="{FC1E514C-7480-4CD0-871F-C9210B5D0278}" type="sibTrans" cxnId="{593CDB03-CC24-4871-95EA-75C778718059}">
      <dgm:prSet/>
      <dgm:spPr/>
      <dgm:t>
        <a:bodyPr/>
        <a:lstStyle/>
        <a:p>
          <a:endParaRPr lang="en-US"/>
        </a:p>
      </dgm:t>
    </dgm:pt>
    <dgm:pt modelId="{3D75478B-86AA-41CC-9FA2-7D5A6B297C69}">
      <dgm:prSet phldrT="[Text]"/>
      <dgm:spPr/>
      <dgm:t>
        <a:bodyPr/>
        <a:lstStyle/>
        <a:p>
          <a:r>
            <a:rPr lang="en-US" b="0" i="0" smtClean="0"/>
            <a:t>literasi teknologi yang lebih menekankan pada pemahaman teknologi digital dalam pengguna dan kemampuan teknis</a:t>
          </a:r>
          <a:endParaRPr lang="en-US" dirty="0"/>
        </a:p>
      </dgm:t>
    </dgm:pt>
    <dgm:pt modelId="{19D4B232-CEB0-4031-9FB4-94EBA3115CC5}" type="parTrans" cxnId="{866DA438-53E3-4DC1-A6C7-1D44AD0B9740}">
      <dgm:prSet/>
      <dgm:spPr/>
      <dgm:t>
        <a:bodyPr/>
        <a:lstStyle/>
        <a:p>
          <a:endParaRPr lang="en-US"/>
        </a:p>
      </dgm:t>
    </dgm:pt>
    <dgm:pt modelId="{FAA29A2F-D7DE-4860-B895-BD5BBC321A5E}" type="sibTrans" cxnId="{866DA438-53E3-4DC1-A6C7-1D44AD0B9740}">
      <dgm:prSet/>
      <dgm:spPr/>
      <dgm:t>
        <a:bodyPr/>
        <a:lstStyle/>
        <a:p>
          <a:endParaRPr lang="en-US"/>
        </a:p>
      </dgm:t>
    </dgm:pt>
    <dgm:pt modelId="{EBAB87D0-7089-40BD-8BF4-F10AAFFD4A9F}">
      <dgm:prSet phldrT="[Text]"/>
      <dgm:spPr/>
      <dgm:t>
        <a:bodyPr/>
        <a:lstStyle/>
        <a:p>
          <a:r>
            <a:rPr lang="en-US" b="0" i="0" dirty="0" err="1" smtClean="0"/>
            <a:t>literasi</a:t>
          </a:r>
          <a:r>
            <a:rPr lang="en-US" b="0" i="0" dirty="0" smtClean="0"/>
            <a:t> </a:t>
          </a:r>
          <a:r>
            <a:rPr lang="en-US" b="0" i="0" dirty="0" err="1" smtClean="0"/>
            <a:t>informasi</a:t>
          </a:r>
          <a:r>
            <a:rPr lang="en-US" b="0" i="0" dirty="0" smtClean="0"/>
            <a:t> yang </a:t>
          </a:r>
          <a:r>
            <a:rPr lang="en-US" b="0" i="0" dirty="0" err="1" smtClean="0"/>
            <a:t>menekankan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aspek</a:t>
          </a:r>
          <a:r>
            <a:rPr lang="en-US" b="0" i="0" dirty="0" smtClean="0"/>
            <a:t> </a:t>
          </a:r>
          <a:r>
            <a:rPr lang="en-US" b="0" i="0" dirty="0" err="1" smtClean="0"/>
            <a:t>pengetahuan</a:t>
          </a:r>
          <a:r>
            <a:rPr lang="en-US" b="0" i="0" dirty="0" smtClean="0"/>
            <a:t>. </a:t>
          </a:r>
          <a:r>
            <a:rPr lang="en-US" b="0" i="0" dirty="0" err="1" smtClean="0"/>
            <a:t>Dalam</a:t>
          </a:r>
          <a:r>
            <a:rPr lang="en-US" b="0" i="0" dirty="0" smtClean="0"/>
            <a:t> </a:t>
          </a:r>
          <a:r>
            <a:rPr lang="en-US" b="0" i="0" dirty="0" err="1" smtClean="0"/>
            <a:t>hal</a:t>
          </a:r>
          <a:r>
            <a:rPr lang="en-US" b="0" i="0" dirty="0" smtClean="0"/>
            <a:t> yang </a:t>
          </a:r>
          <a:r>
            <a:rPr lang="en-US" b="0" i="0" dirty="0" err="1" smtClean="0"/>
            <a:t>yang</a:t>
          </a:r>
          <a:r>
            <a:rPr lang="en-US" b="0" i="0" dirty="0" smtClean="0"/>
            <a:t> </a:t>
          </a:r>
          <a:r>
            <a:rPr lang="en-US" b="0" i="0" dirty="0" err="1" smtClean="0"/>
            <a:t>berfokus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pemetakan</a:t>
          </a:r>
          <a:r>
            <a:rPr lang="en-US" b="0" i="0" dirty="0" smtClean="0"/>
            <a:t>, </a:t>
          </a:r>
          <a:r>
            <a:rPr lang="en-US" b="0" i="0" dirty="0" err="1" smtClean="0"/>
            <a:t>identifikasi</a:t>
          </a:r>
          <a:r>
            <a:rPr lang="en-US" b="0" i="0" dirty="0" smtClean="0"/>
            <a:t> </a:t>
          </a:r>
          <a:r>
            <a:rPr lang="en-US" b="0" i="0" dirty="0" err="1" smtClean="0"/>
            <a:t>dan</a:t>
          </a:r>
          <a:r>
            <a:rPr lang="en-US" b="0" i="0" dirty="0" smtClean="0"/>
            <a:t> </a:t>
          </a:r>
          <a:r>
            <a:rPr lang="en-US" b="0" i="0" dirty="0" err="1" smtClean="0"/>
            <a:t>mengolah</a:t>
          </a:r>
          <a:r>
            <a:rPr lang="en-US" b="0" i="0" dirty="0" smtClean="0"/>
            <a:t> data</a:t>
          </a:r>
          <a:endParaRPr lang="en-US" dirty="0"/>
        </a:p>
      </dgm:t>
    </dgm:pt>
    <dgm:pt modelId="{00EF1133-3EE0-4DEB-9361-77BFBA8DE783}" type="parTrans" cxnId="{7B5889C1-03D5-4831-8579-92D92B82F543}">
      <dgm:prSet/>
      <dgm:spPr/>
      <dgm:t>
        <a:bodyPr/>
        <a:lstStyle/>
        <a:p>
          <a:endParaRPr lang="en-US"/>
        </a:p>
      </dgm:t>
    </dgm:pt>
    <dgm:pt modelId="{F8E8A713-CC46-4E09-BA3A-CD4734BD18A5}" type="sibTrans" cxnId="{7B5889C1-03D5-4831-8579-92D92B82F543}">
      <dgm:prSet/>
      <dgm:spPr/>
      <dgm:t>
        <a:bodyPr/>
        <a:lstStyle/>
        <a:p>
          <a:endParaRPr lang="en-US"/>
        </a:p>
      </dgm:t>
    </dgm:pt>
    <dgm:pt modelId="{8BBAAEFE-657C-484D-9405-7EBAD22EF2C5}" type="pres">
      <dgm:prSet presAssocID="{5EE7A53C-285A-46D5-ACB9-DB4BCC2A257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C728A8F-EB5E-4CB2-8A8F-11B53FD008F5}" type="pres">
      <dgm:prSet presAssocID="{27CAECFE-D645-4AF8-A585-3663A86E54BC}" presName="composite" presStyleCnt="0"/>
      <dgm:spPr/>
    </dgm:pt>
    <dgm:pt modelId="{3FD82E71-E08B-47A4-B5E3-2E7242AF9E57}" type="pres">
      <dgm:prSet presAssocID="{27CAECFE-D645-4AF8-A585-3663A86E54BC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0632F-8D25-4B28-8996-C6DFD4D550B0}" type="pres">
      <dgm:prSet presAssocID="{27CAECFE-D645-4AF8-A585-3663A86E54BC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FB7634C5-91B9-45A6-8E42-D2F21A9F52CC}" type="pres">
      <dgm:prSet presAssocID="{27CAECFE-D645-4AF8-A585-3663A86E54BC}" presName="Accent" presStyleLbl="parChTrans1D1" presStyleIdx="0" presStyleCnt="2"/>
      <dgm:spPr/>
    </dgm:pt>
    <dgm:pt modelId="{4CC91B10-4EEA-40CE-90AC-891B9455D9C3}" type="pres">
      <dgm:prSet presAssocID="{27CAECFE-D645-4AF8-A585-3663A86E54BC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861E7-C34B-4955-933A-2BF7A21D7029}" type="pres">
      <dgm:prSet presAssocID="{68469BCD-BB44-4DA3-AA9B-EDCA27328BED}" presName="sibTrans" presStyleCnt="0"/>
      <dgm:spPr/>
    </dgm:pt>
    <dgm:pt modelId="{0BE69D46-4A39-4401-8645-7FC78C6EB4B9}" type="pres">
      <dgm:prSet presAssocID="{0A81F909-D128-47C7-88A6-863CC66DB8F5}" presName="composite" presStyleCnt="0"/>
      <dgm:spPr/>
    </dgm:pt>
    <dgm:pt modelId="{4C7E3C5C-7F9D-4C6A-9026-AEBE71982E1F}" type="pres">
      <dgm:prSet presAssocID="{0A81F909-D128-47C7-88A6-863CC66DB8F5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71FBB34-93BB-42B2-80FD-6CAE0A47F3DC}" type="pres">
      <dgm:prSet presAssocID="{0A81F909-D128-47C7-88A6-863CC66DB8F5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C3187-950B-42A7-851A-2A8EF03B14D6}" type="pres">
      <dgm:prSet presAssocID="{0A81F909-D128-47C7-88A6-863CC66DB8F5}" presName="Accent" presStyleLbl="parChTrans1D1" presStyleIdx="1" presStyleCnt="2"/>
      <dgm:spPr/>
    </dgm:pt>
    <dgm:pt modelId="{4CBA74A1-9A00-4D3D-9CC5-141DAC93279B}" type="pres">
      <dgm:prSet presAssocID="{0A81F909-D128-47C7-88A6-863CC66DB8F5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BE633E-4087-45CB-B22B-C69B6B1E22D3}" type="presOf" srcId="{867673B7-AAF4-4FE5-A6AE-53BE06872E2D}" destId="{4C7E3C5C-7F9D-4C6A-9026-AEBE71982E1F}" srcOrd="0" destOrd="0" presId="urn:microsoft.com/office/officeart/2011/layout/TabList"/>
    <dgm:cxn modelId="{D593D8E8-4EE1-4A09-A798-D22A0532ABDE}" srcId="{5EE7A53C-285A-46D5-ACB9-DB4BCC2A257D}" destId="{27CAECFE-D645-4AF8-A585-3663A86E54BC}" srcOrd="0" destOrd="0" parTransId="{1EF6029F-1F9B-4030-B7DF-4FA61B8DF93C}" sibTransId="{68469BCD-BB44-4DA3-AA9B-EDCA27328BED}"/>
    <dgm:cxn modelId="{D1135AC3-F925-4621-BF95-38559F1720E0}" srcId="{0A81F909-D128-47C7-88A6-863CC66DB8F5}" destId="{6C58CE3C-836B-4469-A052-55CCFF4C121A}" srcOrd="1" destOrd="0" parTransId="{3E815DB3-4CAD-4F7B-8271-BABD36401A16}" sibTransId="{D1FAEDBB-2678-4352-8C3D-F46D63C305D3}"/>
    <dgm:cxn modelId="{4F61E893-0E5D-4118-BB9E-E618C7F3B90D}" type="presOf" srcId="{6C58CE3C-836B-4469-A052-55CCFF4C121A}" destId="{4CBA74A1-9A00-4D3D-9CC5-141DAC93279B}" srcOrd="0" destOrd="0" presId="urn:microsoft.com/office/officeart/2011/layout/TabList"/>
    <dgm:cxn modelId="{F7064585-B3E5-4505-B521-6927E75073A7}" type="presOf" srcId="{0A81F909-D128-47C7-88A6-863CC66DB8F5}" destId="{271FBB34-93BB-42B2-80FD-6CAE0A47F3DC}" srcOrd="0" destOrd="0" presId="urn:microsoft.com/office/officeart/2011/layout/TabList"/>
    <dgm:cxn modelId="{76A08DB7-B9E6-4F15-A39D-B7EF6630FC0B}" srcId="{0A81F909-D128-47C7-88A6-863CC66DB8F5}" destId="{867673B7-AAF4-4FE5-A6AE-53BE06872E2D}" srcOrd="0" destOrd="0" parTransId="{056A9D43-A9A9-4598-A89F-81C8F8EDEDD0}" sibTransId="{3D0DD8D0-6DB1-49EB-8D92-60A743602D72}"/>
    <dgm:cxn modelId="{76E99548-BF7E-4952-A1A7-426AEAAE0BDE}" type="presOf" srcId="{443F1C28-FE5A-4344-9848-141BB17BFACD}" destId="{4CC91B10-4EEA-40CE-90AC-891B9455D9C3}" srcOrd="0" destOrd="0" presId="urn:microsoft.com/office/officeart/2011/layout/TabList"/>
    <dgm:cxn modelId="{E983CD30-5B99-4A83-B8A8-3FF4D58C02DC}" srcId="{27CAECFE-D645-4AF8-A585-3663A86E54BC}" destId="{443F1C28-FE5A-4344-9848-141BB17BFACD}" srcOrd="1" destOrd="0" parTransId="{7D07B1FE-A47E-4008-B67B-8CA1F06E38EE}" sibTransId="{7BF6BF91-40F4-4D19-A74A-26432CBF34ED}"/>
    <dgm:cxn modelId="{6357046E-E020-47B4-B44D-D41FAA6BCA0F}" type="presOf" srcId="{3D75478B-86AA-41CC-9FA2-7D5A6B297C69}" destId="{4CC91B10-4EEA-40CE-90AC-891B9455D9C3}" srcOrd="0" destOrd="1" presId="urn:microsoft.com/office/officeart/2011/layout/TabList"/>
    <dgm:cxn modelId="{22EB90DC-B0F3-44E7-9EDF-FA453AF0CB3D}" type="presOf" srcId="{0D0EA2E4-16E8-4664-8985-B8429525B314}" destId="{3FD82E71-E08B-47A4-B5E3-2E7242AF9E57}" srcOrd="0" destOrd="0" presId="urn:microsoft.com/office/officeart/2011/layout/TabList"/>
    <dgm:cxn modelId="{3643D7C1-6425-4833-B813-6E1C637DD39B}" type="presOf" srcId="{27CAECFE-D645-4AF8-A585-3663A86E54BC}" destId="{4C90632F-8D25-4B28-8996-C6DFD4D550B0}" srcOrd="0" destOrd="0" presId="urn:microsoft.com/office/officeart/2011/layout/TabList"/>
    <dgm:cxn modelId="{9D78F602-0986-4912-BD52-562E6557394F}" type="presOf" srcId="{5EE7A53C-285A-46D5-ACB9-DB4BCC2A257D}" destId="{8BBAAEFE-657C-484D-9405-7EBAD22EF2C5}" srcOrd="0" destOrd="0" presId="urn:microsoft.com/office/officeart/2011/layout/TabList"/>
    <dgm:cxn modelId="{7B5889C1-03D5-4831-8579-92D92B82F543}" srcId="{27CAECFE-D645-4AF8-A585-3663A86E54BC}" destId="{EBAB87D0-7089-40BD-8BF4-F10AAFFD4A9F}" srcOrd="3" destOrd="0" parTransId="{00EF1133-3EE0-4DEB-9361-77BFBA8DE783}" sibTransId="{F8E8A713-CC46-4E09-BA3A-CD4734BD18A5}"/>
    <dgm:cxn modelId="{79E6BE3C-4DA2-4735-B7AB-FCB1819001F3}" srcId="{5EE7A53C-285A-46D5-ACB9-DB4BCC2A257D}" destId="{0A81F909-D128-47C7-88A6-863CC66DB8F5}" srcOrd="1" destOrd="0" parTransId="{4504EBAF-1235-4FCD-9D3C-53A798474AAE}" sibTransId="{2A628B0D-BE5D-4532-9125-B293245013E9}"/>
    <dgm:cxn modelId="{7B00A9C7-DA15-42AE-A1D8-29B17909FE60}" type="presOf" srcId="{EBAB87D0-7089-40BD-8BF4-F10AAFFD4A9F}" destId="{4CC91B10-4EEA-40CE-90AC-891B9455D9C3}" srcOrd="0" destOrd="2" presId="urn:microsoft.com/office/officeart/2011/layout/TabList"/>
    <dgm:cxn modelId="{866DA438-53E3-4DC1-A6C7-1D44AD0B9740}" srcId="{27CAECFE-D645-4AF8-A585-3663A86E54BC}" destId="{3D75478B-86AA-41CC-9FA2-7D5A6B297C69}" srcOrd="2" destOrd="0" parTransId="{19D4B232-CEB0-4031-9FB4-94EBA3115CC5}" sibTransId="{FAA29A2F-D7DE-4860-B895-BD5BBC321A5E}"/>
    <dgm:cxn modelId="{593CDB03-CC24-4871-95EA-75C778718059}" srcId="{27CAECFE-D645-4AF8-A585-3663A86E54BC}" destId="{0D0EA2E4-16E8-4664-8985-B8429525B314}" srcOrd="0" destOrd="0" parTransId="{C80F6EF6-706B-4D3E-BE21-8BA0220A24DC}" sibTransId="{FC1E514C-7480-4CD0-871F-C9210B5D0278}"/>
    <dgm:cxn modelId="{725408F9-CEA3-4FBC-A7B0-28FA36AE52B3}" type="presParOf" srcId="{8BBAAEFE-657C-484D-9405-7EBAD22EF2C5}" destId="{9C728A8F-EB5E-4CB2-8A8F-11B53FD008F5}" srcOrd="0" destOrd="0" presId="urn:microsoft.com/office/officeart/2011/layout/TabList"/>
    <dgm:cxn modelId="{5016EBD0-0FA0-4AA7-8ED0-818D9B0EFE7A}" type="presParOf" srcId="{9C728A8F-EB5E-4CB2-8A8F-11B53FD008F5}" destId="{3FD82E71-E08B-47A4-B5E3-2E7242AF9E57}" srcOrd="0" destOrd="0" presId="urn:microsoft.com/office/officeart/2011/layout/TabList"/>
    <dgm:cxn modelId="{D352491D-894C-4897-AA85-8AEB9AB26FEC}" type="presParOf" srcId="{9C728A8F-EB5E-4CB2-8A8F-11B53FD008F5}" destId="{4C90632F-8D25-4B28-8996-C6DFD4D550B0}" srcOrd="1" destOrd="0" presId="urn:microsoft.com/office/officeart/2011/layout/TabList"/>
    <dgm:cxn modelId="{962DB529-3783-498F-B89C-41609B766AFB}" type="presParOf" srcId="{9C728A8F-EB5E-4CB2-8A8F-11B53FD008F5}" destId="{FB7634C5-91B9-45A6-8E42-D2F21A9F52CC}" srcOrd="2" destOrd="0" presId="urn:microsoft.com/office/officeart/2011/layout/TabList"/>
    <dgm:cxn modelId="{2E84C97E-883A-4BDA-8993-6295C515DD89}" type="presParOf" srcId="{8BBAAEFE-657C-484D-9405-7EBAD22EF2C5}" destId="{4CC91B10-4EEA-40CE-90AC-891B9455D9C3}" srcOrd="1" destOrd="0" presId="urn:microsoft.com/office/officeart/2011/layout/TabList"/>
    <dgm:cxn modelId="{6E0E569F-661E-47A3-A485-8F6CBE269DE0}" type="presParOf" srcId="{8BBAAEFE-657C-484D-9405-7EBAD22EF2C5}" destId="{7B0861E7-C34B-4955-933A-2BF7A21D7029}" srcOrd="2" destOrd="0" presId="urn:microsoft.com/office/officeart/2011/layout/TabList"/>
    <dgm:cxn modelId="{AD9CE104-38DD-450F-9C16-0C1AEADD52CD}" type="presParOf" srcId="{8BBAAEFE-657C-484D-9405-7EBAD22EF2C5}" destId="{0BE69D46-4A39-4401-8645-7FC78C6EB4B9}" srcOrd="3" destOrd="0" presId="urn:microsoft.com/office/officeart/2011/layout/TabList"/>
    <dgm:cxn modelId="{D47A61AD-AE7F-4EF5-AD18-7B381CD8BADC}" type="presParOf" srcId="{0BE69D46-4A39-4401-8645-7FC78C6EB4B9}" destId="{4C7E3C5C-7F9D-4C6A-9026-AEBE71982E1F}" srcOrd="0" destOrd="0" presId="urn:microsoft.com/office/officeart/2011/layout/TabList"/>
    <dgm:cxn modelId="{CB64BF64-5426-4F4C-9F6D-6BA3C98FDD11}" type="presParOf" srcId="{0BE69D46-4A39-4401-8645-7FC78C6EB4B9}" destId="{271FBB34-93BB-42B2-80FD-6CAE0A47F3DC}" srcOrd="1" destOrd="0" presId="urn:microsoft.com/office/officeart/2011/layout/TabList"/>
    <dgm:cxn modelId="{197EB8B4-8A38-4C8C-94CA-76A91D46685D}" type="presParOf" srcId="{0BE69D46-4A39-4401-8645-7FC78C6EB4B9}" destId="{675C3187-950B-42A7-851A-2A8EF03B14D6}" srcOrd="2" destOrd="0" presId="urn:microsoft.com/office/officeart/2011/layout/TabList"/>
    <dgm:cxn modelId="{F8F0C3EA-9385-428A-A3CD-E6DC5281DB01}" type="presParOf" srcId="{8BBAAEFE-657C-484D-9405-7EBAD22EF2C5}" destId="{4CBA74A1-9A00-4D3D-9CC5-141DAC93279B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1F4568-78F8-4A32-824B-2293EACE90C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6405A-32C5-4496-9F7C-223F01FD60C2}">
      <dgm:prSet phldrT="[Text]"/>
      <dgm:spPr/>
      <dgm:t>
        <a:bodyPr/>
        <a:lstStyle/>
        <a:p>
          <a:r>
            <a:rPr lang="en-US" b="0" i="0" dirty="0" err="1" smtClean="0"/>
            <a:t>aspek</a:t>
          </a:r>
          <a:r>
            <a:rPr lang="en-US" b="0" i="0" dirty="0" smtClean="0"/>
            <a:t> </a:t>
          </a:r>
          <a:r>
            <a:rPr lang="en-US" b="0" i="0" dirty="0" err="1" smtClean="0"/>
            <a:t>pendekatan</a:t>
          </a:r>
          <a:r>
            <a:rPr lang="en-US" b="0" i="0" dirty="0" smtClean="0"/>
            <a:t> </a:t>
          </a:r>
          <a:r>
            <a:rPr lang="en-US" b="0" i="0" dirty="0" err="1" smtClean="0"/>
            <a:t>konseptual</a:t>
          </a:r>
          <a:endParaRPr lang="en-US" dirty="0"/>
        </a:p>
      </dgm:t>
    </dgm:pt>
    <dgm:pt modelId="{FC5C9A53-3D1A-40E0-968E-1788C2DA2CFC}" type="parTrans" cxnId="{FCEDFD1B-E9A3-4857-BDB8-C5095FC5AE8D}">
      <dgm:prSet/>
      <dgm:spPr/>
      <dgm:t>
        <a:bodyPr/>
        <a:lstStyle/>
        <a:p>
          <a:endParaRPr lang="en-US"/>
        </a:p>
      </dgm:t>
    </dgm:pt>
    <dgm:pt modelId="{D8CD8C50-6D82-4532-9B32-ABDC9F345936}" type="sibTrans" cxnId="{FCEDFD1B-E9A3-4857-BDB8-C5095FC5AE8D}">
      <dgm:prSet/>
      <dgm:spPr/>
      <dgm:t>
        <a:bodyPr/>
        <a:lstStyle/>
        <a:p>
          <a:endParaRPr lang="en-US"/>
        </a:p>
      </dgm:t>
    </dgm:pt>
    <dgm:pt modelId="{D693FE64-AAC7-41F5-98C2-186DC3D170EB}">
      <dgm:prSet phldrT="[Text]"/>
      <dgm:spPr/>
      <dgm:t>
        <a:bodyPr/>
        <a:lstStyle/>
        <a:p>
          <a:r>
            <a:rPr lang="en-US" b="0" i="0" dirty="0" err="1" smtClean="0"/>
            <a:t>memfokuskan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perkembangan</a:t>
          </a:r>
          <a:r>
            <a:rPr lang="en-US" b="0" i="0" dirty="0" smtClean="0"/>
            <a:t> </a:t>
          </a:r>
          <a:r>
            <a:rPr lang="en-US" b="0" i="0" dirty="0" err="1" smtClean="0"/>
            <a:t>kognitif</a:t>
          </a:r>
          <a:r>
            <a:rPr lang="en-US" b="0" i="0" dirty="0" smtClean="0"/>
            <a:t> </a:t>
          </a:r>
          <a:r>
            <a:rPr lang="en-US" b="0" i="0" dirty="0" err="1" smtClean="0"/>
            <a:t>hingga</a:t>
          </a:r>
          <a:r>
            <a:rPr lang="en-US" b="0" i="0" dirty="0" smtClean="0"/>
            <a:t> </a:t>
          </a:r>
          <a:r>
            <a:rPr lang="en-US" b="0" i="0" dirty="0" err="1" smtClean="0"/>
            <a:t>sosial</a:t>
          </a:r>
          <a:r>
            <a:rPr lang="en-US" b="0" i="0" dirty="0" smtClean="0"/>
            <a:t> </a:t>
          </a:r>
          <a:r>
            <a:rPr lang="en-US" b="0" i="0" dirty="0" err="1" smtClean="0"/>
            <a:t>emosional</a:t>
          </a:r>
          <a:endParaRPr lang="en-US" dirty="0"/>
        </a:p>
      </dgm:t>
    </dgm:pt>
    <dgm:pt modelId="{A82B6717-4C06-44A3-89D3-8547264E6EA7}" type="parTrans" cxnId="{4A8FFD0C-80B4-49A7-961F-7042E1E32312}">
      <dgm:prSet/>
      <dgm:spPr/>
      <dgm:t>
        <a:bodyPr/>
        <a:lstStyle/>
        <a:p>
          <a:endParaRPr lang="en-US"/>
        </a:p>
      </dgm:t>
    </dgm:pt>
    <dgm:pt modelId="{DF42EB9D-BD76-4357-8971-2125993FF29E}" type="sibTrans" cxnId="{4A8FFD0C-80B4-49A7-961F-7042E1E32312}">
      <dgm:prSet/>
      <dgm:spPr/>
      <dgm:t>
        <a:bodyPr/>
        <a:lstStyle/>
        <a:p>
          <a:endParaRPr lang="en-US"/>
        </a:p>
      </dgm:t>
    </dgm:pt>
    <dgm:pt modelId="{ECE49D28-2BF2-4BDA-9984-CB39469C8BE1}">
      <dgm:prSet phldrT="[Text]"/>
      <dgm:spPr/>
      <dgm:t>
        <a:bodyPr/>
        <a:lstStyle/>
        <a:p>
          <a:r>
            <a:rPr lang="en-US" b="0" i="0" dirty="0" err="1" smtClean="0"/>
            <a:t>aspek</a:t>
          </a:r>
          <a:r>
            <a:rPr lang="en-US" b="0" i="0" dirty="0" smtClean="0"/>
            <a:t> </a:t>
          </a:r>
          <a:r>
            <a:rPr lang="en-US" b="0" i="0" dirty="0" err="1" smtClean="0"/>
            <a:t>operasional</a:t>
          </a:r>
          <a:endParaRPr lang="en-US" dirty="0"/>
        </a:p>
      </dgm:t>
    </dgm:pt>
    <dgm:pt modelId="{EC2AB669-0ACB-4BF8-A561-D9CABBD2068D}" type="parTrans" cxnId="{CFEE315B-56F3-4C0A-99CC-D7D53D2BE8C5}">
      <dgm:prSet/>
      <dgm:spPr/>
      <dgm:t>
        <a:bodyPr/>
        <a:lstStyle/>
        <a:p>
          <a:endParaRPr lang="en-US"/>
        </a:p>
      </dgm:t>
    </dgm:pt>
    <dgm:pt modelId="{76BF383F-810A-460C-BF59-F3CF1B1869E7}" type="sibTrans" cxnId="{CFEE315B-56F3-4C0A-99CC-D7D53D2BE8C5}">
      <dgm:prSet/>
      <dgm:spPr/>
      <dgm:t>
        <a:bodyPr/>
        <a:lstStyle/>
        <a:p>
          <a:endParaRPr lang="en-US"/>
        </a:p>
      </dgm:t>
    </dgm:pt>
    <dgm:pt modelId="{3EEB5426-8308-4111-AB8A-EA9FC5450AE7}">
      <dgm:prSet phldrT="[Text]"/>
      <dgm:spPr/>
      <dgm:t>
        <a:bodyPr/>
        <a:lstStyle/>
        <a:p>
          <a:r>
            <a:rPr lang="en-US" b="0" i="0" dirty="0" err="1" smtClean="0"/>
            <a:t>menekankan</a:t>
          </a:r>
          <a:r>
            <a:rPr lang="en-US" b="0" i="0" dirty="0" smtClean="0"/>
            <a:t> </a:t>
          </a:r>
          <a:r>
            <a:rPr lang="en-US" b="0" i="0" dirty="0" err="1" smtClean="0"/>
            <a:t>pada</a:t>
          </a:r>
          <a:r>
            <a:rPr lang="en-US" b="0" i="0" dirty="0" smtClean="0"/>
            <a:t> </a:t>
          </a:r>
          <a:r>
            <a:rPr lang="en-US" b="0" i="0" dirty="0" err="1" smtClean="0"/>
            <a:t>kemampuan</a:t>
          </a:r>
          <a:r>
            <a:rPr lang="en-US" b="0" i="0" dirty="0" smtClean="0"/>
            <a:t> </a:t>
          </a:r>
          <a:r>
            <a:rPr lang="en-US" b="0" i="0" dirty="0" err="1" smtClean="0"/>
            <a:t>teknis</a:t>
          </a:r>
          <a:r>
            <a:rPr lang="en-US" b="0" i="0" dirty="0" smtClean="0"/>
            <a:t> </a:t>
          </a:r>
          <a:r>
            <a:rPr lang="en-US" b="0" i="0" dirty="0" err="1" smtClean="0"/>
            <a:t>penggunaan</a:t>
          </a:r>
          <a:r>
            <a:rPr lang="en-US" b="0" i="0" dirty="0" smtClean="0"/>
            <a:t> media yang </a:t>
          </a:r>
          <a:r>
            <a:rPr lang="en-US" b="0" i="0" dirty="0" err="1" smtClean="0"/>
            <a:t>tidak</a:t>
          </a:r>
          <a:r>
            <a:rPr lang="en-US" b="0" i="0" dirty="0" smtClean="0"/>
            <a:t> </a:t>
          </a:r>
          <a:r>
            <a:rPr lang="en-US" b="0" i="0" dirty="0" err="1" smtClean="0"/>
            <a:t>boleh</a:t>
          </a:r>
          <a:r>
            <a:rPr lang="en-US" b="0" i="0" dirty="0" smtClean="0"/>
            <a:t> </a:t>
          </a:r>
          <a:r>
            <a:rPr lang="en-US" b="0" i="0" dirty="0" err="1" smtClean="0"/>
            <a:t>diabaikan</a:t>
          </a:r>
          <a:endParaRPr lang="en-US" dirty="0"/>
        </a:p>
      </dgm:t>
    </dgm:pt>
    <dgm:pt modelId="{FDE308E8-4E2F-406A-82B0-3DAA367344D5}" type="parTrans" cxnId="{19181371-2EB3-4524-A642-23964F367049}">
      <dgm:prSet/>
      <dgm:spPr/>
      <dgm:t>
        <a:bodyPr/>
        <a:lstStyle/>
        <a:p>
          <a:endParaRPr lang="en-US"/>
        </a:p>
      </dgm:t>
    </dgm:pt>
    <dgm:pt modelId="{0A796846-D971-4DA6-8BEF-40C86A94EF9A}" type="sibTrans" cxnId="{19181371-2EB3-4524-A642-23964F367049}">
      <dgm:prSet/>
      <dgm:spPr/>
      <dgm:t>
        <a:bodyPr/>
        <a:lstStyle/>
        <a:p>
          <a:endParaRPr lang="en-US"/>
        </a:p>
      </dgm:t>
    </dgm:pt>
    <dgm:pt modelId="{B6D56ED4-1EC2-4CBC-AFE3-B40094429714}" type="pres">
      <dgm:prSet presAssocID="{EA1F4568-78F8-4A32-824B-2293EACE90C4}" presName="Name0" presStyleCnt="0">
        <dgm:presLayoutVars>
          <dgm:dir/>
          <dgm:animLvl val="lvl"/>
          <dgm:resizeHandles/>
        </dgm:presLayoutVars>
      </dgm:prSet>
      <dgm:spPr/>
    </dgm:pt>
    <dgm:pt modelId="{DF5B6BCE-3680-40E9-BBDC-A51AFDC4B9C6}" type="pres">
      <dgm:prSet presAssocID="{3136405A-32C5-4496-9F7C-223F01FD60C2}" presName="linNode" presStyleCnt="0"/>
      <dgm:spPr/>
    </dgm:pt>
    <dgm:pt modelId="{4D492556-00B3-4209-964A-0DE8D08B2F1B}" type="pres">
      <dgm:prSet presAssocID="{3136405A-32C5-4496-9F7C-223F01FD60C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3C514-48D6-4805-8DB1-8F7418E18C1F}" type="pres">
      <dgm:prSet presAssocID="{3136405A-32C5-4496-9F7C-223F01FD60C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4F452-8E17-4D11-ADB7-AC3D812D5ACD}" type="pres">
      <dgm:prSet presAssocID="{D8CD8C50-6D82-4532-9B32-ABDC9F345936}" presName="spacing" presStyleCnt="0"/>
      <dgm:spPr/>
    </dgm:pt>
    <dgm:pt modelId="{3A89BC00-2CD8-4FD1-A464-F7A0A3182CAC}" type="pres">
      <dgm:prSet presAssocID="{ECE49D28-2BF2-4BDA-9984-CB39469C8BE1}" presName="linNode" presStyleCnt="0"/>
      <dgm:spPr/>
    </dgm:pt>
    <dgm:pt modelId="{D71E239A-C86B-4EA5-8999-071BD788C4FF}" type="pres">
      <dgm:prSet presAssocID="{ECE49D28-2BF2-4BDA-9984-CB39469C8BE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FF327-A19F-4265-9070-64567E59103B}" type="pres">
      <dgm:prSet presAssocID="{ECE49D28-2BF2-4BDA-9984-CB39469C8BE1}" presName="childShp" presStyleLbl="bgAccFollowNode1" presStyleIdx="1" presStyleCnt="2" custLinFactNeighborX="-4" custLinFactNeighborY="51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D880B6-6177-4905-A0F7-3C884DBE0F01}" type="presOf" srcId="{3EEB5426-8308-4111-AB8A-EA9FC5450AE7}" destId="{D17FF327-A19F-4265-9070-64567E59103B}" srcOrd="0" destOrd="0" presId="urn:microsoft.com/office/officeart/2005/8/layout/vList6"/>
    <dgm:cxn modelId="{19181371-2EB3-4524-A642-23964F367049}" srcId="{ECE49D28-2BF2-4BDA-9984-CB39469C8BE1}" destId="{3EEB5426-8308-4111-AB8A-EA9FC5450AE7}" srcOrd="0" destOrd="0" parTransId="{FDE308E8-4E2F-406A-82B0-3DAA367344D5}" sibTransId="{0A796846-D971-4DA6-8BEF-40C86A94EF9A}"/>
    <dgm:cxn modelId="{2942C620-7381-4F2B-B492-3439A26DC150}" type="presOf" srcId="{EA1F4568-78F8-4A32-824B-2293EACE90C4}" destId="{B6D56ED4-1EC2-4CBC-AFE3-B40094429714}" srcOrd="0" destOrd="0" presId="urn:microsoft.com/office/officeart/2005/8/layout/vList6"/>
    <dgm:cxn modelId="{4A8FFD0C-80B4-49A7-961F-7042E1E32312}" srcId="{3136405A-32C5-4496-9F7C-223F01FD60C2}" destId="{D693FE64-AAC7-41F5-98C2-186DC3D170EB}" srcOrd="0" destOrd="0" parTransId="{A82B6717-4C06-44A3-89D3-8547264E6EA7}" sibTransId="{DF42EB9D-BD76-4357-8971-2125993FF29E}"/>
    <dgm:cxn modelId="{0FC1178F-4D64-4089-921D-33EAB86B33DE}" type="presOf" srcId="{ECE49D28-2BF2-4BDA-9984-CB39469C8BE1}" destId="{D71E239A-C86B-4EA5-8999-071BD788C4FF}" srcOrd="0" destOrd="0" presId="urn:microsoft.com/office/officeart/2005/8/layout/vList6"/>
    <dgm:cxn modelId="{1822A54F-797A-4E9D-A067-891B8545EC7B}" type="presOf" srcId="{D693FE64-AAC7-41F5-98C2-186DC3D170EB}" destId="{FF53C514-48D6-4805-8DB1-8F7418E18C1F}" srcOrd="0" destOrd="0" presId="urn:microsoft.com/office/officeart/2005/8/layout/vList6"/>
    <dgm:cxn modelId="{CFEE315B-56F3-4C0A-99CC-D7D53D2BE8C5}" srcId="{EA1F4568-78F8-4A32-824B-2293EACE90C4}" destId="{ECE49D28-2BF2-4BDA-9984-CB39469C8BE1}" srcOrd="1" destOrd="0" parTransId="{EC2AB669-0ACB-4BF8-A561-D9CABBD2068D}" sibTransId="{76BF383F-810A-460C-BF59-F3CF1B1869E7}"/>
    <dgm:cxn modelId="{FCEDFD1B-E9A3-4857-BDB8-C5095FC5AE8D}" srcId="{EA1F4568-78F8-4A32-824B-2293EACE90C4}" destId="{3136405A-32C5-4496-9F7C-223F01FD60C2}" srcOrd="0" destOrd="0" parTransId="{FC5C9A53-3D1A-40E0-968E-1788C2DA2CFC}" sibTransId="{D8CD8C50-6D82-4532-9B32-ABDC9F345936}"/>
    <dgm:cxn modelId="{2604EDB4-8513-4404-ADE2-08A4D966A5AF}" type="presOf" srcId="{3136405A-32C5-4496-9F7C-223F01FD60C2}" destId="{4D492556-00B3-4209-964A-0DE8D08B2F1B}" srcOrd="0" destOrd="0" presId="urn:microsoft.com/office/officeart/2005/8/layout/vList6"/>
    <dgm:cxn modelId="{3AFBED0A-B5BA-44E6-B351-92C9E8B5A87E}" type="presParOf" srcId="{B6D56ED4-1EC2-4CBC-AFE3-B40094429714}" destId="{DF5B6BCE-3680-40E9-BBDC-A51AFDC4B9C6}" srcOrd="0" destOrd="0" presId="urn:microsoft.com/office/officeart/2005/8/layout/vList6"/>
    <dgm:cxn modelId="{FE017E42-E73B-4668-87C2-919BB1C5EF82}" type="presParOf" srcId="{DF5B6BCE-3680-40E9-BBDC-A51AFDC4B9C6}" destId="{4D492556-00B3-4209-964A-0DE8D08B2F1B}" srcOrd="0" destOrd="0" presId="urn:microsoft.com/office/officeart/2005/8/layout/vList6"/>
    <dgm:cxn modelId="{45C7F65E-7718-46A2-BFCC-A119C0F03D5A}" type="presParOf" srcId="{DF5B6BCE-3680-40E9-BBDC-A51AFDC4B9C6}" destId="{FF53C514-48D6-4805-8DB1-8F7418E18C1F}" srcOrd="1" destOrd="0" presId="urn:microsoft.com/office/officeart/2005/8/layout/vList6"/>
    <dgm:cxn modelId="{66250A08-ADD2-4D27-867C-7D6F5750CD82}" type="presParOf" srcId="{B6D56ED4-1EC2-4CBC-AFE3-B40094429714}" destId="{4154F452-8E17-4D11-ADB7-AC3D812D5ACD}" srcOrd="1" destOrd="0" presId="urn:microsoft.com/office/officeart/2005/8/layout/vList6"/>
    <dgm:cxn modelId="{B3FACEDA-CDE1-4FA3-89A9-F6CAC8F3BF40}" type="presParOf" srcId="{B6D56ED4-1EC2-4CBC-AFE3-B40094429714}" destId="{3A89BC00-2CD8-4FD1-A464-F7A0A3182CAC}" srcOrd="2" destOrd="0" presId="urn:microsoft.com/office/officeart/2005/8/layout/vList6"/>
    <dgm:cxn modelId="{371AFB6C-FE37-41C6-BBAD-6C1E99C13E7A}" type="presParOf" srcId="{3A89BC00-2CD8-4FD1-A464-F7A0A3182CAC}" destId="{D71E239A-C86B-4EA5-8999-071BD788C4FF}" srcOrd="0" destOrd="0" presId="urn:microsoft.com/office/officeart/2005/8/layout/vList6"/>
    <dgm:cxn modelId="{BE86D6C1-4E44-471C-B1DD-5F65D6DADF07}" type="presParOf" srcId="{3A89BC00-2CD8-4FD1-A464-F7A0A3182CAC}" destId="{D17FF327-A19F-4265-9070-64567E59103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10B15-0637-450D-9653-6A4007A859E2}">
      <dsp:nvSpPr>
        <dsp:cNvPr id="0" name=""/>
        <dsp:cNvSpPr/>
      </dsp:nvSpPr>
      <dsp:spPr>
        <a:xfrm>
          <a:off x="4846" y="347525"/>
          <a:ext cx="2119215" cy="29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smtClean="0"/>
            <a:t>Teknologi informasi adalah teknologi yang memanfaatkan computer sebagai perangkat utama untuk </a:t>
          </a:r>
          <a:r>
            <a:rPr lang="en-ID" sz="1700" b="1" kern="1200" smtClean="0"/>
            <a:t>mengolah</a:t>
          </a:r>
          <a:r>
            <a:rPr lang="en-ID" sz="1700" kern="1200" smtClean="0"/>
            <a:t> data menjadi informasi yang bermanfaat. </a:t>
          </a:r>
          <a:endParaRPr lang="en-US" sz="1700" kern="1200"/>
        </a:p>
      </dsp:txBody>
      <dsp:txXfrm>
        <a:off x="66916" y="409595"/>
        <a:ext cx="1995075" cy="2859111"/>
      </dsp:txXfrm>
    </dsp:sp>
    <dsp:sp modelId="{554684E1-D8F2-4AD3-9B29-91A1CD250202}">
      <dsp:nvSpPr>
        <dsp:cNvPr id="0" name=""/>
        <dsp:cNvSpPr/>
      </dsp:nvSpPr>
      <dsp:spPr>
        <a:xfrm>
          <a:off x="2335984" y="1576368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335984" y="1681481"/>
        <a:ext cx="314491" cy="315339"/>
      </dsp:txXfrm>
    </dsp:sp>
    <dsp:sp modelId="{DFD0DBB9-29EF-4023-B4B2-DB6D7C0E8898}">
      <dsp:nvSpPr>
        <dsp:cNvPr id="0" name=""/>
        <dsp:cNvSpPr/>
      </dsp:nvSpPr>
      <dsp:spPr>
        <a:xfrm>
          <a:off x="2971748" y="347525"/>
          <a:ext cx="2119215" cy="29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b="1" kern="1200" dirty="0" err="1" smtClean="0"/>
            <a:t>Pengolahan</a:t>
          </a:r>
          <a:r>
            <a:rPr lang="en-ID" sz="1700" kern="1200" dirty="0" smtClean="0"/>
            <a:t> data </a:t>
          </a:r>
          <a:r>
            <a:rPr lang="en-ID" sz="1700" kern="1200" dirty="0" err="1" smtClean="0"/>
            <a:t>dengan</a:t>
          </a:r>
          <a:r>
            <a:rPr lang="en-ID" sz="1700" kern="1200" dirty="0" smtClean="0"/>
            <a:t> computer </a:t>
          </a:r>
          <a:r>
            <a:rPr lang="en-ID" sz="1700" kern="1200" dirty="0" err="1" smtClean="0"/>
            <a:t>disebut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dengan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istilah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pengolahan</a:t>
          </a:r>
          <a:r>
            <a:rPr lang="en-ID" sz="1700" kern="1200" dirty="0" smtClean="0"/>
            <a:t> </a:t>
          </a:r>
          <a:r>
            <a:rPr lang="en-ID" sz="1700" b="1" kern="1200" dirty="0" smtClean="0"/>
            <a:t>data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elektronik</a:t>
          </a:r>
          <a:r>
            <a:rPr lang="en-ID" sz="1700" kern="1200" dirty="0" smtClean="0"/>
            <a:t> (EDP) </a:t>
          </a:r>
          <a:r>
            <a:rPr lang="en-ID" sz="1700" kern="1200" dirty="0" err="1" smtClean="0"/>
            <a:t>adalah</a:t>
          </a:r>
          <a:r>
            <a:rPr lang="en-ID" sz="1700" kern="1200" dirty="0" smtClean="0"/>
            <a:t> proses </a:t>
          </a:r>
          <a:r>
            <a:rPr lang="en-ID" sz="1700" kern="1200" dirty="0" err="1" smtClean="0"/>
            <a:t>manipulasi</a:t>
          </a:r>
          <a:r>
            <a:rPr lang="en-ID" sz="1700" kern="1200" dirty="0" smtClean="0"/>
            <a:t> data </a:t>
          </a:r>
          <a:r>
            <a:rPr lang="en-ID" sz="1700" kern="1200" dirty="0" err="1" smtClean="0"/>
            <a:t>ke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dalam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bentuk</a:t>
          </a:r>
          <a:r>
            <a:rPr lang="en-ID" sz="1700" kern="1200" dirty="0" smtClean="0"/>
            <a:t> yang </a:t>
          </a:r>
          <a:r>
            <a:rPr lang="en-ID" sz="1700" kern="1200" dirty="0" err="1" smtClean="0"/>
            <a:t>lebih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berguna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berupa</a:t>
          </a:r>
          <a:r>
            <a:rPr lang="en-ID" sz="1700" kern="1200" dirty="0" smtClean="0"/>
            <a:t> </a:t>
          </a:r>
          <a:r>
            <a:rPr lang="en-ID" sz="1700" b="1" kern="1200" dirty="0" err="1" smtClean="0"/>
            <a:t>informasi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dengan</a:t>
          </a:r>
          <a:r>
            <a:rPr lang="en-ID" sz="1700" kern="1200" dirty="0" smtClean="0"/>
            <a:t> </a:t>
          </a:r>
          <a:r>
            <a:rPr lang="en-ID" sz="1700" kern="1200" dirty="0" err="1" smtClean="0"/>
            <a:t>menggunakan</a:t>
          </a:r>
          <a:r>
            <a:rPr lang="en-ID" sz="1700" kern="1200" dirty="0" smtClean="0"/>
            <a:t> </a:t>
          </a:r>
          <a:r>
            <a:rPr lang="en-ID" sz="1700" b="0" kern="1200" dirty="0" smtClean="0"/>
            <a:t>computer</a:t>
          </a:r>
          <a:r>
            <a:rPr lang="en-ID" sz="1700" kern="1200" dirty="0" smtClean="0"/>
            <a:t>. </a:t>
          </a:r>
          <a:endParaRPr lang="en-US" sz="1700" kern="1200" dirty="0"/>
        </a:p>
      </dsp:txBody>
      <dsp:txXfrm>
        <a:off x="3033818" y="409595"/>
        <a:ext cx="1995075" cy="2859111"/>
      </dsp:txXfrm>
    </dsp:sp>
    <dsp:sp modelId="{BC65367D-C256-4708-A021-C31FD2D5CAB7}">
      <dsp:nvSpPr>
        <dsp:cNvPr id="0" name=""/>
        <dsp:cNvSpPr/>
      </dsp:nvSpPr>
      <dsp:spPr>
        <a:xfrm>
          <a:off x="5302885" y="1576368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302885" y="1681481"/>
        <a:ext cx="314491" cy="315339"/>
      </dsp:txXfrm>
    </dsp:sp>
    <dsp:sp modelId="{1A86465E-A255-47CB-B575-8B6C6BB1B632}">
      <dsp:nvSpPr>
        <dsp:cNvPr id="0" name=""/>
        <dsp:cNvSpPr/>
      </dsp:nvSpPr>
      <dsp:spPr>
        <a:xfrm>
          <a:off x="5938650" y="347525"/>
          <a:ext cx="2119215" cy="29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smtClean="0"/>
            <a:t>Data adalah objek yang belum dan akan dilakukan pengolahan sifatnya mentah.</a:t>
          </a:r>
          <a:endParaRPr lang="en-ID" sz="1700" kern="1200" dirty="0" smtClean="0"/>
        </a:p>
      </dsp:txBody>
      <dsp:txXfrm>
        <a:off x="6000720" y="409595"/>
        <a:ext cx="1995075" cy="2859111"/>
      </dsp:txXfrm>
    </dsp:sp>
    <dsp:sp modelId="{E6DFB341-A1F5-4543-A05F-EB7A27791A9F}">
      <dsp:nvSpPr>
        <dsp:cNvPr id="0" name=""/>
        <dsp:cNvSpPr/>
      </dsp:nvSpPr>
      <dsp:spPr>
        <a:xfrm>
          <a:off x="8269787" y="1576368"/>
          <a:ext cx="449273" cy="525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269787" y="1681481"/>
        <a:ext cx="314491" cy="315339"/>
      </dsp:txXfrm>
    </dsp:sp>
    <dsp:sp modelId="{BA448AB0-BFC9-4FC8-9692-A14029960AB4}">
      <dsp:nvSpPr>
        <dsp:cNvPr id="0" name=""/>
        <dsp:cNvSpPr/>
      </dsp:nvSpPr>
      <dsp:spPr>
        <a:xfrm>
          <a:off x="8905552" y="347525"/>
          <a:ext cx="2119215" cy="2983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700" kern="1200" smtClean="0"/>
            <a:t>Informasi adalah data yang telah terolah dan sifatnya menjadi data lain yang bermanfaat yang biasa disebut informasi</a:t>
          </a:r>
          <a:endParaRPr lang="en-US" sz="1700" kern="1200"/>
        </a:p>
      </dsp:txBody>
      <dsp:txXfrm>
        <a:off x="8967622" y="409595"/>
        <a:ext cx="1995075" cy="2859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D2E43-C3D1-4D8A-BBE5-CA49E2DCDED4}">
      <dsp:nvSpPr>
        <dsp:cNvPr id="0" name=""/>
        <dsp:cNvSpPr/>
      </dsp:nvSpPr>
      <dsp:spPr>
        <a:xfrm>
          <a:off x="0" y="46419"/>
          <a:ext cx="11029615" cy="1540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600" kern="1200" dirty="0" smtClean="0"/>
            <a:t>computer </a:t>
          </a:r>
          <a:r>
            <a:rPr lang="en-ID" sz="2600" kern="1200" dirty="0" err="1" smtClean="0"/>
            <a:t>adalah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perangkat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elektronik</a:t>
          </a:r>
          <a:r>
            <a:rPr lang="en-ID" sz="2600" kern="1200" dirty="0" smtClean="0"/>
            <a:t> yang </a:t>
          </a:r>
          <a:r>
            <a:rPr lang="en-ID" sz="2600" kern="1200" dirty="0" err="1" smtClean="0"/>
            <a:t>dapat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menerima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masukan</a:t>
          </a:r>
          <a:r>
            <a:rPr lang="en-ID" sz="2600" kern="1200" dirty="0" smtClean="0"/>
            <a:t> (input), </a:t>
          </a:r>
          <a:r>
            <a:rPr lang="en-ID" sz="2600" kern="1200" dirty="0" err="1" smtClean="0"/>
            <a:t>dan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selanjutnya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melakukan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pengolahan</a:t>
          </a:r>
          <a:r>
            <a:rPr lang="en-ID" sz="2600" kern="1200" dirty="0" smtClean="0"/>
            <a:t> (process) </a:t>
          </a:r>
          <a:r>
            <a:rPr lang="en-ID" sz="2600" kern="1200" dirty="0" err="1" smtClean="0"/>
            <a:t>untuk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menghasilkan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keluaran</a:t>
          </a:r>
          <a:r>
            <a:rPr lang="en-ID" sz="2600" kern="1200" dirty="0" smtClean="0"/>
            <a:t> (output) </a:t>
          </a:r>
          <a:r>
            <a:rPr lang="en-ID" sz="2600" kern="1200" dirty="0" err="1" smtClean="0"/>
            <a:t>berupa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informasi</a:t>
          </a:r>
          <a:endParaRPr lang="en-US" sz="2600" kern="1200" dirty="0"/>
        </a:p>
      </dsp:txBody>
      <dsp:txXfrm>
        <a:off x="75177" y="121596"/>
        <a:ext cx="10879261" cy="1389658"/>
      </dsp:txXfrm>
    </dsp:sp>
    <dsp:sp modelId="{756DB2A3-C03A-4CD7-88E6-D9CB34F2C43A}">
      <dsp:nvSpPr>
        <dsp:cNvPr id="0" name=""/>
        <dsp:cNvSpPr/>
      </dsp:nvSpPr>
      <dsp:spPr>
        <a:xfrm>
          <a:off x="0" y="1661311"/>
          <a:ext cx="11029615" cy="1540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600" kern="1200" dirty="0" err="1" smtClean="0"/>
            <a:t>Perangkat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utama</a:t>
          </a:r>
          <a:r>
            <a:rPr lang="en-ID" sz="2600" kern="1200" dirty="0" smtClean="0"/>
            <a:t> computer : input device, process device, </a:t>
          </a:r>
          <a:r>
            <a:rPr lang="en-ID" sz="2600" kern="1200" dirty="0" err="1" smtClean="0"/>
            <a:t>ouput</a:t>
          </a:r>
          <a:r>
            <a:rPr lang="en-ID" sz="2600" kern="1200" dirty="0" smtClean="0"/>
            <a:t> device, storage device.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600" kern="1200" dirty="0" err="1" smtClean="0"/>
            <a:t>Sistem</a:t>
          </a:r>
          <a:r>
            <a:rPr lang="en-ID" sz="2600" kern="1200" dirty="0" smtClean="0"/>
            <a:t> computer </a:t>
          </a:r>
          <a:r>
            <a:rPr lang="en-ID" sz="2600" kern="1200" dirty="0" err="1" smtClean="0"/>
            <a:t>terdiri</a:t>
          </a:r>
          <a:r>
            <a:rPr lang="en-ID" sz="2600" kern="1200" dirty="0" smtClean="0"/>
            <a:t> </a:t>
          </a:r>
          <a:r>
            <a:rPr lang="en-ID" sz="2600" kern="1200" dirty="0" err="1" smtClean="0"/>
            <a:t>dari</a:t>
          </a:r>
          <a:r>
            <a:rPr lang="en-ID" sz="2600" kern="1200" dirty="0" smtClean="0"/>
            <a:t> : hardware, software, </a:t>
          </a:r>
          <a:r>
            <a:rPr lang="en-ID" sz="2600" kern="1200" dirty="0" err="1" smtClean="0"/>
            <a:t>brainware</a:t>
          </a:r>
          <a:endParaRPr lang="en-ID" sz="2600" kern="1200" dirty="0" smtClean="0"/>
        </a:p>
      </dsp:txBody>
      <dsp:txXfrm>
        <a:off x="75177" y="1736488"/>
        <a:ext cx="10879261" cy="1389658"/>
      </dsp:txXfrm>
    </dsp:sp>
    <dsp:sp modelId="{BD64118E-E90F-4D9D-8530-094E5993395C}">
      <dsp:nvSpPr>
        <dsp:cNvPr id="0" name=""/>
        <dsp:cNvSpPr/>
      </dsp:nvSpPr>
      <dsp:spPr>
        <a:xfrm>
          <a:off x="0" y="3201324"/>
          <a:ext cx="11029615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1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ID" sz="2000" kern="1200" dirty="0" smtClean="0"/>
        </a:p>
      </dsp:txBody>
      <dsp:txXfrm>
        <a:off x="0" y="3201324"/>
        <a:ext cx="11029615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EFAEE-3181-4928-97FF-946F3B13FCE3}">
      <dsp:nvSpPr>
        <dsp:cNvPr id="0" name=""/>
        <dsp:cNvSpPr/>
      </dsp:nvSpPr>
      <dsp:spPr>
        <a:xfrm>
          <a:off x="1841859" y="2677"/>
          <a:ext cx="7345895" cy="3672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proses upaya membangun pengertian antara yang satu dengan yang lainnya, agar terjadi kesamaan pemahaman mengenai suatu hal</a:t>
          </a:r>
          <a:endParaRPr lang="en-US" sz="4600" kern="1200"/>
        </a:p>
      </dsp:txBody>
      <dsp:txXfrm>
        <a:off x="1949436" y="110254"/>
        <a:ext cx="7130741" cy="3457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3187-950B-42A7-851A-2A8EF03B14D6}">
      <dsp:nvSpPr>
        <dsp:cNvPr id="0" name=""/>
        <dsp:cNvSpPr/>
      </dsp:nvSpPr>
      <dsp:spPr>
        <a:xfrm>
          <a:off x="0" y="2461899"/>
          <a:ext cx="1102995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634C5-91B9-45A6-8E42-D2F21A9F52CC}">
      <dsp:nvSpPr>
        <dsp:cNvPr id="0" name=""/>
        <dsp:cNvSpPr/>
      </dsp:nvSpPr>
      <dsp:spPr>
        <a:xfrm>
          <a:off x="0" y="608565"/>
          <a:ext cx="11029950" cy="0"/>
        </a:xfrm>
        <a:prstGeom prst="line">
          <a:avLst/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82E71-E08B-47A4-B5E3-2E7242AF9E57}">
      <dsp:nvSpPr>
        <dsp:cNvPr id="0" name=""/>
        <dsp:cNvSpPr/>
      </dsp:nvSpPr>
      <dsp:spPr>
        <a:xfrm>
          <a:off x="2867786" y="974"/>
          <a:ext cx="8162163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867786" y="974"/>
        <a:ext cx="8162163" cy="607590"/>
      </dsp:txXfrm>
    </dsp:sp>
    <dsp:sp modelId="{4C90632F-8D25-4B28-8996-C6DFD4D550B0}">
      <dsp:nvSpPr>
        <dsp:cNvPr id="0" name=""/>
        <dsp:cNvSpPr/>
      </dsp:nvSpPr>
      <dsp:spPr>
        <a:xfrm>
          <a:off x="0" y="974"/>
          <a:ext cx="2867786" cy="607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900" kern="1200" dirty="0" smtClean="0"/>
            <a:t>UNESCO</a:t>
          </a:r>
          <a:endParaRPr lang="en-US" sz="1900" kern="1200" dirty="0"/>
        </a:p>
      </dsp:txBody>
      <dsp:txXfrm>
        <a:off x="29665" y="30639"/>
        <a:ext cx="2808456" cy="577925"/>
      </dsp:txXfrm>
    </dsp:sp>
    <dsp:sp modelId="{4CC91B10-4EEA-40CE-90AC-891B9455D9C3}">
      <dsp:nvSpPr>
        <dsp:cNvPr id="0" name=""/>
        <dsp:cNvSpPr/>
      </dsp:nvSpPr>
      <dsp:spPr>
        <a:xfrm>
          <a:off x="0" y="608565"/>
          <a:ext cx="11029950" cy="1215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err="1" smtClean="0"/>
            <a:t>literasi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sebagai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perangkat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keterampilan</a:t>
          </a:r>
          <a:r>
            <a:rPr lang="en-US" sz="1500" b="0" i="0" kern="1200" dirty="0" smtClean="0"/>
            <a:t>, </a:t>
          </a:r>
          <a:r>
            <a:rPr lang="en-US" sz="1500" b="0" i="0" kern="1200" dirty="0" err="1" smtClean="0"/>
            <a:t>sebagai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upaya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untuk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memahami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perangkat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teknologi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komunikasi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dan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informasi</a:t>
          </a:r>
          <a:r>
            <a:rPr lang="en-US" sz="1500" b="0" i="0" kern="1200" dirty="0" smtClean="0"/>
            <a:t>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literasi teknologi yang lebih menekankan pada pemahaman teknologi digital dalam pengguna dan kemampuan teknis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err="1" smtClean="0"/>
            <a:t>literasi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informasi</a:t>
          </a:r>
          <a:r>
            <a:rPr lang="en-US" sz="1500" b="0" i="0" kern="1200" dirty="0" smtClean="0"/>
            <a:t> yang </a:t>
          </a:r>
          <a:r>
            <a:rPr lang="en-US" sz="1500" b="0" i="0" kern="1200" dirty="0" err="1" smtClean="0"/>
            <a:t>menekankan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pada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aspek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pengetahuan</a:t>
          </a:r>
          <a:r>
            <a:rPr lang="en-US" sz="1500" b="0" i="0" kern="1200" dirty="0" smtClean="0"/>
            <a:t>. </a:t>
          </a:r>
          <a:r>
            <a:rPr lang="en-US" sz="1500" b="0" i="0" kern="1200" dirty="0" err="1" smtClean="0"/>
            <a:t>Dalam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hal</a:t>
          </a:r>
          <a:r>
            <a:rPr lang="en-US" sz="1500" b="0" i="0" kern="1200" dirty="0" smtClean="0"/>
            <a:t> yang </a:t>
          </a:r>
          <a:r>
            <a:rPr lang="en-US" sz="1500" b="0" i="0" kern="1200" dirty="0" err="1" smtClean="0"/>
            <a:t>yang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berfokus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pada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pemetakan</a:t>
          </a:r>
          <a:r>
            <a:rPr lang="en-US" sz="1500" b="0" i="0" kern="1200" dirty="0" smtClean="0"/>
            <a:t>, </a:t>
          </a:r>
          <a:r>
            <a:rPr lang="en-US" sz="1500" b="0" i="0" kern="1200" dirty="0" err="1" smtClean="0"/>
            <a:t>identifikasi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dan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mengolah</a:t>
          </a:r>
          <a:r>
            <a:rPr lang="en-US" sz="1500" b="0" i="0" kern="1200" dirty="0" smtClean="0"/>
            <a:t> data</a:t>
          </a:r>
          <a:endParaRPr lang="en-US" sz="1500" kern="1200" dirty="0"/>
        </a:p>
      </dsp:txBody>
      <dsp:txXfrm>
        <a:off x="0" y="608565"/>
        <a:ext cx="11029950" cy="1215364"/>
      </dsp:txXfrm>
    </dsp:sp>
    <dsp:sp modelId="{4C7E3C5C-7F9D-4C6A-9026-AEBE71982E1F}">
      <dsp:nvSpPr>
        <dsp:cNvPr id="0" name=""/>
        <dsp:cNvSpPr/>
      </dsp:nvSpPr>
      <dsp:spPr>
        <a:xfrm>
          <a:off x="2867786" y="1854308"/>
          <a:ext cx="8162163" cy="60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867786" y="1854308"/>
        <a:ext cx="8162163" cy="607590"/>
      </dsp:txXfrm>
    </dsp:sp>
    <dsp:sp modelId="{271FBB34-93BB-42B2-80FD-6CAE0A47F3DC}">
      <dsp:nvSpPr>
        <dsp:cNvPr id="0" name=""/>
        <dsp:cNvSpPr/>
      </dsp:nvSpPr>
      <dsp:spPr>
        <a:xfrm>
          <a:off x="0" y="1854308"/>
          <a:ext cx="2867786" cy="60759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kern="1200" dirty="0" smtClean="0"/>
            <a:t>National Institute for Literacy</a:t>
          </a:r>
          <a:endParaRPr lang="en-US" sz="1900" kern="1200" dirty="0"/>
        </a:p>
      </dsp:txBody>
      <dsp:txXfrm>
        <a:off x="29665" y="1883973"/>
        <a:ext cx="2808456" cy="577925"/>
      </dsp:txXfrm>
    </dsp:sp>
    <dsp:sp modelId="{4CBA74A1-9A00-4D3D-9CC5-141DAC93279B}">
      <dsp:nvSpPr>
        <dsp:cNvPr id="0" name=""/>
        <dsp:cNvSpPr/>
      </dsp:nvSpPr>
      <dsp:spPr>
        <a:xfrm>
          <a:off x="0" y="2461899"/>
          <a:ext cx="11029950" cy="1215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err="1" smtClean="0"/>
            <a:t>sebagai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bentuk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kemampuan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seseorang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dalam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memecahkan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masalah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pada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tingkat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permasalahan</a:t>
          </a:r>
          <a:r>
            <a:rPr lang="en-US" sz="1500" b="0" i="0" kern="1200" dirty="0" smtClean="0"/>
            <a:t> yang </a:t>
          </a:r>
          <a:r>
            <a:rPr lang="en-US" sz="1500" b="0" i="0" kern="1200" dirty="0" err="1" smtClean="0"/>
            <a:t>berbeda-beda</a:t>
          </a:r>
          <a:r>
            <a:rPr lang="en-US" sz="1500" b="0" i="0" kern="1200" dirty="0" smtClean="0"/>
            <a:t>. </a:t>
          </a:r>
          <a:r>
            <a:rPr lang="en-US" sz="1500" b="0" i="0" kern="1200" dirty="0" err="1" smtClean="0"/>
            <a:t>Jadi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tidak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hanya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sebatas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sebagai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kemampuan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berbicara</a:t>
          </a:r>
          <a:r>
            <a:rPr lang="en-US" sz="1500" b="0" i="0" kern="1200" dirty="0" smtClean="0"/>
            <a:t>, </a:t>
          </a:r>
          <a:r>
            <a:rPr lang="en-US" sz="1500" b="0" i="0" kern="1200" dirty="0" err="1" smtClean="0"/>
            <a:t>menulis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dan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membaca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saja</a:t>
          </a:r>
          <a:r>
            <a:rPr lang="en-US" sz="1500" b="0" i="0" kern="1200" dirty="0" smtClean="0"/>
            <a:t>. </a:t>
          </a:r>
          <a:r>
            <a:rPr lang="en-US" sz="1500" b="0" i="0" kern="1200" dirty="0" err="1" smtClean="0"/>
            <a:t>Tetapi</a:t>
          </a:r>
          <a:r>
            <a:rPr lang="en-US" sz="1500" b="0" i="0" kern="1200" dirty="0" smtClean="0"/>
            <a:t> juga di </a:t>
          </a:r>
          <a:r>
            <a:rPr lang="en-US" sz="1500" b="0" i="0" kern="1200" dirty="0" err="1" smtClean="0"/>
            <a:t>tingkat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pekerjaan</a:t>
          </a:r>
          <a:r>
            <a:rPr lang="en-US" sz="1500" b="0" i="0" kern="1200" dirty="0" smtClean="0"/>
            <a:t>, </a:t>
          </a:r>
          <a:r>
            <a:rPr lang="en-US" sz="1500" b="0" i="0" kern="1200" dirty="0" err="1" smtClean="0"/>
            <a:t>masyarakat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dan</a:t>
          </a:r>
          <a:r>
            <a:rPr lang="en-US" sz="1500" b="0" i="0" kern="1200" dirty="0" smtClean="0"/>
            <a:t> </a:t>
          </a:r>
          <a:r>
            <a:rPr lang="en-US" sz="1500" b="0" i="0" kern="1200" dirty="0" err="1" smtClean="0"/>
            <a:t>keluarga</a:t>
          </a:r>
          <a:r>
            <a:rPr lang="en-US" sz="1500" b="0" i="0" kern="1200" dirty="0" smtClean="0"/>
            <a:t> pun juga </a:t>
          </a:r>
          <a:r>
            <a:rPr lang="en-US" sz="1500" b="0" i="0" kern="1200" dirty="0" err="1" smtClean="0"/>
            <a:t>termasuk</a:t>
          </a:r>
          <a:r>
            <a:rPr lang="en-US" sz="1500" b="0" i="0" kern="1200" dirty="0" smtClean="0"/>
            <a:t> di </a:t>
          </a:r>
          <a:r>
            <a:rPr lang="en-US" sz="1500" b="0" i="0" kern="1200" dirty="0" err="1" smtClean="0"/>
            <a:t>dalamnya</a:t>
          </a:r>
          <a:endParaRPr lang="en-US" sz="1500" kern="1200" dirty="0"/>
        </a:p>
      </dsp:txBody>
      <dsp:txXfrm>
        <a:off x="0" y="2461899"/>
        <a:ext cx="11029950" cy="1215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C514-48D6-4805-8DB1-8F7418E18C1F}">
      <dsp:nvSpPr>
        <dsp:cNvPr id="0" name=""/>
        <dsp:cNvSpPr/>
      </dsp:nvSpPr>
      <dsp:spPr>
        <a:xfrm>
          <a:off x="4411979" y="449"/>
          <a:ext cx="6617970" cy="1751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dirty="0" err="1" smtClean="0"/>
            <a:t>memfokuskan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pada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perkembangan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kognitif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hingga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sosial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emosional</a:t>
          </a:r>
          <a:endParaRPr lang="en-US" sz="3200" kern="1200" dirty="0"/>
        </a:p>
      </dsp:txBody>
      <dsp:txXfrm>
        <a:off x="4411979" y="219338"/>
        <a:ext cx="5961302" cy="1313336"/>
      </dsp:txXfrm>
    </dsp:sp>
    <dsp:sp modelId="{4D492556-00B3-4209-964A-0DE8D08B2F1B}">
      <dsp:nvSpPr>
        <dsp:cNvPr id="0" name=""/>
        <dsp:cNvSpPr/>
      </dsp:nvSpPr>
      <dsp:spPr>
        <a:xfrm>
          <a:off x="0" y="449"/>
          <a:ext cx="4411980" cy="17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err="1" smtClean="0"/>
            <a:t>aspek</a:t>
          </a:r>
          <a:r>
            <a:rPr lang="en-US" sz="4200" b="0" i="0" kern="1200" dirty="0" smtClean="0"/>
            <a:t> </a:t>
          </a:r>
          <a:r>
            <a:rPr lang="en-US" sz="4200" b="0" i="0" kern="1200" dirty="0" err="1" smtClean="0"/>
            <a:t>pendekatan</a:t>
          </a:r>
          <a:r>
            <a:rPr lang="en-US" sz="4200" b="0" i="0" kern="1200" dirty="0" smtClean="0"/>
            <a:t> </a:t>
          </a:r>
          <a:r>
            <a:rPr lang="en-US" sz="4200" b="0" i="0" kern="1200" dirty="0" err="1" smtClean="0"/>
            <a:t>konseptual</a:t>
          </a:r>
          <a:endParaRPr lang="en-US" sz="4200" kern="1200" dirty="0"/>
        </a:p>
      </dsp:txBody>
      <dsp:txXfrm>
        <a:off x="85482" y="85931"/>
        <a:ext cx="4241016" cy="1580150"/>
      </dsp:txXfrm>
    </dsp:sp>
    <dsp:sp modelId="{D17FF327-A19F-4265-9070-64567E59103B}">
      <dsp:nvSpPr>
        <dsp:cNvPr id="0" name=""/>
        <dsp:cNvSpPr/>
      </dsp:nvSpPr>
      <dsp:spPr>
        <a:xfrm>
          <a:off x="4411803" y="1927123"/>
          <a:ext cx="6617970" cy="175111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i="0" kern="1200" dirty="0" err="1" smtClean="0"/>
            <a:t>menekankan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pada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kemampuan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teknis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penggunaan</a:t>
          </a:r>
          <a:r>
            <a:rPr lang="en-US" sz="3200" b="0" i="0" kern="1200" dirty="0" smtClean="0"/>
            <a:t> media yang </a:t>
          </a:r>
          <a:r>
            <a:rPr lang="en-US" sz="3200" b="0" i="0" kern="1200" dirty="0" err="1" smtClean="0"/>
            <a:t>tidak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boleh</a:t>
          </a:r>
          <a:r>
            <a:rPr lang="en-US" sz="3200" b="0" i="0" kern="1200" dirty="0" smtClean="0"/>
            <a:t> </a:t>
          </a:r>
          <a:r>
            <a:rPr lang="en-US" sz="3200" b="0" i="0" kern="1200" dirty="0" err="1" smtClean="0"/>
            <a:t>diabaikan</a:t>
          </a:r>
          <a:endParaRPr lang="en-US" sz="3200" kern="1200" dirty="0"/>
        </a:p>
      </dsp:txBody>
      <dsp:txXfrm>
        <a:off x="4411803" y="2146012"/>
        <a:ext cx="5961302" cy="1313336"/>
      </dsp:txXfrm>
    </dsp:sp>
    <dsp:sp modelId="{D71E239A-C86B-4EA5-8999-071BD788C4FF}">
      <dsp:nvSpPr>
        <dsp:cNvPr id="0" name=""/>
        <dsp:cNvSpPr/>
      </dsp:nvSpPr>
      <dsp:spPr>
        <a:xfrm>
          <a:off x="0" y="1926674"/>
          <a:ext cx="4411980" cy="17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i="0" kern="1200" dirty="0" err="1" smtClean="0"/>
            <a:t>aspek</a:t>
          </a:r>
          <a:r>
            <a:rPr lang="en-US" sz="4200" b="0" i="0" kern="1200" dirty="0" smtClean="0"/>
            <a:t> </a:t>
          </a:r>
          <a:r>
            <a:rPr lang="en-US" sz="4200" b="0" i="0" kern="1200" dirty="0" err="1" smtClean="0"/>
            <a:t>operasional</a:t>
          </a:r>
          <a:endParaRPr lang="en-US" sz="4200" kern="1200" dirty="0"/>
        </a:p>
      </dsp:txBody>
      <dsp:txXfrm>
        <a:off x="85482" y="2012156"/>
        <a:ext cx="4241016" cy="1580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B3E4-CA1B-41DD-B891-C0584F19AD95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6352F-BEF1-4DE9-A8C6-D79B46CE9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7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6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1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6352F-BEF1-4DE9-A8C6-D79B46CE9B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Literasi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TRI SEPTIAR SYAMFITHRIANI, 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KOMPUTER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20245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701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06304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33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/>
              <a:t>Arti Literasi </a:t>
            </a:r>
            <a:r>
              <a:rPr lang="nn-NO" b="1" dirty="0" smtClean="0"/>
              <a:t>Digital/Literasi Teknologi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7014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3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1" dirty="0" smtClean="0"/>
              <a:t>ASPEK Literasi Digital/literasi teknologi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900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48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Literasi</a:t>
            </a:r>
            <a:r>
              <a:rPr lang="en-ID" dirty="0" smtClean="0"/>
              <a:t>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Literasi</a:t>
            </a:r>
            <a:r>
              <a:rPr lang="en-US" dirty="0"/>
              <a:t> digital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digital,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menemukan</a:t>
            </a:r>
            <a:r>
              <a:rPr lang="en-US" dirty="0"/>
              <a:t>, </a:t>
            </a:r>
            <a:r>
              <a:rPr lang="en-US" dirty="0" err="1"/>
              <a:t>mengevaluasi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memanfaatkannya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, </a:t>
            </a:r>
            <a:r>
              <a:rPr lang="en-US" dirty="0" err="1"/>
              <a:t>bijak</a:t>
            </a:r>
            <a:r>
              <a:rPr lang="en-US" dirty="0"/>
              <a:t>, </a:t>
            </a:r>
            <a:r>
              <a:rPr lang="en-US" dirty="0" err="1"/>
              <a:t>cerdas</a:t>
            </a:r>
            <a:r>
              <a:rPr lang="en-US" dirty="0"/>
              <a:t>, </a:t>
            </a:r>
            <a:r>
              <a:rPr lang="en-US" dirty="0" err="1"/>
              <a:t>cermat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patuh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7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Elemen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- </a:t>
            </a:r>
            <a:r>
              <a:rPr lang="en-US" dirty="0" err="1"/>
              <a:t>Beetham</a:t>
            </a:r>
            <a:r>
              <a:rPr lang="en-US" dirty="0"/>
              <a:t>, Littlejohn </a:t>
            </a:r>
            <a:r>
              <a:rPr lang="en-US" dirty="0" err="1"/>
              <a:t>dan</a:t>
            </a:r>
            <a:r>
              <a:rPr lang="en-US" dirty="0"/>
              <a:t> McGill (2009) </a:t>
            </a:r>
            <a:r>
              <a:rPr lang="en-US" dirty="0" err="1"/>
              <a:t>dikutip</a:t>
            </a:r>
            <a:r>
              <a:rPr lang="en-US" dirty="0"/>
              <a:t> Sarah Davies (2015)</a:t>
            </a:r>
            <a:endParaRPr lang="en-US" dirty="0"/>
          </a:p>
        </p:txBody>
      </p:sp>
      <p:pic>
        <p:nvPicPr>
          <p:cNvPr id="1026" name="Picture 2" descr="https://2.bp.blogspot.com/-lsxJOas8RH8/Vl5SWEPY7cI/AAAAAAAADjU/ogZ6lhCxzAI/s1600/literasi-digital-Beetham%252C%2BLittlejohn%2Bdan%2BMcGi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4" y="2039557"/>
            <a:ext cx="6503785" cy="42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Kerangka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digital</a:t>
            </a:r>
            <a:endParaRPr lang="en-US" dirty="0"/>
          </a:p>
        </p:txBody>
      </p:sp>
      <p:pic>
        <p:nvPicPr>
          <p:cNvPr id="2050" name="Picture 2" descr="https://aptika.kominfo.go.id/wp-content/uploads/2021/01/Kerangka-Literasi-Digital-e161094558242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496" y="2010325"/>
            <a:ext cx="7461943" cy="42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7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3758988" cy="1013800"/>
          </a:xfrm>
        </p:spPr>
        <p:txBody>
          <a:bodyPr/>
          <a:lstStyle/>
          <a:p>
            <a:r>
              <a:rPr lang="en-ID" dirty="0" err="1" smtClean="0"/>
              <a:t>Manfaat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digital</a:t>
            </a:r>
            <a:endParaRPr lang="en-US" dirty="0"/>
          </a:p>
        </p:txBody>
      </p:sp>
      <p:pic>
        <p:nvPicPr>
          <p:cNvPr id="3074" name="Picture 2" descr="https://1.bp.blogspot.com/-38Z02TiA67o/Xew6USdLM_I/AAAAAAAAAYA/ywQZ6q4n3zcy-G152yhBA1lSPThCn5FGQCLcBGAsYHQ/s640/IMG_20191208_0625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429" y="702156"/>
            <a:ext cx="5342216" cy="59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2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TUGAS ICT LITERCY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77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dirty="0" smtClean="0"/>
              <a:t>BUATLAH POSTER</a:t>
            </a:r>
          </a:p>
          <a:p>
            <a:pPr marL="0" indent="0">
              <a:buNone/>
            </a:pPr>
            <a:r>
              <a:rPr lang="en-ID" dirty="0" smtClean="0"/>
              <a:t>TEMA TEKNOLOGI INFORMASI DAN KOMUNIKASI</a:t>
            </a:r>
          </a:p>
          <a:p>
            <a:pPr marL="0" indent="0">
              <a:buNone/>
            </a:pPr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diposting</a:t>
            </a:r>
            <a:r>
              <a:rPr lang="en-ID" dirty="0" smtClean="0"/>
              <a:t> </a:t>
            </a:r>
            <a:r>
              <a:rPr lang="en-ID" dirty="0" err="1" smtClean="0"/>
              <a:t>melalui</a:t>
            </a:r>
            <a:r>
              <a:rPr lang="en-ID" dirty="0" smtClean="0"/>
              <a:t> media social paling </a:t>
            </a:r>
            <a:r>
              <a:rPr lang="en-ID" dirty="0" err="1" smtClean="0"/>
              <a:t>lambat</a:t>
            </a:r>
            <a:endParaRPr lang="en-ID" dirty="0" smtClean="0"/>
          </a:p>
          <a:p>
            <a:pPr marL="0" indent="0">
              <a:buNone/>
            </a:pPr>
            <a:r>
              <a:rPr lang="en-ID" dirty="0" err="1" smtClean="0"/>
              <a:t>Tanggal</a:t>
            </a:r>
            <a:r>
              <a:rPr lang="en-ID" smtClean="0"/>
              <a:t>  30 </a:t>
            </a:r>
            <a:r>
              <a:rPr lang="en-ID" dirty="0" err="1" smtClean="0"/>
              <a:t>Oktober</a:t>
            </a:r>
            <a:r>
              <a:rPr lang="en-ID" dirty="0" smtClean="0"/>
              <a:t> 2020 </a:t>
            </a:r>
          </a:p>
          <a:p>
            <a:pPr marL="0" indent="0">
              <a:buNone/>
            </a:pPr>
            <a:r>
              <a:rPr lang="en-ID" dirty="0" err="1" smtClean="0"/>
              <a:t>Keterangan</a:t>
            </a:r>
            <a:r>
              <a:rPr lang="en-ID" dirty="0" smtClean="0"/>
              <a:t> di poster </a:t>
            </a:r>
            <a:r>
              <a:rPr lang="en-ID" dirty="0" err="1" smtClean="0"/>
              <a:t>harus</a:t>
            </a:r>
            <a:r>
              <a:rPr lang="en-ID" dirty="0" smtClean="0"/>
              <a:t> </a:t>
            </a:r>
            <a:r>
              <a:rPr lang="en-ID" dirty="0" err="1" smtClean="0"/>
              <a:t>ada</a:t>
            </a:r>
            <a:r>
              <a:rPr lang="en-ID" dirty="0" smtClean="0"/>
              <a:t> </a:t>
            </a:r>
            <a:r>
              <a:rPr lang="en-ID" dirty="0" err="1" smtClean="0"/>
              <a:t>nama</a:t>
            </a:r>
            <a:r>
              <a:rPr lang="en-ID" dirty="0" smtClean="0"/>
              <a:t> </a:t>
            </a:r>
            <a:r>
              <a:rPr lang="en-ID" dirty="0" err="1" smtClean="0"/>
              <a:t>anda</a:t>
            </a:r>
            <a:r>
              <a:rPr lang="en-ID" dirty="0" smtClean="0"/>
              <a:t>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 smtClean="0"/>
          </a:p>
          <a:p>
            <a:pPr marL="0" indent="0">
              <a:buNone/>
            </a:pPr>
            <a:r>
              <a:rPr lang="en-ID" dirty="0" smtClean="0"/>
              <a:t>CONTOH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92" y="4053577"/>
            <a:ext cx="3333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48" y="2180496"/>
            <a:ext cx="3728762" cy="373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URAIAN 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6062"/>
          </a:xfrm>
        </p:spPr>
        <p:txBody>
          <a:bodyPr>
            <a:normAutofit/>
          </a:bodyPr>
          <a:lstStyle/>
          <a:p>
            <a:r>
              <a:rPr lang="en-ID" dirty="0" err="1" smtClean="0"/>
              <a:t>Pembuatan</a:t>
            </a:r>
            <a:r>
              <a:rPr lang="en-ID" dirty="0" smtClean="0"/>
              <a:t> poster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, </a:t>
            </a:r>
            <a:r>
              <a:rPr lang="en-ID" dirty="0" err="1" smtClean="0"/>
              <a:t>baik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open source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hp</a:t>
            </a:r>
            <a:r>
              <a:rPr lang="en-ID" dirty="0" smtClean="0"/>
              <a:t>, laptop, internet (canva.com, </a:t>
            </a:r>
            <a:r>
              <a:rPr lang="en-ID" dirty="0" err="1" smtClean="0"/>
              <a:t>dll</a:t>
            </a:r>
            <a:r>
              <a:rPr lang="en-ID" dirty="0" smtClean="0"/>
              <a:t>), </a:t>
            </a:r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 </a:t>
            </a:r>
            <a:r>
              <a:rPr lang="en-ID" dirty="0" err="1" smtClean="0"/>
              <a:t>grafis</a:t>
            </a:r>
            <a:r>
              <a:rPr lang="en-ID" dirty="0" smtClean="0"/>
              <a:t> (</a:t>
            </a:r>
            <a:r>
              <a:rPr lang="en-ID" dirty="0" err="1" smtClean="0"/>
              <a:t>corel,dll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Tidak</a:t>
            </a:r>
            <a:r>
              <a:rPr lang="en-ID" dirty="0" smtClean="0"/>
              <a:t> plagiarism (</a:t>
            </a:r>
            <a:r>
              <a:rPr lang="en-ID" dirty="0" err="1" smtClean="0"/>
              <a:t>dilarang</a:t>
            </a:r>
            <a:r>
              <a:rPr lang="en-ID" dirty="0" smtClean="0"/>
              <a:t> copy paste </a:t>
            </a:r>
            <a:r>
              <a:rPr lang="en-ID" dirty="0" err="1" smtClean="0"/>
              <a:t>dari</a:t>
            </a:r>
            <a:r>
              <a:rPr lang="en-ID" dirty="0" smtClean="0"/>
              <a:t> internet) </a:t>
            </a:r>
          </a:p>
          <a:p>
            <a:r>
              <a:rPr lang="en-ID" dirty="0" smtClean="0"/>
              <a:t>Di </a:t>
            </a:r>
            <a:r>
              <a:rPr lang="en-ID" dirty="0" err="1" smtClean="0"/>
              <a:t>usahakan</a:t>
            </a:r>
            <a:r>
              <a:rPr lang="en-ID" dirty="0" smtClean="0"/>
              <a:t> </a:t>
            </a:r>
            <a:r>
              <a:rPr lang="en-ID" dirty="0" err="1" smtClean="0"/>
              <a:t>seoriginal</a:t>
            </a:r>
            <a:r>
              <a:rPr lang="en-ID" dirty="0" smtClean="0"/>
              <a:t> </a:t>
            </a:r>
            <a:r>
              <a:rPr lang="en-ID" dirty="0" err="1" smtClean="0"/>
              <a:t>mungkin</a:t>
            </a:r>
            <a:r>
              <a:rPr lang="en-ID" dirty="0" smtClean="0"/>
              <a:t> </a:t>
            </a:r>
            <a:r>
              <a:rPr lang="en-ID" dirty="0" err="1" smtClean="0"/>
              <a:t>desain</a:t>
            </a:r>
            <a:r>
              <a:rPr lang="en-ID" dirty="0" smtClean="0"/>
              <a:t> </a:t>
            </a:r>
            <a:r>
              <a:rPr lang="en-ID" dirty="0" err="1" smtClean="0"/>
              <a:t>kreatif</a:t>
            </a:r>
            <a:r>
              <a:rPr lang="en-ID" dirty="0" smtClean="0"/>
              <a:t> </a:t>
            </a:r>
            <a:r>
              <a:rPr lang="en-ID" dirty="0" err="1" smtClean="0"/>
              <a:t>sendiri</a:t>
            </a:r>
            <a:endParaRPr lang="en-ID" dirty="0" smtClean="0"/>
          </a:p>
          <a:p>
            <a:r>
              <a:rPr lang="en-ID" dirty="0" err="1" smtClean="0"/>
              <a:t>Uraikan</a:t>
            </a:r>
            <a:r>
              <a:rPr lang="en-ID" dirty="0" smtClean="0"/>
              <a:t> </a:t>
            </a:r>
            <a:r>
              <a:rPr lang="en-ID" dirty="0" err="1" smtClean="0"/>
              <a:t>maksud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tersebut</a:t>
            </a:r>
            <a:r>
              <a:rPr lang="en-ID" dirty="0" smtClean="0"/>
              <a:t>, poster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tema</a:t>
            </a:r>
            <a:r>
              <a:rPr lang="en-ID" dirty="0" smtClean="0"/>
              <a:t> “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”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ajakan</a:t>
            </a:r>
            <a:r>
              <a:rPr lang="en-ID" dirty="0" smtClean="0"/>
              <a:t>, </a:t>
            </a:r>
            <a:r>
              <a:rPr lang="en-ID" dirty="0" err="1" smtClean="0"/>
              <a:t>pendidikan</a:t>
            </a:r>
            <a:r>
              <a:rPr lang="en-ID" dirty="0" smtClean="0"/>
              <a:t>, </a:t>
            </a:r>
            <a:r>
              <a:rPr lang="en-ID" dirty="0" err="1" smtClean="0"/>
              <a:t>sosialisasi</a:t>
            </a:r>
            <a:r>
              <a:rPr lang="en-ID" dirty="0" smtClean="0"/>
              <a:t>, </a:t>
            </a:r>
            <a:r>
              <a:rPr lang="en-ID" dirty="0" err="1" smtClean="0"/>
              <a:t>dll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Jangan</a:t>
            </a:r>
            <a:r>
              <a:rPr lang="en-ID" dirty="0" smtClean="0"/>
              <a:t> </a:t>
            </a:r>
            <a:r>
              <a:rPr lang="en-ID" dirty="0" err="1" smtClean="0"/>
              <a:t>lupa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poster </a:t>
            </a:r>
            <a:r>
              <a:rPr lang="en-ID" dirty="0" err="1" smtClean="0"/>
              <a:t>cantumkan</a:t>
            </a:r>
            <a:r>
              <a:rPr lang="en-ID" dirty="0" smtClean="0"/>
              <a:t> </a:t>
            </a:r>
            <a:r>
              <a:rPr lang="en-ID" dirty="0" err="1" smtClean="0"/>
              <a:t>pembuatnya</a:t>
            </a:r>
            <a:r>
              <a:rPr lang="en-ID" dirty="0" smtClean="0"/>
              <a:t> </a:t>
            </a:r>
            <a:r>
              <a:rPr lang="en-ID" dirty="0" err="1" smtClean="0"/>
              <a:t>nama_prodi_kelas</a:t>
            </a:r>
            <a:r>
              <a:rPr lang="en-ID" dirty="0" smtClean="0"/>
              <a:t> </a:t>
            </a:r>
            <a:r>
              <a:rPr lang="en-ID" dirty="0" err="1" smtClean="0"/>
              <a:t>contoh</a:t>
            </a:r>
            <a:r>
              <a:rPr lang="en-ID" dirty="0" smtClean="0"/>
              <a:t> tri_pih_01 </a:t>
            </a:r>
          </a:p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melatih</a:t>
            </a:r>
            <a:r>
              <a:rPr lang="en-ID" dirty="0" smtClean="0"/>
              <a:t> </a:t>
            </a:r>
            <a:r>
              <a:rPr lang="en-ID" dirty="0" err="1" smtClean="0"/>
              <a:t>kemampuan</a:t>
            </a:r>
            <a:r>
              <a:rPr lang="en-ID" dirty="0" smtClean="0"/>
              <a:t> </a:t>
            </a:r>
            <a:r>
              <a:rPr lang="en-ID" dirty="0" err="1" smtClean="0"/>
              <a:t>literasi</a:t>
            </a:r>
            <a:r>
              <a:rPr lang="en-ID" dirty="0" smtClean="0"/>
              <a:t> </a:t>
            </a:r>
            <a:r>
              <a:rPr lang="en-ID" dirty="0" err="1" smtClean="0"/>
              <a:t>mahasiswa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perangkat</a:t>
            </a:r>
            <a:r>
              <a:rPr lang="en-ID" dirty="0" smtClean="0"/>
              <a:t> </a:t>
            </a:r>
            <a:r>
              <a:rPr lang="en-ID" dirty="0" err="1" smtClean="0"/>
              <a:t>lunak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penyampaian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komunikasi</a:t>
            </a:r>
            <a:r>
              <a:rPr lang="en-ID" dirty="0" smtClean="0"/>
              <a:t> yang </a:t>
            </a:r>
            <a:r>
              <a:rPr lang="en-ID" dirty="0" err="1" smtClean="0"/>
              <a:t>baik</a:t>
            </a:r>
            <a:r>
              <a:rPr lang="en-ID" dirty="0" smtClean="0"/>
              <a:t>. </a:t>
            </a:r>
          </a:p>
          <a:p>
            <a:r>
              <a:rPr lang="en-ID" dirty="0" err="1" smtClean="0"/>
              <a:t>Tugas</a:t>
            </a:r>
            <a:r>
              <a:rPr lang="en-ID" dirty="0" smtClean="0"/>
              <a:t> di upload di media social </a:t>
            </a:r>
            <a:r>
              <a:rPr lang="en-ID" dirty="0" err="1" smtClean="0"/>
              <a:t>facebook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tag FB </a:t>
            </a:r>
            <a:r>
              <a:rPr lang="en-ID" dirty="0" err="1" smtClean="0"/>
              <a:t>dosen</a:t>
            </a:r>
            <a:r>
              <a:rPr lang="en-ID" dirty="0" smtClean="0"/>
              <a:t> </a:t>
            </a:r>
            <a:r>
              <a:rPr lang="en-ID" dirty="0" err="1" smtClean="0"/>
              <a:t>bersangkutan</a:t>
            </a:r>
            <a:r>
              <a:rPr lang="en-ID" dirty="0" smtClean="0"/>
              <a:t> “Tri Septiar”, tag FB UNIKU,  fb </a:t>
            </a:r>
            <a:r>
              <a:rPr lang="en-ID" dirty="0" err="1" smtClean="0"/>
              <a:t>Fakultas</a:t>
            </a:r>
            <a:r>
              <a:rPr lang="en-ID" dirty="0" smtClean="0"/>
              <a:t> </a:t>
            </a:r>
            <a:r>
              <a:rPr lang="en-ID" dirty="0" err="1" smtClean="0"/>
              <a:t>maupun</a:t>
            </a:r>
            <a:r>
              <a:rPr lang="en-ID" dirty="0" smtClean="0"/>
              <a:t> Prodi, </a:t>
            </a:r>
            <a:r>
              <a:rPr lang="en-ID" dirty="0" err="1" smtClean="0"/>
              <a:t>dll</a:t>
            </a:r>
            <a:r>
              <a:rPr lang="en-ID" dirty="0" smtClean="0"/>
              <a:t> </a:t>
            </a:r>
            <a:r>
              <a:rPr lang="en-ID" dirty="0" err="1" smtClean="0"/>
              <a:t>boleh</a:t>
            </a:r>
            <a:r>
              <a:rPr lang="en-ID" dirty="0" smtClean="0"/>
              <a:t> </a:t>
            </a:r>
            <a:r>
              <a:rPr lang="en-ID" dirty="0" err="1" smtClean="0"/>
              <a:t>diikut</a:t>
            </a:r>
            <a:r>
              <a:rPr lang="en-ID" dirty="0" smtClean="0"/>
              <a:t> </a:t>
            </a:r>
            <a:r>
              <a:rPr lang="en-ID" dirty="0" err="1" smtClean="0"/>
              <a:t>sertakan</a:t>
            </a:r>
            <a:r>
              <a:rPr lang="en-ID" dirty="0" smtClean="0"/>
              <a:t>, </a:t>
            </a:r>
            <a:r>
              <a:rPr lang="en-ID" dirty="0" err="1" smtClean="0"/>
              <a:t>ig</a:t>
            </a:r>
            <a:r>
              <a:rPr lang="en-ID" dirty="0" smtClean="0"/>
              <a:t> </a:t>
            </a:r>
            <a:r>
              <a:rPr lang="en-ID" dirty="0" err="1" smtClean="0"/>
              <a:t>Septiar.tri</a:t>
            </a:r>
            <a:r>
              <a:rPr lang="en-ID" dirty="0" smtClean="0"/>
              <a:t>, WA status (</a:t>
            </a:r>
            <a:r>
              <a:rPr lang="en-ID" dirty="0" err="1" smtClean="0"/>
              <a:t>harap</a:t>
            </a:r>
            <a:r>
              <a:rPr lang="en-ID" dirty="0" smtClean="0"/>
              <a:t> </a:t>
            </a:r>
            <a:r>
              <a:rPr lang="en-ID" dirty="0" err="1" smtClean="0"/>
              <a:t>konfirmasi</a:t>
            </a:r>
            <a:r>
              <a:rPr lang="en-ID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KONTRAK PERKULIAHAN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MATA KULIAH 			: LITERASI TEKNOLOGI INFORMASI</a:t>
            </a:r>
          </a:p>
          <a:p>
            <a:pPr marL="0" indent="0">
              <a:buNone/>
            </a:pPr>
            <a:r>
              <a:rPr lang="en-ID" dirty="0" err="1" smtClean="0">
                <a:latin typeface="Arial" pitchFamily="34" charset="0"/>
                <a:cs typeface="Arial" pitchFamily="34" charset="0"/>
              </a:rPr>
              <a:t>Satuan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Kredit</a:t>
            </a:r>
            <a:r>
              <a:rPr lang="en-ID" dirty="0">
                <a:latin typeface="Arial" pitchFamily="34" charset="0"/>
                <a:cs typeface="Arial" pitchFamily="34" charset="0"/>
              </a:rPr>
              <a:t> 			: 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2sks</a:t>
            </a:r>
          </a:p>
          <a:p>
            <a:pPr marL="0" indent="0">
              <a:buNone/>
            </a:pPr>
            <a:r>
              <a:rPr lang="en-ID" dirty="0" err="1" smtClean="0">
                <a:latin typeface="Arial" pitchFamily="34" charset="0"/>
                <a:cs typeface="Arial" pitchFamily="34" charset="0"/>
              </a:rPr>
              <a:t>Jumalah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Tatap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Muka</a:t>
            </a:r>
            <a:r>
              <a:rPr lang="en-ID" dirty="0">
                <a:latin typeface="Arial" pitchFamily="34" charset="0"/>
                <a:cs typeface="Arial" pitchFamily="34" charset="0"/>
              </a:rPr>
              <a:t> 		: 14 x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Pertemuan</a:t>
            </a:r>
            <a:endParaRPr lang="en-ID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D" dirty="0" err="1" smtClean="0">
                <a:latin typeface="Arial" pitchFamily="34" charset="0"/>
                <a:cs typeface="Arial" pitchFamily="34" charset="0"/>
              </a:rPr>
              <a:t>Jumlah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>
                <a:latin typeface="Arial" pitchFamily="34" charset="0"/>
                <a:cs typeface="Arial" pitchFamily="34" charset="0"/>
              </a:rPr>
              <a:t>Jam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Tatap</a:t>
            </a:r>
            <a:r>
              <a:rPr lang="en-ID" dirty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Muka</a:t>
            </a:r>
            <a:r>
              <a:rPr lang="en-ID" dirty="0">
                <a:latin typeface="Arial" pitchFamily="34" charset="0"/>
                <a:cs typeface="Arial" pitchFamily="34" charset="0"/>
              </a:rPr>
              <a:t>	: 100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menit</a:t>
            </a:r>
            <a:endParaRPr lang="en-ID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D" dirty="0" smtClean="0">
                <a:latin typeface="Arial" pitchFamily="34" charset="0"/>
                <a:cs typeface="Arial" pitchFamily="34" charset="0"/>
              </a:rPr>
              <a:t>Media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Pembelajaran</a:t>
            </a:r>
            <a:r>
              <a:rPr lang="en-ID" dirty="0">
                <a:latin typeface="Arial" pitchFamily="34" charset="0"/>
                <a:cs typeface="Arial" pitchFamily="34" charset="0"/>
              </a:rPr>
              <a:t>		: 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e-class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pendukung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lainnya</a:t>
            </a:r>
            <a:endParaRPr lang="en-ID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D" dirty="0" err="1" smtClean="0">
                <a:latin typeface="Arial" pitchFamily="34" charset="0"/>
                <a:cs typeface="Arial" pitchFamily="34" charset="0"/>
              </a:rPr>
              <a:t>Dosen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D" dirty="0" err="1">
                <a:latin typeface="Arial" pitchFamily="34" charset="0"/>
                <a:cs typeface="Arial" pitchFamily="34" charset="0"/>
              </a:rPr>
              <a:t>Pengampu</a:t>
            </a:r>
            <a:r>
              <a:rPr lang="en-ID" dirty="0">
                <a:latin typeface="Arial" pitchFamily="34" charset="0"/>
                <a:cs typeface="Arial" pitchFamily="34" charset="0"/>
              </a:rPr>
              <a:t>		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ID" dirty="0">
                <a:latin typeface="Arial" pitchFamily="34" charset="0"/>
                <a:cs typeface="Arial" pitchFamily="34" charset="0"/>
              </a:rPr>
              <a:t>Tri 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Septiar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Syamfithriani</a:t>
            </a:r>
            <a:r>
              <a:rPr lang="en-ID" dirty="0">
                <a:latin typeface="Arial" pitchFamily="34" charset="0"/>
                <a:cs typeface="Arial" pitchFamily="34" charset="0"/>
              </a:rPr>
              <a:t>, </a:t>
            </a:r>
            <a:r>
              <a:rPr lang="en-ID" dirty="0" err="1" smtClean="0">
                <a:latin typeface="Arial" pitchFamily="34" charset="0"/>
                <a:cs typeface="Arial" pitchFamily="34" charset="0"/>
              </a:rPr>
              <a:t>M.Kom</a:t>
            </a:r>
            <a:endParaRPr lang="en-ID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D" dirty="0" smtClean="0">
                <a:latin typeface="Arial" pitchFamily="34" charset="0"/>
                <a:cs typeface="Arial" pitchFamily="34" charset="0"/>
              </a:rPr>
              <a:t>WA</a:t>
            </a:r>
            <a:r>
              <a:rPr lang="en-ID" dirty="0">
                <a:latin typeface="Arial" pitchFamily="34" charset="0"/>
                <a:cs typeface="Arial" pitchFamily="34" charset="0"/>
              </a:rPr>
              <a:t>					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	: 087868943377</a:t>
            </a:r>
          </a:p>
          <a:p>
            <a:pPr marL="0" indent="0">
              <a:buNone/>
            </a:pPr>
            <a:r>
              <a:rPr lang="en-ID" dirty="0" smtClean="0">
                <a:latin typeface="Arial" pitchFamily="34" charset="0"/>
                <a:cs typeface="Arial" pitchFamily="34" charset="0"/>
              </a:rPr>
              <a:t>E-mail</a:t>
            </a:r>
            <a:r>
              <a:rPr lang="en-ID" dirty="0">
                <a:latin typeface="Arial" pitchFamily="34" charset="0"/>
                <a:cs typeface="Arial" pitchFamily="34" charset="0"/>
              </a:rPr>
              <a:t>				</a:t>
            </a:r>
            <a:r>
              <a:rPr lang="en-ID" dirty="0" smtClean="0">
                <a:latin typeface="Arial" pitchFamily="34" charset="0"/>
                <a:cs typeface="Arial" pitchFamily="34" charset="0"/>
              </a:rPr>
              <a:t>	: tri@uniku.ac.id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Deskripsi</a:t>
            </a:r>
            <a:r>
              <a:rPr lang="en-ID" dirty="0" smtClean="0"/>
              <a:t> </a:t>
            </a:r>
            <a:r>
              <a:rPr lang="en-ID" dirty="0" err="1" smtClean="0"/>
              <a:t>mata</a:t>
            </a:r>
            <a:r>
              <a:rPr lang="en-ID" dirty="0" smtClean="0"/>
              <a:t> </a:t>
            </a:r>
            <a:r>
              <a:rPr lang="en-ID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diantarnya</a:t>
            </a:r>
            <a:r>
              <a:rPr lang="en-US" dirty="0"/>
              <a:t>; (1) </a:t>
            </a:r>
            <a:r>
              <a:rPr lang="en-US" dirty="0" err="1"/>
              <a:t>literasi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big data (2)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TIK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TIK (3) Ethical and social issue (4)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luasnya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 (5) </a:t>
            </a:r>
            <a:r>
              <a:rPr lang="en-US" dirty="0" err="1"/>
              <a:t>Teknik-teknik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(6)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TIK.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menelaah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e-learning. </a:t>
            </a:r>
            <a:r>
              <a:rPr lang="en-US" dirty="0" err="1"/>
              <a:t>Pembelajaran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fasilitator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8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REFERENSI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T. Bowell and G. Kemp, Critical Thinking; A concise guide, 2ed, Taylor and Francis, New York, 2005. Lars </a:t>
            </a:r>
            <a:r>
              <a:rPr lang="en-US" dirty="0" err="1"/>
              <a:t>Skyttner</a:t>
            </a:r>
            <a:r>
              <a:rPr lang="en-US" dirty="0"/>
              <a:t>, General System Theory: Ideas and Application, World Scientific, Singapore 2013. </a:t>
            </a:r>
            <a:r>
              <a:rPr lang="en-US" dirty="0" err="1"/>
              <a:t>vonBertalanffy,General</a:t>
            </a:r>
            <a:r>
              <a:rPr lang="en-US" dirty="0"/>
              <a:t> </a:t>
            </a:r>
            <a:r>
              <a:rPr lang="en-US" dirty="0" err="1"/>
              <a:t>SystemTheory</a:t>
            </a:r>
            <a:r>
              <a:rPr lang="en-US" dirty="0"/>
              <a:t>, George </a:t>
            </a:r>
            <a:r>
              <a:rPr lang="en-US" dirty="0" err="1"/>
              <a:t>Braziller</a:t>
            </a:r>
            <a:r>
              <a:rPr lang="en-US" dirty="0"/>
              <a:t>, New York, 1968. B. Gower, Scientific Method An historical and philosophical introduction, Routledge, London, 1997 Introduction to Information </a:t>
            </a:r>
            <a:r>
              <a:rPr lang="en-US" dirty="0" err="1"/>
              <a:t>Technologi</a:t>
            </a:r>
            <a:r>
              <a:rPr lang="en-US" dirty="0"/>
              <a:t> </a:t>
            </a:r>
            <a:r>
              <a:rPr lang="en-US" dirty="0" err="1"/>
              <a:t>Edisi</a:t>
            </a:r>
            <a:r>
              <a:rPr lang="en-US" dirty="0"/>
              <a:t> 3, </a:t>
            </a:r>
            <a:r>
              <a:rPr lang="en-US" dirty="0" err="1"/>
              <a:t>Efraim</a:t>
            </a:r>
            <a:r>
              <a:rPr lang="en-US" dirty="0"/>
              <a:t> Turban, R. Kelly Rainer Jr., Richard E. Potter, </a:t>
            </a:r>
            <a:r>
              <a:rPr lang="en-US" dirty="0" err="1"/>
              <a:t>SalembaInfotek</a:t>
            </a:r>
            <a:r>
              <a:rPr lang="en-US" dirty="0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29436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KOMPOnen</a:t>
            </a:r>
            <a:r>
              <a:rPr lang="en-ID" dirty="0" smtClean="0"/>
              <a:t> </a:t>
            </a:r>
            <a:r>
              <a:rPr lang="en-ID" dirty="0" err="1" smtClean="0"/>
              <a:t>penilaian</a:t>
            </a:r>
            <a:r>
              <a:rPr lang="en-ID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338" t="53335" r="49402" b="19421"/>
          <a:stretch/>
        </p:blipFill>
        <p:spPr>
          <a:xfrm>
            <a:off x="759853" y="2279560"/>
            <a:ext cx="6774288" cy="35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KRITERIA 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 smtClean="0"/>
              <a:t>UTS</a:t>
            </a:r>
          </a:p>
          <a:p>
            <a:pPr algn="just"/>
            <a:r>
              <a:rPr lang="en-ID" dirty="0" smtClean="0"/>
              <a:t>UAS</a:t>
            </a:r>
          </a:p>
          <a:p>
            <a:pPr algn="just"/>
            <a:r>
              <a:rPr lang="en-ID" dirty="0" smtClean="0"/>
              <a:t>TUGAS MANDIRI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4648" t="31727" r="21408" b="17919"/>
          <a:stretch/>
        </p:blipFill>
        <p:spPr>
          <a:xfrm>
            <a:off x="3825025" y="2060621"/>
            <a:ext cx="5357612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4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MATERI PERTEMUAN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 smtClean="0"/>
              <a:t>KONSEP </a:t>
            </a:r>
            <a:r>
              <a:rPr lang="en-ID" dirty="0" smtClean="0"/>
              <a:t>ICT Literacy/</a:t>
            </a:r>
            <a:r>
              <a:rPr lang="en-ID" dirty="0" err="1" smtClean="0"/>
              <a:t>Litercay</a:t>
            </a:r>
            <a:r>
              <a:rPr lang="en-ID" dirty="0" smtClean="0"/>
              <a:t> Digital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120641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menguraikan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/ICT </a:t>
            </a:r>
            <a:r>
              <a:rPr lang="en-US" dirty="0" smtClean="0"/>
              <a:t>Literacy/Literacy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2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Pengertian</a:t>
            </a:r>
            <a:r>
              <a:rPr lang="en-ID" dirty="0" smtClean="0"/>
              <a:t> </a:t>
            </a:r>
            <a:r>
              <a:rPr lang="en-ID" dirty="0" err="1" smtClean="0"/>
              <a:t>teknologi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7858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642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LT_P1"/>
  <p:tag name="ISPRING_FIRST_PUBLISH" val="1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</TotalTime>
  <Words>819</Words>
  <Application>Microsoft Office PowerPoint</Application>
  <PresentationFormat>Widescreen</PresentationFormat>
  <Paragraphs>86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Literasi teknologi informasi</vt:lpstr>
      <vt:lpstr>KONTRAK PERKULIAHAN </vt:lpstr>
      <vt:lpstr>Deskripsi mata kuliah</vt:lpstr>
      <vt:lpstr>REFERENSI </vt:lpstr>
      <vt:lpstr>KOMPOnen penilaian </vt:lpstr>
      <vt:lpstr>KRITERIA PENILAIAN</vt:lpstr>
      <vt:lpstr>MATERI PERTEMUAN 1</vt:lpstr>
      <vt:lpstr>Tujuan pembelajaran</vt:lpstr>
      <vt:lpstr>Pengertian teknologi informasi</vt:lpstr>
      <vt:lpstr>KOMPUTER</vt:lpstr>
      <vt:lpstr>Pengertian komunikasi</vt:lpstr>
      <vt:lpstr>Arti Literasi Digital/Literasi Teknologi</vt:lpstr>
      <vt:lpstr>ASPEK Literasi Digital/literasi teknologi</vt:lpstr>
      <vt:lpstr>Literasi digital</vt:lpstr>
      <vt:lpstr>Elemen literasi Teknologi - Beetham, Littlejohn dan McGill (2009) dikutip Sarah Davies (2015)</vt:lpstr>
      <vt:lpstr>Kerangka literasi digital</vt:lpstr>
      <vt:lpstr>Manfaat Literasi digital</vt:lpstr>
      <vt:lpstr>TUGAS ICT LITERCY</vt:lpstr>
      <vt:lpstr>URAIAN 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LT_P1</dc:title>
  <dc:creator>Tri Septiar S</dc:creator>
  <cp:lastModifiedBy>Tri Septiar S</cp:lastModifiedBy>
  <cp:revision>20</cp:revision>
  <dcterms:created xsi:type="dcterms:W3CDTF">2020-10-06T11:51:24Z</dcterms:created>
  <dcterms:modified xsi:type="dcterms:W3CDTF">2021-10-11T03:46:28Z</dcterms:modified>
</cp:coreProperties>
</file>