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5" r:id="rId11"/>
    <p:sldId id="267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sensosiologi.com/pengertian-gejala-sosial-faktor-jenis-dan-dampaknya-lengkap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sensosiologi.com/pengertian-gejala-sosial-faktor-jenis-dan-dampaknya-lengka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2C185-187C-4A6E-901D-91C2E8329D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18A24A-91D8-4589-8D05-81C5F45958D1}">
      <dgm:prSet phldrT="[Text]"/>
      <dgm:spPr/>
      <dgm:t>
        <a:bodyPr/>
        <a:lstStyle/>
        <a:p>
          <a:r>
            <a:rPr lang="en-ID" dirty="0" err="1" smtClean="0"/>
            <a:t>Etika</a:t>
          </a:r>
          <a:r>
            <a:rPr lang="en-ID" dirty="0" smtClean="0"/>
            <a:t> </a:t>
          </a:r>
          <a:r>
            <a:rPr lang="en-ID" b="0" dirty="0" smtClean="0"/>
            <a:t>(</a:t>
          </a:r>
          <a:r>
            <a:rPr lang="en-US" b="0" i="0" dirty="0" smtClean="0"/>
            <a:t>Prof. DR. Franz </a:t>
          </a:r>
          <a:r>
            <a:rPr lang="en-US" b="0" i="0" dirty="0" err="1" smtClean="0"/>
            <a:t>Magnis</a:t>
          </a:r>
          <a:r>
            <a:rPr lang="en-US" b="0" i="0" dirty="0" smtClean="0"/>
            <a:t> </a:t>
          </a:r>
          <a:r>
            <a:rPr lang="en-US" b="0" i="0" dirty="0" err="1" smtClean="0"/>
            <a:t>Suseno</a:t>
          </a:r>
          <a:r>
            <a:rPr lang="en-US" b="0" i="0" dirty="0" smtClean="0"/>
            <a:t>) </a:t>
          </a:r>
          <a:endParaRPr lang="en-US" b="0" dirty="0"/>
        </a:p>
      </dgm:t>
    </dgm:pt>
    <dgm:pt modelId="{FAF112F4-9219-4C24-A3FA-3D47EB635300}" type="parTrans" cxnId="{1EB3BC35-B1DC-459A-9E1C-4E589F0FFD5A}">
      <dgm:prSet/>
      <dgm:spPr/>
      <dgm:t>
        <a:bodyPr/>
        <a:lstStyle/>
        <a:p>
          <a:endParaRPr lang="en-US"/>
        </a:p>
      </dgm:t>
    </dgm:pt>
    <dgm:pt modelId="{FA87BA46-250A-4E7B-BD44-529DC4888851}" type="sibTrans" cxnId="{1EB3BC35-B1DC-459A-9E1C-4E589F0FFD5A}">
      <dgm:prSet/>
      <dgm:spPr/>
      <dgm:t>
        <a:bodyPr/>
        <a:lstStyle/>
        <a:p>
          <a:endParaRPr lang="en-US"/>
        </a:p>
      </dgm:t>
    </dgm:pt>
    <dgm:pt modelId="{78DC4663-CDF4-45C5-A397-D180D0AF7BCA}">
      <dgm:prSet phldrT="[Text]"/>
      <dgm:spPr/>
      <dgm:t>
        <a:bodyPr/>
        <a:lstStyle/>
        <a:p>
          <a:r>
            <a:rPr lang="en-US" b="0" i="0" dirty="0" err="1" smtClean="0"/>
            <a:t>Etika</a:t>
          </a:r>
          <a:r>
            <a:rPr lang="en-US" b="0" i="0" dirty="0" smtClean="0"/>
            <a:t> </a:t>
          </a:r>
          <a:r>
            <a:rPr lang="en-US" b="0" i="0" dirty="0" err="1" smtClean="0"/>
            <a:t>merupakan</a:t>
          </a:r>
          <a:r>
            <a:rPr lang="en-US" b="0" i="0" dirty="0" smtClean="0"/>
            <a:t> </a:t>
          </a:r>
          <a:r>
            <a:rPr lang="en-US" b="0" i="0" dirty="0" err="1" smtClean="0"/>
            <a:t>suatu</a:t>
          </a:r>
          <a:r>
            <a:rPr lang="en-US" b="0" i="0" dirty="0" smtClean="0"/>
            <a:t> </a:t>
          </a:r>
          <a:r>
            <a:rPr lang="en-US" b="0" i="0" dirty="0" err="1" smtClean="0"/>
            <a:t>ilmu</a:t>
          </a:r>
          <a:r>
            <a:rPr lang="en-US" b="0" i="0" dirty="0" smtClean="0"/>
            <a:t> yang </a:t>
          </a:r>
          <a:r>
            <a:rPr lang="en-US" b="0" i="0" dirty="0" err="1" smtClean="0"/>
            <a:t>memberikan</a:t>
          </a:r>
          <a:r>
            <a:rPr lang="en-US" b="0" i="0" dirty="0" smtClean="0"/>
            <a:t> </a:t>
          </a:r>
          <a:r>
            <a:rPr lang="en-US" b="0" i="0" dirty="0" err="1" smtClean="0"/>
            <a:t>arahan</a:t>
          </a:r>
          <a:r>
            <a:rPr lang="en-US" b="0" i="0" dirty="0" smtClean="0"/>
            <a:t>, </a:t>
          </a:r>
          <a:r>
            <a:rPr lang="en-US" b="0" i="0" dirty="0" err="1" smtClean="0"/>
            <a:t>acuan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pijakan</a:t>
          </a:r>
          <a:r>
            <a:rPr lang="en-US" b="0" i="0" dirty="0" smtClean="0"/>
            <a:t> </a:t>
          </a:r>
          <a:r>
            <a:rPr lang="en-US" b="0" i="0" dirty="0" err="1" smtClean="0"/>
            <a:t>kepada</a:t>
          </a:r>
          <a:r>
            <a:rPr lang="en-US" b="0" i="0" dirty="0" smtClean="0"/>
            <a:t> </a:t>
          </a:r>
          <a:r>
            <a:rPr lang="en-US" b="0" i="0" dirty="0" err="1" smtClean="0"/>
            <a:t>tindakan</a:t>
          </a:r>
          <a:r>
            <a:rPr lang="en-US" b="0" i="0" dirty="0" smtClean="0"/>
            <a:t> </a:t>
          </a:r>
          <a:r>
            <a:rPr lang="en-US" b="0" i="0" dirty="0" err="1" smtClean="0"/>
            <a:t>manusia</a:t>
          </a:r>
          <a:r>
            <a:rPr lang="en-US" b="0" i="0" dirty="0" smtClean="0"/>
            <a:t>.</a:t>
          </a:r>
          <a:endParaRPr lang="en-US" dirty="0"/>
        </a:p>
      </dgm:t>
    </dgm:pt>
    <dgm:pt modelId="{E69FB53B-A1A6-4152-B25D-7B1741925F24}" type="parTrans" cxnId="{EF4C3F71-0C50-494D-9368-245A37CC64D6}">
      <dgm:prSet/>
      <dgm:spPr/>
      <dgm:t>
        <a:bodyPr/>
        <a:lstStyle/>
        <a:p>
          <a:endParaRPr lang="en-US"/>
        </a:p>
      </dgm:t>
    </dgm:pt>
    <dgm:pt modelId="{168EDB5F-0F92-49C2-87EE-2D4E626230FB}" type="sibTrans" cxnId="{EF4C3F71-0C50-494D-9368-245A37CC64D6}">
      <dgm:prSet/>
      <dgm:spPr/>
      <dgm:t>
        <a:bodyPr/>
        <a:lstStyle/>
        <a:p>
          <a:endParaRPr lang="en-US"/>
        </a:p>
      </dgm:t>
    </dgm:pt>
    <dgm:pt modelId="{7EE22616-0ADC-4ABD-BA99-407D431A317C}">
      <dgm:prSet phldrT="[Text]"/>
      <dgm:spPr/>
      <dgm:t>
        <a:bodyPr/>
        <a:lstStyle/>
        <a:p>
          <a:r>
            <a:rPr lang="en-ID" dirty="0" err="1" smtClean="0"/>
            <a:t>Sosial</a:t>
          </a:r>
          <a:r>
            <a:rPr lang="en-ID" dirty="0" smtClean="0"/>
            <a:t> </a:t>
          </a:r>
          <a:r>
            <a:rPr lang="en-ID" dirty="0" err="1" smtClean="0"/>
            <a:t>Isu</a:t>
          </a:r>
          <a:r>
            <a:rPr lang="en-ID" dirty="0" smtClean="0"/>
            <a:t> (Bulmer)</a:t>
          </a:r>
          <a:endParaRPr lang="en-US" dirty="0"/>
        </a:p>
      </dgm:t>
    </dgm:pt>
    <dgm:pt modelId="{C8043691-7F75-43DA-85C8-61C048334647}" type="parTrans" cxnId="{94BA137F-9208-4BC0-B055-FFC13123ACE9}">
      <dgm:prSet/>
      <dgm:spPr/>
      <dgm:t>
        <a:bodyPr/>
        <a:lstStyle/>
        <a:p>
          <a:endParaRPr lang="en-US"/>
        </a:p>
      </dgm:t>
    </dgm:pt>
    <dgm:pt modelId="{E34C48A5-1036-47AF-A09F-5FA02EEF6DEE}" type="sibTrans" cxnId="{94BA137F-9208-4BC0-B055-FFC13123ACE9}">
      <dgm:prSet/>
      <dgm:spPr/>
      <dgm:t>
        <a:bodyPr/>
        <a:lstStyle/>
        <a:p>
          <a:endParaRPr lang="en-US"/>
        </a:p>
      </dgm:t>
    </dgm:pt>
    <dgm:pt modelId="{3AA18DAF-1CD3-4DE1-9BD5-CE23E9457574}">
      <dgm:prSet phldrT="[Text]"/>
      <dgm:spPr/>
      <dgm:t>
        <a:bodyPr/>
        <a:lstStyle/>
        <a:p>
          <a:r>
            <a:rPr lang="en-US" b="0" i="0" dirty="0" err="1" smtClean="0"/>
            <a:t>situasi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kondisi</a:t>
          </a:r>
          <a:r>
            <a:rPr lang="en-US" b="0" i="0" dirty="0" smtClean="0"/>
            <a:t> yang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diinginkan</a:t>
          </a:r>
          <a:r>
            <a:rPr lang="en-US" b="0" i="0" dirty="0" smtClean="0"/>
            <a:t> </a:t>
          </a:r>
          <a:r>
            <a:rPr lang="en-US" b="0" i="0" dirty="0" err="1" smtClean="0"/>
            <a:t>oleh</a:t>
          </a:r>
          <a:r>
            <a:rPr lang="en-US" b="0" i="0" dirty="0" smtClean="0"/>
            <a:t> </a:t>
          </a:r>
          <a:r>
            <a:rPr lang="en-US" b="0" i="0" dirty="0" err="1" smtClean="0"/>
            <a:t>masyarakat</a:t>
          </a:r>
          <a:r>
            <a:rPr lang="en-US" b="0" i="0" dirty="0" smtClean="0"/>
            <a:t>, </a:t>
          </a:r>
          <a:r>
            <a:rPr lang="en-US" b="0" i="0" dirty="0" err="1" smtClean="0"/>
            <a:t>karena</a:t>
          </a:r>
          <a:r>
            <a:rPr lang="en-US" b="0" i="0" dirty="0" smtClean="0"/>
            <a:t> </a:t>
          </a:r>
          <a:r>
            <a:rPr lang="en-US" b="0" i="0" dirty="0" err="1" smtClean="0"/>
            <a:t>adanya</a:t>
          </a:r>
          <a:r>
            <a:rPr lang="en-US" b="0" i="0" dirty="0" smtClean="0"/>
            <a:t> </a:t>
          </a:r>
          <a:r>
            <a:rPr lang="en-US" b="0" i="0" dirty="0" err="1" smtClean="0"/>
            <a:t>paradigma</a:t>
          </a:r>
          <a:r>
            <a:rPr lang="en-US" b="0" i="0" dirty="0" smtClean="0"/>
            <a:t> </a:t>
          </a:r>
          <a:r>
            <a:rPr lang="en-US" b="0" i="0" dirty="0" err="1" smtClean="0"/>
            <a:t>kesalahan</a:t>
          </a:r>
          <a:r>
            <a:rPr lang="en-US" b="0" i="0" dirty="0" smtClean="0"/>
            <a:t> </a:t>
          </a:r>
          <a:r>
            <a:rPr lang="en-US" b="0" i="0" dirty="0" err="1" smtClean="0"/>
            <a:t>sosial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 </a:t>
          </a:r>
          <a:r>
            <a:rPr lang="en-US" b="0" i="0" dirty="0" err="1" smtClean="0">
              <a:hlinkClick xmlns:r="http://schemas.openxmlformats.org/officeDocument/2006/relationships" r:id="rId1"/>
            </a:rPr>
            <a:t>gejala</a:t>
          </a:r>
          <a:r>
            <a:rPr lang="en-US" b="0" i="0" dirty="0" smtClean="0">
              <a:hlinkClick xmlns:r="http://schemas.openxmlformats.org/officeDocument/2006/relationships" r:id="rId1"/>
            </a:rPr>
            <a:t> </a:t>
          </a:r>
          <a:r>
            <a:rPr lang="en-US" b="0" i="0" dirty="0" err="1" smtClean="0">
              <a:hlinkClick xmlns:r="http://schemas.openxmlformats.org/officeDocument/2006/relationships" r:id="rId1"/>
            </a:rPr>
            <a:t>sosial</a:t>
          </a:r>
          <a:r>
            <a:rPr lang="en-US" b="0" i="0" dirty="0" smtClean="0"/>
            <a:t> yang </a:t>
          </a:r>
          <a:r>
            <a:rPr lang="en-US" b="0" i="0" dirty="0" err="1" smtClean="0"/>
            <a:t>dinggap</a:t>
          </a:r>
          <a:r>
            <a:rPr lang="en-US" b="0" i="0" dirty="0" smtClean="0"/>
            <a:t>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wajar</a:t>
          </a:r>
          <a:endParaRPr lang="en-US" dirty="0"/>
        </a:p>
      </dgm:t>
    </dgm:pt>
    <dgm:pt modelId="{8A26DF74-648C-4080-9CE3-288AD7B16135}" type="parTrans" cxnId="{84F8C511-6673-494F-95A3-31CE759A77C3}">
      <dgm:prSet/>
      <dgm:spPr/>
      <dgm:t>
        <a:bodyPr/>
        <a:lstStyle/>
        <a:p>
          <a:endParaRPr lang="en-US"/>
        </a:p>
      </dgm:t>
    </dgm:pt>
    <dgm:pt modelId="{FC80991E-8A04-45E1-AE15-655D26B6EAD8}" type="sibTrans" cxnId="{84F8C511-6673-494F-95A3-31CE759A77C3}">
      <dgm:prSet/>
      <dgm:spPr/>
      <dgm:t>
        <a:bodyPr/>
        <a:lstStyle/>
        <a:p>
          <a:endParaRPr lang="en-US"/>
        </a:p>
      </dgm:t>
    </dgm:pt>
    <dgm:pt modelId="{E5E0C3B3-5770-4587-A60A-69C3ACF9D253}" type="pres">
      <dgm:prSet presAssocID="{28F2C185-187C-4A6E-901D-91C2E8329D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A7EDD-EED5-4A31-89E5-7F6A7E26A811}" type="pres">
      <dgm:prSet presAssocID="{1A18A24A-91D8-4589-8D05-81C5F45958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38DC-EDC7-494A-B917-C315E3F0828F}" type="pres">
      <dgm:prSet presAssocID="{1A18A24A-91D8-4589-8D05-81C5F45958D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EB212-C8CA-4A60-B14B-BB2C6BBD5412}" type="pres">
      <dgm:prSet presAssocID="{7EE22616-0ADC-4ABD-BA99-407D431A31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DA5A3-C776-4823-A96F-2E3DD7E82BBA}" type="pres">
      <dgm:prSet presAssocID="{7EE22616-0ADC-4ABD-BA99-407D431A317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0250BC-58B8-4AF6-A167-0C3520FEB635}" type="presOf" srcId="{78DC4663-CDF4-45C5-A397-D180D0AF7BCA}" destId="{FBCC38DC-EDC7-494A-B917-C315E3F0828F}" srcOrd="0" destOrd="0" presId="urn:microsoft.com/office/officeart/2005/8/layout/vList2"/>
    <dgm:cxn modelId="{BC706731-44B6-405F-B117-46EF40E8A874}" type="presOf" srcId="{28F2C185-187C-4A6E-901D-91C2E8329D6A}" destId="{E5E0C3B3-5770-4587-A60A-69C3ACF9D253}" srcOrd="0" destOrd="0" presId="urn:microsoft.com/office/officeart/2005/8/layout/vList2"/>
    <dgm:cxn modelId="{8CF88B34-D964-409C-802E-91715808B0FA}" type="presOf" srcId="{3AA18DAF-1CD3-4DE1-9BD5-CE23E9457574}" destId="{6EDDA5A3-C776-4823-A96F-2E3DD7E82BBA}" srcOrd="0" destOrd="0" presId="urn:microsoft.com/office/officeart/2005/8/layout/vList2"/>
    <dgm:cxn modelId="{EF4C3F71-0C50-494D-9368-245A37CC64D6}" srcId="{1A18A24A-91D8-4589-8D05-81C5F45958D1}" destId="{78DC4663-CDF4-45C5-A397-D180D0AF7BCA}" srcOrd="0" destOrd="0" parTransId="{E69FB53B-A1A6-4152-B25D-7B1741925F24}" sibTransId="{168EDB5F-0F92-49C2-87EE-2D4E626230FB}"/>
    <dgm:cxn modelId="{1EB3BC35-B1DC-459A-9E1C-4E589F0FFD5A}" srcId="{28F2C185-187C-4A6E-901D-91C2E8329D6A}" destId="{1A18A24A-91D8-4589-8D05-81C5F45958D1}" srcOrd="0" destOrd="0" parTransId="{FAF112F4-9219-4C24-A3FA-3D47EB635300}" sibTransId="{FA87BA46-250A-4E7B-BD44-529DC4888851}"/>
    <dgm:cxn modelId="{84F8C511-6673-494F-95A3-31CE759A77C3}" srcId="{7EE22616-0ADC-4ABD-BA99-407D431A317C}" destId="{3AA18DAF-1CD3-4DE1-9BD5-CE23E9457574}" srcOrd="0" destOrd="0" parTransId="{8A26DF74-648C-4080-9CE3-288AD7B16135}" sibTransId="{FC80991E-8A04-45E1-AE15-655D26B6EAD8}"/>
    <dgm:cxn modelId="{94BA137F-9208-4BC0-B055-FFC13123ACE9}" srcId="{28F2C185-187C-4A6E-901D-91C2E8329D6A}" destId="{7EE22616-0ADC-4ABD-BA99-407D431A317C}" srcOrd="1" destOrd="0" parTransId="{C8043691-7F75-43DA-85C8-61C048334647}" sibTransId="{E34C48A5-1036-47AF-A09F-5FA02EEF6DEE}"/>
    <dgm:cxn modelId="{A19B183E-5723-4D27-A234-57A57D7A545D}" type="presOf" srcId="{1A18A24A-91D8-4589-8D05-81C5F45958D1}" destId="{DEEA7EDD-EED5-4A31-89E5-7F6A7E26A811}" srcOrd="0" destOrd="0" presId="urn:microsoft.com/office/officeart/2005/8/layout/vList2"/>
    <dgm:cxn modelId="{D70A353E-1842-4C2C-8439-17CA002530B3}" type="presOf" srcId="{7EE22616-0ADC-4ABD-BA99-407D431A317C}" destId="{DCFEB212-C8CA-4A60-B14B-BB2C6BBD5412}" srcOrd="0" destOrd="0" presId="urn:microsoft.com/office/officeart/2005/8/layout/vList2"/>
    <dgm:cxn modelId="{93709F63-77BA-4121-87B2-A6CC98BF079F}" type="presParOf" srcId="{E5E0C3B3-5770-4587-A60A-69C3ACF9D253}" destId="{DEEA7EDD-EED5-4A31-89E5-7F6A7E26A811}" srcOrd="0" destOrd="0" presId="urn:microsoft.com/office/officeart/2005/8/layout/vList2"/>
    <dgm:cxn modelId="{2EF80DD7-3856-4693-91AC-393C968D0AA2}" type="presParOf" srcId="{E5E0C3B3-5770-4587-A60A-69C3ACF9D253}" destId="{FBCC38DC-EDC7-494A-B917-C315E3F0828F}" srcOrd="1" destOrd="0" presId="urn:microsoft.com/office/officeart/2005/8/layout/vList2"/>
    <dgm:cxn modelId="{6EE87722-51A3-40BB-A56E-8EFB85FDD56C}" type="presParOf" srcId="{E5E0C3B3-5770-4587-A60A-69C3ACF9D253}" destId="{DCFEB212-C8CA-4A60-B14B-BB2C6BBD5412}" srcOrd="2" destOrd="0" presId="urn:microsoft.com/office/officeart/2005/8/layout/vList2"/>
    <dgm:cxn modelId="{E8A147B0-2312-44AA-AD10-B2CAA173D586}" type="presParOf" srcId="{E5E0C3B3-5770-4587-A60A-69C3ACF9D253}" destId="{6EDDA5A3-C776-4823-A96F-2E3DD7E82BB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A3AB8-CAF2-426E-9855-7171EE49E5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A031C-34C1-4149-B10F-02422FE7D4BE}">
      <dgm:prSet phldrT="[Text]"/>
      <dgm:spPr/>
      <dgm:t>
        <a:bodyPr/>
        <a:lstStyle/>
        <a:p>
          <a:r>
            <a:rPr lang="en-ID" dirty="0" err="1" smtClean="0"/>
            <a:t>Teknologi</a:t>
          </a:r>
          <a:r>
            <a:rPr lang="en-ID" dirty="0" smtClean="0"/>
            <a:t> </a:t>
          </a:r>
          <a:r>
            <a:rPr lang="en-ID" dirty="0" err="1" smtClean="0"/>
            <a:t>informasi</a:t>
          </a:r>
          <a:r>
            <a:rPr lang="en-ID" dirty="0" smtClean="0"/>
            <a:t> </a:t>
          </a:r>
          <a:r>
            <a:rPr lang="en-ID" dirty="0" err="1" smtClean="0"/>
            <a:t>dapat</a:t>
          </a:r>
          <a:r>
            <a:rPr lang="en-ID" dirty="0" smtClean="0"/>
            <a:t> </a:t>
          </a:r>
          <a:r>
            <a:rPr lang="en-ID" dirty="0" err="1" smtClean="0"/>
            <a:t>digunakan</a:t>
          </a:r>
          <a:r>
            <a:rPr lang="en-ID" dirty="0" smtClean="0"/>
            <a:t> </a:t>
          </a:r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kemajuan</a:t>
          </a:r>
          <a:r>
            <a:rPr lang="en-ID" dirty="0" smtClean="0"/>
            <a:t> social, </a:t>
          </a:r>
          <a:r>
            <a:rPr lang="en-ID" dirty="0" err="1" smtClean="0"/>
            <a:t>tapi</a:t>
          </a:r>
          <a:r>
            <a:rPr lang="en-ID" dirty="0" smtClean="0"/>
            <a:t> juga </a:t>
          </a:r>
          <a:r>
            <a:rPr lang="en-ID" dirty="0" err="1" smtClean="0"/>
            <a:t>dapat</a:t>
          </a:r>
          <a:r>
            <a:rPr lang="en-ID" dirty="0" smtClean="0"/>
            <a:t> </a:t>
          </a:r>
          <a:r>
            <a:rPr lang="en-ID" dirty="0" err="1" smtClean="0"/>
            <a:t>digunakan</a:t>
          </a:r>
          <a:r>
            <a:rPr lang="en-ID" dirty="0" smtClean="0"/>
            <a:t> </a:t>
          </a:r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tindak</a:t>
          </a:r>
          <a:r>
            <a:rPr lang="en-ID" dirty="0" smtClean="0"/>
            <a:t> </a:t>
          </a:r>
          <a:r>
            <a:rPr lang="en-ID" dirty="0" err="1" smtClean="0"/>
            <a:t>kejahatan</a:t>
          </a:r>
          <a:endParaRPr lang="en-US" dirty="0"/>
        </a:p>
      </dgm:t>
    </dgm:pt>
    <dgm:pt modelId="{4E98BDDB-153A-40E2-8FE5-668E4404A0C7}" type="parTrans" cxnId="{21A3B03E-BC56-464A-982B-7A4C6B71335B}">
      <dgm:prSet/>
      <dgm:spPr/>
      <dgm:t>
        <a:bodyPr/>
        <a:lstStyle/>
        <a:p>
          <a:endParaRPr lang="en-US"/>
        </a:p>
      </dgm:t>
    </dgm:pt>
    <dgm:pt modelId="{77156983-ED36-4EA1-ACD9-876E3C4BAFA4}" type="sibTrans" cxnId="{21A3B03E-BC56-464A-982B-7A4C6B71335B}">
      <dgm:prSet/>
      <dgm:spPr/>
      <dgm:t>
        <a:bodyPr/>
        <a:lstStyle/>
        <a:p>
          <a:endParaRPr lang="en-US"/>
        </a:p>
      </dgm:t>
    </dgm:pt>
    <dgm:pt modelId="{D80A7DAE-B0C7-4A40-B806-2D2B1EC1BC6D}">
      <dgm:prSet phldrT="[Text]"/>
      <dgm:spPr/>
      <dgm:t>
        <a:bodyPr/>
        <a:lstStyle/>
        <a:p>
          <a:r>
            <a:rPr lang="en-ID" dirty="0" smtClean="0"/>
            <a:t>2</a:t>
          </a:r>
          <a:endParaRPr lang="en-US" dirty="0"/>
        </a:p>
      </dgm:t>
    </dgm:pt>
    <dgm:pt modelId="{97EF0F3C-C3E9-418D-89FD-4818D4A01958}" type="parTrans" cxnId="{149DF23C-3B43-44F0-AFF2-D33742EB1CB4}">
      <dgm:prSet/>
      <dgm:spPr/>
      <dgm:t>
        <a:bodyPr/>
        <a:lstStyle/>
        <a:p>
          <a:endParaRPr lang="en-US"/>
        </a:p>
      </dgm:t>
    </dgm:pt>
    <dgm:pt modelId="{ACC0CD5C-18DF-4EDE-834C-C4A2E351CB10}" type="sibTrans" cxnId="{149DF23C-3B43-44F0-AFF2-D33742EB1CB4}">
      <dgm:prSet/>
      <dgm:spPr/>
      <dgm:t>
        <a:bodyPr/>
        <a:lstStyle/>
        <a:p>
          <a:endParaRPr lang="en-US"/>
        </a:p>
      </dgm:t>
    </dgm:pt>
    <dgm:pt modelId="{06808695-F165-4184-8E97-65B60A70C084}">
      <dgm:prSet phldrT="[Text]"/>
      <dgm:spPr/>
      <dgm:t>
        <a:bodyPr/>
        <a:lstStyle/>
        <a:p>
          <a:r>
            <a:rPr lang="en-ID" dirty="0" err="1" smtClean="0"/>
            <a:t>Teknologi</a:t>
          </a:r>
          <a:r>
            <a:rPr lang="en-ID" dirty="0" smtClean="0"/>
            <a:t> </a:t>
          </a:r>
          <a:r>
            <a:rPr lang="en-ID" dirty="0" err="1" smtClean="0"/>
            <a:t>informasi</a:t>
          </a:r>
          <a:r>
            <a:rPr lang="en-ID" dirty="0" smtClean="0"/>
            <a:t> </a:t>
          </a:r>
          <a:r>
            <a:rPr lang="en-ID" dirty="0" err="1" smtClean="0"/>
            <a:t>akan</a:t>
          </a:r>
          <a:r>
            <a:rPr lang="en-ID" dirty="0" smtClean="0"/>
            <a:t> </a:t>
          </a:r>
          <a:r>
            <a:rPr lang="en-ID" dirty="0" err="1" smtClean="0"/>
            <a:t>menghasilkan</a:t>
          </a:r>
          <a:r>
            <a:rPr lang="en-ID" dirty="0" smtClean="0"/>
            <a:t> </a:t>
          </a:r>
          <a:r>
            <a:rPr lang="en-ID" dirty="0" err="1" smtClean="0"/>
            <a:t>banyak</a:t>
          </a:r>
          <a:r>
            <a:rPr lang="en-ID" dirty="0" smtClean="0"/>
            <a:t> </a:t>
          </a:r>
          <a:r>
            <a:rPr lang="en-ID" dirty="0" err="1" smtClean="0"/>
            <a:t>manfaat</a:t>
          </a:r>
          <a:r>
            <a:rPr lang="en-ID" dirty="0" smtClean="0"/>
            <a:t> di </a:t>
          </a:r>
          <a:r>
            <a:rPr lang="en-ID" dirty="0" err="1" smtClean="0"/>
            <a:t>satu</a:t>
          </a:r>
          <a:r>
            <a:rPr lang="en-ID" dirty="0" smtClean="0"/>
            <a:t> </a:t>
          </a:r>
          <a:r>
            <a:rPr lang="en-ID" dirty="0" err="1" smtClean="0"/>
            <a:t>sisi</a:t>
          </a:r>
          <a:r>
            <a:rPr lang="en-ID" dirty="0" smtClean="0"/>
            <a:t>, </a:t>
          </a:r>
          <a:r>
            <a:rPr lang="en-ID" dirty="0" err="1" smtClean="0"/>
            <a:t>tetapi</a:t>
          </a:r>
          <a:r>
            <a:rPr lang="en-ID" dirty="0" smtClean="0"/>
            <a:t> juga </a:t>
          </a:r>
          <a:r>
            <a:rPr lang="en-ID" dirty="0" err="1" smtClean="0"/>
            <a:t>menimbulkan</a:t>
          </a:r>
          <a:r>
            <a:rPr lang="en-ID" dirty="0" smtClean="0"/>
            <a:t> </a:t>
          </a:r>
          <a:r>
            <a:rPr lang="en-ID" dirty="0" err="1" smtClean="0"/>
            <a:t>kerugian</a:t>
          </a:r>
          <a:r>
            <a:rPr lang="en-ID" dirty="0" smtClean="0"/>
            <a:t> di </a:t>
          </a:r>
          <a:r>
            <a:rPr lang="en-ID" dirty="0" err="1" smtClean="0"/>
            <a:t>sisi</a:t>
          </a:r>
          <a:r>
            <a:rPr lang="en-ID" dirty="0" smtClean="0"/>
            <a:t> lain </a:t>
          </a:r>
          <a:endParaRPr lang="en-US" dirty="0"/>
        </a:p>
      </dgm:t>
    </dgm:pt>
    <dgm:pt modelId="{5FBE0C8B-1F4C-4723-A590-72F9A66CDFC8}" type="parTrans" cxnId="{3708291F-0EE0-4A6E-B236-11DCD45BBFA4}">
      <dgm:prSet/>
      <dgm:spPr/>
      <dgm:t>
        <a:bodyPr/>
        <a:lstStyle/>
        <a:p>
          <a:endParaRPr lang="en-US"/>
        </a:p>
      </dgm:t>
    </dgm:pt>
    <dgm:pt modelId="{EFEAE840-6CAA-479F-B431-F3C86E8148A4}" type="sibTrans" cxnId="{3708291F-0EE0-4A6E-B236-11DCD45BBFA4}">
      <dgm:prSet/>
      <dgm:spPr/>
      <dgm:t>
        <a:bodyPr/>
        <a:lstStyle/>
        <a:p>
          <a:endParaRPr lang="en-US"/>
        </a:p>
      </dgm:t>
    </dgm:pt>
    <dgm:pt modelId="{3C9BB34B-D2B5-42AC-AACC-76A3A0B3A414}">
      <dgm:prSet phldrT="[Text]"/>
      <dgm:spPr/>
      <dgm:t>
        <a:bodyPr/>
        <a:lstStyle/>
        <a:p>
          <a:r>
            <a:rPr lang="en-ID" dirty="0" smtClean="0"/>
            <a:t>1</a:t>
          </a:r>
          <a:endParaRPr lang="en-US" dirty="0"/>
        </a:p>
      </dgm:t>
    </dgm:pt>
    <dgm:pt modelId="{32F4FDCB-A79A-4C7E-90A1-831B24A375E7}" type="sibTrans" cxnId="{7A8AC92D-D438-411E-934A-65EF9CB59195}">
      <dgm:prSet/>
      <dgm:spPr/>
      <dgm:t>
        <a:bodyPr/>
        <a:lstStyle/>
        <a:p>
          <a:endParaRPr lang="en-US"/>
        </a:p>
      </dgm:t>
    </dgm:pt>
    <dgm:pt modelId="{D8E24A49-769E-4B1B-9F2C-475D67C7A284}" type="parTrans" cxnId="{7A8AC92D-D438-411E-934A-65EF9CB59195}">
      <dgm:prSet/>
      <dgm:spPr/>
      <dgm:t>
        <a:bodyPr/>
        <a:lstStyle/>
        <a:p>
          <a:endParaRPr lang="en-US"/>
        </a:p>
      </dgm:t>
    </dgm:pt>
    <dgm:pt modelId="{7A9D6182-D687-47E6-A576-7A5B4BEC164F}" type="pres">
      <dgm:prSet presAssocID="{AACA3AB8-CAF2-426E-9855-7171EE49E5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9C797C-C969-4A6D-A69C-B721BA86AEC9}" type="pres">
      <dgm:prSet presAssocID="{3C9BB34B-D2B5-42AC-AACC-76A3A0B3A414}" presName="composite" presStyleCnt="0"/>
      <dgm:spPr/>
    </dgm:pt>
    <dgm:pt modelId="{8BA033C6-E824-4C91-BDB3-82EEF242C515}" type="pres">
      <dgm:prSet presAssocID="{3C9BB34B-D2B5-42AC-AACC-76A3A0B3A414}" presName="parentText" presStyleLbl="alignNode1" presStyleIdx="0" presStyleCnt="2" custLinFactNeighborY="56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4C55-3839-47AD-B95F-C668004808E1}" type="pres">
      <dgm:prSet presAssocID="{3C9BB34B-D2B5-42AC-AACC-76A3A0B3A41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38443-8C8B-4F4B-A00D-F9716A0485C0}" type="pres">
      <dgm:prSet presAssocID="{32F4FDCB-A79A-4C7E-90A1-831B24A375E7}" presName="sp" presStyleCnt="0"/>
      <dgm:spPr/>
    </dgm:pt>
    <dgm:pt modelId="{99A9B528-C45D-4081-AA07-8318E69B7A40}" type="pres">
      <dgm:prSet presAssocID="{D80A7DAE-B0C7-4A40-B806-2D2B1EC1BC6D}" presName="composite" presStyleCnt="0"/>
      <dgm:spPr/>
    </dgm:pt>
    <dgm:pt modelId="{0FBECEBE-1BE0-4F97-B297-63D7E627844E}" type="pres">
      <dgm:prSet presAssocID="{D80A7DAE-B0C7-4A40-B806-2D2B1EC1BC6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78C01-11F7-43EF-A90D-D50B0FE6D485}" type="pres">
      <dgm:prSet presAssocID="{D80A7DAE-B0C7-4A40-B806-2D2B1EC1BC6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DF23C-3B43-44F0-AFF2-D33742EB1CB4}" srcId="{AACA3AB8-CAF2-426E-9855-7171EE49E55C}" destId="{D80A7DAE-B0C7-4A40-B806-2D2B1EC1BC6D}" srcOrd="1" destOrd="0" parTransId="{97EF0F3C-C3E9-418D-89FD-4818D4A01958}" sibTransId="{ACC0CD5C-18DF-4EDE-834C-C4A2E351CB10}"/>
    <dgm:cxn modelId="{21A3B03E-BC56-464A-982B-7A4C6B71335B}" srcId="{3C9BB34B-D2B5-42AC-AACC-76A3A0B3A414}" destId="{A86A031C-34C1-4149-B10F-02422FE7D4BE}" srcOrd="0" destOrd="0" parTransId="{4E98BDDB-153A-40E2-8FE5-668E4404A0C7}" sibTransId="{77156983-ED36-4EA1-ACD9-876E3C4BAFA4}"/>
    <dgm:cxn modelId="{1E897F82-4D05-477F-AD0E-D2F7A5887195}" type="presOf" srcId="{D80A7DAE-B0C7-4A40-B806-2D2B1EC1BC6D}" destId="{0FBECEBE-1BE0-4F97-B297-63D7E627844E}" srcOrd="0" destOrd="0" presId="urn:microsoft.com/office/officeart/2005/8/layout/chevron2"/>
    <dgm:cxn modelId="{3708291F-0EE0-4A6E-B236-11DCD45BBFA4}" srcId="{D80A7DAE-B0C7-4A40-B806-2D2B1EC1BC6D}" destId="{06808695-F165-4184-8E97-65B60A70C084}" srcOrd="0" destOrd="0" parTransId="{5FBE0C8B-1F4C-4723-A590-72F9A66CDFC8}" sibTransId="{EFEAE840-6CAA-479F-B431-F3C86E8148A4}"/>
    <dgm:cxn modelId="{82F1132D-1F96-41E0-950A-161833C0CFB5}" type="presOf" srcId="{06808695-F165-4184-8E97-65B60A70C084}" destId="{ABA78C01-11F7-43EF-A90D-D50B0FE6D485}" srcOrd="0" destOrd="0" presId="urn:microsoft.com/office/officeart/2005/8/layout/chevron2"/>
    <dgm:cxn modelId="{3D784B0A-4E88-4F31-AD2A-354507455D09}" type="presOf" srcId="{A86A031C-34C1-4149-B10F-02422FE7D4BE}" destId="{EEB74C55-3839-47AD-B95F-C668004808E1}" srcOrd="0" destOrd="0" presId="urn:microsoft.com/office/officeart/2005/8/layout/chevron2"/>
    <dgm:cxn modelId="{DBCC451D-5D8F-468B-B93C-C96D6E881BB9}" type="presOf" srcId="{AACA3AB8-CAF2-426E-9855-7171EE49E55C}" destId="{7A9D6182-D687-47E6-A576-7A5B4BEC164F}" srcOrd="0" destOrd="0" presId="urn:microsoft.com/office/officeart/2005/8/layout/chevron2"/>
    <dgm:cxn modelId="{FE293116-5450-4BA7-AC1E-060F4E5C362A}" type="presOf" srcId="{3C9BB34B-D2B5-42AC-AACC-76A3A0B3A414}" destId="{8BA033C6-E824-4C91-BDB3-82EEF242C515}" srcOrd="0" destOrd="0" presId="urn:microsoft.com/office/officeart/2005/8/layout/chevron2"/>
    <dgm:cxn modelId="{7A8AC92D-D438-411E-934A-65EF9CB59195}" srcId="{AACA3AB8-CAF2-426E-9855-7171EE49E55C}" destId="{3C9BB34B-D2B5-42AC-AACC-76A3A0B3A414}" srcOrd="0" destOrd="0" parTransId="{D8E24A49-769E-4B1B-9F2C-475D67C7A284}" sibTransId="{32F4FDCB-A79A-4C7E-90A1-831B24A375E7}"/>
    <dgm:cxn modelId="{04BF46B0-33C1-4498-8C74-C48C9D69B5CF}" type="presParOf" srcId="{7A9D6182-D687-47E6-A576-7A5B4BEC164F}" destId="{B09C797C-C969-4A6D-A69C-B721BA86AEC9}" srcOrd="0" destOrd="0" presId="urn:microsoft.com/office/officeart/2005/8/layout/chevron2"/>
    <dgm:cxn modelId="{3133EF7A-050E-4989-BD83-FA72A682E145}" type="presParOf" srcId="{B09C797C-C969-4A6D-A69C-B721BA86AEC9}" destId="{8BA033C6-E824-4C91-BDB3-82EEF242C515}" srcOrd="0" destOrd="0" presId="urn:microsoft.com/office/officeart/2005/8/layout/chevron2"/>
    <dgm:cxn modelId="{3DFCECBA-5B4B-4C27-B748-E6615B77E1E4}" type="presParOf" srcId="{B09C797C-C969-4A6D-A69C-B721BA86AEC9}" destId="{EEB74C55-3839-47AD-B95F-C668004808E1}" srcOrd="1" destOrd="0" presId="urn:microsoft.com/office/officeart/2005/8/layout/chevron2"/>
    <dgm:cxn modelId="{8C92EE0D-4051-4BD7-8A5A-6AC2632D0DA8}" type="presParOf" srcId="{7A9D6182-D687-47E6-A576-7A5B4BEC164F}" destId="{19138443-8C8B-4F4B-A00D-F9716A0485C0}" srcOrd="1" destOrd="0" presId="urn:microsoft.com/office/officeart/2005/8/layout/chevron2"/>
    <dgm:cxn modelId="{B7EB72D9-2531-4C47-BC85-E78585A393E8}" type="presParOf" srcId="{7A9D6182-D687-47E6-A576-7A5B4BEC164F}" destId="{99A9B528-C45D-4081-AA07-8318E69B7A40}" srcOrd="2" destOrd="0" presId="urn:microsoft.com/office/officeart/2005/8/layout/chevron2"/>
    <dgm:cxn modelId="{9E63F5BE-F35C-4A13-A257-78AE48F645BC}" type="presParOf" srcId="{99A9B528-C45D-4081-AA07-8318E69B7A40}" destId="{0FBECEBE-1BE0-4F97-B297-63D7E627844E}" srcOrd="0" destOrd="0" presId="urn:microsoft.com/office/officeart/2005/8/layout/chevron2"/>
    <dgm:cxn modelId="{E8C9210F-BFFE-4C9C-951A-BE8B41FFEFD4}" type="presParOf" srcId="{99A9B528-C45D-4081-AA07-8318E69B7A40}" destId="{ABA78C01-11F7-43EF-A90D-D50B0FE6D4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541B-513D-4CC5-B553-C00BDDC148D1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BBEB7CD-C93A-4A57-8399-1A06604E0519}">
      <dgm:prSet phldrT="[Text]" custT="1"/>
      <dgm:spPr/>
      <dgm:t>
        <a:bodyPr/>
        <a:lstStyle/>
        <a:p>
          <a:r>
            <a:rPr lang="en-ID" sz="1400" b="1" dirty="0" err="1" smtClean="0">
              <a:solidFill>
                <a:schemeClr val="tx1"/>
              </a:solidFill>
            </a:rPr>
            <a:t>Isu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etika</a:t>
          </a:r>
          <a:r>
            <a:rPr lang="en-ID" sz="1400" b="1" dirty="0" smtClean="0">
              <a:solidFill>
                <a:schemeClr val="tx1"/>
              </a:solidFill>
            </a:rPr>
            <a:t> , social </a:t>
          </a:r>
          <a:r>
            <a:rPr lang="en-ID" sz="1400" b="1" dirty="0" err="1" smtClean="0">
              <a:solidFill>
                <a:schemeClr val="tx1"/>
              </a:solidFill>
            </a:rPr>
            <a:t>dan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politis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terkait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satu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sama</a:t>
          </a:r>
          <a:r>
            <a:rPr lang="en-ID" sz="1400" b="1" dirty="0" smtClean="0">
              <a:solidFill>
                <a:schemeClr val="tx1"/>
              </a:solidFill>
            </a:rPr>
            <a:t> lain</a:t>
          </a:r>
          <a:endParaRPr lang="en-US" sz="1400" b="1" dirty="0">
            <a:solidFill>
              <a:schemeClr val="tx1"/>
            </a:solidFill>
          </a:endParaRPr>
        </a:p>
      </dgm:t>
    </dgm:pt>
    <dgm:pt modelId="{96B12A94-C9C7-4DAC-8B65-B1E0A2570CED}" type="parTrans" cxnId="{14545B15-B344-4BF4-B436-522C760A5C92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66632A4F-4E1A-4263-AEBB-CEC647B14B7E}" type="sibTrans" cxnId="{14545B15-B344-4BF4-B436-522C760A5C92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BA28E3DD-4248-443D-8A8E-55E62097E369}">
      <dgm:prSet phldrT="[Text]" custT="1"/>
      <dgm:spPr/>
      <dgm:t>
        <a:bodyPr/>
        <a:lstStyle/>
        <a:p>
          <a:r>
            <a:rPr lang="en-ID" sz="1400" b="1" dirty="0" err="1" smtClean="0">
              <a:solidFill>
                <a:schemeClr val="tx1"/>
              </a:solidFill>
            </a:rPr>
            <a:t>Masyarakat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diibaratkan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sebagai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suatu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danau</a:t>
          </a:r>
          <a:endParaRPr lang="en-US" sz="1400" b="1" dirty="0">
            <a:solidFill>
              <a:schemeClr val="tx1"/>
            </a:solidFill>
          </a:endParaRPr>
        </a:p>
      </dgm:t>
    </dgm:pt>
    <dgm:pt modelId="{3F450E19-45A2-4A8C-A667-104B1CC56756}" type="parTrans" cxnId="{4FEEAC35-2323-4602-8189-82F9A328C24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B977E48-5AB8-44A2-AE71-820296899C67}" type="sibTrans" cxnId="{4FEEAC35-2323-4602-8189-82F9A328C24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6DB7C3A-3646-49EE-A6F7-59EA29667546}">
      <dgm:prSet phldrT="[Text]" custT="1"/>
      <dgm:spPr/>
      <dgm:t>
        <a:bodyPr/>
        <a:lstStyle/>
        <a:p>
          <a:r>
            <a:rPr lang="en-ID" sz="1400" b="1" dirty="0" err="1" smtClean="0">
              <a:solidFill>
                <a:schemeClr val="tx1"/>
              </a:solidFill>
            </a:rPr>
            <a:t>Batu</a:t>
          </a:r>
          <a:r>
            <a:rPr lang="en-ID" sz="1400" b="1" dirty="0" smtClean="0">
              <a:solidFill>
                <a:schemeClr val="tx1"/>
              </a:solidFill>
            </a:rPr>
            <a:t> yang </a:t>
          </a:r>
          <a:r>
            <a:rPr lang="en-ID" sz="1400" b="1" dirty="0" err="1" smtClean="0">
              <a:solidFill>
                <a:schemeClr val="tx1"/>
              </a:solidFill>
            </a:rPr>
            <a:t>dilempar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kedalam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danau</a:t>
          </a:r>
          <a:r>
            <a:rPr lang="en-ID" sz="1400" b="1" dirty="0" smtClean="0">
              <a:solidFill>
                <a:schemeClr val="tx1"/>
              </a:solidFill>
            </a:rPr>
            <a:t>, </a:t>
          </a:r>
          <a:r>
            <a:rPr lang="en-ID" sz="1400" b="1" dirty="0" err="1" smtClean="0">
              <a:solidFill>
                <a:schemeClr val="tx1"/>
              </a:solidFill>
            </a:rPr>
            <a:t>menciptakan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gelombang</a:t>
          </a:r>
          <a:endParaRPr lang="en-US" sz="1400" b="1" dirty="0">
            <a:solidFill>
              <a:schemeClr val="tx1"/>
            </a:solidFill>
          </a:endParaRPr>
        </a:p>
      </dgm:t>
    </dgm:pt>
    <dgm:pt modelId="{131047E5-5670-4895-B3E6-D1AF4D052224}" type="parTrans" cxnId="{E8043F2C-4754-4421-BE69-6430D45C4258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D09633EF-D600-4CBF-95A7-79D028172E86}" type="sibTrans" cxnId="{E8043F2C-4754-4421-BE69-6430D45C4258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DC85B99-B212-4068-9268-C591907F3BEB}">
      <dgm:prSet phldrT="[Text]" custT="1"/>
      <dgm:spPr/>
      <dgm:t>
        <a:bodyPr/>
        <a:lstStyle/>
        <a:p>
          <a:r>
            <a:rPr lang="en-ID" sz="1400" b="1" dirty="0" err="1" smtClean="0">
              <a:solidFill>
                <a:schemeClr val="tx1"/>
              </a:solidFill>
            </a:rPr>
            <a:t>Membuat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danau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menjadi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tidak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tenang</a:t>
          </a:r>
          <a:endParaRPr lang="en-US" sz="1400" b="1" dirty="0">
            <a:solidFill>
              <a:schemeClr val="tx1"/>
            </a:solidFill>
          </a:endParaRPr>
        </a:p>
      </dgm:t>
    </dgm:pt>
    <dgm:pt modelId="{66FDCA51-6371-4CC4-BD93-62448C042D94}" type="parTrans" cxnId="{DBE98AC8-4E6B-4FB3-8A16-047EF70CB302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28CA3F80-9EDA-4E1E-8A83-1266FBE5041F}" type="sibTrans" cxnId="{DBE98AC8-4E6B-4FB3-8A16-047EF70CB302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8010862D-8547-4547-9AD7-34E68B69CA78}">
      <dgm:prSet phldrT="[Text]" custT="1"/>
      <dgm:spPr/>
      <dgm:t>
        <a:bodyPr/>
        <a:lstStyle/>
        <a:p>
          <a:r>
            <a:rPr lang="en-ID" sz="1400" b="1" dirty="0" err="1" smtClean="0">
              <a:solidFill>
                <a:schemeClr val="tx1"/>
              </a:solidFill>
            </a:rPr>
            <a:t>Batu</a:t>
          </a:r>
          <a:r>
            <a:rPr lang="en-ID" sz="1400" b="1" dirty="0" smtClean="0">
              <a:solidFill>
                <a:schemeClr val="tx1"/>
              </a:solidFill>
            </a:rPr>
            <a:t> yang </a:t>
          </a:r>
          <a:r>
            <a:rPr lang="en-ID" sz="1400" b="1" dirty="0" err="1" smtClean="0">
              <a:solidFill>
                <a:schemeClr val="tx1"/>
              </a:solidFill>
            </a:rPr>
            <a:t>dilempar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adalah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teknologi</a:t>
          </a:r>
          <a:r>
            <a:rPr lang="en-ID" sz="1400" b="1" dirty="0" smtClean="0">
              <a:solidFill>
                <a:schemeClr val="tx1"/>
              </a:solidFill>
            </a:rPr>
            <a:t> </a:t>
          </a:r>
          <a:r>
            <a:rPr lang="en-ID" sz="1400" b="1" dirty="0" err="1" smtClean="0">
              <a:solidFill>
                <a:schemeClr val="tx1"/>
              </a:solidFill>
            </a:rPr>
            <a:t>informasi</a:t>
          </a:r>
          <a:endParaRPr lang="en-US" sz="1400" b="1" dirty="0">
            <a:solidFill>
              <a:schemeClr val="tx1"/>
            </a:solidFill>
          </a:endParaRPr>
        </a:p>
      </dgm:t>
    </dgm:pt>
    <dgm:pt modelId="{838A1FA9-9598-4844-8A27-21ACBE4B0A89}" type="parTrans" cxnId="{0CD66B83-6020-44EB-A80B-6F94A287C47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84F585E-887B-4FE3-B048-78EEE75EE829}" type="sibTrans" cxnId="{0CD66B83-6020-44EB-A80B-6F94A287C47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287B773-70B0-4715-A042-FC5E4C893B33}" type="pres">
      <dgm:prSet presAssocID="{B57E541B-513D-4CC5-B553-C00BDDC148D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13899D-EEB2-429D-BD8C-89F07108A860}" type="pres">
      <dgm:prSet presAssocID="{0BBEB7CD-C93A-4A57-8399-1A06604E051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3A82A-67D7-40F5-AD58-1B29A0A5E5AC}" type="pres">
      <dgm:prSet presAssocID="{0BBEB7CD-C93A-4A57-8399-1A06604E0519}" presName="spNode" presStyleCnt="0"/>
      <dgm:spPr/>
    </dgm:pt>
    <dgm:pt modelId="{7D7DBF35-3444-4848-A30A-BBDF72907D3B}" type="pres">
      <dgm:prSet presAssocID="{66632A4F-4E1A-4263-AEBB-CEC647B14B7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F86B651-00A2-4DFD-8626-C738DC17DD83}" type="pres">
      <dgm:prSet presAssocID="{BA28E3DD-4248-443D-8A8E-55E62097E36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0332A-5ECA-48A2-B36A-787A6E0B6E12}" type="pres">
      <dgm:prSet presAssocID="{BA28E3DD-4248-443D-8A8E-55E62097E369}" presName="spNode" presStyleCnt="0"/>
      <dgm:spPr/>
    </dgm:pt>
    <dgm:pt modelId="{E38558E8-6795-4AAC-BA7D-319D98EE6FBE}" type="pres">
      <dgm:prSet presAssocID="{0B977E48-5AB8-44A2-AE71-820296899C6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0164F39-61A4-4F10-BBD0-DB381B659DB8}" type="pres">
      <dgm:prSet presAssocID="{F6DB7C3A-3646-49EE-A6F7-59EA29667546}" presName="node" presStyleLbl="node1" presStyleIdx="2" presStyleCnt="5" custScaleX="119559" custScaleY="128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AF8F1-0762-4969-82EE-0A2AACFA534F}" type="pres">
      <dgm:prSet presAssocID="{F6DB7C3A-3646-49EE-A6F7-59EA29667546}" presName="spNode" presStyleCnt="0"/>
      <dgm:spPr/>
    </dgm:pt>
    <dgm:pt modelId="{A1663704-3AA5-4388-A2DA-3C841F457F67}" type="pres">
      <dgm:prSet presAssocID="{D09633EF-D600-4CBF-95A7-79D028172E8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71C8998D-6012-43FF-98D7-745125A558E5}" type="pres">
      <dgm:prSet presAssocID="{0DC85B99-B212-4068-9268-C591907F3B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6113A-A6CF-40AF-94B4-48B65ABDD5CE}" type="pres">
      <dgm:prSet presAssocID="{0DC85B99-B212-4068-9268-C591907F3BEB}" presName="spNode" presStyleCnt="0"/>
      <dgm:spPr/>
    </dgm:pt>
    <dgm:pt modelId="{A4891BE3-92EC-44F7-9D57-E51BA751B8D7}" type="pres">
      <dgm:prSet presAssocID="{28CA3F80-9EDA-4E1E-8A83-1266FBE5041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270FC2B-1C28-428C-BF4D-1329CDE4D09B}" type="pres">
      <dgm:prSet presAssocID="{8010862D-8547-4547-9AD7-34E68B69CA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78230-1361-42C0-A170-BD08836BF1B3}" type="pres">
      <dgm:prSet presAssocID="{8010862D-8547-4547-9AD7-34E68B69CA78}" presName="spNode" presStyleCnt="0"/>
      <dgm:spPr/>
    </dgm:pt>
    <dgm:pt modelId="{2E8E4BE1-5905-468E-9F44-235FB0122D2A}" type="pres">
      <dgm:prSet presAssocID="{084F585E-887B-4FE3-B048-78EEE75EE82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E86A6F3-6E1F-4428-8159-4BE41E468A11}" type="presOf" srcId="{0DC85B99-B212-4068-9268-C591907F3BEB}" destId="{71C8998D-6012-43FF-98D7-745125A558E5}" srcOrd="0" destOrd="0" presId="urn:microsoft.com/office/officeart/2005/8/layout/cycle5"/>
    <dgm:cxn modelId="{EA730D98-2C59-4AD6-9EAF-B8640DA098C5}" type="presOf" srcId="{D09633EF-D600-4CBF-95A7-79D028172E86}" destId="{A1663704-3AA5-4388-A2DA-3C841F457F67}" srcOrd="0" destOrd="0" presId="urn:microsoft.com/office/officeart/2005/8/layout/cycle5"/>
    <dgm:cxn modelId="{32622D67-6326-47CD-BEA1-ECDFDADE1550}" type="presOf" srcId="{B57E541B-513D-4CC5-B553-C00BDDC148D1}" destId="{4287B773-70B0-4715-A042-FC5E4C893B33}" srcOrd="0" destOrd="0" presId="urn:microsoft.com/office/officeart/2005/8/layout/cycle5"/>
    <dgm:cxn modelId="{DBE98AC8-4E6B-4FB3-8A16-047EF70CB302}" srcId="{B57E541B-513D-4CC5-B553-C00BDDC148D1}" destId="{0DC85B99-B212-4068-9268-C591907F3BEB}" srcOrd="3" destOrd="0" parTransId="{66FDCA51-6371-4CC4-BD93-62448C042D94}" sibTransId="{28CA3F80-9EDA-4E1E-8A83-1266FBE5041F}"/>
    <dgm:cxn modelId="{61C2D860-3BC4-426C-89C9-995C31CA02A1}" type="presOf" srcId="{28CA3F80-9EDA-4E1E-8A83-1266FBE5041F}" destId="{A4891BE3-92EC-44F7-9D57-E51BA751B8D7}" srcOrd="0" destOrd="0" presId="urn:microsoft.com/office/officeart/2005/8/layout/cycle5"/>
    <dgm:cxn modelId="{C9B5516E-60CB-4318-8CF5-EBF536000559}" type="presOf" srcId="{0B977E48-5AB8-44A2-AE71-820296899C67}" destId="{E38558E8-6795-4AAC-BA7D-319D98EE6FBE}" srcOrd="0" destOrd="0" presId="urn:microsoft.com/office/officeart/2005/8/layout/cycle5"/>
    <dgm:cxn modelId="{E8043F2C-4754-4421-BE69-6430D45C4258}" srcId="{B57E541B-513D-4CC5-B553-C00BDDC148D1}" destId="{F6DB7C3A-3646-49EE-A6F7-59EA29667546}" srcOrd="2" destOrd="0" parTransId="{131047E5-5670-4895-B3E6-D1AF4D052224}" sibTransId="{D09633EF-D600-4CBF-95A7-79D028172E86}"/>
    <dgm:cxn modelId="{A9CEB9B4-CFF9-4C84-B88B-7EFED637B4C6}" type="presOf" srcId="{BA28E3DD-4248-443D-8A8E-55E62097E369}" destId="{0F86B651-00A2-4DFD-8626-C738DC17DD83}" srcOrd="0" destOrd="0" presId="urn:microsoft.com/office/officeart/2005/8/layout/cycle5"/>
    <dgm:cxn modelId="{37DCBBA4-CFC6-4BF5-84AF-951A71098B95}" type="presOf" srcId="{0BBEB7CD-C93A-4A57-8399-1A06604E0519}" destId="{4713899D-EEB2-429D-BD8C-89F07108A860}" srcOrd="0" destOrd="0" presId="urn:microsoft.com/office/officeart/2005/8/layout/cycle5"/>
    <dgm:cxn modelId="{14545B15-B344-4BF4-B436-522C760A5C92}" srcId="{B57E541B-513D-4CC5-B553-C00BDDC148D1}" destId="{0BBEB7CD-C93A-4A57-8399-1A06604E0519}" srcOrd="0" destOrd="0" parTransId="{96B12A94-C9C7-4DAC-8B65-B1E0A2570CED}" sibTransId="{66632A4F-4E1A-4263-AEBB-CEC647B14B7E}"/>
    <dgm:cxn modelId="{4FEEAC35-2323-4602-8189-82F9A328C24F}" srcId="{B57E541B-513D-4CC5-B553-C00BDDC148D1}" destId="{BA28E3DD-4248-443D-8A8E-55E62097E369}" srcOrd="1" destOrd="0" parTransId="{3F450E19-45A2-4A8C-A667-104B1CC56756}" sibTransId="{0B977E48-5AB8-44A2-AE71-820296899C67}"/>
    <dgm:cxn modelId="{9366F95D-BCC5-4D6D-8845-33846EA6E015}" type="presOf" srcId="{F6DB7C3A-3646-49EE-A6F7-59EA29667546}" destId="{B0164F39-61A4-4F10-BBD0-DB381B659DB8}" srcOrd="0" destOrd="0" presId="urn:microsoft.com/office/officeart/2005/8/layout/cycle5"/>
    <dgm:cxn modelId="{0CD66B83-6020-44EB-A80B-6F94A287C47F}" srcId="{B57E541B-513D-4CC5-B553-C00BDDC148D1}" destId="{8010862D-8547-4547-9AD7-34E68B69CA78}" srcOrd="4" destOrd="0" parTransId="{838A1FA9-9598-4844-8A27-21ACBE4B0A89}" sibTransId="{084F585E-887B-4FE3-B048-78EEE75EE829}"/>
    <dgm:cxn modelId="{635E6E1D-DF88-4747-ABA4-DD634C951125}" type="presOf" srcId="{8010862D-8547-4547-9AD7-34E68B69CA78}" destId="{7270FC2B-1C28-428C-BF4D-1329CDE4D09B}" srcOrd="0" destOrd="0" presId="urn:microsoft.com/office/officeart/2005/8/layout/cycle5"/>
    <dgm:cxn modelId="{FF1965CA-E356-4144-BC9D-BEE41DFB4320}" type="presOf" srcId="{084F585E-887B-4FE3-B048-78EEE75EE829}" destId="{2E8E4BE1-5905-468E-9F44-235FB0122D2A}" srcOrd="0" destOrd="0" presId="urn:microsoft.com/office/officeart/2005/8/layout/cycle5"/>
    <dgm:cxn modelId="{94268C95-D28D-43FD-804B-1D8384996600}" type="presOf" srcId="{66632A4F-4E1A-4263-AEBB-CEC647B14B7E}" destId="{7D7DBF35-3444-4848-A30A-BBDF72907D3B}" srcOrd="0" destOrd="0" presId="urn:microsoft.com/office/officeart/2005/8/layout/cycle5"/>
    <dgm:cxn modelId="{83FA3B90-4AA3-41E7-9ADD-A54950A17F24}" type="presParOf" srcId="{4287B773-70B0-4715-A042-FC5E4C893B33}" destId="{4713899D-EEB2-429D-BD8C-89F07108A860}" srcOrd="0" destOrd="0" presId="urn:microsoft.com/office/officeart/2005/8/layout/cycle5"/>
    <dgm:cxn modelId="{0DAEBB31-991E-4CE8-A6A7-20886B626E05}" type="presParOf" srcId="{4287B773-70B0-4715-A042-FC5E4C893B33}" destId="{18C3A82A-67D7-40F5-AD58-1B29A0A5E5AC}" srcOrd="1" destOrd="0" presId="urn:microsoft.com/office/officeart/2005/8/layout/cycle5"/>
    <dgm:cxn modelId="{7D9FF74F-60D8-4C36-A285-530218A06226}" type="presParOf" srcId="{4287B773-70B0-4715-A042-FC5E4C893B33}" destId="{7D7DBF35-3444-4848-A30A-BBDF72907D3B}" srcOrd="2" destOrd="0" presId="urn:microsoft.com/office/officeart/2005/8/layout/cycle5"/>
    <dgm:cxn modelId="{2AD2FD65-5924-477F-8B7D-0E1824A389BC}" type="presParOf" srcId="{4287B773-70B0-4715-A042-FC5E4C893B33}" destId="{0F86B651-00A2-4DFD-8626-C738DC17DD83}" srcOrd="3" destOrd="0" presId="urn:microsoft.com/office/officeart/2005/8/layout/cycle5"/>
    <dgm:cxn modelId="{A56D6302-7954-434B-ABF8-031BB553C49A}" type="presParOf" srcId="{4287B773-70B0-4715-A042-FC5E4C893B33}" destId="{41E0332A-5ECA-48A2-B36A-787A6E0B6E12}" srcOrd="4" destOrd="0" presId="urn:microsoft.com/office/officeart/2005/8/layout/cycle5"/>
    <dgm:cxn modelId="{3C24C7F1-5466-4A7F-93B3-0A57A6276CCB}" type="presParOf" srcId="{4287B773-70B0-4715-A042-FC5E4C893B33}" destId="{E38558E8-6795-4AAC-BA7D-319D98EE6FBE}" srcOrd="5" destOrd="0" presId="urn:microsoft.com/office/officeart/2005/8/layout/cycle5"/>
    <dgm:cxn modelId="{E469ABF5-5CC0-4613-8530-097C6A8A4A08}" type="presParOf" srcId="{4287B773-70B0-4715-A042-FC5E4C893B33}" destId="{B0164F39-61A4-4F10-BBD0-DB381B659DB8}" srcOrd="6" destOrd="0" presId="urn:microsoft.com/office/officeart/2005/8/layout/cycle5"/>
    <dgm:cxn modelId="{C1306920-2795-4736-BAC7-FBF7920EA025}" type="presParOf" srcId="{4287B773-70B0-4715-A042-FC5E4C893B33}" destId="{00FAF8F1-0762-4969-82EE-0A2AACFA534F}" srcOrd="7" destOrd="0" presId="urn:microsoft.com/office/officeart/2005/8/layout/cycle5"/>
    <dgm:cxn modelId="{0E7BEED7-A1CF-4FC7-8F44-EBA43ADA9F98}" type="presParOf" srcId="{4287B773-70B0-4715-A042-FC5E4C893B33}" destId="{A1663704-3AA5-4388-A2DA-3C841F457F67}" srcOrd="8" destOrd="0" presId="urn:microsoft.com/office/officeart/2005/8/layout/cycle5"/>
    <dgm:cxn modelId="{DE9113C6-C3E6-45C5-800C-24801045F136}" type="presParOf" srcId="{4287B773-70B0-4715-A042-FC5E4C893B33}" destId="{71C8998D-6012-43FF-98D7-745125A558E5}" srcOrd="9" destOrd="0" presId="urn:microsoft.com/office/officeart/2005/8/layout/cycle5"/>
    <dgm:cxn modelId="{F54DB144-DA1F-43AC-8EE3-75F3FAD673EC}" type="presParOf" srcId="{4287B773-70B0-4715-A042-FC5E4C893B33}" destId="{ACC6113A-A6CF-40AF-94B4-48B65ABDD5CE}" srcOrd="10" destOrd="0" presId="urn:microsoft.com/office/officeart/2005/8/layout/cycle5"/>
    <dgm:cxn modelId="{DD16D24C-EE58-4085-8824-A2DA34C6DF46}" type="presParOf" srcId="{4287B773-70B0-4715-A042-FC5E4C893B33}" destId="{A4891BE3-92EC-44F7-9D57-E51BA751B8D7}" srcOrd="11" destOrd="0" presId="urn:microsoft.com/office/officeart/2005/8/layout/cycle5"/>
    <dgm:cxn modelId="{58B8B115-F717-4D29-AC54-8B06C00ACB8C}" type="presParOf" srcId="{4287B773-70B0-4715-A042-FC5E4C893B33}" destId="{7270FC2B-1C28-428C-BF4D-1329CDE4D09B}" srcOrd="12" destOrd="0" presId="urn:microsoft.com/office/officeart/2005/8/layout/cycle5"/>
    <dgm:cxn modelId="{3376B104-ACE2-40B8-A38C-352CD90D8AEE}" type="presParOf" srcId="{4287B773-70B0-4715-A042-FC5E4C893B33}" destId="{BE078230-1361-42C0-A170-BD08836BF1B3}" srcOrd="13" destOrd="0" presId="urn:microsoft.com/office/officeart/2005/8/layout/cycle5"/>
    <dgm:cxn modelId="{93C5BF8B-7F9B-4D65-9C62-C409A3472629}" type="presParOf" srcId="{4287B773-70B0-4715-A042-FC5E4C893B33}" destId="{2E8E4BE1-5905-468E-9F44-235FB0122D2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EE9A7-7201-423B-9C1C-9C1391C1FC5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77DFC-B8A7-4FE0-A9AA-E998F6652006}">
      <dgm:prSet phldrT="[Text]"/>
      <dgm:spPr/>
      <dgm:t>
        <a:bodyPr/>
        <a:lstStyle/>
        <a:p>
          <a:r>
            <a:rPr lang="en-ID" dirty="0" smtClean="0"/>
            <a:t>TI </a:t>
          </a:r>
          <a:r>
            <a:rPr lang="en-ID" dirty="0" err="1" smtClean="0"/>
            <a:t>membawa</a:t>
          </a:r>
          <a:r>
            <a:rPr lang="en-ID" dirty="0" smtClean="0"/>
            <a:t> </a:t>
          </a:r>
          <a:r>
            <a:rPr lang="en-ID" dirty="0" err="1" smtClean="0"/>
            <a:t>situasi</a:t>
          </a:r>
          <a:r>
            <a:rPr lang="en-ID" dirty="0" smtClean="0"/>
            <a:t> </a:t>
          </a:r>
          <a:r>
            <a:rPr lang="en-ID" dirty="0" err="1" smtClean="0"/>
            <a:t>baru</a:t>
          </a:r>
          <a:r>
            <a:rPr lang="en-ID" dirty="0" smtClean="0"/>
            <a:t> (</a:t>
          </a:r>
          <a:r>
            <a:rPr lang="en-ID" dirty="0" err="1" smtClean="0"/>
            <a:t>dampak</a:t>
          </a:r>
          <a:r>
            <a:rPr lang="en-ID" dirty="0" smtClean="0"/>
            <a:t>) yang </a:t>
          </a:r>
          <a:r>
            <a:rPr lang="en-ID" dirty="0" err="1" smtClean="0"/>
            <a:t>tidak</a:t>
          </a:r>
          <a:r>
            <a:rPr lang="en-ID" dirty="0" smtClean="0"/>
            <a:t> </a:t>
          </a:r>
          <a:r>
            <a:rPr lang="en-ID" dirty="0" err="1" smtClean="0"/>
            <a:t>bisa</a:t>
          </a:r>
          <a:r>
            <a:rPr lang="en-ID" dirty="0" smtClean="0"/>
            <a:t> </a:t>
          </a:r>
          <a:r>
            <a:rPr lang="en-ID" dirty="0" err="1" smtClean="0"/>
            <a:t>direspon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cepat</a:t>
          </a:r>
          <a:r>
            <a:rPr lang="en-ID" dirty="0" smtClean="0"/>
            <a:t> </a:t>
          </a:r>
          <a:r>
            <a:rPr lang="en-ID" dirty="0" err="1" smtClean="0"/>
            <a:t>oleh</a:t>
          </a:r>
          <a:r>
            <a:rPr lang="en-ID" dirty="0" smtClean="0"/>
            <a:t> </a:t>
          </a:r>
          <a:r>
            <a:rPr lang="en-ID" dirty="0" err="1" smtClean="0"/>
            <a:t>masyarakat</a:t>
          </a:r>
          <a:r>
            <a:rPr lang="en-ID" dirty="0" smtClean="0"/>
            <a:t> </a:t>
          </a:r>
          <a:r>
            <a:rPr lang="en-ID" dirty="0" err="1" smtClean="0"/>
            <a:t>institusi</a:t>
          </a:r>
          <a:r>
            <a:rPr lang="en-ID" dirty="0" smtClean="0"/>
            <a:t> </a:t>
          </a:r>
          <a:r>
            <a:rPr lang="en-ID" dirty="0" err="1" smtClean="0"/>
            <a:t>politik</a:t>
          </a:r>
          <a:r>
            <a:rPr lang="en-ID" dirty="0" smtClean="0"/>
            <a:t> </a:t>
          </a:r>
          <a:endParaRPr lang="en-US" dirty="0"/>
        </a:p>
      </dgm:t>
    </dgm:pt>
    <dgm:pt modelId="{2412C5A9-5512-42D6-8C6E-FB45E9A3760C}" type="parTrans" cxnId="{C6E2A980-8C43-4E21-8EEB-6E6C794F8807}">
      <dgm:prSet/>
      <dgm:spPr/>
      <dgm:t>
        <a:bodyPr/>
        <a:lstStyle/>
        <a:p>
          <a:endParaRPr lang="en-US"/>
        </a:p>
      </dgm:t>
    </dgm:pt>
    <dgm:pt modelId="{188C6609-1DFD-47EF-A075-5181F85C171D}" type="sibTrans" cxnId="{C6E2A980-8C43-4E21-8EEB-6E6C794F8807}">
      <dgm:prSet/>
      <dgm:spPr/>
      <dgm:t>
        <a:bodyPr/>
        <a:lstStyle/>
        <a:p>
          <a:endParaRPr lang="en-US"/>
        </a:p>
      </dgm:t>
    </dgm:pt>
    <dgm:pt modelId="{D7175E19-52A8-40CC-8EE1-963D833181DB}">
      <dgm:prSet phldrT="[Text]"/>
      <dgm:spPr/>
      <dgm:t>
        <a:bodyPr/>
        <a:lstStyle/>
        <a:p>
          <a:r>
            <a:rPr lang="en-ID" dirty="0" err="1" smtClean="0"/>
            <a:t>Situasi</a:t>
          </a:r>
          <a:r>
            <a:rPr lang="en-ID" dirty="0" smtClean="0"/>
            <a:t> </a:t>
          </a:r>
          <a:r>
            <a:rPr lang="en-ID" dirty="0" err="1" smtClean="0"/>
            <a:t>baru</a:t>
          </a:r>
          <a:r>
            <a:rPr lang="en-ID" dirty="0" smtClean="0"/>
            <a:t> </a:t>
          </a:r>
          <a:r>
            <a:rPr lang="en-ID" dirty="0" err="1" smtClean="0"/>
            <a:t>tidak</a:t>
          </a:r>
          <a:r>
            <a:rPr lang="en-ID" dirty="0" smtClean="0"/>
            <a:t> </a:t>
          </a:r>
          <a:r>
            <a:rPr lang="en-ID" dirty="0" err="1" smtClean="0"/>
            <a:t>dapat</a:t>
          </a:r>
          <a:r>
            <a:rPr lang="en-ID" dirty="0" smtClean="0"/>
            <a:t> </a:t>
          </a:r>
          <a:r>
            <a:rPr lang="en-ID" dirty="0" err="1" smtClean="0"/>
            <a:t>diatasi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aturan-aturan</a:t>
          </a:r>
          <a:r>
            <a:rPr lang="en-ID" dirty="0" smtClean="0"/>
            <a:t> lama</a:t>
          </a:r>
          <a:endParaRPr lang="en-US" dirty="0"/>
        </a:p>
      </dgm:t>
    </dgm:pt>
    <dgm:pt modelId="{BE0B2440-1BD5-485D-AFD6-6151875A2A9F}" type="parTrans" cxnId="{3B22ED0D-28C4-4A22-95A3-32460C3CC592}">
      <dgm:prSet/>
      <dgm:spPr/>
      <dgm:t>
        <a:bodyPr/>
        <a:lstStyle/>
        <a:p>
          <a:endParaRPr lang="en-US"/>
        </a:p>
      </dgm:t>
    </dgm:pt>
    <dgm:pt modelId="{67808643-8C88-475D-8E8F-664A34098745}" type="sibTrans" cxnId="{3B22ED0D-28C4-4A22-95A3-32460C3CC592}">
      <dgm:prSet/>
      <dgm:spPr/>
      <dgm:t>
        <a:bodyPr/>
        <a:lstStyle/>
        <a:p>
          <a:endParaRPr lang="en-US"/>
        </a:p>
      </dgm:t>
    </dgm:pt>
    <dgm:pt modelId="{2DF11A2F-19EF-48D3-9F31-2EA2323BBAA5}">
      <dgm:prSet phldrT="[Text]"/>
      <dgm:spPr/>
      <dgm:t>
        <a:bodyPr/>
        <a:lstStyle/>
        <a:p>
          <a:r>
            <a:rPr lang="en-ID" dirty="0" err="1" smtClean="0"/>
            <a:t>Membutuhkan</a:t>
          </a:r>
          <a:r>
            <a:rPr lang="en-ID" dirty="0" smtClean="0"/>
            <a:t> </a:t>
          </a:r>
          <a:r>
            <a:rPr lang="en-ID" dirty="0" err="1" smtClean="0"/>
            <a:t>waktu</a:t>
          </a:r>
          <a:r>
            <a:rPr lang="en-ID" dirty="0" smtClean="0"/>
            <a:t> yang lama </a:t>
          </a:r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mengembangkan</a:t>
          </a:r>
          <a:r>
            <a:rPr lang="en-ID" dirty="0" smtClean="0"/>
            <a:t> </a:t>
          </a:r>
          <a:r>
            <a:rPr lang="en-ID" dirty="0" err="1" smtClean="0"/>
            <a:t>etiket</a:t>
          </a:r>
          <a:r>
            <a:rPr lang="en-ID" dirty="0" smtClean="0"/>
            <a:t>, </a:t>
          </a:r>
          <a:r>
            <a:rPr lang="en-ID" dirty="0" err="1" smtClean="0"/>
            <a:t>harapan</a:t>
          </a:r>
          <a:r>
            <a:rPr lang="en-ID" dirty="0" smtClean="0"/>
            <a:t> </a:t>
          </a:r>
          <a:r>
            <a:rPr lang="en-ID" dirty="0" err="1" smtClean="0"/>
            <a:t>dan</a:t>
          </a:r>
          <a:r>
            <a:rPr lang="en-ID" dirty="0" smtClean="0"/>
            <a:t> </a:t>
          </a:r>
          <a:r>
            <a:rPr lang="en-ID" dirty="0" err="1" smtClean="0"/>
            <a:t>tanggung</a:t>
          </a:r>
          <a:r>
            <a:rPr lang="en-ID" dirty="0" smtClean="0"/>
            <a:t> </a:t>
          </a:r>
          <a:r>
            <a:rPr lang="en-ID" dirty="0" err="1" smtClean="0"/>
            <a:t>jawab</a:t>
          </a:r>
          <a:r>
            <a:rPr lang="en-ID" dirty="0" smtClean="0"/>
            <a:t>.</a:t>
          </a:r>
          <a:endParaRPr lang="en-US" dirty="0"/>
        </a:p>
      </dgm:t>
    </dgm:pt>
    <dgm:pt modelId="{5C780B36-736A-49E6-B0CC-34F7E87A8A07}" type="parTrans" cxnId="{D7B82068-83B5-441B-A353-B056D15065E6}">
      <dgm:prSet/>
      <dgm:spPr/>
      <dgm:t>
        <a:bodyPr/>
        <a:lstStyle/>
        <a:p>
          <a:endParaRPr lang="en-US"/>
        </a:p>
      </dgm:t>
    </dgm:pt>
    <dgm:pt modelId="{22547131-9471-401D-B671-08E1226470EB}" type="sibTrans" cxnId="{D7B82068-83B5-441B-A353-B056D15065E6}">
      <dgm:prSet/>
      <dgm:spPr/>
      <dgm:t>
        <a:bodyPr/>
        <a:lstStyle/>
        <a:p>
          <a:endParaRPr lang="en-US"/>
        </a:p>
      </dgm:t>
    </dgm:pt>
    <dgm:pt modelId="{CC66D106-877B-414A-A3A9-44A26A96F093}" type="pres">
      <dgm:prSet presAssocID="{A7FEE9A7-7201-423B-9C1C-9C1391C1FC5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1154C-B322-443A-BA21-F7648D2256CF}" type="pres">
      <dgm:prSet presAssocID="{A7FEE9A7-7201-423B-9C1C-9C1391C1FC57}" presName="dummyMaxCanvas" presStyleCnt="0">
        <dgm:presLayoutVars/>
      </dgm:prSet>
      <dgm:spPr/>
    </dgm:pt>
    <dgm:pt modelId="{F6F8CF3E-9D90-4E5C-83F4-68F0E0790D82}" type="pres">
      <dgm:prSet presAssocID="{A7FEE9A7-7201-423B-9C1C-9C1391C1FC5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76BA9-D26C-416E-AC6E-2AB0B0414DF9}" type="pres">
      <dgm:prSet presAssocID="{A7FEE9A7-7201-423B-9C1C-9C1391C1FC5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C164-6D5C-403D-96D2-1A9A79676A2A}" type="pres">
      <dgm:prSet presAssocID="{A7FEE9A7-7201-423B-9C1C-9C1391C1FC5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8B15D-3E44-4C5D-9587-7D84F1604B23}" type="pres">
      <dgm:prSet presAssocID="{A7FEE9A7-7201-423B-9C1C-9C1391C1FC5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912DB-3DD4-40DB-9C5B-7A323E71389F}" type="pres">
      <dgm:prSet presAssocID="{A7FEE9A7-7201-423B-9C1C-9C1391C1FC5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0E30-F44A-4E6A-BF0A-B115F708850C}" type="pres">
      <dgm:prSet presAssocID="{A7FEE9A7-7201-423B-9C1C-9C1391C1FC5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C8A38-883B-4DF5-83B6-810C30ED42FA}" type="pres">
      <dgm:prSet presAssocID="{A7FEE9A7-7201-423B-9C1C-9C1391C1FC5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077CF-B7FC-4E4B-A9BC-2686B7161283}" type="pres">
      <dgm:prSet presAssocID="{A7FEE9A7-7201-423B-9C1C-9C1391C1FC5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82068-83B5-441B-A353-B056D15065E6}" srcId="{A7FEE9A7-7201-423B-9C1C-9C1391C1FC57}" destId="{2DF11A2F-19EF-48D3-9F31-2EA2323BBAA5}" srcOrd="2" destOrd="0" parTransId="{5C780B36-736A-49E6-B0CC-34F7E87A8A07}" sibTransId="{22547131-9471-401D-B671-08E1226470EB}"/>
    <dgm:cxn modelId="{7B8B8D48-1094-42C0-B0DA-6CC173947DDB}" type="presOf" srcId="{A7FEE9A7-7201-423B-9C1C-9C1391C1FC57}" destId="{CC66D106-877B-414A-A3A9-44A26A96F093}" srcOrd="0" destOrd="0" presId="urn:microsoft.com/office/officeart/2005/8/layout/vProcess5"/>
    <dgm:cxn modelId="{E0B22023-5B01-409E-95BB-D124F2D89C76}" type="presOf" srcId="{60577DFC-B8A7-4FE0-A9AA-E998F6652006}" destId="{F6F8CF3E-9D90-4E5C-83F4-68F0E0790D82}" srcOrd="0" destOrd="0" presId="urn:microsoft.com/office/officeart/2005/8/layout/vProcess5"/>
    <dgm:cxn modelId="{C6E2A980-8C43-4E21-8EEB-6E6C794F8807}" srcId="{A7FEE9A7-7201-423B-9C1C-9C1391C1FC57}" destId="{60577DFC-B8A7-4FE0-A9AA-E998F6652006}" srcOrd="0" destOrd="0" parTransId="{2412C5A9-5512-42D6-8C6E-FB45E9A3760C}" sibTransId="{188C6609-1DFD-47EF-A075-5181F85C171D}"/>
    <dgm:cxn modelId="{DAB48E50-F75E-468D-9B2C-C4125532EBBF}" type="presOf" srcId="{D7175E19-52A8-40CC-8EE1-963D833181DB}" destId="{A8676BA9-D26C-416E-AC6E-2AB0B0414DF9}" srcOrd="0" destOrd="0" presId="urn:microsoft.com/office/officeart/2005/8/layout/vProcess5"/>
    <dgm:cxn modelId="{3B22ED0D-28C4-4A22-95A3-32460C3CC592}" srcId="{A7FEE9A7-7201-423B-9C1C-9C1391C1FC57}" destId="{D7175E19-52A8-40CC-8EE1-963D833181DB}" srcOrd="1" destOrd="0" parTransId="{BE0B2440-1BD5-485D-AFD6-6151875A2A9F}" sibTransId="{67808643-8C88-475D-8E8F-664A34098745}"/>
    <dgm:cxn modelId="{70C0E689-5A18-4117-A3BA-EC047ADF4E42}" type="presOf" srcId="{188C6609-1DFD-47EF-A075-5181F85C171D}" destId="{3928B15D-3E44-4C5D-9587-7D84F1604B23}" srcOrd="0" destOrd="0" presId="urn:microsoft.com/office/officeart/2005/8/layout/vProcess5"/>
    <dgm:cxn modelId="{54E157E4-0C59-4ADF-BEFD-FB4154AE8B64}" type="presOf" srcId="{2DF11A2F-19EF-48D3-9F31-2EA2323BBAA5}" destId="{BA79C164-6D5C-403D-96D2-1A9A79676A2A}" srcOrd="0" destOrd="0" presId="urn:microsoft.com/office/officeart/2005/8/layout/vProcess5"/>
    <dgm:cxn modelId="{0EB0D851-F285-4DC8-B9A8-4B923C4AEEF5}" type="presOf" srcId="{2DF11A2F-19EF-48D3-9F31-2EA2323BBAA5}" destId="{2F0077CF-B7FC-4E4B-A9BC-2686B7161283}" srcOrd="1" destOrd="0" presId="urn:microsoft.com/office/officeart/2005/8/layout/vProcess5"/>
    <dgm:cxn modelId="{1792F21A-87CC-4BD0-90B0-C3267148A455}" type="presOf" srcId="{67808643-8C88-475D-8E8F-664A34098745}" destId="{D8D912DB-3DD4-40DB-9C5B-7A323E71389F}" srcOrd="0" destOrd="0" presId="urn:microsoft.com/office/officeart/2005/8/layout/vProcess5"/>
    <dgm:cxn modelId="{56241BF2-EA93-498D-95CE-2A03A5935890}" type="presOf" srcId="{D7175E19-52A8-40CC-8EE1-963D833181DB}" destId="{111C8A38-883B-4DF5-83B6-810C30ED42FA}" srcOrd="1" destOrd="0" presId="urn:microsoft.com/office/officeart/2005/8/layout/vProcess5"/>
    <dgm:cxn modelId="{A2CC7163-C756-4DEA-8C4B-BCD02D99DD51}" type="presOf" srcId="{60577DFC-B8A7-4FE0-A9AA-E998F6652006}" destId="{0BE80E30-F44A-4E6A-BF0A-B115F708850C}" srcOrd="1" destOrd="0" presId="urn:microsoft.com/office/officeart/2005/8/layout/vProcess5"/>
    <dgm:cxn modelId="{5BF18B2D-9A46-4C06-ADE9-BCE1D6D54542}" type="presParOf" srcId="{CC66D106-877B-414A-A3A9-44A26A96F093}" destId="{5761154C-B322-443A-BA21-F7648D2256CF}" srcOrd="0" destOrd="0" presId="urn:microsoft.com/office/officeart/2005/8/layout/vProcess5"/>
    <dgm:cxn modelId="{635DED8B-7BF5-467F-A889-BDD3C2C5D6EC}" type="presParOf" srcId="{CC66D106-877B-414A-A3A9-44A26A96F093}" destId="{F6F8CF3E-9D90-4E5C-83F4-68F0E0790D82}" srcOrd="1" destOrd="0" presId="urn:microsoft.com/office/officeart/2005/8/layout/vProcess5"/>
    <dgm:cxn modelId="{F84377DA-BF31-44CB-B09A-DEDDA73521B9}" type="presParOf" srcId="{CC66D106-877B-414A-A3A9-44A26A96F093}" destId="{A8676BA9-D26C-416E-AC6E-2AB0B0414DF9}" srcOrd="2" destOrd="0" presId="urn:microsoft.com/office/officeart/2005/8/layout/vProcess5"/>
    <dgm:cxn modelId="{F394170C-0D96-4EAB-8E98-1B0BAC54234A}" type="presParOf" srcId="{CC66D106-877B-414A-A3A9-44A26A96F093}" destId="{BA79C164-6D5C-403D-96D2-1A9A79676A2A}" srcOrd="3" destOrd="0" presId="urn:microsoft.com/office/officeart/2005/8/layout/vProcess5"/>
    <dgm:cxn modelId="{05BDD9C7-081C-4FC4-B785-C18AB4C96A6D}" type="presParOf" srcId="{CC66D106-877B-414A-A3A9-44A26A96F093}" destId="{3928B15D-3E44-4C5D-9587-7D84F1604B23}" srcOrd="4" destOrd="0" presId="urn:microsoft.com/office/officeart/2005/8/layout/vProcess5"/>
    <dgm:cxn modelId="{551A2399-02CA-4409-AE35-4B7883A7E9D7}" type="presParOf" srcId="{CC66D106-877B-414A-A3A9-44A26A96F093}" destId="{D8D912DB-3DD4-40DB-9C5B-7A323E71389F}" srcOrd="5" destOrd="0" presId="urn:microsoft.com/office/officeart/2005/8/layout/vProcess5"/>
    <dgm:cxn modelId="{93DF95B4-258B-46DF-8F66-1D57546C2462}" type="presParOf" srcId="{CC66D106-877B-414A-A3A9-44A26A96F093}" destId="{0BE80E30-F44A-4E6A-BF0A-B115F708850C}" srcOrd="6" destOrd="0" presId="urn:microsoft.com/office/officeart/2005/8/layout/vProcess5"/>
    <dgm:cxn modelId="{18526B65-2615-4CB5-9377-772FB8FBF8FE}" type="presParOf" srcId="{CC66D106-877B-414A-A3A9-44A26A96F093}" destId="{111C8A38-883B-4DF5-83B6-810C30ED42FA}" srcOrd="7" destOrd="0" presId="urn:microsoft.com/office/officeart/2005/8/layout/vProcess5"/>
    <dgm:cxn modelId="{24B23021-C014-4A3F-A964-8F453A299034}" type="presParOf" srcId="{CC66D106-877B-414A-A3A9-44A26A96F093}" destId="{2F0077CF-B7FC-4E4B-A9BC-2686B71612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EFADE-D6CB-4F72-8414-4C6426A02EB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3A320-2689-4A65-B641-FD4B61309478}">
      <dgm:prSet phldrT="[Text]" custT="1"/>
      <dgm:spPr/>
      <dgm:t>
        <a:bodyPr/>
        <a:lstStyle/>
        <a:p>
          <a:r>
            <a:rPr lang="en-ID" sz="1600" dirty="0" smtClean="0"/>
            <a:t>1</a:t>
          </a:r>
          <a:endParaRPr lang="en-US" sz="1600" dirty="0"/>
        </a:p>
      </dgm:t>
    </dgm:pt>
    <dgm:pt modelId="{EBBD3A7A-A77E-43C6-A79E-D4CB4FEF0A90}" type="parTrans" cxnId="{819277E4-1267-4B23-8570-7AAE22B69BBC}">
      <dgm:prSet/>
      <dgm:spPr/>
      <dgm:t>
        <a:bodyPr/>
        <a:lstStyle/>
        <a:p>
          <a:endParaRPr lang="en-US"/>
        </a:p>
      </dgm:t>
    </dgm:pt>
    <dgm:pt modelId="{9BF080D7-A2BB-428D-AF47-4BFABF702585}" type="sibTrans" cxnId="{819277E4-1267-4B23-8570-7AAE22B69BBC}">
      <dgm:prSet/>
      <dgm:spPr/>
      <dgm:t>
        <a:bodyPr/>
        <a:lstStyle/>
        <a:p>
          <a:endParaRPr lang="en-US"/>
        </a:p>
      </dgm:t>
    </dgm:pt>
    <dgm:pt modelId="{27499231-CE9B-4E60-BF85-6A8E854A7353}">
      <dgm:prSet phldrT="[Text]" custT="1"/>
      <dgm:spPr/>
      <dgm:t>
        <a:bodyPr/>
        <a:lstStyle/>
        <a:p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kewajiban</a:t>
          </a:r>
          <a:r>
            <a:rPr lang="en-ID" sz="1600" dirty="0" smtClean="0"/>
            <a:t> </a:t>
          </a:r>
          <a:r>
            <a:rPr lang="en-ID" sz="1600" dirty="0" err="1" smtClean="0"/>
            <a:t>informasi</a:t>
          </a:r>
          <a:endParaRPr lang="en-US" sz="1600" dirty="0"/>
        </a:p>
      </dgm:t>
    </dgm:pt>
    <dgm:pt modelId="{1186794F-5401-4DE4-8614-9C8029AA13D9}" type="parTrans" cxnId="{E0CA3322-BE31-4F40-AFDC-404DECB12554}">
      <dgm:prSet/>
      <dgm:spPr/>
      <dgm:t>
        <a:bodyPr/>
        <a:lstStyle/>
        <a:p>
          <a:endParaRPr lang="en-US"/>
        </a:p>
      </dgm:t>
    </dgm:pt>
    <dgm:pt modelId="{85D4AEF5-E877-407E-9637-EC55F4843A9A}" type="sibTrans" cxnId="{E0CA3322-BE31-4F40-AFDC-404DECB12554}">
      <dgm:prSet/>
      <dgm:spPr/>
      <dgm:t>
        <a:bodyPr/>
        <a:lstStyle/>
        <a:p>
          <a:endParaRPr lang="en-US"/>
        </a:p>
      </dgm:t>
    </dgm:pt>
    <dgm:pt modelId="{F52F1F06-402F-4F17-B0C4-A657E9961CDF}">
      <dgm:prSet phldrT="[Text]" custT="1"/>
      <dgm:spPr/>
      <dgm:t>
        <a:bodyPr/>
        <a:lstStyle/>
        <a:p>
          <a:r>
            <a:rPr lang="en-ID" sz="1600" dirty="0" err="1" smtClean="0"/>
            <a:t>Apa</a:t>
          </a:r>
          <a:r>
            <a:rPr lang="en-ID" sz="1600" baseline="0" dirty="0" smtClean="0"/>
            <a:t> </a:t>
          </a:r>
          <a:r>
            <a:rPr lang="en-ID" sz="1600" baseline="0" dirty="0" smtClean="0"/>
            <a:t>yang </a:t>
          </a:r>
          <a:r>
            <a:rPr lang="en-ID" sz="1600" baseline="0" dirty="0" err="1" smtClean="0"/>
            <a:t>dimiliki</a:t>
          </a:r>
          <a:r>
            <a:rPr lang="en-ID" sz="1600" baseline="0" dirty="0" smtClean="0"/>
            <a:t> </a:t>
          </a:r>
          <a:r>
            <a:rPr lang="en-ID" sz="1600" baseline="0" dirty="0" err="1" smtClean="0"/>
            <a:t>individu</a:t>
          </a:r>
          <a:r>
            <a:rPr lang="en-ID" sz="1600" baseline="0" dirty="0" smtClean="0"/>
            <a:t> </a:t>
          </a:r>
          <a:r>
            <a:rPr lang="en-ID" sz="1600" baseline="0" dirty="0" err="1" smtClean="0"/>
            <a:t>atau</a:t>
          </a:r>
          <a:r>
            <a:rPr lang="en-ID" sz="1600" baseline="0" dirty="0" smtClean="0"/>
            <a:t> </a:t>
          </a:r>
          <a:r>
            <a:rPr lang="en-ID" sz="1600" baseline="0" dirty="0" err="1" smtClean="0"/>
            <a:t>organisasi</a:t>
          </a:r>
          <a:r>
            <a:rPr lang="en-ID" sz="1600" baseline="0" dirty="0" smtClean="0"/>
            <a:t>?</a:t>
          </a:r>
          <a:endParaRPr lang="en-US" sz="1600" dirty="0"/>
        </a:p>
      </dgm:t>
    </dgm:pt>
    <dgm:pt modelId="{19D97C27-9894-43F9-A0FB-5EBC5FCE10A9}" type="parTrans" cxnId="{8E06EC79-95F6-4348-862A-E2A0F79E04C7}">
      <dgm:prSet/>
      <dgm:spPr/>
      <dgm:t>
        <a:bodyPr/>
        <a:lstStyle/>
        <a:p>
          <a:endParaRPr lang="en-US"/>
        </a:p>
      </dgm:t>
    </dgm:pt>
    <dgm:pt modelId="{10E70F38-A402-410F-8C7F-33D793CCA860}" type="sibTrans" cxnId="{8E06EC79-95F6-4348-862A-E2A0F79E04C7}">
      <dgm:prSet/>
      <dgm:spPr/>
      <dgm:t>
        <a:bodyPr/>
        <a:lstStyle/>
        <a:p>
          <a:endParaRPr lang="en-US"/>
        </a:p>
      </dgm:t>
    </dgm:pt>
    <dgm:pt modelId="{5F04F523-2C29-4C0B-9E44-362D6C249DE8}">
      <dgm:prSet phldrT="[Text]" custT="1"/>
      <dgm:spPr/>
      <dgm:t>
        <a:bodyPr/>
        <a:lstStyle/>
        <a:p>
          <a:r>
            <a:rPr lang="en-ID" sz="1600" dirty="0" smtClean="0"/>
            <a:t>2</a:t>
          </a:r>
          <a:endParaRPr lang="en-US" sz="1600" dirty="0"/>
        </a:p>
      </dgm:t>
    </dgm:pt>
    <dgm:pt modelId="{07305F2B-FDC2-4E24-B049-4D5CF3EDEC71}" type="parTrans" cxnId="{9EE215DE-FD49-40C6-ABF5-5676F946574E}">
      <dgm:prSet/>
      <dgm:spPr/>
      <dgm:t>
        <a:bodyPr/>
        <a:lstStyle/>
        <a:p>
          <a:endParaRPr lang="en-US"/>
        </a:p>
      </dgm:t>
    </dgm:pt>
    <dgm:pt modelId="{C5559A42-1D90-40F7-A614-B5F47D63D0C6}" type="sibTrans" cxnId="{9EE215DE-FD49-40C6-ABF5-5676F946574E}">
      <dgm:prSet/>
      <dgm:spPr/>
      <dgm:t>
        <a:bodyPr/>
        <a:lstStyle/>
        <a:p>
          <a:endParaRPr lang="en-US"/>
        </a:p>
      </dgm:t>
    </dgm:pt>
    <dgm:pt modelId="{075E516B-3586-46FE-80BD-CBE6C4CC3F3F}">
      <dgm:prSet phldrT="[Text]" custT="1"/>
      <dgm:spPr/>
      <dgm:t>
        <a:bodyPr/>
        <a:lstStyle/>
        <a:p>
          <a:r>
            <a:rPr lang="en-ID" sz="1600" dirty="0" err="1" smtClean="0"/>
            <a:t>Kepemilikan</a:t>
          </a:r>
          <a:r>
            <a:rPr lang="en-ID" sz="1600" dirty="0" smtClean="0"/>
            <a:t> </a:t>
          </a:r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kewajiban</a:t>
          </a:r>
          <a:endParaRPr lang="en-US" sz="1600" dirty="0"/>
        </a:p>
      </dgm:t>
    </dgm:pt>
    <dgm:pt modelId="{77FF735D-302D-4F22-90A2-75A12D773A7F}" type="parTrans" cxnId="{86313F88-DA12-4D94-958B-59B725AACDFE}">
      <dgm:prSet/>
      <dgm:spPr/>
      <dgm:t>
        <a:bodyPr/>
        <a:lstStyle/>
        <a:p>
          <a:endParaRPr lang="en-US"/>
        </a:p>
      </dgm:t>
    </dgm:pt>
    <dgm:pt modelId="{338FA989-FAED-4CD0-A7EC-7F763B539BA8}" type="sibTrans" cxnId="{86313F88-DA12-4D94-958B-59B725AACDFE}">
      <dgm:prSet/>
      <dgm:spPr/>
      <dgm:t>
        <a:bodyPr/>
        <a:lstStyle/>
        <a:p>
          <a:endParaRPr lang="en-US"/>
        </a:p>
      </dgm:t>
    </dgm:pt>
    <dgm:pt modelId="{A4C9A651-CFC2-4DCD-A2B7-FF490808E3C9}">
      <dgm:prSet phldrT="[Text]" custT="1"/>
      <dgm:spPr/>
      <dgm:t>
        <a:bodyPr/>
        <a:lstStyle/>
        <a:p>
          <a:r>
            <a:rPr lang="en-ID" sz="1600" dirty="0" err="1" smtClean="0"/>
            <a:t>Bagaimana</a:t>
          </a:r>
          <a:r>
            <a:rPr lang="en-ID" sz="1600" dirty="0" smtClean="0"/>
            <a:t> </a:t>
          </a:r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kekayaan</a:t>
          </a:r>
          <a:r>
            <a:rPr lang="en-ID" sz="1600" dirty="0" smtClean="0"/>
            <a:t> </a:t>
          </a:r>
          <a:r>
            <a:rPr lang="en-ID" sz="1600" dirty="0" err="1" smtClean="0"/>
            <a:t>intelektual</a:t>
          </a:r>
          <a:r>
            <a:rPr lang="en-ID" sz="1600" dirty="0" smtClean="0"/>
            <a:t> </a:t>
          </a:r>
          <a:r>
            <a:rPr lang="en-ID" sz="1600" dirty="0" err="1" smtClean="0"/>
            <a:t>pribadi</a:t>
          </a:r>
          <a:r>
            <a:rPr lang="en-ID" sz="1600" dirty="0" smtClean="0"/>
            <a:t> </a:t>
          </a:r>
          <a:r>
            <a:rPr lang="en-ID" sz="1600" dirty="0" err="1" smtClean="0"/>
            <a:t>tradisional</a:t>
          </a:r>
          <a:r>
            <a:rPr lang="en-ID" sz="1600" dirty="0" smtClean="0"/>
            <a:t> </a:t>
          </a:r>
          <a:r>
            <a:rPr lang="en-ID" sz="1600" dirty="0" err="1" smtClean="0"/>
            <a:t>dilindungi</a:t>
          </a:r>
          <a:r>
            <a:rPr lang="en-ID" sz="1600" dirty="0" smtClean="0"/>
            <a:t> </a:t>
          </a:r>
          <a:r>
            <a:rPr lang="en-ID" sz="1600" dirty="0" err="1" smtClean="0"/>
            <a:t>dalam</a:t>
          </a:r>
          <a:r>
            <a:rPr lang="en-ID" sz="1600" dirty="0" smtClean="0"/>
            <a:t> </a:t>
          </a:r>
          <a:r>
            <a:rPr lang="en-ID" sz="1600" dirty="0" err="1" smtClean="0"/>
            <a:t>sebuah</a:t>
          </a:r>
          <a:r>
            <a:rPr lang="en-ID" sz="1600" dirty="0" smtClean="0"/>
            <a:t> </a:t>
          </a:r>
          <a:r>
            <a:rPr lang="en-ID" sz="1600" dirty="0" err="1" smtClean="0"/>
            <a:t>masyarakat</a:t>
          </a:r>
          <a:r>
            <a:rPr lang="en-ID" sz="1600" dirty="0" smtClean="0"/>
            <a:t> digital </a:t>
          </a:r>
          <a:r>
            <a:rPr lang="en-ID" sz="1600" dirty="0" err="1" smtClean="0"/>
            <a:t>dimana</a:t>
          </a:r>
          <a:r>
            <a:rPr lang="en-ID" sz="1600" dirty="0" smtClean="0"/>
            <a:t> </a:t>
          </a:r>
          <a:r>
            <a:rPr lang="en-ID" sz="1600" dirty="0" err="1" smtClean="0"/>
            <a:t>melacak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menghitung</a:t>
          </a:r>
          <a:r>
            <a:rPr lang="en-ID" sz="1600" dirty="0" smtClean="0"/>
            <a:t> </a:t>
          </a:r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kepemilikan</a:t>
          </a:r>
          <a:r>
            <a:rPr lang="en-ID" sz="1600" dirty="0" smtClean="0"/>
            <a:t> </a:t>
          </a:r>
          <a:r>
            <a:rPr lang="en-ID" sz="1600" dirty="0" err="1" smtClean="0"/>
            <a:t>sulit</a:t>
          </a:r>
          <a:r>
            <a:rPr lang="en-ID" sz="1600" dirty="0" smtClean="0"/>
            <a:t> </a:t>
          </a:r>
          <a:r>
            <a:rPr lang="en-ID" sz="1600" dirty="0" err="1" smtClean="0"/>
            <a:t>dilakukan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mengabaikan</a:t>
          </a:r>
          <a:r>
            <a:rPr lang="en-ID" sz="1600" dirty="0" smtClean="0"/>
            <a:t> </a:t>
          </a:r>
          <a:r>
            <a:rPr lang="en-ID" sz="1600" dirty="0" err="1" smtClean="0"/>
            <a:t>hak-hak</a:t>
          </a:r>
          <a:r>
            <a:rPr lang="en-ID" sz="1600" dirty="0" smtClean="0"/>
            <a:t> </a:t>
          </a:r>
          <a:r>
            <a:rPr lang="en-ID" sz="1600" dirty="0" err="1" smtClean="0"/>
            <a:t>pribadi</a:t>
          </a:r>
          <a:r>
            <a:rPr lang="en-ID" sz="1600" dirty="0" smtClean="0"/>
            <a:t> </a:t>
          </a:r>
          <a:r>
            <a:rPr lang="en-ID" sz="1600" dirty="0" err="1" smtClean="0"/>
            <a:t>menjadi</a:t>
          </a:r>
          <a:r>
            <a:rPr lang="en-ID" sz="1600" dirty="0" smtClean="0"/>
            <a:t> </a:t>
          </a:r>
          <a:r>
            <a:rPr lang="en-ID" sz="1600" dirty="0" err="1" smtClean="0"/>
            <a:t>sangat</a:t>
          </a:r>
          <a:r>
            <a:rPr lang="en-ID" sz="1600" dirty="0" smtClean="0"/>
            <a:t> </a:t>
          </a:r>
          <a:r>
            <a:rPr lang="en-ID" sz="1600" dirty="0" err="1" smtClean="0"/>
            <a:t>mudah</a:t>
          </a:r>
          <a:r>
            <a:rPr lang="en-ID" sz="1600" dirty="0" smtClean="0"/>
            <a:t>?</a:t>
          </a:r>
          <a:endParaRPr lang="en-US" sz="1600" dirty="0"/>
        </a:p>
      </dgm:t>
    </dgm:pt>
    <dgm:pt modelId="{7927B2F2-8C17-4307-A528-3F29990ECB16}" type="parTrans" cxnId="{BE4DD2BC-3A3D-457F-9109-E70CBBAD4224}">
      <dgm:prSet/>
      <dgm:spPr/>
      <dgm:t>
        <a:bodyPr/>
        <a:lstStyle/>
        <a:p>
          <a:endParaRPr lang="en-US"/>
        </a:p>
      </dgm:t>
    </dgm:pt>
    <dgm:pt modelId="{9438F2D0-4C60-4D46-BD9C-C95E37A44FE3}" type="sibTrans" cxnId="{BE4DD2BC-3A3D-457F-9109-E70CBBAD4224}">
      <dgm:prSet/>
      <dgm:spPr/>
      <dgm:t>
        <a:bodyPr/>
        <a:lstStyle/>
        <a:p>
          <a:endParaRPr lang="en-US"/>
        </a:p>
      </dgm:t>
    </dgm:pt>
    <dgm:pt modelId="{316FDEFA-3B66-4478-BBC3-821CDFFBEB55}">
      <dgm:prSet phldrT="[Text]" custT="1"/>
      <dgm:spPr/>
      <dgm:t>
        <a:bodyPr/>
        <a:lstStyle/>
        <a:p>
          <a:r>
            <a:rPr lang="en-ID" sz="1600" dirty="0" smtClean="0"/>
            <a:t>3</a:t>
          </a:r>
          <a:endParaRPr lang="en-US" sz="1600" dirty="0"/>
        </a:p>
      </dgm:t>
    </dgm:pt>
    <dgm:pt modelId="{6742B232-E568-4D12-87D6-BB38B34523F1}" type="parTrans" cxnId="{91FC330E-4355-461D-9966-9FBDB4BC146C}">
      <dgm:prSet/>
      <dgm:spPr/>
      <dgm:t>
        <a:bodyPr/>
        <a:lstStyle/>
        <a:p>
          <a:endParaRPr lang="en-US"/>
        </a:p>
      </dgm:t>
    </dgm:pt>
    <dgm:pt modelId="{DF86CAB6-6348-4B02-BE02-ACA33494013B}" type="sibTrans" cxnId="{91FC330E-4355-461D-9966-9FBDB4BC146C}">
      <dgm:prSet/>
      <dgm:spPr/>
      <dgm:t>
        <a:bodyPr/>
        <a:lstStyle/>
        <a:p>
          <a:endParaRPr lang="en-US"/>
        </a:p>
      </dgm:t>
    </dgm:pt>
    <dgm:pt modelId="{0CA4B963-FC03-4615-B8BC-553C0B44D335}">
      <dgm:prSet phldrT="[Text]" custT="1"/>
      <dgm:spPr/>
      <dgm:t>
        <a:bodyPr/>
        <a:lstStyle/>
        <a:p>
          <a:r>
            <a:rPr lang="en-ID" sz="1600" dirty="0" err="1" smtClean="0"/>
            <a:t>Akuntabilitas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pengendalian</a:t>
          </a:r>
          <a:endParaRPr lang="en-US" sz="1600" dirty="0"/>
        </a:p>
      </dgm:t>
    </dgm:pt>
    <dgm:pt modelId="{B6B266AA-2518-49CD-8E9F-71C9C6527D30}" type="parTrans" cxnId="{C76473D5-CBE1-4550-B9DD-990D4CAB76EB}">
      <dgm:prSet/>
      <dgm:spPr/>
      <dgm:t>
        <a:bodyPr/>
        <a:lstStyle/>
        <a:p>
          <a:endParaRPr lang="en-US"/>
        </a:p>
      </dgm:t>
    </dgm:pt>
    <dgm:pt modelId="{BA0322D5-38D2-41AE-A68B-8CB2B7A99C9B}" type="sibTrans" cxnId="{C76473D5-CBE1-4550-B9DD-990D4CAB76EB}">
      <dgm:prSet/>
      <dgm:spPr/>
      <dgm:t>
        <a:bodyPr/>
        <a:lstStyle/>
        <a:p>
          <a:endParaRPr lang="en-US"/>
        </a:p>
      </dgm:t>
    </dgm:pt>
    <dgm:pt modelId="{DE1ECF1E-7962-40E1-9140-8633BF62281E}">
      <dgm:prSet phldrT="[Text]" custT="1"/>
      <dgm:spPr/>
      <dgm:t>
        <a:bodyPr/>
        <a:lstStyle/>
        <a:p>
          <a:r>
            <a:rPr lang="en-ID" sz="1600" dirty="0" err="1" smtClean="0"/>
            <a:t>Kualitas</a:t>
          </a:r>
          <a:r>
            <a:rPr lang="en-ID" sz="1600" dirty="0" smtClean="0"/>
            <a:t> </a:t>
          </a:r>
          <a:r>
            <a:rPr lang="en-ID" sz="1600" dirty="0" err="1" smtClean="0"/>
            <a:t>Hidup</a:t>
          </a:r>
          <a:r>
            <a:rPr lang="en-ID" sz="1600" dirty="0" smtClean="0"/>
            <a:t> (</a:t>
          </a:r>
          <a:r>
            <a:rPr lang="en-ID" sz="1600" dirty="0" err="1" smtClean="0"/>
            <a:t>nilai</a:t>
          </a:r>
          <a:r>
            <a:rPr lang="en-ID" sz="1600" dirty="0" smtClean="0"/>
            <a:t> </a:t>
          </a:r>
          <a:r>
            <a:rPr lang="en-ID" sz="1600" dirty="0" err="1" smtClean="0"/>
            <a:t>apa</a:t>
          </a:r>
          <a:r>
            <a:rPr lang="en-ID" sz="1600" dirty="0" smtClean="0"/>
            <a:t> yang </a:t>
          </a:r>
          <a:r>
            <a:rPr lang="en-ID" sz="1600" dirty="0" err="1" smtClean="0"/>
            <a:t>harus</a:t>
          </a:r>
          <a:r>
            <a:rPr lang="en-ID" sz="1600" dirty="0" smtClean="0"/>
            <a:t> </a:t>
          </a:r>
          <a:r>
            <a:rPr lang="en-ID" sz="1600" dirty="0" err="1" smtClean="0"/>
            <a:t>dipelihara</a:t>
          </a:r>
          <a:r>
            <a:rPr lang="en-ID" sz="1600" dirty="0" smtClean="0"/>
            <a:t> </a:t>
          </a:r>
          <a:r>
            <a:rPr lang="en-ID" sz="1600" dirty="0" err="1" smtClean="0"/>
            <a:t>dalam</a:t>
          </a:r>
          <a:r>
            <a:rPr lang="en-ID" sz="1600" dirty="0" smtClean="0"/>
            <a:t> </a:t>
          </a:r>
          <a:r>
            <a:rPr lang="en-ID" sz="1600" dirty="0" err="1" smtClean="0"/>
            <a:t>masyarakat</a:t>
          </a:r>
          <a:r>
            <a:rPr lang="en-ID" sz="1600" dirty="0" smtClean="0"/>
            <a:t> </a:t>
          </a:r>
          <a:r>
            <a:rPr lang="en-ID" sz="1600" dirty="0" err="1" smtClean="0"/>
            <a:t>berbasis</a:t>
          </a:r>
          <a:r>
            <a:rPr lang="en-ID" sz="1600" dirty="0" smtClean="0"/>
            <a:t> </a:t>
          </a:r>
          <a:r>
            <a:rPr lang="en-ID" sz="1600" dirty="0" err="1" smtClean="0"/>
            <a:t>informasi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pengetahuan</a:t>
          </a:r>
          <a:r>
            <a:rPr lang="en-ID" sz="1600" dirty="0" smtClean="0"/>
            <a:t>?</a:t>
          </a:r>
          <a:endParaRPr lang="en-US" sz="1600" dirty="0"/>
        </a:p>
      </dgm:t>
    </dgm:pt>
    <dgm:pt modelId="{72D46693-FC0F-4476-80EA-B672CB3F0981}" type="parTrans" cxnId="{8C2D439F-8866-4E83-A24A-0388A2A2D594}">
      <dgm:prSet/>
      <dgm:spPr/>
      <dgm:t>
        <a:bodyPr/>
        <a:lstStyle/>
        <a:p>
          <a:endParaRPr lang="en-US"/>
        </a:p>
      </dgm:t>
    </dgm:pt>
    <dgm:pt modelId="{77F06DC7-EF65-45E1-9360-814EA64169A9}" type="sibTrans" cxnId="{8C2D439F-8866-4E83-A24A-0388A2A2D594}">
      <dgm:prSet/>
      <dgm:spPr/>
      <dgm:t>
        <a:bodyPr/>
        <a:lstStyle/>
        <a:p>
          <a:endParaRPr lang="en-US"/>
        </a:p>
      </dgm:t>
    </dgm:pt>
    <dgm:pt modelId="{AA576759-98C6-4E7E-8466-AE80F3D31EB3}">
      <dgm:prSet phldrT="[Text]" custT="1"/>
      <dgm:spPr/>
      <dgm:t>
        <a:bodyPr/>
        <a:lstStyle/>
        <a:p>
          <a:r>
            <a:rPr lang="en-ID" sz="1600" dirty="0" smtClean="0"/>
            <a:t>4</a:t>
          </a:r>
          <a:endParaRPr lang="en-US" sz="1600" dirty="0"/>
        </a:p>
      </dgm:t>
    </dgm:pt>
    <dgm:pt modelId="{16B22DED-88F2-473A-8E15-56EA8B976FD4}" type="parTrans" cxnId="{80C78C3C-14BA-4800-A1D6-CD65106B0690}">
      <dgm:prSet/>
      <dgm:spPr/>
      <dgm:t>
        <a:bodyPr/>
        <a:lstStyle/>
        <a:p>
          <a:endParaRPr lang="en-US"/>
        </a:p>
      </dgm:t>
    </dgm:pt>
    <dgm:pt modelId="{5F5D6898-8240-49FB-9796-8D9FB7096EEE}" type="sibTrans" cxnId="{80C78C3C-14BA-4800-A1D6-CD65106B0690}">
      <dgm:prSet/>
      <dgm:spPr/>
      <dgm:t>
        <a:bodyPr/>
        <a:lstStyle/>
        <a:p>
          <a:endParaRPr lang="en-US"/>
        </a:p>
      </dgm:t>
    </dgm:pt>
    <dgm:pt modelId="{CFB8F76C-45FB-4814-8040-A5D920141C83}">
      <dgm:prSet phldrT="[Text]" custT="1"/>
      <dgm:spPr/>
      <dgm:t>
        <a:bodyPr/>
        <a:lstStyle/>
        <a:p>
          <a:r>
            <a:rPr lang="en-ID" sz="1600" dirty="0" err="1" smtClean="0"/>
            <a:t>Siapa</a:t>
          </a:r>
          <a:r>
            <a:rPr lang="en-ID" sz="1600" dirty="0" smtClean="0"/>
            <a:t> yang </a:t>
          </a:r>
          <a:r>
            <a:rPr lang="en-ID" sz="1600" dirty="0" err="1" smtClean="0"/>
            <a:t>dapat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 </a:t>
          </a:r>
          <a:r>
            <a:rPr lang="en-ID" sz="1600" dirty="0" err="1" smtClean="0"/>
            <a:t>akan</a:t>
          </a:r>
          <a:r>
            <a:rPr lang="en-ID" sz="1600" dirty="0" smtClean="0"/>
            <a:t> </a:t>
          </a:r>
          <a:r>
            <a:rPr lang="en-ID" sz="1600" dirty="0" err="1" smtClean="0"/>
            <a:t>dituntut</a:t>
          </a:r>
          <a:r>
            <a:rPr lang="en-ID" sz="1600" dirty="0" smtClean="0"/>
            <a:t> </a:t>
          </a:r>
          <a:r>
            <a:rPr lang="en-ID" sz="1600" dirty="0" err="1" smtClean="0"/>
            <a:t>akuntabilitas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tanggungjawabnya</a:t>
          </a:r>
          <a:r>
            <a:rPr lang="en-ID" sz="1600" dirty="0" smtClean="0"/>
            <a:t> </a:t>
          </a:r>
          <a:r>
            <a:rPr lang="en-ID" sz="1600" dirty="0" err="1" smtClean="0"/>
            <a:t>atas</a:t>
          </a:r>
          <a:r>
            <a:rPr lang="en-ID" sz="1600" dirty="0" smtClean="0"/>
            <a:t> </a:t>
          </a:r>
          <a:r>
            <a:rPr lang="en-ID" sz="1600" dirty="0" err="1" smtClean="0"/>
            <a:t>bahaya-bahaya</a:t>
          </a:r>
          <a:r>
            <a:rPr lang="en-ID" sz="1600" dirty="0" smtClean="0"/>
            <a:t> yang </a:t>
          </a:r>
          <a:r>
            <a:rPr lang="en-ID" sz="1600" dirty="0" err="1" smtClean="0"/>
            <a:t>terjadi</a:t>
          </a:r>
          <a:r>
            <a:rPr lang="en-ID" sz="1600" dirty="0" smtClean="0"/>
            <a:t> </a:t>
          </a:r>
          <a:r>
            <a:rPr lang="en-ID" sz="1600" dirty="0" err="1" smtClean="0"/>
            <a:t>dari</a:t>
          </a:r>
          <a:r>
            <a:rPr lang="en-ID" sz="1600" dirty="0" smtClean="0"/>
            <a:t> </a:t>
          </a:r>
          <a:r>
            <a:rPr lang="en-ID" sz="1600" dirty="0" err="1" smtClean="0"/>
            <a:t>informasi</a:t>
          </a:r>
          <a:r>
            <a:rPr lang="en-ID" sz="1600" dirty="0" smtClean="0"/>
            <a:t> </a:t>
          </a:r>
          <a:r>
            <a:rPr lang="en-ID" sz="1600" dirty="0" err="1" smtClean="0"/>
            <a:t>individu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kolektif</a:t>
          </a:r>
          <a:r>
            <a:rPr lang="en-ID" sz="1600" dirty="0" smtClean="0"/>
            <a:t> </a:t>
          </a:r>
          <a:r>
            <a:rPr lang="en-ID" sz="1600" dirty="0" err="1" smtClean="0"/>
            <a:t>serta</a:t>
          </a:r>
          <a:r>
            <a:rPr lang="en-ID" sz="1600" dirty="0" smtClean="0"/>
            <a:t> </a:t>
          </a:r>
          <a:r>
            <a:rPr lang="en-ID" sz="1600" dirty="0" err="1" smtClean="0"/>
            <a:t>hak-hak</a:t>
          </a:r>
          <a:r>
            <a:rPr lang="en-ID" sz="1600" dirty="0" smtClean="0"/>
            <a:t> </a:t>
          </a:r>
          <a:r>
            <a:rPr lang="en-ID" sz="1600" dirty="0" err="1" smtClean="0"/>
            <a:t>pribadi</a:t>
          </a:r>
          <a:r>
            <a:rPr lang="en-ID" sz="1600" dirty="0" smtClean="0"/>
            <a:t>? </a:t>
          </a:r>
          <a:endParaRPr lang="en-US" sz="1600" dirty="0"/>
        </a:p>
      </dgm:t>
    </dgm:pt>
    <dgm:pt modelId="{BA872547-37F6-4D54-ACF3-25D2CC05CF4C}" type="parTrans" cxnId="{7899D6CF-D0F1-4813-988E-28218F1A0C09}">
      <dgm:prSet/>
      <dgm:spPr/>
      <dgm:t>
        <a:bodyPr/>
        <a:lstStyle/>
        <a:p>
          <a:endParaRPr lang="en-US"/>
        </a:p>
      </dgm:t>
    </dgm:pt>
    <dgm:pt modelId="{EF838B34-1C7C-414A-80FA-A7DEB8254E9E}" type="sibTrans" cxnId="{7899D6CF-D0F1-4813-988E-28218F1A0C09}">
      <dgm:prSet/>
      <dgm:spPr/>
      <dgm:t>
        <a:bodyPr/>
        <a:lstStyle/>
        <a:p>
          <a:endParaRPr lang="en-US"/>
        </a:p>
      </dgm:t>
    </dgm:pt>
    <dgm:pt modelId="{4F1DFA51-FCD1-4899-836F-EB2E4F363BA0}">
      <dgm:prSet phldrT="[Text]" custT="1"/>
      <dgm:spPr/>
      <dgm:t>
        <a:bodyPr/>
        <a:lstStyle/>
        <a:p>
          <a:r>
            <a:rPr lang="en-ID" sz="1600" dirty="0" err="1" smtClean="0"/>
            <a:t>Kualitas</a:t>
          </a:r>
          <a:r>
            <a:rPr lang="en-ID" sz="1600" dirty="0" smtClean="0"/>
            <a:t> </a:t>
          </a:r>
          <a:r>
            <a:rPr lang="en-ID" sz="1600" dirty="0" err="1" smtClean="0"/>
            <a:t>Sistem</a:t>
          </a:r>
          <a:endParaRPr lang="en-US" sz="1600" dirty="0"/>
        </a:p>
      </dgm:t>
    </dgm:pt>
    <dgm:pt modelId="{CBEE5901-7A38-4355-963D-0FE3F91BC993}" type="parTrans" cxnId="{5BB0217C-88EE-4F0F-AA05-6A436D99F709}">
      <dgm:prSet/>
      <dgm:spPr/>
      <dgm:t>
        <a:bodyPr/>
        <a:lstStyle/>
        <a:p>
          <a:endParaRPr lang="en-US"/>
        </a:p>
      </dgm:t>
    </dgm:pt>
    <dgm:pt modelId="{3934E5B6-B0F5-4F23-8A11-AF92AD8B35A3}" type="sibTrans" cxnId="{5BB0217C-88EE-4F0F-AA05-6A436D99F709}">
      <dgm:prSet/>
      <dgm:spPr/>
      <dgm:t>
        <a:bodyPr/>
        <a:lstStyle/>
        <a:p>
          <a:endParaRPr lang="en-US"/>
        </a:p>
      </dgm:t>
    </dgm:pt>
    <dgm:pt modelId="{67421645-6C8A-4B8E-BBEE-8995A23B722A}">
      <dgm:prSet phldrT="[Text]" custT="1"/>
      <dgm:spPr/>
      <dgm:t>
        <a:bodyPr/>
        <a:lstStyle/>
        <a:p>
          <a:r>
            <a:rPr lang="en-ID" sz="1600" dirty="0" smtClean="0"/>
            <a:t>5</a:t>
          </a:r>
          <a:endParaRPr lang="en-US" sz="1600" dirty="0"/>
        </a:p>
      </dgm:t>
    </dgm:pt>
    <dgm:pt modelId="{DBD7C3F0-169A-4801-8F5A-8193753590EE}" type="parTrans" cxnId="{77D18884-FB5C-4158-ADB5-56836A10ED0D}">
      <dgm:prSet/>
      <dgm:spPr/>
      <dgm:t>
        <a:bodyPr/>
        <a:lstStyle/>
        <a:p>
          <a:endParaRPr lang="en-US"/>
        </a:p>
      </dgm:t>
    </dgm:pt>
    <dgm:pt modelId="{0201B601-8391-42FF-ACE1-D602D7268116}" type="sibTrans" cxnId="{77D18884-FB5C-4158-ADB5-56836A10ED0D}">
      <dgm:prSet/>
      <dgm:spPr/>
      <dgm:t>
        <a:bodyPr/>
        <a:lstStyle/>
        <a:p>
          <a:endParaRPr lang="en-US"/>
        </a:p>
      </dgm:t>
    </dgm:pt>
    <dgm:pt modelId="{CC8FD394-1EB1-4B39-BC67-19709997C933}">
      <dgm:prSet phldrT="[Text]" custT="1"/>
      <dgm:spPr/>
      <dgm:t>
        <a:bodyPr/>
        <a:lstStyle/>
        <a:p>
          <a:r>
            <a:rPr lang="en-ID" sz="1600" dirty="0" err="1" smtClean="0"/>
            <a:t>Standar</a:t>
          </a:r>
          <a:r>
            <a:rPr lang="en-ID" sz="1600" dirty="0" smtClean="0"/>
            <a:t> </a:t>
          </a:r>
          <a:r>
            <a:rPr lang="en-ID" sz="1600" dirty="0" err="1" smtClean="0"/>
            <a:t>kualitas</a:t>
          </a:r>
          <a:r>
            <a:rPr lang="en-ID" sz="1600" dirty="0" smtClean="0"/>
            <a:t> system </a:t>
          </a:r>
          <a:r>
            <a:rPr lang="en-ID" sz="1600" dirty="0" err="1" smtClean="0"/>
            <a:t>dan</a:t>
          </a:r>
          <a:r>
            <a:rPr lang="en-ID" sz="1600" dirty="0" smtClean="0"/>
            <a:t> data </a:t>
          </a:r>
          <a:r>
            <a:rPr lang="en-ID" sz="1600" dirty="0" err="1" smtClean="0"/>
            <a:t>apakah</a:t>
          </a:r>
          <a:r>
            <a:rPr lang="en-ID" sz="1600" dirty="0" smtClean="0"/>
            <a:t> yang </a:t>
          </a:r>
          <a:r>
            <a:rPr lang="en-ID" sz="1600" dirty="0" err="1" smtClean="0"/>
            <a:t>harus</a:t>
          </a:r>
          <a:r>
            <a:rPr lang="en-ID" sz="1600" dirty="0" smtClean="0"/>
            <a:t> </a:t>
          </a:r>
          <a:r>
            <a:rPr lang="en-ID" sz="1600" dirty="0" err="1" smtClean="0"/>
            <a:t>dipenuhi</a:t>
          </a:r>
          <a:r>
            <a:rPr lang="en-ID" sz="1600" dirty="0" smtClean="0"/>
            <a:t> </a:t>
          </a:r>
          <a:r>
            <a:rPr lang="en-ID" sz="1600" dirty="0" err="1" smtClean="0"/>
            <a:t>untuk</a:t>
          </a:r>
          <a:r>
            <a:rPr lang="en-ID" sz="1600" dirty="0" smtClean="0"/>
            <a:t> </a:t>
          </a:r>
          <a:r>
            <a:rPr lang="en-ID" sz="1600" dirty="0" err="1" smtClean="0"/>
            <a:t>melindungi</a:t>
          </a:r>
          <a:r>
            <a:rPr lang="en-ID" sz="1600" dirty="0" smtClean="0"/>
            <a:t> </a:t>
          </a:r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pribadi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keamanan</a:t>
          </a:r>
          <a:r>
            <a:rPr lang="en-ID" sz="1600" dirty="0" smtClean="0"/>
            <a:t> </a:t>
          </a:r>
          <a:r>
            <a:rPr lang="en-ID" sz="1600" dirty="0" err="1" smtClean="0"/>
            <a:t>masyarakat</a:t>
          </a:r>
          <a:r>
            <a:rPr lang="en-ID" sz="1600" dirty="0" smtClean="0"/>
            <a:t>?</a:t>
          </a:r>
          <a:endParaRPr lang="en-US" sz="1600" dirty="0"/>
        </a:p>
      </dgm:t>
    </dgm:pt>
    <dgm:pt modelId="{CC21A340-7BD7-4458-8487-71A13BDA847F}" type="parTrans" cxnId="{476AAC09-C867-4D4F-914A-F79BAC32E517}">
      <dgm:prSet/>
      <dgm:spPr/>
      <dgm:t>
        <a:bodyPr/>
        <a:lstStyle/>
        <a:p>
          <a:endParaRPr lang="en-US"/>
        </a:p>
      </dgm:t>
    </dgm:pt>
    <dgm:pt modelId="{0DA708E4-8481-4580-ACE7-6F54217F880E}" type="sibTrans" cxnId="{476AAC09-C867-4D4F-914A-F79BAC32E517}">
      <dgm:prSet/>
      <dgm:spPr/>
      <dgm:t>
        <a:bodyPr/>
        <a:lstStyle/>
        <a:p>
          <a:endParaRPr lang="en-US"/>
        </a:p>
      </dgm:t>
    </dgm:pt>
    <dgm:pt modelId="{4BD07E4D-7439-46E0-A129-3622B409BBCA}">
      <dgm:prSet phldrT="[Text]" custT="1"/>
      <dgm:spPr/>
      <dgm:t>
        <a:bodyPr/>
        <a:lstStyle/>
        <a:p>
          <a:r>
            <a:rPr lang="en-ID" sz="1600" dirty="0" err="1" smtClean="0"/>
            <a:t>Apa</a:t>
          </a:r>
          <a:r>
            <a:rPr lang="en-ID" sz="1600" dirty="0" smtClean="0"/>
            <a:t> yang </a:t>
          </a:r>
          <a:r>
            <a:rPr lang="en-ID" sz="1600" dirty="0" err="1" smtClean="0"/>
            <a:t>dapat</a:t>
          </a:r>
          <a:r>
            <a:rPr lang="en-ID" sz="1600" dirty="0" smtClean="0"/>
            <a:t> </a:t>
          </a:r>
          <a:r>
            <a:rPr lang="en-ID" sz="1600" dirty="0" err="1" smtClean="0"/>
            <a:t>dilindungi</a:t>
          </a:r>
          <a:r>
            <a:rPr lang="en-ID" sz="1600" dirty="0" smtClean="0"/>
            <a:t> </a:t>
          </a:r>
          <a:r>
            <a:rPr lang="en-ID" sz="1600" dirty="0" err="1" smtClean="0"/>
            <a:t>hak</a:t>
          </a:r>
          <a:r>
            <a:rPr lang="en-ID" sz="1600" dirty="0" smtClean="0"/>
            <a:t> </a:t>
          </a:r>
          <a:r>
            <a:rPr lang="en-ID" sz="1600" dirty="0" err="1" smtClean="0"/>
            <a:t>tersebut</a:t>
          </a:r>
          <a:r>
            <a:rPr lang="en-ID" sz="1600" dirty="0" smtClean="0"/>
            <a:t>?</a:t>
          </a:r>
          <a:endParaRPr lang="en-US" sz="1600" dirty="0"/>
        </a:p>
      </dgm:t>
    </dgm:pt>
    <dgm:pt modelId="{CA97E3A4-D374-43CE-84C5-35E37173C2EF}" type="parTrans" cxnId="{E33B561B-4AA5-46BB-9101-EC0F652FC6A5}">
      <dgm:prSet/>
      <dgm:spPr/>
      <dgm:t>
        <a:bodyPr/>
        <a:lstStyle/>
        <a:p>
          <a:endParaRPr lang="en-US"/>
        </a:p>
      </dgm:t>
    </dgm:pt>
    <dgm:pt modelId="{B654FD1F-F97B-4E51-BA35-4BF5C073B6DC}" type="sibTrans" cxnId="{E33B561B-4AA5-46BB-9101-EC0F652FC6A5}">
      <dgm:prSet/>
      <dgm:spPr/>
      <dgm:t>
        <a:bodyPr/>
        <a:lstStyle/>
        <a:p>
          <a:endParaRPr lang="en-US"/>
        </a:p>
      </dgm:t>
    </dgm:pt>
    <dgm:pt modelId="{6C1AA895-7C78-4B15-BEAD-DF0BF4E32D79}">
      <dgm:prSet phldrT="[Text]" custT="1"/>
      <dgm:spPr/>
      <dgm:t>
        <a:bodyPr/>
        <a:lstStyle/>
        <a:p>
          <a:r>
            <a:rPr lang="en-ID" sz="1600" dirty="0" err="1" smtClean="0"/>
            <a:t>Apakah</a:t>
          </a:r>
          <a:r>
            <a:rPr lang="en-ID" sz="1600" dirty="0" smtClean="0"/>
            <a:t> </a:t>
          </a:r>
          <a:r>
            <a:rPr lang="en-ID" sz="1600" dirty="0" err="1" smtClean="0"/>
            <a:t>kewajiban</a:t>
          </a:r>
          <a:r>
            <a:rPr lang="en-ID" sz="1600" dirty="0" smtClean="0"/>
            <a:t> </a:t>
          </a:r>
          <a:r>
            <a:rPr lang="en-ID" sz="1600" dirty="0" err="1" smtClean="0"/>
            <a:t>individu</a:t>
          </a:r>
          <a:r>
            <a:rPr lang="en-ID" sz="1600" dirty="0" smtClean="0"/>
            <a:t> </a:t>
          </a:r>
          <a:r>
            <a:rPr lang="en-ID" sz="1600" dirty="0" err="1" smtClean="0"/>
            <a:t>dan</a:t>
          </a:r>
          <a:r>
            <a:rPr lang="en-ID" sz="1600" dirty="0" smtClean="0"/>
            <a:t> </a:t>
          </a:r>
          <a:r>
            <a:rPr lang="en-ID" sz="1600" dirty="0" err="1" smtClean="0"/>
            <a:t>organisasi</a:t>
          </a:r>
          <a:r>
            <a:rPr lang="en-ID" sz="1600" dirty="0" smtClean="0"/>
            <a:t> yang </a:t>
          </a:r>
          <a:r>
            <a:rPr lang="en-ID" sz="1600" dirty="0" err="1" smtClean="0"/>
            <a:t>berkaitan</a:t>
          </a:r>
          <a:r>
            <a:rPr lang="en-ID" sz="1600" dirty="0" smtClean="0"/>
            <a:t> </a:t>
          </a:r>
          <a:r>
            <a:rPr lang="en-ID" sz="1600" dirty="0" err="1" smtClean="0"/>
            <a:t>dengan</a:t>
          </a:r>
          <a:r>
            <a:rPr lang="en-ID" sz="1600" dirty="0" smtClean="0"/>
            <a:t> </a:t>
          </a:r>
          <a:r>
            <a:rPr lang="en-ID" sz="1600" dirty="0" err="1" smtClean="0"/>
            <a:t>informasi</a:t>
          </a:r>
          <a:r>
            <a:rPr lang="en-ID" sz="1600" dirty="0" smtClean="0"/>
            <a:t>?</a:t>
          </a:r>
          <a:endParaRPr lang="en-US" sz="1600" dirty="0"/>
        </a:p>
      </dgm:t>
    </dgm:pt>
    <dgm:pt modelId="{765EDA7B-444F-4A21-9155-81DC772D9BD1}" type="parTrans" cxnId="{8106DE78-B1B7-441F-99C1-4CE9C943397F}">
      <dgm:prSet/>
      <dgm:spPr/>
      <dgm:t>
        <a:bodyPr/>
        <a:lstStyle/>
        <a:p>
          <a:endParaRPr lang="en-US"/>
        </a:p>
      </dgm:t>
    </dgm:pt>
    <dgm:pt modelId="{A9EF77DE-9B38-4453-B4BA-5E5ED6207EDB}" type="sibTrans" cxnId="{8106DE78-B1B7-441F-99C1-4CE9C943397F}">
      <dgm:prSet/>
      <dgm:spPr/>
      <dgm:t>
        <a:bodyPr/>
        <a:lstStyle/>
        <a:p>
          <a:endParaRPr lang="en-US"/>
        </a:p>
      </dgm:t>
    </dgm:pt>
    <dgm:pt modelId="{02FBB255-596B-47F3-B2B2-C581963D52F1}" type="pres">
      <dgm:prSet presAssocID="{F1EEFADE-D6CB-4F72-8414-4C6426A02EB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234936-BD1F-47DE-9651-40B6A3CDAB20}" type="pres">
      <dgm:prSet presAssocID="{56B3A320-2689-4A65-B641-FD4B61309478}" presName="composite" presStyleCnt="0"/>
      <dgm:spPr/>
    </dgm:pt>
    <dgm:pt modelId="{FC459A19-2380-481A-A98D-B47031EE6834}" type="pres">
      <dgm:prSet presAssocID="{56B3A320-2689-4A65-B641-FD4B61309478}" presName="FirstChild" presStyleLbl="revTx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E98C8-1988-48F8-8FFF-8821DA5466A0}" type="pres">
      <dgm:prSet presAssocID="{56B3A320-2689-4A65-B641-FD4B61309478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87B13-8729-4AAB-B898-B8C9BD298DB3}" type="pres">
      <dgm:prSet presAssocID="{56B3A320-2689-4A65-B641-FD4B61309478}" presName="Accent" presStyleLbl="parChTrans1D1" presStyleIdx="0" presStyleCnt="5"/>
      <dgm:spPr/>
    </dgm:pt>
    <dgm:pt modelId="{1B368BEC-21CA-4B74-8E7F-E227AFE46CE9}" type="pres">
      <dgm:prSet presAssocID="{56B3A320-2689-4A65-B641-FD4B61309478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0CDB1-3006-483C-A414-BAB48C2E9DE9}" type="pres">
      <dgm:prSet presAssocID="{9BF080D7-A2BB-428D-AF47-4BFABF702585}" presName="sibTrans" presStyleCnt="0"/>
      <dgm:spPr/>
    </dgm:pt>
    <dgm:pt modelId="{0ADE59A9-FF06-40E4-97BF-3A56AFAF93A8}" type="pres">
      <dgm:prSet presAssocID="{5F04F523-2C29-4C0B-9E44-362D6C249DE8}" presName="composite" presStyleCnt="0"/>
      <dgm:spPr/>
    </dgm:pt>
    <dgm:pt modelId="{31311618-1948-4C9A-9CAD-BC21429B7F47}" type="pres">
      <dgm:prSet presAssocID="{5F04F523-2C29-4C0B-9E44-362D6C249DE8}" presName="First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50337-244B-4AA1-8C62-BF3956F3C7BB}" type="pres">
      <dgm:prSet presAssocID="{5F04F523-2C29-4C0B-9E44-362D6C249DE8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87CFC-0FD4-4E86-A5C4-46151A0492CE}" type="pres">
      <dgm:prSet presAssocID="{5F04F523-2C29-4C0B-9E44-362D6C249DE8}" presName="Accent" presStyleLbl="parChTrans1D1" presStyleIdx="1" presStyleCnt="5"/>
      <dgm:spPr/>
    </dgm:pt>
    <dgm:pt modelId="{D54BBD90-D02F-4CA8-8546-596768063360}" type="pres">
      <dgm:prSet presAssocID="{5F04F523-2C29-4C0B-9E44-362D6C249DE8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47844-00D2-4533-B620-72554258DF00}" type="pres">
      <dgm:prSet presAssocID="{C5559A42-1D90-40F7-A614-B5F47D63D0C6}" presName="sibTrans" presStyleCnt="0"/>
      <dgm:spPr/>
    </dgm:pt>
    <dgm:pt modelId="{904707E7-A8AD-43D4-A15B-66233D9ABDFA}" type="pres">
      <dgm:prSet presAssocID="{316FDEFA-3B66-4478-BBC3-821CDFFBEB55}" presName="composite" presStyleCnt="0"/>
      <dgm:spPr/>
    </dgm:pt>
    <dgm:pt modelId="{26BDAAF0-273F-4E92-B0CD-4353ECF1036A}" type="pres">
      <dgm:prSet presAssocID="{316FDEFA-3B66-4478-BBC3-821CDFFBEB55}" presName="FirstChild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BA15-742A-4AE4-A067-F4928474473F}" type="pres">
      <dgm:prSet presAssocID="{316FDEFA-3B66-4478-BBC3-821CDFFBEB5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526DF-3D6E-488A-AA18-30DB244697BD}" type="pres">
      <dgm:prSet presAssocID="{316FDEFA-3B66-4478-BBC3-821CDFFBEB55}" presName="Accent" presStyleLbl="parChTrans1D1" presStyleIdx="2" presStyleCnt="5"/>
      <dgm:spPr/>
    </dgm:pt>
    <dgm:pt modelId="{F0656E48-39E8-4D31-BB89-74C499446F67}" type="pres">
      <dgm:prSet presAssocID="{316FDEFA-3B66-4478-BBC3-821CDFFBEB55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F7674-C7FF-4C44-B189-DC42747C34F7}" type="pres">
      <dgm:prSet presAssocID="{DF86CAB6-6348-4B02-BE02-ACA33494013B}" presName="sibTrans" presStyleCnt="0"/>
      <dgm:spPr/>
    </dgm:pt>
    <dgm:pt modelId="{F4E09552-FE74-429A-A11E-872DEFB26878}" type="pres">
      <dgm:prSet presAssocID="{AA576759-98C6-4E7E-8466-AE80F3D31EB3}" presName="composite" presStyleCnt="0"/>
      <dgm:spPr/>
    </dgm:pt>
    <dgm:pt modelId="{EA6DBF0F-75CA-442A-8206-E8E6A0DA4255}" type="pres">
      <dgm:prSet presAssocID="{AA576759-98C6-4E7E-8466-AE80F3D31EB3}" presName="First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F5EE9-DE67-4005-B96F-0F506BD82117}" type="pres">
      <dgm:prSet presAssocID="{AA576759-98C6-4E7E-8466-AE80F3D31EB3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8812A-BF6A-4C61-8FA6-3A1FC07A3D14}" type="pres">
      <dgm:prSet presAssocID="{AA576759-98C6-4E7E-8466-AE80F3D31EB3}" presName="Accent" presStyleLbl="parChTrans1D1" presStyleIdx="3" presStyleCnt="5"/>
      <dgm:spPr/>
    </dgm:pt>
    <dgm:pt modelId="{1733FC8A-E5D9-45B1-BDD4-A631BB3101DC}" type="pres">
      <dgm:prSet presAssocID="{AA576759-98C6-4E7E-8466-AE80F3D31EB3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F3210-4835-4672-B577-67FFF4ADF13E}" type="pres">
      <dgm:prSet presAssocID="{5F5D6898-8240-49FB-9796-8D9FB7096EEE}" presName="sibTrans" presStyleCnt="0"/>
      <dgm:spPr/>
    </dgm:pt>
    <dgm:pt modelId="{A6958E9E-B7D3-4337-9FE9-87EB7FB276C6}" type="pres">
      <dgm:prSet presAssocID="{67421645-6C8A-4B8E-BBEE-8995A23B722A}" presName="composite" presStyleCnt="0"/>
      <dgm:spPr/>
    </dgm:pt>
    <dgm:pt modelId="{197A3544-C3A6-4E4B-AC7A-766FA072CC1C}" type="pres">
      <dgm:prSet presAssocID="{67421645-6C8A-4B8E-BBEE-8995A23B722A}" presName="First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2FD37-5FE3-4177-8213-519967A98580}" type="pres">
      <dgm:prSet presAssocID="{67421645-6C8A-4B8E-BBEE-8995A23B722A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4B91D-5AAD-497A-B013-36ED1A84BE21}" type="pres">
      <dgm:prSet presAssocID="{67421645-6C8A-4B8E-BBEE-8995A23B722A}" presName="Accent" presStyleLbl="parChTrans1D1" presStyleIdx="4" presStyleCnt="5"/>
      <dgm:spPr/>
    </dgm:pt>
  </dgm:ptLst>
  <dgm:cxnLst>
    <dgm:cxn modelId="{E33B561B-4AA5-46BB-9101-EC0F652FC6A5}" srcId="{56B3A320-2689-4A65-B641-FD4B61309478}" destId="{4BD07E4D-7439-46E0-A129-3622B409BBCA}" srcOrd="2" destOrd="0" parTransId="{CA97E3A4-D374-43CE-84C5-35E37173C2EF}" sibTransId="{B654FD1F-F97B-4E51-BA35-4BF5C073B6DC}"/>
    <dgm:cxn modelId="{5BB0217C-88EE-4F0F-AA05-6A436D99F709}" srcId="{AA576759-98C6-4E7E-8466-AE80F3D31EB3}" destId="{4F1DFA51-FCD1-4899-836F-EB2E4F363BA0}" srcOrd="0" destOrd="0" parTransId="{CBEE5901-7A38-4355-963D-0FE3F91BC993}" sibTransId="{3934E5B6-B0F5-4F23-8A11-AF92AD8B35A3}"/>
    <dgm:cxn modelId="{8E06EC79-95F6-4348-862A-E2A0F79E04C7}" srcId="{56B3A320-2689-4A65-B641-FD4B61309478}" destId="{F52F1F06-402F-4F17-B0C4-A657E9961CDF}" srcOrd="1" destOrd="0" parTransId="{19D97C27-9894-43F9-A0FB-5EBC5FCE10A9}" sibTransId="{10E70F38-A402-410F-8C7F-33D793CCA860}"/>
    <dgm:cxn modelId="{E2888FD1-14D2-4CBA-B5BA-8E1BA2433C78}" type="presOf" srcId="{CC8FD394-1EB1-4B39-BC67-19709997C933}" destId="{1733FC8A-E5D9-45B1-BDD4-A631BB3101DC}" srcOrd="0" destOrd="0" presId="urn:microsoft.com/office/officeart/2011/layout/TabList"/>
    <dgm:cxn modelId="{77D18884-FB5C-4158-ADB5-56836A10ED0D}" srcId="{F1EEFADE-D6CB-4F72-8414-4C6426A02EB6}" destId="{67421645-6C8A-4B8E-BBEE-8995A23B722A}" srcOrd="4" destOrd="0" parTransId="{DBD7C3F0-169A-4801-8F5A-8193753590EE}" sibTransId="{0201B601-8391-42FF-ACE1-D602D7268116}"/>
    <dgm:cxn modelId="{9EE215DE-FD49-40C6-ABF5-5676F946574E}" srcId="{F1EEFADE-D6CB-4F72-8414-4C6426A02EB6}" destId="{5F04F523-2C29-4C0B-9E44-362D6C249DE8}" srcOrd="1" destOrd="0" parTransId="{07305F2B-FDC2-4E24-B049-4D5CF3EDEC71}" sibTransId="{C5559A42-1D90-40F7-A614-B5F47D63D0C6}"/>
    <dgm:cxn modelId="{0C9A94F1-F1A2-43FF-A549-ACC953D7401D}" type="presOf" srcId="{27499231-CE9B-4E60-BF85-6A8E854A7353}" destId="{FC459A19-2380-481A-A98D-B47031EE6834}" srcOrd="0" destOrd="0" presId="urn:microsoft.com/office/officeart/2011/layout/TabList"/>
    <dgm:cxn modelId="{CA29D1E4-B762-4D81-AC02-86CEF67759CE}" type="presOf" srcId="{4F1DFA51-FCD1-4899-836F-EB2E4F363BA0}" destId="{EA6DBF0F-75CA-442A-8206-E8E6A0DA4255}" srcOrd="0" destOrd="0" presId="urn:microsoft.com/office/officeart/2011/layout/TabList"/>
    <dgm:cxn modelId="{89C2F454-5F1F-4CB0-B0F6-221AB07974A8}" type="presOf" srcId="{DE1ECF1E-7962-40E1-9140-8633BF62281E}" destId="{197A3544-C3A6-4E4B-AC7A-766FA072CC1C}" srcOrd="0" destOrd="0" presId="urn:microsoft.com/office/officeart/2011/layout/TabList"/>
    <dgm:cxn modelId="{CB601EF7-967A-47A0-B8D3-F31D242A77DE}" type="presOf" srcId="{6C1AA895-7C78-4B15-BEAD-DF0BF4E32D79}" destId="{1B368BEC-21CA-4B74-8E7F-E227AFE46CE9}" srcOrd="0" destOrd="2" presId="urn:microsoft.com/office/officeart/2011/layout/TabList"/>
    <dgm:cxn modelId="{8C2D439F-8866-4E83-A24A-0388A2A2D594}" srcId="{67421645-6C8A-4B8E-BBEE-8995A23B722A}" destId="{DE1ECF1E-7962-40E1-9140-8633BF62281E}" srcOrd="0" destOrd="0" parTransId="{72D46693-FC0F-4476-80EA-B672CB3F0981}" sibTransId="{77F06DC7-EF65-45E1-9360-814EA64169A9}"/>
    <dgm:cxn modelId="{8106DE78-B1B7-441F-99C1-4CE9C943397F}" srcId="{56B3A320-2689-4A65-B641-FD4B61309478}" destId="{6C1AA895-7C78-4B15-BEAD-DF0BF4E32D79}" srcOrd="3" destOrd="0" parTransId="{765EDA7B-444F-4A21-9155-81DC772D9BD1}" sibTransId="{A9EF77DE-9B38-4453-B4BA-5E5ED6207EDB}"/>
    <dgm:cxn modelId="{91FC330E-4355-461D-9966-9FBDB4BC146C}" srcId="{F1EEFADE-D6CB-4F72-8414-4C6426A02EB6}" destId="{316FDEFA-3B66-4478-BBC3-821CDFFBEB55}" srcOrd="2" destOrd="0" parTransId="{6742B232-E568-4D12-87D6-BB38B34523F1}" sibTransId="{DF86CAB6-6348-4B02-BE02-ACA33494013B}"/>
    <dgm:cxn modelId="{00A362AD-1CFE-4A1E-A84A-4D2B69502DF4}" type="presOf" srcId="{56B3A320-2689-4A65-B641-FD4B61309478}" destId="{0A6E98C8-1988-48F8-8FFF-8821DA5466A0}" srcOrd="0" destOrd="0" presId="urn:microsoft.com/office/officeart/2011/layout/TabList"/>
    <dgm:cxn modelId="{476AAC09-C867-4D4F-914A-F79BAC32E517}" srcId="{AA576759-98C6-4E7E-8466-AE80F3D31EB3}" destId="{CC8FD394-1EB1-4B39-BC67-19709997C933}" srcOrd="1" destOrd="0" parTransId="{CC21A340-7BD7-4458-8487-71A13BDA847F}" sibTransId="{0DA708E4-8481-4580-ACE7-6F54217F880E}"/>
    <dgm:cxn modelId="{0388EBBF-748F-40A0-A900-BA67D4E75812}" type="presOf" srcId="{F1EEFADE-D6CB-4F72-8414-4C6426A02EB6}" destId="{02FBB255-596B-47F3-B2B2-C581963D52F1}" srcOrd="0" destOrd="0" presId="urn:microsoft.com/office/officeart/2011/layout/TabList"/>
    <dgm:cxn modelId="{AC3978C3-3D83-4698-B1AA-0410AD682AF1}" type="presOf" srcId="{075E516B-3586-46FE-80BD-CBE6C4CC3F3F}" destId="{31311618-1948-4C9A-9CAD-BC21429B7F47}" srcOrd="0" destOrd="0" presId="urn:microsoft.com/office/officeart/2011/layout/TabList"/>
    <dgm:cxn modelId="{2977083A-307E-42F1-9E04-7441456E0EA4}" type="presOf" srcId="{AA576759-98C6-4E7E-8466-AE80F3D31EB3}" destId="{DCEF5EE9-DE67-4005-B96F-0F506BD82117}" srcOrd="0" destOrd="0" presId="urn:microsoft.com/office/officeart/2011/layout/TabList"/>
    <dgm:cxn modelId="{B49C54A9-0874-48FD-B13F-2C9110B7340A}" type="presOf" srcId="{A4C9A651-CFC2-4DCD-A2B7-FF490808E3C9}" destId="{D54BBD90-D02F-4CA8-8546-596768063360}" srcOrd="0" destOrd="0" presId="urn:microsoft.com/office/officeart/2011/layout/TabList"/>
    <dgm:cxn modelId="{585ED494-CFC8-4D4C-B9CD-95A7F75838D4}" type="presOf" srcId="{0CA4B963-FC03-4615-B8BC-553C0B44D335}" destId="{26BDAAF0-273F-4E92-B0CD-4353ECF1036A}" srcOrd="0" destOrd="0" presId="urn:microsoft.com/office/officeart/2011/layout/TabList"/>
    <dgm:cxn modelId="{9377BB5B-AA12-43D9-BF99-84ED8BE0FC94}" type="presOf" srcId="{67421645-6C8A-4B8E-BBEE-8995A23B722A}" destId="{52E2FD37-5FE3-4177-8213-519967A98580}" srcOrd="0" destOrd="0" presId="urn:microsoft.com/office/officeart/2011/layout/TabList"/>
    <dgm:cxn modelId="{210B3FCB-FBB6-472C-B153-0E22984128E2}" type="presOf" srcId="{5F04F523-2C29-4C0B-9E44-362D6C249DE8}" destId="{CAE50337-244B-4AA1-8C62-BF3956F3C7BB}" srcOrd="0" destOrd="0" presId="urn:microsoft.com/office/officeart/2011/layout/TabList"/>
    <dgm:cxn modelId="{C76473D5-CBE1-4550-B9DD-990D4CAB76EB}" srcId="{316FDEFA-3B66-4478-BBC3-821CDFFBEB55}" destId="{0CA4B963-FC03-4615-B8BC-553C0B44D335}" srcOrd="0" destOrd="0" parTransId="{B6B266AA-2518-49CD-8E9F-71C9C6527D30}" sibTransId="{BA0322D5-38D2-41AE-A68B-8CB2B7A99C9B}"/>
    <dgm:cxn modelId="{E0CA3322-BE31-4F40-AFDC-404DECB12554}" srcId="{56B3A320-2689-4A65-B641-FD4B61309478}" destId="{27499231-CE9B-4E60-BF85-6A8E854A7353}" srcOrd="0" destOrd="0" parTransId="{1186794F-5401-4DE4-8614-9C8029AA13D9}" sibTransId="{85D4AEF5-E877-407E-9637-EC55F4843A9A}"/>
    <dgm:cxn modelId="{7F8AC067-1AF1-4EE7-9AC3-85B27E84690F}" type="presOf" srcId="{F52F1F06-402F-4F17-B0C4-A657E9961CDF}" destId="{1B368BEC-21CA-4B74-8E7F-E227AFE46CE9}" srcOrd="0" destOrd="0" presId="urn:microsoft.com/office/officeart/2011/layout/TabList"/>
    <dgm:cxn modelId="{7899D6CF-D0F1-4813-988E-28218F1A0C09}" srcId="{316FDEFA-3B66-4478-BBC3-821CDFFBEB55}" destId="{CFB8F76C-45FB-4814-8040-A5D920141C83}" srcOrd="1" destOrd="0" parTransId="{BA872547-37F6-4D54-ACF3-25D2CC05CF4C}" sibTransId="{EF838B34-1C7C-414A-80FA-A7DEB8254E9E}"/>
    <dgm:cxn modelId="{DE7E70EC-4C09-4930-93A0-11C95731AF5D}" type="presOf" srcId="{CFB8F76C-45FB-4814-8040-A5D920141C83}" destId="{F0656E48-39E8-4D31-BB89-74C499446F67}" srcOrd="0" destOrd="0" presId="urn:microsoft.com/office/officeart/2011/layout/TabList"/>
    <dgm:cxn modelId="{BE4DD2BC-3A3D-457F-9109-E70CBBAD4224}" srcId="{5F04F523-2C29-4C0B-9E44-362D6C249DE8}" destId="{A4C9A651-CFC2-4DCD-A2B7-FF490808E3C9}" srcOrd="1" destOrd="0" parTransId="{7927B2F2-8C17-4307-A528-3F29990ECB16}" sibTransId="{9438F2D0-4C60-4D46-BD9C-C95E37A44FE3}"/>
    <dgm:cxn modelId="{819277E4-1267-4B23-8570-7AAE22B69BBC}" srcId="{F1EEFADE-D6CB-4F72-8414-4C6426A02EB6}" destId="{56B3A320-2689-4A65-B641-FD4B61309478}" srcOrd="0" destOrd="0" parTransId="{EBBD3A7A-A77E-43C6-A79E-D4CB4FEF0A90}" sibTransId="{9BF080D7-A2BB-428D-AF47-4BFABF702585}"/>
    <dgm:cxn modelId="{80C78C3C-14BA-4800-A1D6-CD65106B0690}" srcId="{F1EEFADE-D6CB-4F72-8414-4C6426A02EB6}" destId="{AA576759-98C6-4E7E-8466-AE80F3D31EB3}" srcOrd="3" destOrd="0" parTransId="{16B22DED-88F2-473A-8E15-56EA8B976FD4}" sibTransId="{5F5D6898-8240-49FB-9796-8D9FB7096EEE}"/>
    <dgm:cxn modelId="{0D66A010-0FDA-4010-979D-50707CCF72C6}" type="presOf" srcId="{316FDEFA-3B66-4478-BBC3-821CDFFBEB55}" destId="{AB10BA15-742A-4AE4-A067-F4928474473F}" srcOrd="0" destOrd="0" presId="urn:microsoft.com/office/officeart/2011/layout/TabList"/>
    <dgm:cxn modelId="{D1A0F644-C4EF-4D92-923E-9BC5387FB1C4}" type="presOf" srcId="{4BD07E4D-7439-46E0-A129-3622B409BBCA}" destId="{1B368BEC-21CA-4B74-8E7F-E227AFE46CE9}" srcOrd="0" destOrd="1" presId="urn:microsoft.com/office/officeart/2011/layout/TabList"/>
    <dgm:cxn modelId="{86313F88-DA12-4D94-958B-59B725AACDFE}" srcId="{5F04F523-2C29-4C0B-9E44-362D6C249DE8}" destId="{075E516B-3586-46FE-80BD-CBE6C4CC3F3F}" srcOrd="0" destOrd="0" parTransId="{77FF735D-302D-4F22-90A2-75A12D773A7F}" sibTransId="{338FA989-FAED-4CD0-A7EC-7F763B539BA8}"/>
    <dgm:cxn modelId="{364BDAF6-0F66-423A-ADA8-838D30F27C64}" type="presParOf" srcId="{02FBB255-596B-47F3-B2B2-C581963D52F1}" destId="{91234936-BD1F-47DE-9651-40B6A3CDAB20}" srcOrd="0" destOrd="0" presId="urn:microsoft.com/office/officeart/2011/layout/TabList"/>
    <dgm:cxn modelId="{817FDF63-0D53-4AB8-AFF2-DB3C85005B2B}" type="presParOf" srcId="{91234936-BD1F-47DE-9651-40B6A3CDAB20}" destId="{FC459A19-2380-481A-A98D-B47031EE6834}" srcOrd="0" destOrd="0" presId="urn:microsoft.com/office/officeart/2011/layout/TabList"/>
    <dgm:cxn modelId="{C31EC004-A82E-4F01-B1A0-5E2CA9AD8F73}" type="presParOf" srcId="{91234936-BD1F-47DE-9651-40B6A3CDAB20}" destId="{0A6E98C8-1988-48F8-8FFF-8821DA5466A0}" srcOrd="1" destOrd="0" presId="urn:microsoft.com/office/officeart/2011/layout/TabList"/>
    <dgm:cxn modelId="{A5DAB040-DCDA-4E74-BA85-A54164F84A94}" type="presParOf" srcId="{91234936-BD1F-47DE-9651-40B6A3CDAB20}" destId="{78A87B13-8729-4AAB-B898-B8C9BD298DB3}" srcOrd="2" destOrd="0" presId="urn:microsoft.com/office/officeart/2011/layout/TabList"/>
    <dgm:cxn modelId="{AC0AF43C-30A5-4B62-9A72-F38E13A596F7}" type="presParOf" srcId="{02FBB255-596B-47F3-B2B2-C581963D52F1}" destId="{1B368BEC-21CA-4B74-8E7F-E227AFE46CE9}" srcOrd="1" destOrd="0" presId="urn:microsoft.com/office/officeart/2011/layout/TabList"/>
    <dgm:cxn modelId="{4FB8AA05-B715-46AF-B233-78B6C967A2D8}" type="presParOf" srcId="{02FBB255-596B-47F3-B2B2-C581963D52F1}" destId="{7590CDB1-3006-483C-A414-BAB48C2E9DE9}" srcOrd="2" destOrd="0" presId="urn:microsoft.com/office/officeart/2011/layout/TabList"/>
    <dgm:cxn modelId="{873AA156-E9FB-44AE-8CBD-703FAC56F184}" type="presParOf" srcId="{02FBB255-596B-47F3-B2B2-C581963D52F1}" destId="{0ADE59A9-FF06-40E4-97BF-3A56AFAF93A8}" srcOrd="3" destOrd="0" presId="urn:microsoft.com/office/officeart/2011/layout/TabList"/>
    <dgm:cxn modelId="{8E6E6DD4-D441-41AC-A80C-9A5FADE99FA0}" type="presParOf" srcId="{0ADE59A9-FF06-40E4-97BF-3A56AFAF93A8}" destId="{31311618-1948-4C9A-9CAD-BC21429B7F47}" srcOrd="0" destOrd="0" presId="urn:microsoft.com/office/officeart/2011/layout/TabList"/>
    <dgm:cxn modelId="{AF1EB861-4686-43FA-B1F1-9A9416FAFDE9}" type="presParOf" srcId="{0ADE59A9-FF06-40E4-97BF-3A56AFAF93A8}" destId="{CAE50337-244B-4AA1-8C62-BF3956F3C7BB}" srcOrd="1" destOrd="0" presId="urn:microsoft.com/office/officeart/2011/layout/TabList"/>
    <dgm:cxn modelId="{96DF19FB-047A-4AA8-ACCF-DA33230109CF}" type="presParOf" srcId="{0ADE59A9-FF06-40E4-97BF-3A56AFAF93A8}" destId="{04387CFC-0FD4-4E86-A5C4-46151A0492CE}" srcOrd="2" destOrd="0" presId="urn:microsoft.com/office/officeart/2011/layout/TabList"/>
    <dgm:cxn modelId="{8DD1728B-0244-4D72-9EFF-F6091A8D746D}" type="presParOf" srcId="{02FBB255-596B-47F3-B2B2-C581963D52F1}" destId="{D54BBD90-D02F-4CA8-8546-596768063360}" srcOrd="4" destOrd="0" presId="urn:microsoft.com/office/officeart/2011/layout/TabList"/>
    <dgm:cxn modelId="{14C3EE38-534B-4C9A-8993-8CB7ACA22038}" type="presParOf" srcId="{02FBB255-596B-47F3-B2B2-C581963D52F1}" destId="{48F47844-00D2-4533-B620-72554258DF00}" srcOrd="5" destOrd="0" presId="urn:microsoft.com/office/officeart/2011/layout/TabList"/>
    <dgm:cxn modelId="{45B86204-0510-4004-A87B-B0CA5958812D}" type="presParOf" srcId="{02FBB255-596B-47F3-B2B2-C581963D52F1}" destId="{904707E7-A8AD-43D4-A15B-66233D9ABDFA}" srcOrd="6" destOrd="0" presId="urn:microsoft.com/office/officeart/2011/layout/TabList"/>
    <dgm:cxn modelId="{45EE67E6-0AFD-4AD1-9F09-578EB52331C9}" type="presParOf" srcId="{904707E7-A8AD-43D4-A15B-66233D9ABDFA}" destId="{26BDAAF0-273F-4E92-B0CD-4353ECF1036A}" srcOrd="0" destOrd="0" presId="urn:microsoft.com/office/officeart/2011/layout/TabList"/>
    <dgm:cxn modelId="{6ACD03E6-06EF-4C0E-8F5B-EB5D1E67EAC0}" type="presParOf" srcId="{904707E7-A8AD-43D4-A15B-66233D9ABDFA}" destId="{AB10BA15-742A-4AE4-A067-F4928474473F}" srcOrd="1" destOrd="0" presId="urn:microsoft.com/office/officeart/2011/layout/TabList"/>
    <dgm:cxn modelId="{0DF05F84-79FE-4773-8008-BFF42ECF27BD}" type="presParOf" srcId="{904707E7-A8AD-43D4-A15B-66233D9ABDFA}" destId="{400526DF-3D6E-488A-AA18-30DB244697BD}" srcOrd="2" destOrd="0" presId="urn:microsoft.com/office/officeart/2011/layout/TabList"/>
    <dgm:cxn modelId="{8F80A524-7D14-4449-A7CB-4178D24FECE0}" type="presParOf" srcId="{02FBB255-596B-47F3-B2B2-C581963D52F1}" destId="{F0656E48-39E8-4D31-BB89-74C499446F67}" srcOrd="7" destOrd="0" presId="urn:microsoft.com/office/officeart/2011/layout/TabList"/>
    <dgm:cxn modelId="{A76355D1-865F-4036-B733-428ABEBF0808}" type="presParOf" srcId="{02FBB255-596B-47F3-B2B2-C581963D52F1}" destId="{79BF7674-C7FF-4C44-B189-DC42747C34F7}" srcOrd="8" destOrd="0" presId="urn:microsoft.com/office/officeart/2011/layout/TabList"/>
    <dgm:cxn modelId="{6BBBDC99-9C13-4D5A-9693-F692D8B9029B}" type="presParOf" srcId="{02FBB255-596B-47F3-B2B2-C581963D52F1}" destId="{F4E09552-FE74-429A-A11E-872DEFB26878}" srcOrd="9" destOrd="0" presId="urn:microsoft.com/office/officeart/2011/layout/TabList"/>
    <dgm:cxn modelId="{BE29D8F0-368E-47FF-B2FA-B3CDDEC3DFD6}" type="presParOf" srcId="{F4E09552-FE74-429A-A11E-872DEFB26878}" destId="{EA6DBF0F-75CA-442A-8206-E8E6A0DA4255}" srcOrd="0" destOrd="0" presId="urn:microsoft.com/office/officeart/2011/layout/TabList"/>
    <dgm:cxn modelId="{0583435C-472E-471C-93FE-2A0A6A6B023C}" type="presParOf" srcId="{F4E09552-FE74-429A-A11E-872DEFB26878}" destId="{DCEF5EE9-DE67-4005-B96F-0F506BD82117}" srcOrd="1" destOrd="0" presId="urn:microsoft.com/office/officeart/2011/layout/TabList"/>
    <dgm:cxn modelId="{09B9987A-610A-42D3-A284-06D5E9275448}" type="presParOf" srcId="{F4E09552-FE74-429A-A11E-872DEFB26878}" destId="{17A8812A-BF6A-4C61-8FA6-3A1FC07A3D14}" srcOrd="2" destOrd="0" presId="urn:microsoft.com/office/officeart/2011/layout/TabList"/>
    <dgm:cxn modelId="{66FC0BD7-CD73-4041-83AB-596850176686}" type="presParOf" srcId="{02FBB255-596B-47F3-B2B2-C581963D52F1}" destId="{1733FC8A-E5D9-45B1-BDD4-A631BB3101DC}" srcOrd="10" destOrd="0" presId="urn:microsoft.com/office/officeart/2011/layout/TabList"/>
    <dgm:cxn modelId="{FD2B716D-14A7-4C88-B015-4B9AA8A4B97D}" type="presParOf" srcId="{02FBB255-596B-47F3-B2B2-C581963D52F1}" destId="{E72F3210-4835-4672-B577-67FFF4ADF13E}" srcOrd="11" destOrd="0" presId="urn:microsoft.com/office/officeart/2011/layout/TabList"/>
    <dgm:cxn modelId="{F567FC28-EC51-4A71-8560-77FDDA558BA8}" type="presParOf" srcId="{02FBB255-596B-47F3-B2B2-C581963D52F1}" destId="{A6958E9E-B7D3-4337-9FE9-87EB7FB276C6}" srcOrd="12" destOrd="0" presId="urn:microsoft.com/office/officeart/2011/layout/TabList"/>
    <dgm:cxn modelId="{AE72F93D-376C-4B1B-A214-4AD517FB8BCE}" type="presParOf" srcId="{A6958E9E-B7D3-4337-9FE9-87EB7FB276C6}" destId="{197A3544-C3A6-4E4B-AC7A-766FA072CC1C}" srcOrd="0" destOrd="0" presId="urn:microsoft.com/office/officeart/2011/layout/TabList"/>
    <dgm:cxn modelId="{A12A876E-4C8B-438A-B31C-60C3DA9977D0}" type="presParOf" srcId="{A6958E9E-B7D3-4337-9FE9-87EB7FB276C6}" destId="{52E2FD37-5FE3-4177-8213-519967A98580}" srcOrd="1" destOrd="0" presId="urn:microsoft.com/office/officeart/2011/layout/TabList"/>
    <dgm:cxn modelId="{1D73A71D-E70D-4C83-AC8E-021C1D814227}" type="presParOf" srcId="{A6958E9E-B7D3-4337-9FE9-87EB7FB276C6}" destId="{DCB4B91D-5AAD-497A-B013-36ED1A84BE2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CE0A6B-39BD-435C-8171-74743B40CE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55C4A-8970-4F55-934A-7F3EA5E1C7A8}">
      <dgm:prSet/>
      <dgm:spPr/>
      <dgm:t>
        <a:bodyPr/>
        <a:lstStyle/>
        <a:p>
          <a:r>
            <a:rPr lang="en-US" b="0" i="0" smtClean="0"/>
            <a:t>Kekuatan komputerisasi mengganda setiap 18 bulan sekali  MENYEBABKAN lebih banyak organisasi yang menggantungkan kegiatan kritis kepada sistem computer</a:t>
          </a:r>
          <a:endParaRPr lang="en-US" b="0" i="0"/>
        </a:p>
      </dgm:t>
    </dgm:pt>
    <dgm:pt modelId="{842B5264-CA82-4553-A12A-E9D74FEB5DB8}" type="parTrans" cxnId="{E9D6826A-244A-40D0-86F3-B2584D256D40}">
      <dgm:prSet/>
      <dgm:spPr/>
      <dgm:t>
        <a:bodyPr/>
        <a:lstStyle/>
        <a:p>
          <a:endParaRPr lang="en-US"/>
        </a:p>
      </dgm:t>
    </dgm:pt>
    <dgm:pt modelId="{49C9997D-3B68-4A7B-89B4-EA86289892E6}" type="sibTrans" cxnId="{E9D6826A-244A-40D0-86F3-B2584D256D40}">
      <dgm:prSet/>
      <dgm:spPr/>
      <dgm:t>
        <a:bodyPr/>
        <a:lstStyle/>
        <a:p>
          <a:endParaRPr lang="en-US"/>
        </a:p>
      </dgm:t>
    </dgm:pt>
    <dgm:pt modelId="{B28144D1-BF48-4308-B060-8DED3F0459CF}">
      <dgm:prSet/>
      <dgm:spPr/>
      <dgm:t>
        <a:bodyPr/>
        <a:lstStyle/>
        <a:p>
          <a:r>
            <a:rPr lang="en-US" b="0" i="0" smtClean="0"/>
            <a:t>Biaya pengimpanan data menurun dengan cepat  MENYEBABKAN organisasi dapat dengan mudah mengelola data individu dengan detail</a:t>
          </a:r>
          <a:endParaRPr lang="en-US"/>
        </a:p>
      </dgm:t>
    </dgm:pt>
    <dgm:pt modelId="{51D5F535-ECA1-49A5-BD05-2AD45C6413AB}" type="parTrans" cxnId="{52D784A2-D8DF-4C3E-A18E-EAF6E1AF29FD}">
      <dgm:prSet/>
      <dgm:spPr/>
      <dgm:t>
        <a:bodyPr/>
        <a:lstStyle/>
        <a:p>
          <a:endParaRPr lang="en-US"/>
        </a:p>
      </dgm:t>
    </dgm:pt>
    <dgm:pt modelId="{13F6F63A-D6C6-4B42-8B74-C17B52470D07}" type="sibTrans" cxnId="{52D784A2-D8DF-4C3E-A18E-EAF6E1AF29FD}">
      <dgm:prSet/>
      <dgm:spPr/>
      <dgm:t>
        <a:bodyPr/>
        <a:lstStyle/>
        <a:p>
          <a:endParaRPr lang="en-US"/>
        </a:p>
      </dgm:t>
    </dgm:pt>
    <dgm:pt modelId="{CE94550B-F4E0-43AD-917B-14FEED31EDBB}">
      <dgm:prSet/>
      <dgm:spPr/>
      <dgm:t>
        <a:bodyPr/>
        <a:lstStyle/>
        <a:p>
          <a:r>
            <a:rPr lang="en-US" b="0" i="0" smtClean="0"/>
            <a:t>Kemajuan analisis data MENYEBABKAN perusahaan dapat menganalisis sejumlah data besar yang dikumpulkan dari individu untuk menggembangkan profil rici dari perilaku individu</a:t>
          </a:r>
          <a:endParaRPr lang="en-US"/>
        </a:p>
      </dgm:t>
    </dgm:pt>
    <dgm:pt modelId="{C9E767BA-27EE-4535-B71C-D70BCBF3B7A1}" type="parTrans" cxnId="{E5C3E89E-BF6F-43DA-80D5-2A519E153F8D}">
      <dgm:prSet/>
      <dgm:spPr/>
      <dgm:t>
        <a:bodyPr/>
        <a:lstStyle/>
        <a:p>
          <a:endParaRPr lang="en-US"/>
        </a:p>
      </dgm:t>
    </dgm:pt>
    <dgm:pt modelId="{178DAC6D-2228-4EE4-9EE7-C327346183F8}" type="sibTrans" cxnId="{E5C3E89E-BF6F-43DA-80D5-2A519E153F8D}">
      <dgm:prSet/>
      <dgm:spPr/>
      <dgm:t>
        <a:bodyPr/>
        <a:lstStyle/>
        <a:p>
          <a:endParaRPr lang="en-US"/>
        </a:p>
      </dgm:t>
    </dgm:pt>
    <dgm:pt modelId="{2C840858-60C2-43A9-B237-96CB9E20EB2E}">
      <dgm:prSet/>
      <dgm:spPr/>
      <dgm:t>
        <a:bodyPr/>
        <a:lstStyle/>
        <a:p>
          <a:r>
            <a:rPr lang="nn-NO" b="0" i="0" smtClean="0"/>
            <a:t>Kemajuan jaringan MENYEBABKAN mudahnya untuk menyalin data dan mengakses data pribadi dari jarak jauh</a:t>
          </a:r>
          <a:endParaRPr lang="nn-NO"/>
        </a:p>
      </dgm:t>
    </dgm:pt>
    <dgm:pt modelId="{9A8674DB-6D05-4827-907A-0CFB50D603F9}" type="parTrans" cxnId="{2D8C9A10-849B-4716-8061-894075D521C6}">
      <dgm:prSet/>
      <dgm:spPr/>
      <dgm:t>
        <a:bodyPr/>
        <a:lstStyle/>
        <a:p>
          <a:endParaRPr lang="en-US"/>
        </a:p>
      </dgm:t>
    </dgm:pt>
    <dgm:pt modelId="{D4C8BB85-F4C9-409C-9BAE-9CB54FB5962E}" type="sibTrans" cxnId="{2D8C9A10-849B-4716-8061-894075D521C6}">
      <dgm:prSet/>
      <dgm:spPr/>
      <dgm:t>
        <a:bodyPr/>
        <a:lstStyle/>
        <a:p>
          <a:endParaRPr lang="en-US"/>
        </a:p>
      </dgm:t>
    </dgm:pt>
    <dgm:pt modelId="{A0354622-1E7E-453E-8FEC-2A80E3015B88}" type="pres">
      <dgm:prSet presAssocID="{29CE0A6B-39BD-435C-8171-74743B40CE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CAE4D7-56E1-489D-B774-C341F30DD437}" type="pres">
      <dgm:prSet presAssocID="{D5D55C4A-8970-4F55-934A-7F3EA5E1C7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B17B5-B8CA-4C97-B3E1-ED6EB149D711}" type="pres">
      <dgm:prSet presAssocID="{49C9997D-3B68-4A7B-89B4-EA86289892E6}" presName="spacer" presStyleCnt="0"/>
      <dgm:spPr/>
    </dgm:pt>
    <dgm:pt modelId="{8741038F-8511-438C-9651-FBFC244BDC14}" type="pres">
      <dgm:prSet presAssocID="{B28144D1-BF48-4308-B060-8DED3F0459C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AE61-19AD-4FD5-B2BD-013075109458}" type="pres">
      <dgm:prSet presAssocID="{13F6F63A-D6C6-4B42-8B74-C17B52470D07}" presName="spacer" presStyleCnt="0"/>
      <dgm:spPr/>
    </dgm:pt>
    <dgm:pt modelId="{7A83D315-0EDD-475D-8917-34FFF19FC39A}" type="pres">
      <dgm:prSet presAssocID="{CE94550B-F4E0-43AD-917B-14FEED31ED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3D313-A6E5-4DB2-80ED-E80FD89B6684}" type="pres">
      <dgm:prSet presAssocID="{178DAC6D-2228-4EE4-9EE7-C327346183F8}" presName="spacer" presStyleCnt="0"/>
      <dgm:spPr/>
    </dgm:pt>
    <dgm:pt modelId="{8D062DE2-2CE2-4396-9C7D-D5A62CFC9A12}" type="pres">
      <dgm:prSet presAssocID="{2C840858-60C2-43A9-B237-96CB9E20EB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40DFD5-B0A2-4C96-8D1C-23188E34A9BB}" type="presOf" srcId="{2C840858-60C2-43A9-B237-96CB9E20EB2E}" destId="{8D062DE2-2CE2-4396-9C7D-D5A62CFC9A12}" srcOrd="0" destOrd="0" presId="urn:microsoft.com/office/officeart/2005/8/layout/vList2"/>
    <dgm:cxn modelId="{5D258DF6-D1A8-4F63-A656-EB14DCC4739F}" type="presOf" srcId="{CE94550B-F4E0-43AD-917B-14FEED31EDBB}" destId="{7A83D315-0EDD-475D-8917-34FFF19FC39A}" srcOrd="0" destOrd="0" presId="urn:microsoft.com/office/officeart/2005/8/layout/vList2"/>
    <dgm:cxn modelId="{E605F23C-E2E4-4DFD-9A5F-0EAA07CAE2C9}" type="presOf" srcId="{D5D55C4A-8970-4F55-934A-7F3EA5E1C7A8}" destId="{B9CAE4D7-56E1-489D-B774-C341F30DD437}" srcOrd="0" destOrd="0" presId="urn:microsoft.com/office/officeart/2005/8/layout/vList2"/>
    <dgm:cxn modelId="{E9D6826A-244A-40D0-86F3-B2584D256D40}" srcId="{29CE0A6B-39BD-435C-8171-74743B40CE30}" destId="{D5D55C4A-8970-4F55-934A-7F3EA5E1C7A8}" srcOrd="0" destOrd="0" parTransId="{842B5264-CA82-4553-A12A-E9D74FEB5DB8}" sibTransId="{49C9997D-3B68-4A7B-89B4-EA86289892E6}"/>
    <dgm:cxn modelId="{7FDCE71F-51AC-4FE5-A4F9-4A55A13EB477}" type="presOf" srcId="{B28144D1-BF48-4308-B060-8DED3F0459CF}" destId="{8741038F-8511-438C-9651-FBFC244BDC14}" srcOrd="0" destOrd="0" presId="urn:microsoft.com/office/officeart/2005/8/layout/vList2"/>
    <dgm:cxn modelId="{E5C3E89E-BF6F-43DA-80D5-2A519E153F8D}" srcId="{29CE0A6B-39BD-435C-8171-74743B40CE30}" destId="{CE94550B-F4E0-43AD-917B-14FEED31EDBB}" srcOrd="2" destOrd="0" parTransId="{C9E767BA-27EE-4535-B71C-D70BCBF3B7A1}" sibTransId="{178DAC6D-2228-4EE4-9EE7-C327346183F8}"/>
    <dgm:cxn modelId="{52D784A2-D8DF-4C3E-A18E-EAF6E1AF29FD}" srcId="{29CE0A6B-39BD-435C-8171-74743B40CE30}" destId="{B28144D1-BF48-4308-B060-8DED3F0459CF}" srcOrd="1" destOrd="0" parTransId="{51D5F535-ECA1-49A5-BD05-2AD45C6413AB}" sibTransId="{13F6F63A-D6C6-4B42-8B74-C17B52470D07}"/>
    <dgm:cxn modelId="{2D8C9A10-849B-4716-8061-894075D521C6}" srcId="{29CE0A6B-39BD-435C-8171-74743B40CE30}" destId="{2C840858-60C2-43A9-B237-96CB9E20EB2E}" srcOrd="3" destOrd="0" parTransId="{9A8674DB-6D05-4827-907A-0CFB50D603F9}" sibTransId="{D4C8BB85-F4C9-409C-9BAE-9CB54FB5962E}"/>
    <dgm:cxn modelId="{B0C6DD17-F3E0-43B3-A9F8-94972D389339}" type="presOf" srcId="{29CE0A6B-39BD-435C-8171-74743B40CE30}" destId="{A0354622-1E7E-453E-8FEC-2A80E3015B88}" srcOrd="0" destOrd="0" presId="urn:microsoft.com/office/officeart/2005/8/layout/vList2"/>
    <dgm:cxn modelId="{480D7568-6F4F-4780-92B5-306D23F21D08}" type="presParOf" srcId="{A0354622-1E7E-453E-8FEC-2A80E3015B88}" destId="{B9CAE4D7-56E1-489D-B774-C341F30DD437}" srcOrd="0" destOrd="0" presId="urn:microsoft.com/office/officeart/2005/8/layout/vList2"/>
    <dgm:cxn modelId="{3D65B7D8-98F9-46CB-BE00-9F884FA29153}" type="presParOf" srcId="{A0354622-1E7E-453E-8FEC-2A80E3015B88}" destId="{2EDB17B5-B8CA-4C97-B3E1-ED6EB149D711}" srcOrd="1" destOrd="0" presId="urn:microsoft.com/office/officeart/2005/8/layout/vList2"/>
    <dgm:cxn modelId="{FAF342C8-1BB3-4B9B-AC6B-E14B1EC84AF6}" type="presParOf" srcId="{A0354622-1E7E-453E-8FEC-2A80E3015B88}" destId="{8741038F-8511-438C-9651-FBFC244BDC14}" srcOrd="2" destOrd="0" presId="urn:microsoft.com/office/officeart/2005/8/layout/vList2"/>
    <dgm:cxn modelId="{CDF613CC-2ED0-4D16-9704-E31F30FC9F33}" type="presParOf" srcId="{A0354622-1E7E-453E-8FEC-2A80E3015B88}" destId="{038CAE61-19AD-4FD5-B2BD-013075109458}" srcOrd="3" destOrd="0" presId="urn:microsoft.com/office/officeart/2005/8/layout/vList2"/>
    <dgm:cxn modelId="{AEF47041-CB6C-464A-A1F0-B0C3821B8278}" type="presParOf" srcId="{A0354622-1E7E-453E-8FEC-2A80E3015B88}" destId="{7A83D315-0EDD-475D-8917-34FFF19FC39A}" srcOrd="4" destOrd="0" presId="urn:microsoft.com/office/officeart/2005/8/layout/vList2"/>
    <dgm:cxn modelId="{83978613-88AA-4E83-8B60-E8EC194608CF}" type="presParOf" srcId="{A0354622-1E7E-453E-8FEC-2A80E3015B88}" destId="{E5F3D313-A6E5-4DB2-80ED-E80FD89B6684}" srcOrd="5" destOrd="0" presId="urn:microsoft.com/office/officeart/2005/8/layout/vList2"/>
    <dgm:cxn modelId="{C6F1554F-579C-435B-AC62-49D5842A6E7F}" type="presParOf" srcId="{A0354622-1E7E-453E-8FEC-2A80E3015B88}" destId="{8D062DE2-2CE2-4396-9C7D-D5A62CFC9A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56E2C-AF05-49F5-8AD1-BAEA0AB8649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D8FBE-47C9-4327-95CB-DF672F9D1514}">
      <dgm:prSet phldrT="[Text]"/>
      <dgm:spPr/>
      <dgm:t>
        <a:bodyPr/>
        <a:lstStyle/>
        <a:p>
          <a:r>
            <a:rPr lang="en-ID" dirty="0" smtClean="0"/>
            <a:t>1</a:t>
          </a:r>
          <a:endParaRPr lang="en-US" dirty="0"/>
        </a:p>
      </dgm:t>
    </dgm:pt>
    <dgm:pt modelId="{2CD716D6-1DBB-42AA-A9B6-C9723FA85600}" type="parTrans" cxnId="{91B5ED49-9EFC-43A1-BC2C-ED573F6D64E6}">
      <dgm:prSet/>
      <dgm:spPr/>
      <dgm:t>
        <a:bodyPr/>
        <a:lstStyle/>
        <a:p>
          <a:endParaRPr lang="en-US"/>
        </a:p>
      </dgm:t>
    </dgm:pt>
    <dgm:pt modelId="{59517150-D225-4DE1-A913-E2107E5F9CDD}" type="sibTrans" cxnId="{91B5ED49-9EFC-43A1-BC2C-ED573F6D64E6}">
      <dgm:prSet/>
      <dgm:spPr/>
      <dgm:t>
        <a:bodyPr/>
        <a:lstStyle/>
        <a:p>
          <a:endParaRPr lang="en-US"/>
        </a:p>
      </dgm:t>
    </dgm:pt>
    <dgm:pt modelId="{D6D64F8F-99C6-4F50-AB7A-18450C699411}">
      <dgm:prSet phldrT="[Text]"/>
      <dgm:spPr/>
      <dgm:t>
        <a:bodyPr/>
        <a:lstStyle/>
        <a:p>
          <a:r>
            <a:rPr lang="en-US" b="1" i="0" dirty="0" smtClean="0"/>
            <a:t>Unauthorized Aces</a:t>
          </a:r>
          <a:endParaRPr lang="en-US" dirty="0"/>
        </a:p>
      </dgm:t>
    </dgm:pt>
    <dgm:pt modelId="{B359C12D-4F30-4CB1-8124-FE59C8DAEB57}" type="parTrans" cxnId="{D19E41F8-E0BB-4218-A4A8-4EEEDB707233}">
      <dgm:prSet/>
      <dgm:spPr/>
      <dgm:t>
        <a:bodyPr/>
        <a:lstStyle/>
        <a:p>
          <a:endParaRPr lang="en-US"/>
        </a:p>
      </dgm:t>
    </dgm:pt>
    <dgm:pt modelId="{DFA03325-1414-48D9-B8AD-76C41AAF3425}" type="sibTrans" cxnId="{D19E41F8-E0BB-4218-A4A8-4EEEDB707233}">
      <dgm:prSet/>
      <dgm:spPr/>
      <dgm:t>
        <a:bodyPr/>
        <a:lstStyle/>
        <a:p>
          <a:endParaRPr lang="en-US"/>
        </a:p>
      </dgm:t>
    </dgm:pt>
    <dgm:pt modelId="{867F9882-24D3-4F0B-922A-E2E4D9ABF375}">
      <dgm:prSet phldrT="[Text]"/>
      <dgm:spPr/>
      <dgm:t>
        <a:bodyPr/>
        <a:lstStyle/>
        <a:p>
          <a:r>
            <a:rPr lang="en-US" b="0" i="0" dirty="0" err="1" smtClean="0"/>
            <a:t>Merupakan</a:t>
          </a:r>
          <a:r>
            <a:rPr lang="en-US" b="0" i="0" dirty="0" smtClean="0"/>
            <a:t> </a:t>
          </a:r>
          <a:r>
            <a:rPr lang="en-US" b="0" i="0" dirty="0" err="1" smtClean="0"/>
            <a:t>kejahatan</a:t>
          </a:r>
          <a:r>
            <a:rPr lang="en-US" b="0" i="0" dirty="0" smtClean="0"/>
            <a:t> yang </a:t>
          </a:r>
          <a:r>
            <a:rPr lang="en-US" b="0" i="0" dirty="0" err="1" smtClean="0"/>
            <a:t>terjadi</a:t>
          </a:r>
          <a:r>
            <a:rPr lang="en-US" b="0" i="0" dirty="0" smtClean="0"/>
            <a:t> </a:t>
          </a:r>
          <a:r>
            <a:rPr lang="en-US" b="0" i="0" dirty="0" err="1" smtClean="0"/>
            <a:t>ketika</a:t>
          </a:r>
          <a:r>
            <a:rPr lang="en-US" b="0" i="0" dirty="0" smtClean="0"/>
            <a:t> </a:t>
          </a:r>
          <a:r>
            <a:rPr lang="en-US" b="0" i="0" dirty="0" err="1" smtClean="0"/>
            <a:t>seseorang</a:t>
          </a:r>
          <a:r>
            <a:rPr lang="en-US" b="0" i="0" dirty="0" smtClean="0"/>
            <a:t> </a:t>
          </a:r>
          <a:r>
            <a:rPr lang="en-US" b="0" i="0" dirty="0" err="1" smtClean="0"/>
            <a:t>memasuki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menyusup</a:t>
          </a:r>
          <a:r>
            <a:rPr lang="en-US" b="0" i="0" dirty="0" smtClean="0"/>
            <a:t> </a:t>
          </a:r>
          <a:r>
            <a:rPr lang="en-US" b="0" i="0" dirty="0" err="1" smtClean="0"/>
            <a:t>ke</a:t>
          </a:r>
          <a:r>
            <a:rPr lang="en-US" b="0" i="0" dirty="0" smtClean="0"/>
            <a:t>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suatu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</a:t>
          </a:r>
          <a:r>
            <a:rPr lang="en-US" b="0" i="0" dirty="0" err="1" smtClean="0"/>
            <a:t>jaringan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</a:t>
          </a:r>
          <a:r>
            <a:rPr lang="en-US" b="0" i="0" dirty="0" err="1" smtClean="0"/>
            <a:t>tanpa</a:t>
          </a:r>
          <a:r>
            <a:rPr lang="en-US" b="0" i="0" dirty="0" smtClean="0"/>
            <a:t> </a:t>
          </a:r>
          <a:r>
            <a:rPr lang="en-US" b="0" i="0" dirty="0" err="1" smtClean="0"/>
            <a:t>izin</a:t>
          </a:r>
          <a:r>
            <a:rPr lang="en-US" b="0" i="0" dirty="0" smtClean="0"/>
            <a:t>,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tanpa</a:t>
          </a:r>
          <a:r>
            <a:rPr lang="en-US" b="0" i="0" dirty="0" smtClean="0"/>
            <a:t> </a:t>
          </a:r>
          <a:r>
            <a:rPr lang="en-US" b="0" i="0" dirty="0" err="1" smtClean="0"/>
            <a:t>sepengetahuan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pemilik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</a:t>
          </a:r>
          <a:r>
            <a:rPr lang="en-US" b="0" i="0" dirty="0" err="1" smtClean="0"/>
            <a:t>jaringan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yang </a:t>
          </a:r>
          <a:r>
            <a:rPr lang="en-US" b="0" i="0" dirty="0" err="1" smtClean="0"/>
            <a:t>dimasukinya</a:t>
          </a:r>
          <a:r>
            <a:rPr lang="en-US" b="0" i="0" dirty="0" smtClean="0"/>
            <a:t>. </a:t>
          </a:r>
          <a:endParaRPr lang="en-US" dirty="0"/>
        </a:p>
      </dgm:t>
    </dgm:pt>
    <dgm:pt modelId="{A0A8C28C-1758-46A1-9DD4-9F0B01E7E3A9}" type="parTrans" cxnId="{5BFD1D0C-3583-4914-BACD-BB25DE079992}">
      <dgm:prSet/>
      <dgm:spPr/>
      <dgm:t>
        <a:bodyPr/>
        <a:lstStyle/>
        <a:p>
          <a:endParaRPr lang="en-US"/>
        </a:p>
      </dgm:t>
    </dgm:pt>
    <dgm:pt modelId="{CFDBCA08-F3E4-4EF8-8331-115312AD0464}" type="sibTrans" cxnId="{5BFD1D0C-3583-4914-BACD-BB25DE079992}">
      <dgm:prSet/>
      <dgm:spPr/>
      <dgm:t>
        <a:bodyPr/>
        <a:lstStyle/>
        <a:p>
          <a:endParaRPr lang="en-US"/>
        </a:p>
      </dgm:t>
    </dgm:pt>
    <dgm:pt modelId="{25C35D77-0CE3-4117-993B-51AAF0803391}">
      <dgm:prSet phldrT="[Text]"/>
      <dgm:spPr/>
      <dgm:t>
        <a:bodyPr/>
        <a:lstStyle/>
        <a:p>
          <a:r>
            <a:rPr lang="en-ID" dirty="0" smtClean="0"/>
            <a:t>2</a:t>
          </a:r>
          <a:endParaRPr lang="en-US" dirty="0"/>
        </a:p>
      </dgm:t>
    </dgm:pt>
    <dgm:pt modelId="{D1A003D5-197C-4DB5-AF14-11F053EAA1C6}" type="parTrans" cxnId="{46868ED3-36EF-4556-B4E9-A697C65542A1}">
      <dgm:prSet/>
      <dgm:spPr/>
      <dgm:t>
        <a:bodyPr/>
        <a:lstStyle/>
        <a:p>
          <a:endParaRPr lang="en-US"/>
        </a:p>
      </dgm:t>
    </dgm:pt>
    <dgm:pt modelId="{67F1B44A-6023-4532-BFCF-A08D1FB795D5}" type="sibTrans" cxnId="{46868ED3-36EF-4556-B4E9-A697C65542A1}">
      <dgm:prSet/>
      <dgm:spPr/>
      <dgm:t>
        <a:bodyPr/>
        <a:lstStyle/>
        <a:p>
          <a:endParaRPr lang="en-US"/>
        </a:p>
      </dgm:t>
    </dgm:pt>
    <dgm:pt modelId="{8B6B6877-F1BB-4877-ABA0-A5B80946765A}">
      <dgm:prSet phldrT="[Text]"/>
      <dgm:spPr/>
      <dgm:t>
        <a:bodyPr/>
        <a:lstStyle/>
        <a:p>
          <a:r>
            <a:rPr lang="en-US" b="1" i="0" dirty="0" smtClean="0"/>
            <a:t>Illegal Contents</a:t>
          </a:r>
          <a:endParaRPr lang="en-US" dirty="0"/>
        </a:p>
      </dgm:t>
    </dgm:pt>
    <dgm:pt modelId="{1A472796-FB7C-4241-93E3-A4A69FFD351E}" type="parTrans" cxnId="{631A6B5C-DC85-4B22-886C-16FC7D496149}">
      <dgm:prSet/>
      <dgm:spPr/>
      <dgm:t>
        <a:bodyPr/>
        <a:lstStyle/>
        <a:p>
          <a:endParaRPr lang="en-US"/>
        </a:p>
      </dgm:t>
    </dgm:pt>
    <dgm:pt modelId="{4F80B8F6-20EC-4DD7-A074-535091CC95EF}" type="sibTrans" cxnId="{631A6B5C-DC85-4B22-886C-16FC7D496149}">
      <dgm:prSet/>
      <dgm:spPr/>
      <dgm:t>
        <a:bodyPr/>
        <a:lstStyle/>
        <a:p>
          <a:endParaRPr lang="en-US"/>
        </a:p>
      </dgm:t>
    </dgm:pt>
    <dgm:pt modelId="{69951D73-D48A-4D93-B618-3C1CDD64684C}">
      <dgm:prSet phldrT="[Text]"/>
      <dgm:spPr/>
      <dgm:t>
        <a:bodyPr/>
        <a:lstStyle/>
        <a:p>
          <a:r>
            <a:rPr lang="en-US" b="0" i="0" dirty="0" err="1" smtClean="0"/>
            <a:t>memasukkan</a:t>
          </a:r>
          <a:r>
            <a:rPr lang="en-US" b="0" i="0" dirty="0" smtClean="0"/>
            <a:t> data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informasi</a:t>
          </a:r>
          <a:r>
            <a:rPr lang="en-US" b="0" i="0" dirty="0" smtClean="0"/>
            <a:t> </a:t>
          </a:r>
          <a:r>
            <a:rPr lang="en-US" b="0" i="0" dirty="0" err="1" smtClean="0"/>
            <a:t>ke</a:t>
          </a:r>
          <a:r>
            <a:rPr lang="en-US" b="0" i="0" dirty="0" smtClean="0"/>
            <a:t> internet </a:t>
          </a:r>
          <a:r>
            <a:rPr lang="en-US" b="0" i="0" dirty="0" err="1" smtClean="0"/>
            <a:t>tentang</a:t>
          </a:r>
          <a:r>
            <a:rPr lang="en-US" b="0" i="0" dirty="0" smtClean="0"/>
            <a:t> </a:t>
          </a:r>
          <a:r>
            <a:rPr lang="en-US" b="0" i="0" dirty="0" err="1" smtClean="0"/>
            <a:t>suatu</a:t>
          </a:r>
          <a:r>
            <a:rPr lang="en-US" b="0" i="0" dirty="0" smtClean="0"/>
            <a:t> </a:t>
          </a:r>
          <a:r>
            <a:rPr lang="en-US" b="0" i="0" dirty="0" err="1" smtClean="0"/>
            <a:t>hal</a:t>
          </a:r>
          <a:r>
            <a:rPr lang="en-US" b="0" i="0" dirty="0" smtClean="0"/>
            <a:t> yang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benar</a:t>
          </a:r>
          <a:r>
            <a:rPr lang="en-US" b="0" i="0" dirty="0" smtClean="0"/>
            <a:t>,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etis</a:t>
          </a:r>
          <a:r>
            <a:rPr lang="en-US" b="0" i="0" dirty="0" smtClean="0"/>
            <a:t>,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dianggap</a:t>
          </a:r>
          <a:r>
            <a:rPr lang="en-US" b="0" i="0" dirty="0" smtClean="0"/>
            <a:t> </a:t>
          </a:r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melanggar</a:t>
          </a:r>
          <a:r>
            <a:rPr lang="en-US" b="0" i="0" dirty="0" smtClean="0"/>
            <a:t> </a:t>
          </a:r>
          <a:r>
            <a:rPr lang="en-US" b="0" i="0" dirty="0" err="1" smtClean="0"/>
            <a:t>hukum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menggangu</a:t>
          </a:r>
          <a:r>
            <a:rPr lang="en-US" b="0" i="0" dirty="0" smtClean="0"/>
            <a:t> </a:t>
          </a:r>
          <a:r>
            <a:rPr lang="en-US" b="0" i="0" dirty="0" err="1" smtClean="0"/>
            <a:t>ketertiban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masyarakat</a:t>
          </a:r>
          <a:r>
            <a:rPr lang="en-US" b="0" i="0" dirty="0" smtClean="0"/>
            <a:t> </a:t>
          </a:r>
          <a:r>
            <a:rPr lang="en-US" b="0" i="0" dirty="0" err="1" smtClean="0"/>
            <a:t>umum</a:t>
          </a:r>
          <a:endParaRPr lang="en-US" dirty="0"/>
        </a:p>
      </dgm:t>
    </dgm:pt>
    <dgm:pt modelId="{1F3AD0FA-5705-4018-81CA-2757D2DDD7DE}" type="parTrans" cxnId="{AED7315A-B29E-49E1-A6AE-2F1F16456CE7}">
      <dgm:prSet/>
      <dgm:spPr/>
      <dgm:t>
        <a:bodyPr/>
        <a:lstStyle/>
        <a:p>
          <a:endParaRPr lang="en-US"/>
        </a:p>
      </dgm:t>
    </dgm:pt>
    <dgm:pt modelId="{C6E65B14-9912-4F03-BBED-730BBC1A5CDD}" type="sibTrans" cxnId="{AED7315A-B29E-49E1-A6AE-2F1F16456CE7}">
      <dgm:prSet/>
      <dgm:spPr/>
      <dgm:t>
        <a:bodyPr/>
        <a:lstStyle/>
        <a:p>
          <a:endParaRPr lang="en-US"/>
        </a:p>
      </dgm:t>
    </dgm:pt>
    <dgm:pt modelId="{DB23D285-6007-4875-8331-0570A95CC71D}">
      <dgm:prSet phldrT="[Text]"/>
      <dgm:spPr/>
      <dgm:t>
        <a:bodyPr/>
        <a:lstStyle/>
        <a:p>
          <a:r>
            <a:rPr lang="en-ID" dirty="0" smtClean="0"/>
            <a:t>3</a:t>
          </a:r>
          <a:endParaRPr lang="en-US" dirty="0"/>
        </a:p>
      </dgm:t>
    </dgm:pt>
    <dgm:pt modelId="{537BC1AA-82F9-4415-A340-6FD5E068E798}" type="parTrans" cxnId="{B56D10AD-FA5B-40CF-8322-CAE4DA90E8D3}">
      <dgm:prSet/>
      <dgm:spPr/>
      <dgm:t>
        <a:bodyPr/>
        <a:lstStyle/>
        <a:p>
          <a:endParaRPr lang="en-US"/>
        </a:p>
      </dgm:t>
    </dgm:pt>
    <dgm:pt modelId="{92F48778-EB05-4062-B66F-CDE95D652610}" type="sibTrans" cxnId="{B56D10AD-FA5B-40CF-8322-CAE4DA90E8D3}">
      <dgm:prSet/>
      <dgm:spPr/>
      <dgm:t>
        <a:bodyPr/>
        <a:lstStyle/>
        <a:p>
          <a:endParaRPr lang="en-US"/>
        </a:p>
      </dgm:t>
    </dgm:pt>
    <dgm:pt modelId="{E6A7837C-204F-498F-A785-1CD8131765D7}">
      <dgm:prSet phldrT="[Text]"/>
      <dgm:spPr/>
      <dgm:t>
        <a:bodyPr/>
        <a:lstStyle/>
        <a:p>
          <a:r>
            <a:rPr lang="en-US" b="1" i="0" dirty="0" err="1" smtClean="0"/>
            <a:t>Penyebaran</a:t>
          </a:r>
          <a:r>
            <a:rPr lang="en-US" b="1" i="0" dirty="0" smtClean="0"/>
            <a:t> virus </a:t>
          </a:r>
          <a:r>
            <a:rPr lang="en-US" b="1" i="0" dirty="0" err="1" smtClean="0"/>
            <a:t>secara</a:t>
          </a:r>
          <a:r>
            <a:rPr lang="en-US" b="1" i="0" dirty="0" smtClean="0"/>
            <a:t> </a:t>
          </a:r>
          <a:r>
            <a:rPr lang="en-US" b="1" i="0" dirty="0" err="1" smtClean="0"/>
            <a:t>sengaja</a:t>
          </a:r>
          <a:endParaRPr lang="en-US" dirty="0"/>
        </a:p>
      </dgm:t>
    </dgm:pt>
    <dgm:pt modelId="{D92AA8D4-81E1-4AAA-A125-AB986D5AFF8D}" type="parTrans" cxnId="{848D0998-E366-4E11-846F-DAF435A05179}">
      <dgm:prSet/>
      <dgm:spPr/>
      <dgm:t>
        <a:bodyPr/>
        <a:lstStyle/>
        <a:p>
          <a:endParaRPr lang="en-US"/>
        </a:p>
      </dgm:t>
    </dgm:pt>
    <dgm:pt modelId="{5D53C07B-EC3E-456C-B91B-17FDBC38C42F}" type="sibTrans" cxnId="{848D0998-E366-4E11-846F-DAF435A05179}">
      <dgm:prSet/>
      <dgm:spPr/>
      <dgm:t>
        <a:bodyPr/>
        <a:lstStyle/>
        <a:p>
          <a:endParaRPr lang="en-US"/>
        </a:p>
      </dgm:t>
    </dgm:pt>
    <dgm:pt modelId="{3BF39AF3-3FD8-49D9-B0DC-88A31E2E361E}">
      <dgm:prSet phldrT="[Text]"/>
      <dgm:spPr/>
      <dgm:t>
        <a:bodyPr/>
        <a:lstStyle/>
        <a:p>
          <a:r>
            <a:rPr lang="en-ID" dirty="0" smtClean="0"/>
            <a:t>4</a:t>
          </a:r>
          <a:endParaRPr lang="en-US" dirty="0"/>
        </a:p>
      </dgm:t>
    </dgm:pt>
    <dgm:pt modelId="{646F2360-0D41-492F-8D63-141EFCD777BC}" type="parTrans" cxnId="{57C05AC0-A1D6-40F9-A4BE-45FDD6453A29}">
      <dgm:prSet/>
      <dgm:spPr/>
      <dgm:t>
        <a:bodyPr/>
        <a:lstStyle/>
        <a:p>
          <a:endParaRPr lang="en-US"/>
        </a:p>
      </dgm:t>
    </dgm:pt>
    <dgm:pt modelId="{E56A9104-BF22-4122-96AC-4AAECB7524FB}" type="sibTrans" cxnId="{57C05AC0-A1D6-40F9-A4BE-45FDD6453A29}">
      <dgm:prSet/>
      <dgm:spPr/>
      <dgm:t>
        <a:bodyPr/>
        <a:lstStyle/>
        <a:p>
          <a:endParaRPr lang="en-US"/>
        </a:p>
      </dgm:t>
    </dgm:pt>
    <dgm:pt modelId="{3887F0DB-59A4-4405-9A15-EEDDB060E866}">
      <dgm:prSet phldrT="[Text]"/>
      <dgm:spPr/>
      <dgm:t>
        <a:bodyPr/>
        <a:lstStyle/>
        <a:p>
          <a:r>
            <a:rPr lang="fr-FR" b="1" i="0" smtClean="0"/>
            <a:t>Cyber Espionage, Sabotage, and Extortion</a:t>
          </a:r>
          <a:endParaRPr lang="en-US" dirty="0"/>
        </a:p>
      </dgm:t>
    </dgm:pt>
    <dgm:pt modelId="{40C78811-31F8-4974-81E5-EDFFD8ABFA2D}" type="parTrans" cxnId="{C95AAA14-8D7C-434F-94BB-ED06EC9485AD}">
      <dgm:prSet/>
      <dgm:spPr/>
      <dgm:t>
        <a:bodyPr/>
        <a:lstStyle/>
        <a:p>
          <a:endParaRPr lang="en-US"/>
        </a:p>
      </dgm:t>
    </dgm:pt>
    <dgm:pt modelId="{A6406475-4C3B-41F6-AFB4-783C30259DAB}" type="sibTrans" cxnId="{C95AAA14-8D7C-434F-94BB-ED06EC9485AD}">
      <dgm:prSet/>
      <dgm:spPr/>
      <dgm:t>
        <a:bodyPr/>
        <a:lstStyle/>
        <a:p>
          <a:endParaRPr lang="en-US"/>
        </a:p>
      </dgm:t>
    </dgm:pt>
    <dgm:pt modelId="{498D9107-7B80-42C8-97FC-2EDE221E8786}">
      <dgm:prSet phldrT="[Text]"/>
      <dgm:spPr/>
      <dgm:t>
        <a:bodyPr/>
        <a:lstStyle/>
        <a:p>
          <a:r>
            <a:rPr lang="en-US" b="0" i="0" dirty="0" err="1" smtClean="0"/>
            <a:t>kejahatan</a:t>
          </a:r>
          <a:r>
            <a:rPr lang="en-US" b="0" i="0" dirty="0" smtClean="0"/>
            <a:t>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cara</a:t>
          </a:r>
          <a:r>
            <a:rPr lang="en-US" b="0" i="0" dirty="0" smtClean="0"/>
            <a:t> </a:t>
          </a:r>
          <a:r>
            <a:rPr lang="en-US" b="0" i="0" dirty="0" err="1" smtClean="0"/>
            <a:t>memanfaatkan</a:t>
          </a:r>
          <a:r>
            <a:rPr lang="en-US" b="0" i="0" dirty="0" smtClean="0"/>
            <a:t> </a:t>
          </a:r>
          <a:r>
            <a:rPr lang="en-US" b="0" i="0" dirty="0" err="1" smtClean="0"/>
            <a:t>jaringan</a:t>
          </a:r>
          <a:r>
            <a:rPr lang="en-US" b="0" i="0" dirty="0" smtClean="0"/>
            <a:t> internet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melakukan</a:t>
          </a:r>
          <a:r>
            <a:rPr lang="en-US" b="0" i="0" dirty="0" smtClean="0"/>
            <a:t> </a:t>
          </a:r>
          <a:r>
            <a:rPr lang="en-US" b="0" i="0" dirty="0" err="1" smtClean="0"/>
            <a:t>kegiatan</a:t>
          </a:r>
          <a:r>
            <a:rPr lang="en-US" b="0" i="0" dirty="0" smtClean="0"/>
            <a:t> </a:t>
          </a:r>
          <a:r>
            <a:rPr lang="en-US" b="0" i="0" dirty="0" err="1" smtClean="0"/>
            <a:t>mata-mata</a:t>
          </a:r>
          <a:r>
            <a:rPr lang="en-US" b="0" i="0" dirty="0" smtClean="0"/>
            <a:t> </a:t>
          </a:r>
          <a:r>
            <a:rPr lang="en-US" b="0" i="0" dirty="0" err="1" smtClean="0"/>
            <a:t>terhadap</a:t>
          </a:r>
          <a:r>
            <a:rPr lang="en-US" b="0" i="0" dirty="0" smtClean="0"/>
            <a:t> </a:t>
          </a:r>
          <a:r>
            <a:rPr lang="en-US" b="0" i="0" dirty="0" err="1" smtClean="0"/>
            <a:t>pihak</a:t>
          </a:r>
          <a:r>
            <a:rPr lang="en-US" b="0" i="0" dirty="0" smtClean="0"/>
            <a:t> lain,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memasuki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</a:t>
          </a:r>
          <a:r>
            <a:rPr lang="en-US" b="0" i="0" dirty="0" err="1" smtClean="0"/>
            <a:t>jaringan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</a:t>
          </a:r>
          <a:r>
            <a:rPr lang="en-US" b="0" i="0" dirty="0" err="1" smtClean="0"/>
            <a:t>pihak</a:t>
          </a:r>
          <a:r>
            <a:rPr lang="en-US" b="0" i="0" dirty="0" smtClean="0"/>
            <a:t> </a:t>
          </a:r>
          <a:r>
            <a:rPr lang="en-US" b="0" i="0" dirty="0" err="1" smtClean="0"/>
            <a:t>sasaran</a:t>
          </a:r>
          <a:endParaRPr lang="en-US" dirty="0"/>
        </a:p>
      </dgm:t>
    </dgm:pt>
    <dgm:pt modelId="{C36E8E9F-C3A0-4AAB-894F-711EF6B3C7C0}" type="parTrans" cxnId="{2924A0D8-7E8D-4212-AA47-1A6B23D2AE15}">
      <dgm:prSet/>
      <dgm:spPr/>
      <dgm:t>
        <a:bodyPr/>
        <a:lstStyle/>
        <a:p>
          <a:endParaRPr lang="en-US"/>
        </a:p>
      </dgm:t>
    </dgm:pt>
    <dgm:pt modelId="{75BDAE99-C1EA-48EB-8592-F4F188679F50}" type="sibTrans" cxnId="{2924A0D8-7E8D-4212-AA47-1A6B23D2AE15}">
      <dgm:prSet/>
      <dgm:spPr/>
      <dgm:t>
        <a:bodyPr/>
        <a:lstStyle/>
        <a:p>
          <a:endParaRPr lang="en-US"/>
        </a:p>
      </dgm:t>
    </dgm:pt>
    <dgm:pt modelId="{3C888400-A986-405F-A22C-93309887E3A9}" type="pres">
      <dgm:prSet presAssocID="{79956E2C-AF05-49F5-8AD1-BAEA0AB8649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4202DF-F46C-4848-8280-432D5AAA0080}" type="pres">
      <dgm:prSet presAssocID="{7E3D8FBE-47C9-4327-95CB-DF672F9D1514}" presName="composite" presStyleCnt="0"/>
      <dgm:spPr/>
    </dgm:pt>
    <dgm:pt modelId="{95D51370-6BDD-4B55-A403-7B2C39AD7385}" type="pres">
      <dgm:prSet presAssocID="{7E3D8FBE-47C9-4327-95CB-DF672F9D1514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68478-EF96-4785-92FD-8B6ADEF01DDC}" type="pres">
      <dgm:prSet presAssocID="{7E3D8FBE-47C9-4327-95CB-DF672F9D151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5C5BE-CC9F-4630-A88C-5F974E7277A1}" type="pres">
      <dgm:prSet presAssocID="{7E3D8FBE-47C9-4327-95CB-DF672F9D1514}" presName="Accent" presStyleLbl="parChTrans1D1" presStyleIdx="0" presStyleCnt="4"/>
      <dgm:spPr/>
    </dgm:pt>
    <dgm:pt modelId="{6B092264-5224-4256-8FD7-49999A8372C3}" type="pres">
      <dgm:prSet presAssocID="{7E3D8FBE-47C9-4327-95CB-DF672F9D1514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ECE1C-A48C-421A-B607-6801650E8E09}" type="pres">
      <dgm:prSet presAssocID="{59517150-D225-4DE1-A913-E2107E5F9CDD}" presName="sibTrans" presStyleCnt="0"/>
      <dgm:spPr/>
    </dgm:pt>
    <dgm:pt modelId="{31BB839D-95A0-4A8C-AABC-6D6331674092}" type="pres">
      <dgm:prSet presAssocID="{25C35D77-0CE3-4117-993B-51AAF0803391}" presName="composite" presStyleCnt="0"/>
      <dgm:spPr/>
    </dgm:pt>
    <dgm:pt modelId="{A57D6402-28F0-4B71-8C81-88CAF298F84F}" type="pres">
      <dgm:prSet presAssocID="{25C35D77-0CE3-4117-993B-51AAF0803391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B2219-79A6-4726-8AE7-3E858FCFBF60}" type="pres">
      <dgm:prSet presAssocID="{25C35D77-0CE3-4117-993B-51AAF080339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FB22C-1164-4B2F-B784-D75ADD1AFD05}" type="pres">
      <dgm:prSet presAssocID="{25C35D77-0CE3-4117-993B-51AAF0803391}" presName="Accent" presStyleLbl="parChTrans1D1" presStyleIdx="1" presStyleCnt="4"/>
      <dgm:spPr/>
    </dgm:pt>
    <dgm:pt modelId="{967FDD3F-261F-4BAB-9822-64228A22454B}" type="pres">
      <dgm:prSet presAssocID="{25C35D77-0CE3-4117-993B-51AAF0803391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23091-D734-4827-AEB0-3B8AAAD5BF3A}" type="pres">
      <dgm:prSet presAssocID="{67F1B44A-6023-4532-BFCF-A08D1FB795D5}" presName="sibTrans" presStyleCnt="0"/>
      <dgm:spPr/>
    </dgm:pt>
    <dgm:pt modelId="{0A7DD502-9397-4DD8-AD80-F87192DB56CB}" type="pres">
      <dgm:prSet presAssocID="{DB23D285-6007-4875-8331-0570A95CC71D}" presName="composite" presStyleCnt="0"/>
      <dgm:spPr/>
    </dgm:pt>
    <dgm:pt modelId="{09C150A3-0CC6-434D-9C82-314CB10397AB}" type="pres">
      <dgm:prSet presAssocID="{DB23D285-6007-4875-8331-0570A95CC71D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62953-96AD-430B-BC01-8BA691F3C5DC}" type="pres">
      <dgm:prSet presAssocID="{DB23D285-6007-4875-8331-0570A95CC71D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6E482-69A7-4C93-A26A-15BC0EAEC094}" type="pres">
      <dgm:prSet presAssocID="{DB23D285-6007-4875-8331-0570A95CC71D}" presName="Accent" presStyleLbl="parChTrans1D1" presStyleIdx="2" presStyleCnt="4"/>
      <dgm:spPr/>
    </dgm:pt>
    <dgm:pt modelId="{769B8016-FFF4-4E67-AF25-BD9A78DBD821}" type="pres">
      <dgm:prSet presAssocID="{92F48778-EB05-4062-B66F-CDE95D652610}" presName="sibTrans" presStyleCnt="0"/>
      <dgm:spPr/>
    </dgm:pt>
    <dgm:pt modelId="{C0DFCD25-2F3F-4A41-A76D-993FC3E05979}" type="pres">
      <dgm:prSet presAssocID="{3BF39AF3-3FD8-49D9-B0DC-88A31E2E361E}" presName="composite" presStyleCnt="0"/>
      <dgm:spPr/>
    </dgm:pt>
    <dgm:pt modelId="{1E8D9747-1433-4CD4-899B-FE4244A571A7}" type="pres">
      <dgm:prSet presAssocID="{3BF39AF3-3FD8-49D9-B0DC-88A31E2E361E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63D21-DA05-4133-8CB0-56EB4941CE77}" type="pres">
      <dgm:prSet presAssocID="{3BF39AF3-3FD8-49D9-B0DC-88A31E2E361E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E3C07-E521-4B18-BC45-AA0CF30906C8}" type="pres">
      <dgm:prSet presAssocID="{3BF39AF3-3FD8-49D9-B0DC-88A31E2E361E}" presName="Accent" presStyleLbl="parChTrans1D1" presStyleIdx="3" presStyleCnt="4"/>
      <dgm:spPr/>
    </dgm:pt>
    <dgm:pt modelId="{326DD288-B23D-426B-8082-2189848C8F0F}" type="pres">
      <dgm:prSet presAssocID="{3BF39AF3-3FD8-49D9-B0DC-88A31E2E361E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A6B5C-DC85-4B22-886C-16FC7D496149}" srcId="{25C35D77-0CE3-4117-993B-51AAF0803391}" destId="{8B6B6877-F1BB-4877-ABA0-A5B80946765A}" srcOrd="0" destOrd="0" parTransId="{1A472796-FB7C-4241-93E3-A4A69FFD351E}" sibTransId="{4F80B8F6-20EC-4DD7-A074-535091CC95EF}"/>
    <dgm:cxn modelId="{C802C251-6977-46D1-B452-7918262A1B44}" type="presOf" srcId="{3BF39AF3-3FD8-49D9-B0DC-88A31E2E361E}" destId="{08B63D21-DA05-4133-8CB0-56EB4941CE77}" srcOrd="0" destOrd="0" presId="urn:microsoft.com/office/officeart/2011/layout/TabList"/>
    <dgm:cxn modelId="{AED7315A-B29E-49E1-A6AE-2F1F16456CE7}" srcId="{25C35D77-0CE3-4117-993B-51AAF0803391}" destId="{69951D73-D48A-4D93-B618-3C1CDD64684C}" srcOrd="1" destOrd="0" parTransId="{1F3AD0FA-5705-4018-81CA-2757D2DDD7DE}" sibTransId="{C6E65B14-9912-4F03-BBED-730BBC1A5CDD}"/>
    <dgm:cxn modelId="{1EBA307C-3BB1-425B-A391-80E7268DA2B1}" type="presOf" srcId="{D6D64F8F-99C6-4F50-AB7A-18450C699411}" destId="{95D51370-6BDD-4B55-A403-7B2C39AD7385}" srcOrd="0" destOrd="0" presId="urn:microsoft.com/office/officeart/2011/layout/TabList"/>
    <dgm:cxn modelId="{C95AAA14-8D7C-434F-94BB-ED06EC9485AD}" srcId="{3BF39AF3-3FD8-49D9-B0DC-88A31E2E361E}" destId="{3887F0DB-59A4-4405-9A15-EEDDB060E866}" srcOrd="0" destOrd="0" parTransId="{40C78811-31F8-4974-81E5-EDFFD8ABFA2D}" sibTransId="{A6406475-4C3B-41F6-AFB4-783C30259DAB}"/>
    <dgm:cxn modelId="{D19E41F8-E0BB-4218-A4A8-4EEEDB707233}" srcId="{7E3D8FBE-47C9-4327-95CB-DF672F9D1514}" destId="{D6D64F8F-99C6-4F50-AB7A-18450C699411}" srcOrd="0" destOrd="0" parTransId="{B359C12D-4F30-4CB1-8124-FE59C8DAEB57}" sibTransId="{DFA03325-1414-48D9-B8AD-76C41AAF3425}"/>
    <dgm:cxn modelId="{8452E9CC-9B0A-49D3-A018-BACA285E6A42}" type="presOf" srcId="{867F9882-24D3-4F0B-922A-E2E4D9ABF375}" destId="{6B092264-5224-4256-8FD7-49999A8372C3}" srcOrd="0" destOrd="0" presId="urn:microsoft.com/office/officeart/2011/layout/TabList"/>
    <dgm:cxn modelId="{B9FC86AB-F09C-48EA-8C62-AF59604D0FF7}" type="presOf" srcId="{DB23D285-6007-4875-8331-0570A95CC71D}" destId="{73462953-96AD-430B-BC01-8BA691F3C5DC}" srcOrd="0" destOrd="0" presId="urn:microsoft.com/office/officeart/2011/layout/TabList"/>
    <dgm:cxn modelId="{848D0998-E366-4E11-846F-DAF435A05179}" srcId="{DB23D285-6007-4875-8331-0570A95CC71D}" destId="{E6A7837C-204F-498F-A785-1CD8131765D7}" srcOrd="0" destOrd="0" parTransId="{D92AA8D4-81E1-4AAA-A125-AB986D5AFF8D}" sibTransId="{5D53C07B-EC3E-456C-B91B-17FDBC38C42F}"/>
    <dgm:cxn modelId="{57C05AC0-A1D6-40F9-A4BE-45FDD6453A29}" srcId="{79956E2C-AF05-49F5-8AD1-BAEA0AB8649C}" destId="{3BF39AF3-3FD8-49D9-B0DC-88A31E2E361E}" srcOrd="3" destOrd="0" parTransId="{646F2360-0D41-492F-8D63-141EFCD777BC}" sibTransId="{E56A9104-BF22-4122-96AC-4AAECB7524FB}"/>
    <dgm:cxn modelId="{37DF4134-7FCA-432D-B05A-591C43556984}" type="presOf" srcId="{25C35D77-0CE3-4117-993B-51AAF0803391}" destId="{9DEB2219-79A6-4726-8AE7-3E858FCFBF60}" srcOrd="0" destOrd="0" presId="urn:microsoft.com/office/officeart/2011/layout/TabList"/>
    <dgm:cxn modelId="{E5344CE2-4BBD-409F-BEC3-2C3C707D4CC6}" type="presOf" srcId="{498D9107-7B80-42C8-97FC-2EDE221E8786}" destId="{326DD288-B23D-426B-8082-2189848C8F0F}" srcOrd="0" destOrd="0" presId="urn:microsoft.com/office/officeart/2011/layout/TabList"/>
    <dgm:cxn modelId="{B8CC39DA-975D-4E96-AAD7-7A54E19B97B1}" type="presOf" srcId="{79956E2C-AF05-49F5-8AD1-BAEA0AB8649C}" destId="{3C888400-A986-405F-A22C-93309887E3A9}" srcOrd="0" destOrd="0" presId="urn:microsoft.com/office/officeart/2011/layout/TabList"/>
    <dgm:cxn modelId="{32E53617-5E11-44DA-9DDD-4C12CE643FA9}" type="presOf" srcId="{E6A7837C-204F-498F-A785-1CD8131765D7}" destId="{09C150A3-0CC6-434D-9C82-314CB10397AB}" srcOrd="0" destOrd="0" presId="urn:microsoft.com/office/officeart/2011/layout/TabList"/>
    <dgm:cxn modelId="{B56D10AD-FA5B-40CF-8322-CAE4DA90E8D3}" srcId="{79956E2C-AF05-49F5-8AD1-BAEA0AB8649C}" destId="{DB23D285-6007-4875-8331-0570A95CC71D}" srcOrd="2" destOrd="0" parTransId="{537BC1AA-82F9-4415-A340-6FD5E068E798}" sibTransId="{92F48778-EB05-4062-B66F-CDE95D652610}"/>
    <dgm:cxn modelId="{91B5ED49-9EFC-43A1-BC2C-ED573F6D64E6}" srcId="{79956E2C-AF05-49F5-8AD1-BAEA0AB8649C}" destId="{7E3D8FBE-47C9-4327-95CB-DF672F9D1514}" srcOrd="0" destOrd="0" parTransId="{2CD716D6-1DBB-42AA-A9B6-C9723FA85600}" sibTransId="{59517150-D225-4DE1-A913-E2107E5F9CDD}"/>
    <dgm:cxn modelId="{1353850B-7CE6-4D97-9646-B25B32E108F4}" type="presOf" srcId="{8B6B6877-F1BB-4877-ABA0-A5B80946765A}" destId="{A57D6402-28F0-4B71-8C81-88CAF298F84F}" srcOrd="0" destOrd="0" presId="urn:microsoft.com/office/officeart/2011/layout/TabList"/>
    <dgm:cxn modelId="{5BFD1D0C-3583-4914-BACD-BB25DE079992}" srcId="{7E3D8FBE-47C9-4327-95CB-DF672F9D1514}" destId="{867F9882-24D3-4F0B-922A-E2E4D9ABF375}" srcOrd="1" destOrd="0" parTransId="{A0A8C28C-1758-46A1-9DD4-9F0B01E7E3A9}" sibTransId="{CFDBCA08-F3E4-4EF8-8331-115312AD0464}"/>
    <dgm:cxn modelId="{46868ED3-36EF-4556-B4E9-A697C65542A1}" srcId="{79956E2C-AF05-49F5-8AD1-BAEA0AB8649C}" destId="{25C35D77-0CE3-4117-993B-51AAF0803391}" srcOrd="1" destOrd="0" parTransId="{D1A003D5-197C-4DB5-AF14-11F053EAA1C6}" sibTransId="{67F1B44A-6023-4532-BFCF-A08D1FB795D5}"/>
    <dgm:cxn modelId="{F93BDBED-AC3E-4179-8D07-99CA35B4550E}" type="presOf" srcId="{69951D73-D48A-4D93-B618-3C1CDD64684C}" destId="{967FDD3F-261F-4BAB-9822-64228A22454B}" srcOrd="0" destOrd="0" presId="urn:microsoft.com/office/officeart/2011/layout/TabList"/>
    <dgm:cxn modelId="{036C310F-65BE-45F4-B3B4-E6567AC51AA4}" type="presOf" srcId="{7E3D8FBE-47C9-4327-95CB-DF672F9D1514}" destId="{75268478-EF96-4785-92FD-8B6ADEF01DDC}" srcOrd="0" destOrd="0" presId="urn:microsoft.com/office/officeart/2011/layout/TabList"/>
    <dgm:cxn modelId="{A326144C-CE05-44C9-A4EA-20642AEE2567}" type="presOf" srcId="{3887F0DB-59A4-4405-9A15-EEDDB060E866}" destId="{1E8D9747-1433-4CD4-899B-FE4244A571A7}" srcOrd="0" destOrd="0" presId="urn:microsoft.com/office/officeart/2011/layout/TabList"/>
    <dgm:cxn modelId="{2924A0D8-7E8D-4212-AA47-1A6B23D2AE15}" srcId="{3BF39AF3-3FD8-49D9-B0DC-88A31E2E361E}" destId="{498D9107-7B80-42C8-97FC-2EDE221E8786}" srcOrd="1" destOrd="0" parTransId="{C36E8E9F-C3A0-4AAB-894F-711EF6B3C7C0}" sibTransId="{75BDAE99-C1EA-48EB-8592-F4F188679F50}"/>
    <dgm:cxn modelId="{30A0981A-6B2F-4235-99C2-48E803654534}" type="presParOf" srcId="{3C888400-A986-405F-A22C-93309887E3A9}" destId="{EB4202DF-F46C-4848-8280-432D5AAA0080}" srcOrd="0" destOrd="0" presId="urn:microsoft.com/office/officeart/2011/layout/TabList"/>
    <dgm:cxn modelId="{EED06F4A-6B75-4833-96A2-24289EEA89F5}" type="presParOf" srcId="{EB4202DF-F46C-4848-8280-432D5AAA0080}" destId="{95D51370-6BDD-4B55-A403-7B2C39AD7385}" srcOrd="0" destOrd="0" presId="urn:microsoft.com/office/officeart/2011/layout/TabList"/>
    <dgm:cxn modelId="{95C152A0-2CEC-431E-B700-AB297F935B57}" type="presParOf" srcId="{EB4202DF-F46C-4848-8280-432D5AAA0080}" destId="{75268478-EF96-4785-92FD-8B6ADEF01DDC}" srcOrd="1" destOrd="0" presId="urn:microsoft.com/office/officeart/2011/layout/TabList"/>
    <dgm:cxn modelId="{F1F5D7DD-5AB4-4207-A784-9D94DDEFE9C2}" type="presParOf" srcId="{EB4202DF-F46C-4848-8280-432D5AAA0080}" destId="{A8D5C5BE-CC9F-4630-A88C-5F974E7277A1}" srcOrd="2" destOrd="0" presId="urn:microsoft.com/office/officeart/2011/layout/TabList"/>
    <dgm:cxn modelId="{869F0003-037E-4F32-97BF-87CD87CC4AD0}" type="presParOf" srcId="{3C888400-A986-405F-A22C-93309887E3A9}" destId="{6B092264-5224-4256-8FD7-49999A8372C3}" srcOrd="1" destOrd="0" presId="urn:microsoft.com/office/officeart/2011/layout/TabList"/>
    <dgm:cxn modelId="{9FCE375C-3A50-40F5-805A-6FBD58851607}" type="presParOf" srcId="{3C888400-A986-405F-A22C-93309887E3A9}" destId="{652ECE1C-A48C-421A-B607-6801650E8E09}" srcOrd="2" destOrd="0" presId="urn:microsoft.com/office/officeart/2011/layout/TabList"/>
    <dgm:cxn modelId="{82281FE5-8B6C-4CD7-93A8-0FFD4DF76A8C}" type="presParOf" srcId="{3C888400-A986-405F-A22C-93309887E3A9}" destId="{31BB839D-95A0-4A8C-AABC-6D6331674092}" srcOrd="3" destOrd="0" presId="urn:microsoft.com/office/officeart/2011/layout/TabList"/>
    <dgm:cxn modelId="{C219CC3F-35F2-4554-BB5C-5ECE06374D95}" type="presParOf" srcId="{31BB839D-95A0-4A8C-AABC-6D6331674092}" destId="{A57D6402-28F0-4B71-8C81-88CAF298F84F}" srcOrd="0" destOrd="0" presId="urn:microsoft.com/office/officeart/2011/layout/TabList"/>
    <dgm:cxn modelId="{8D902C03-460A-4DF5-B7DB-8746B814A8BD}" type="presParOf" srcId="{31BB839D-95A0-4A8C-AABC-6D6331674092}" destId="{9DEB2219-79A6-4726-8AE7-3E858FCFBF60}" srcOrd="1" destOrd="0" presId="urn:microsoft.com/office/officeart/2011/layout/TabList"/>
    <dgm:cxn modelId="{4AED55F5-4B11-4024-A728-FFF575A0A745}" type="presParOf" srcId="{31BB839D-95A0-4A8C-AABC-6D6331674092}" destId="{64DFB22C-1164-4B2F-B784-D75ADD1AFD05}" srcOrd="2" destOrd="0" presId="urn:microsoft.com/office/officeart/2011/layout/TabList"/>
    <dgm:cxn modelId="{F19206E3-5939-4D67-A1C2-623F25A538A3}" type="presParOf" srcId="{3C888400-A986-405F-A22C-93309887E3A9}" destId="{967FDD3F-261F-4BAB-9822-64228A22454B}" srcOrd="4" destOrd="0" presId="urn:microsoft.com/office/officeart/2011/layout/TabList"/>
    <dgm:cxn modelId="{AB788547-0C59-4739-A38B-914B137EF892}" type="presParOf" srcId="{3C888400-A986-405F-A22C-93309887E3A9}" destId="{0A823091-D734-4827-AEB0-3B8AAAD5BF3A}" srcOrd="5" destOrd="0" presId="urn:microsoft.com/office/officeart/2011/layout/TabList"/>
    <dgm:cxn modelId="{2F00D0CA-4086-4385-9037-9F18FF3E5F04}" type="presParOf" srcId="{3C888400-A986-405F-A22C-93309887E3A9}" destId="{0A7DD502-9397-4DD8-AD80-F87192DB56CB}" srcOrd="6" destOrd="0" presId="urn:microsoft.com/office/officeart/2011/layout/TabList"/>
    <dgm:cxn modelId="{4EE211FC-6437-47FD-B04F-439B3DB5F142}" type="presParOf" srcId="{0A7DD502-9397-4DD8-AD80-F87192DB56CB}" destId="{09C150A3-0CC6-434D-9C82-314CB10397AB}" srcOrd="0" destOrd="0" presId="urn:microsoft.com/office/officeart/2011/layout/TabList"/>
    <dgm:cxn modelId="{BCE32CC6-1FAE-440A-9903-D573A4A1DCA4}" type="presParOf" srcId="{0A7DD502-9397-4DD8-AD80-F87192DB56CB}" destId="{73462953-96AD-430B-BC01-8BA691F3C5DC}" srcOrd="1" destOrd="0" presId="urn:microsoft.com/office/officeart/2011/layout/TabList"/>
    <dgm:cxn modelId="{2BCA6BEE-3466-4EE8-9758-80816C8884B3}" type="presParOf" srcId="{0A7DD502-9397-4DD8-AD80-F87192DB56CB}" destId="{1096E482-69A7-4C93-A26A-15BC0EAEC094}" srcOrd="2" destOrd="0" presId="urn:microsoft.com/office/officeart/2011/layout/TabList"/>
    <dgm:cxn modelId="{8CA3214F-3D5E-4A87-BDA0-E784C97345A4}" type="presParOf" srcId="{3C888400-A986-405F-A22C-93309887E3A9}" destId="{769B8016-FFF4-4E67-AF25-BD9A78DBD821}" srcOrd="7" destOrd="0" presId="urn:microsoft.com/office/officeart/2011/layout/TabList"/>
    <dgm:cxn modelId="{31AE2E12-46E4-4868-9D72-50EFDBA16A3E}" type="presParOf" srcId="{3C888400-A986-405F-A22C-93309887E3A9}" destId="{C0DFCD25-2F3F-4A41-A76D-993FC3E05979}" srcOrd="8" destOrd="0" presId="urn:microsoft.com/office/officeart/2011/layout/TabList"/>
    <dgm:cxn modelId="{AC42A65D-B7E4-42A2-AB99-FB0B59BA0452}" type="presParOf" srcId="{C0DFCD25-2F3F-4A41-A76D-993FC3E05979}" destId="{1E8D9747-1433-4CD4-899B-FE4244A571A7}" srcOrd="0" destOrd="0" presId="urn:microsoft.com/office/officeart/2011/layout/TabList"/>
    <dgm:cxn modelId="{1FD229C5-49D9-45DE-AC6A-DB7B3F4EB395}" type="presParOf" srcId="{C0DFCD25-2F3F-4A41-A76D-993FC3E05979}" destId="{08B63D21-DA05-4133-8CB0-56EB4941CE77}" srcOrd="1" destOrd="0" presId="urn:microsoft.com/office/officeart/2011/layout/TabList"/>
    <dgm:cxn modelId="{79E979CC-AA30-4AFB-BEBF-141B056C35F1}" type="presParOf" srcId="{C0DFCD25-2F3F-4A41-A76D-993FC3E05979}" destId="{0C1E3C07-E521-4B18-BC45-AA0CF30906C8}" srcOrd="2" destOrd="0" presId="urn:microsoft.com/office/officeart/2011/layout/TabList"/>
    <dgm:cxn modelId="{583A3586-EF64-4CAD-B1F3-C8A47A81A78C}" type="presParOf" srcId="{3C888400-A986-405F-A22C-93309887E3A9}" destId="{326DD288-B23D-426B-8082-2189848C8F0F}" srcOrd="9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3E5866-C816-434F-9EDF-B337FDC1E46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B2B47-3D2D-4ADD-8F4C-879E53A6644E}">
      <dgm:prSet phldrT="[Text]"/>
      <dgm:spPr/>
      <dgm:t>
        <a:bodyPr/>
        <a:lstStyle/>
        <a:p>
          <a:r>
            <a:rPr lang="en-ID" dirty="0" smtClean="0"/>
            <a:t>5</a:t>
          </a:r>
          <a:endParaRPr lang="en-US" dirty="0"/>
        </a:p>
      </dgm:t>
    </dgm:pt>
    <dgm:pt modelId="{AC3DC076-8BA8-4AB8-968F-6A70513A4BA9}" type="parTrans" cxnId="{D978A73D-09AB-478C-A9A8-3D86DDA8A899}">
      <dgm:prSet/>
      <dgm:spPr/>
      <dgm:t>
        <a:bodyPr/>
        <a:lstStyle/>
        <a:p>
          <a:endParaRPr lang="en-US"/>
        </a:p>
      </dgm:t>
    </dgm:pt>
    <dgm:pt modelId="{4D279508-AF96-4FDB-B1C7-A59BCE6080F3}" type="sibTrans" cxnId="{D978A73D-09AB-478C-A9A8-3D86DDA8A899}">
      <dgm:prSet/>
      <dgm:spPr/>
      <dgm:t>
        <a:bodyPr/>
        <a:lstStyle/>
        <a:p>
          <a:endParaRPr lang="en-US"/>
        </a:p>
      </dgm:t>
    </dgm:pt>
    <dgm:pt modelId="{B06BAFB3-484B-4D4D-8A7F-E7462A30015E}">
      <dgm:prSet phldrT="[Text]"/>
      <dgm:spPr/>
      <dgm:t>
        <a:bodyPr/>
        <a:lstStyle/>
        <a:p>
          <a:r>
            <a:rPr lang="en-US" b="1" i="0" dirty="0" smtClean="0"/>
            <a:t>Carding</a:t>
          </a:r>
          <a:endParaRPr lang="en-US" dirty="0"/>
        </a:p>
      </dgm:t>
    </dgm:pt>
    <dgm:pt modelId="{00ADA7B6-5740-4545-81E5-344E387FE0A0}" type="parTrans" cxnId="{971CCAC7-3DEB-4F30-BD42-898A2E03F96E}">
      <dgm:prSet/>
      <dgm:spPr/>
      <dgm:t>
        <a:bodyPr/>
        <a:lstStyle/>
        <a:p>
          <a:endParaRPr lang="en-US"/>
        </a:p>
      </dgm:t>
    </dgm:pt>
    <dgm:pt modelId="{72747984-26D9-49A0-8402-116C877FD688}" type="sibTrans" cxnId="{971CCAC7-3DEB-4F30-BD42-898A2E03F96E}">
      <dgm:prSet/>
      <dgm:spPr/>
      <dgm:t>
        <a:bodyPr/>
        <a:lstStyle/>
        <a:p>
          <a:endParaRPr lang="en-US"/>
        </a:p>
      </dgm:t>
    </dgm:pt>
    <dgm:pt modelId="{F60D4B12-0F6B-49A3-99D3-8CB130F4290F}">
      <dgm:prSet phldrT="[Text]"/>
      <dgm:spPr/>
      <dgm:t>
        <a:bodyPr/>
        <a:lstStyle/>
        <a:p>
          <a:r>
            <a:rPr lang="en-US" b="0" i="0" dirty="0" err="1" smtClean="0"/>
            <a:t>kejahatan</a:t>
          </a:r>
          <a:r>
            <a:rPr lang="en-US" b="0" i="0" dirty="0" smtClean="0"/>
            <a:t> yang </a:t>
          </a:r>
          <a:r>
            <a:rPr lang="en-US" b="0" i="0" dirty="0" err="1" smtClean="0"/>
            <a:t>dilakukan</a:t>
          </a:r>
          <a:r>
            <a:rPr lang="en-US" b="0" i="0" dirty="0" smtClean="0"/>
            <a:t>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mencuri</a:t>
          </a:r>
          <a:r>
            <a:rPr lang="en-US" b="0" i="0" dirty="0" smtClean="0"/>
            <a:t> </a:t>
          </a:r>
          <a:r>
            <a:rPr lang="en-US" b="0" i="0" dirty="0" err="1" smtClean="0"/>
            <a:t>nomor</a:t>
          </a:r>
          <a:r>
            <a:rPr lang="en-US" b="0" i="0" dirty="0" smtClean="0"/>
            <a:t> </a:t>
          </a:r>
          <a:r>
            <a:rPr lang="en-US" b="0" i="0" dirty="0" err="1" smtClean="0"/>
            <a:t>kartu</a:t>
          </a:r>
          <a:r>
            <a:rPr lang="en-US" b="0" i="0" dirty="0" smtClean="0"/>
            <a:t> </a:t>
          </a:r>
          <a:r>
            <a:rPr lang="en-US" b="0" i="0" dirty="0" err="1" smtClean="0"/>
            <a:t>kredit</a:t>
          </a:r>
          <a:r>
            <a:rPr lang="en-US" b="0" i="0" dirty="0" smtClean="0"/>
            <a:t> </a:t>
          </a:r>
          <a:r>
            <a:rPr lang="en-US" b="0" i="0" dirty="0" err="1" smtClean="0"/>
            <a:t>milik</a:t>
          </a:r>
          <a:r>
            <a:rPr lang="en-US" b="0" i="0" dirty="0" smtClean="0"/>
            <a:t> orang lain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kemudian</a:t>
          </a:r>
          <a:r>
            <a:rPr lang="en-US" b="0" i="0" dirty="0" smtClean="0"/>
            <a:t> </a:t>
          </a:r>
          <a:r>
            <a:rPr lang="en-US" b="0" i="0" dirty="0" err="1" smtClean="0"/>
            <a:t>kartu</a:t>
          </a:r>
          <a:r>
            <a:rPr lang="en-US" b="0" i="0" dirty="0" smtClean="0"/>
            <a:t> </a:t>
          </a:r>
          <a:r>
            <a:rPr lang="en-US" b="0" i="0" dirty="0" err="1" smtClean="0"/>
            <a:t>kredit</a:t>
          </a:r>
          <a:r>
            <a:rPr lang="en-US" b="0" i="0" dirty="0" smtClean="0"/>
            <a:t> </a:t>
          </a:r>
          <a:r>
            <a:rPr lang="en-US" b="0" i="0" dirty="0" err="1" smtClean="0"/>
            <a:t>tersebut</a:t>
          </a:r>
          <a:r>
            <a:rPr lang="en-US" b="0" i="0" dirty="0" smtClean="0"/>
            <a:t> </a:t>
          </a:r>
          <a:r>
            <a:rPr lang="en-US" b="0" i="0" dirty="0" err="1" smtClean="0"/>
            <a:t>digunakan</a:t>
          </a:r>
          <a:r>
            <a:rPr lang="en-US" b="0" i="0" dirty="0" smtClean="0"/>
            <a:t> </a:t>
          </a:r>
          <a:r>
            <a:rPr lang="en-US" b="0" i="0" dirty="0" err="1" smtClean="0"/>
            <a:t>oleh</a:t>
          </a:r>
          <a:r>
            <a:rPr lang="en-US" b="0" i="0" dirty="0" smtClean="0"/>
            <a:t> </a:t>
          </a:r>
          <a:r>
            <a:rPr lang="en-US" b="0" i="0" dirty="0" err="1" smtClean="0"/>
            <a:t>pelaku</a:t>
          </a:r>
          <a:r>
            <a:rPr lang="en-US" b="0" i="0" dirty="0" smtClean="0"/>
            <a:t> </a:t>
          </a:r>
          <a:r>
            <a:rPr lang="en-US" b="0" i="0" dirty="0" err="1" smtClean="0"/>
            <a:t>tanpa</a:t>
          </a:r>
          <a:r>
            <a:rPr lang="en-US" b="0" i="0" dirty="0" smtClean="0"/>
            <a:t> </a:t>
          </a:r>
          <a:r>
            <a:rPr lang="en-US" b="0" i="0" dirty="0" err="1" smtClean="0"/>
            <a:t>sepengetahuan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pemilik</a:t>
          </a:r>
          <a:r>
            <a:rPr lang="en-US" b="0" i="0" dirty="0" smtClean="0"/>
            <a:t> </a:t>
          </a:r>
          <a:r>
            <a:rPr lang="en-US" b="0" i="0" dirty="0" err="1" smtClean="0"/>
            <a:t>kartu</a:t>
          </a:r>
          <a:r>
            <a:rPr lang="en-US" b="0" i="0" dirty="0" smtClean="0"/>
            <a:t> </a:t>
          </a:r>
          <a:r>
            <a:rPr lang="en-US" b="0" i="0" dirty="0" err="1" smtClean="0"/>
            <a:t>tersebut</a:t>
          </a:r>
          <a:endParaRPr lang="en-US" dirty="0"/>
        </a:p>
      </dgm:t>
    </dgm:pt>
    <dgm:pt modelId="{9593239C-CAFF-40FA-BDC9-8C046E163331}" type="parTrans" cxnId="{8FC32D0A-8F17-4E2D-874C-A4C56A66BA7A}">
      <dgm:prSet/>
      <dgm:spPr/>
      <dgm:t>
        <a:bodyPr/>
        <a:lstStyle/>
        <a:p>
          <a:endParaRPr lang="en-US"/>
        </a:p>
      </dgm:t>
    </dgm:pt>
    <dgm:pt modelId="{ACCC58A3-15C7-41B2-BE18-83151A5D354D}" type="sibTrans" cxnId="{8FC32D0A-8F17-4E2D-874C-A4C56A66BA7A}">
      <dgm:prSet/>
      <dgm:spPr/>
      <dgm:t>
        <a:bodyPr/>
        <a:lstStyle/>
        <a:p>
          <a:endParaRPr lang="en-US"/>
        </a:p>
      </dgm:t>
    </dgm:pt>
    <dgm:pt modelId="{94F38644-9E39-4086-8DF8-EA2EF4697D8F}">
      <dgm:prSet phldrT="[Text]"/>
      <dgm:spPr/>
      <dgm:t>
        <a:bodyPr/>
        <a:lstStyle/>
        <a:p>
          <a:r>
            <a:rPr lang="en-ID" dirty="0" smtClean="0"/>
            <a:t>6</a:t>
          </a:r>
          <a:endParaRPr lang="en-US" dirty="0"/>
        </a:p>
      </dgm:t>
    </dgm:pt>
    <dgm:pt modelId="{3DB17007-360C-431A-B1D2-5A5D1BE0145A}" type="parTrans" cxnId="{7AD5B764-997B-4611-B90D-D142C4792EE1}">
      <dgm:prSet/>
      <dgm:spPr/>
      <dgm:t>
        <a:bodyPr/>
        <a:lstStyle/>
        <a:p>
          <a:endParaRPr lang="en-US"/>
        </a:p>
      </dgm:t>
    </dgm:pt>
    <dgm:pt modelId="{24FBFBBE-93C2-4240-B523-60B282BE24DD}" type="sibTrans" cxnId="{7AD5B764-997B-4611-B90D-D142C4792EE1}">
      <dgm:prSet/>
      <dgm:spPr/>
      <dgm:t>
        <a:bodyPr/>
        <a:lstStyle/>
        <a:p>
          <a:endParaRPr lang="en-US"/>
        </a:p>
      </dgm:t>
    </dgm:pt>
    <dgm:pt modelId="{AEB3C67E-5A4E-4F63-AB46-57A2A5269177}">
      <dgm:prSet phldrT="[Text]"/>
      <dgm:spPr/>
      <dgm:t>
        <a:bodyPr/>
        <a:lstStyle/>
        <a:p>
          <a:r>
            <a:rPr lang="en-US" b="1" i="0" dirty="0" smtClean="0"/>
            <a:t>Cracking</a:t>
          </a:r>
          <a:endParaRPr lang="en-US" dirty="0"/>
        </a:p>
      </dgm:t>
    </dgm:pt>
    <dgm:pt modelId="{9DBC23F4-B135-4423-B21F-093F160740BF}" type="parTrans" cxnId="{1EF91E37-B448-4B7A-B932-206BDAF24EE9}">
      <dgm:prSet/>
      <dgm:spPr/>
      <dgm:t>
        <a:bodyPr/>
        <a:lstStyle/>
        <a:p>
          <a:endParaRPr lang="en-US"/>
        </a:p>
      </dgm:t>
    </dgm:pt>
    <dgm:pt modelId="{73C7FD25-B8CF-46AB-9D9C-B149145DDA02}" type="sibTrans" cxnId="{1EF91E37-B448-4B7A-B932-206BDAF24EE9}">
      <dgm:prSet/>
      <dgm:spPr/>
      <dgm:t>
        <a:bodyPr/>
        <a:lstStyle/>
        <a:p>
          <a:endParaRPr lang="en-US"/>
        </a:p>
      </dgm:t>
    </dgm:pt>
    <dgm:pt modelId="{05501861-5D59-4B7C-9ACE-A6C2953190CB}">
      <dgm:prSet phldrT="[Text]"/>
      <dgm:spPr/>
      <dgm:t>
        <a:bodyPr/>
        <a:lstStyle/>
        <a:p>
          <a:r>
            <a:rPr lang="en-US" b="0" i="0" dirty="0" err="1" smtClean="0"/>
            <a:t>pembajakan</a:t>
          </a:r>
          <a:r>
            <a:rPr lang="en-US" b="0" i="0" dirty="0" smtClean="0"/>
            <a:t> account </a:t>
          </a:r>
          <a:r>
            <a:rPr lang="en-US" b="0" i="0" dirty="0" err="1" smtClean="0"/>
            <a:t>milik</a:t>
          </a:r>
          <a:r>
            <a:rPr lang="en-US" b="0" i="0" dirty="0" smtClean="0"/>
            <a:t> orang lain, </a:t>
          </a:r>
          <a:r>
            <a:rPr lang="en-US" b="0" i="0" dirty="0" err="1" smtClean="0"/>
            <a:t>pembajakan</a:t>
          </a:r>
          <a:r>
            <a:rPr lang="en-US" b="0" i="0" dirty="0" smtClean="0"/>
            <a:t> situs web, probing, </a:t>
          </a:r>
          <a:r>
            <a:rPr lang="en-US" b="0" i="0" dirty="0" err="1" smtClean="0"/>
            <a:t>menyebarkan</a:t>
          </a:r>
          <a:r>
            <a:rPr lang="en-US" b="0" i="0" dirty="0" smtClean="0"/>
            <a:t> virus, </a:t>
          </a:r>
          <a:r>
            <a:rPr lang="en-US" b="0" i="0" dirty="0" err="1" smtClean="0"/>
            <a:t>hingga</a:t>
          </a:r>
          <a:r>
            <a:rPr lang="en-US" b="0" i="0" dirty="0" smtClean="0"/>
            <a:t> </a:t>
          </a:r>
          <a:r>
            <a:rPr lang="en-US" b="0" i="0" dirty="0" err="1" smtClean="0"/>
            <a:t>serangan</a:t>
          </a:r>
          <a:r>
            <a:rPr lang="en-US" b="0" i="0" dirty="0" smtClean="0"/>
            <a:t> Dos (Denial Of Service)</a:t>
          </a:r>
          <a:endParaRPr lang="en-US" dirty="0"/>
        </a:p>
      </dgm:t>
    </dgm:pt>
    <dgm:pt modelId="{8FFCF130-2C41-4A4F-8ED9-D01A838B977C}" type="parTrans" cxnId="{459D6103-0F2B-4BC0-81DF-521DA3957FAE}">
      <dgm:prSet/>
      <dgm:spPr/>
      <dgm:t>
        <a:bodyPr/>
        <a:lstStyle/>
        <a:p>
          <a:endParaRPr lang="en-US"/>
        </a:p>
      </dgm:t>
    </dgm:pt>
    <dgm:pt modelId="{5376ED1B-1C92-43C9-8CFD-2F0DDFFEBFC6}" type="sibTrans" cxnId="{459D6103-0F2B-4BC0-81DF-521DA3957FAE}">
      <dgm:prSet/>
      <dgm:spPr/>
      <dgm:t>
        <a:bodyPr/>
        <a:lstStyle/>
        <a:p>
          <a:endParaRPr lang="en-US"/>
        </a:p>
      </dgm:t>
    </dgm:pt>
    <dgm:pt modelId="{6544E374-9557-4603-822B-108F7B06D130}">
      <dgm:prSet phldrT="[Text]"/>
      <dgm:spPr/>
      <dgm:t>
        <a:bodyPr/>
        <a:lstStyle/>
        <a:p>
          <a:r>
            <a:rPr lang="en-ID" dirty="0" smtClean="0"/>
            <a:t>7</a:t>
          </a:r>
          <a:endParaRPr lang="en-US" dirty="0"/>
        </a:p>
      </dgm:t>
    </dgm:pt>
    <dgm:pt modelId="{B08E5BB6-6234-47D8-A759-57585116F29E}" type="parTrans" cxnId="{9192F756-29FC-4DC5-B089-EC6D57629637}">
      <dgm:prSet/>
      <dgm:spPr/>
      <dgm:t>
        <a:bodyPr/>
        <a:lstStyle/>
        <a:p>
          <a:endParaRPr lang="en-US"/>
        </a:p>
      </dgm:t>
    </dgm:pt>
    <dgm:pt modelId="{3295231E-5995-4511-AD7F-6C4FAC65BED5}" type="sibTrans" cxnId="{9192F756-29FC-4DC5-B089-EC6D57629637}">
      <dgm:prSet/>
      <dgm:spPr/>
      <dgm:t>
        <a:bodyPr/>
        <a:lstStyle/>
        <a:p>
          <a:endParaRPr lang="en-US"/>
        </a:p>
      </dgm:t>
    </dgm:pt>
    <dgm:pt modelId="{B536A4AC-C62B-4B5E-AEDB-EAF1746347EA}">
      <dgm:prSet phldrT="[Text]"/>
      <dgm:spPr/>
      <dgm:t>
        <a:bodyPr/>
        <a:lstStyle/>
        <a:p>
          <a:r>
            <a:rPr lang="en-US" b="1" i="0" dirty="0" smtClean="0"/>
            <a:t>Cybersquatting </a:t>
          </a:r>
          <a:r>
            <a:rPr lang="en-US" b="1" i="0" dirty="0" err="1" smtClean="0"/>
            <a:t>dan</a:t>
          </a:r>
          <a:r>
            <a:rPr lang="en-US" b="1" i="0" dirty="0" smtClean="0"/>
            <a:t> </a:t>
          </a:r>
          <a:r>
            <a:rPr lang="en-US" b="1" i="0" dirty="0" err="1" smtClean="0"/>
            <a:t>Typosquatting</a:t>
          </a:r>
          <a:endParaRPr lang="en-US" dirty="0"/>
        </a:p>
      </dgm:t>
    </dgm:pt>
    <dgm:pt modelId="{F423E3F7-A12A-44D7-BF75-FD803C114EAA}" type="parTrans" cxnId="{6B066304-9334-4D9E-B341-29EBC381FBB4}">
      <dgm:prSet/>
      <dgm:spPr/>
      <dgm:t>
        <a:bodyPr/>
        <a:lstStyle/>
        <a:p>
          <a:endParaRPr lang="en-US"/>
        </a:p>
      </dgm:t>
    </dgm:pt>
    <dgm:pt modelId="{86730F36-E1C2-4CB2-BE6F-94EFF741C21D}" type="sibTrans" cxnId="{6B066304-9334-4D9E-B341-29EBC381FBB4}">
      <dgm:prSet/>
      <dgm:spPr/>
      <dgm:t>
        <a:bodyPr/>
        <a:lstStyle/>
        <a:p>
          <a:endParaRPr lang="en-US"/>
        </a:p>
      </dgm:t>
    </dgm:pt>
    <dgm:pt modelId="{79730251-E309-4AD4-9C7C-FDBCD79814AC}">
      <dgm:prSet phldrT="[Text]"/>
      <dgm:spPr/>
      <dgm:t>
        <a:bodyPr/>
        <a:lstStyle/>
        <a:p>
          <a:r>
            <a:rPr lang="en-US" b="0" i="0" dirty="0" err="1" smtClean="0"/>
            <a:t>kejahatan</a:t>
          </a:r>
          <a:r>
            <a:rPr lang="en-US" b="0" i="0" dirty="0" smtClean="0"/>
            <a:t> yang </a:t>
          </a:r>
          <a:r>
            <a:rPr lang="en-US" b="0" i="0" dirty="0" err="1" smtClean="0"/>
            <a:t>dilakukan</a:t>
          </a:r>
          <a:r>
            <a:rPr lang="en-US" b="0" i="0" dirty="0" smtClean="0"/>
            <a:t>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cara</a:t>
          </a:r>
          <a:r>
            <a:rPr lang="en-US" b="0" i="0" dirty="0" smtClean="0"/>
            <a:t> </a:t>
          </a:r>
          <a:r>
            <a:rPr lang="en-US" b="0" i="0" dirty="0" err="1" smtClean="0"/>
            <a:t>mendaftarkan</a:t>
          </a:r>
          <a:r>
            <a:rPr lang="en-US" b="0" i="0" dirty="0" smtClean="0"/>
            <a:t> domain </a:t>
          </a:r>
          <a:r>
            <a:rPr lang="en-US" b="0" i="0" dirty="0" err="1" smtClean="0"/>
            <a:t>nama</a:t>
          </a:r>
          <a:r>
            <a:rPr lang="en-US" b="0" i="0" dirty="0" smtClean="0"/>
            <a:t> </a:t>
          </a:r>
          <a:r>
            <a:rPr lang="en-US" b="0" i="0" dirty="0" err="1" smtClean="0"/>
            <a:t>perusahaan</a:t>
          </a:r>
          <a:r>
            <a:rPr lang="en-US" b="0" i="0" dirty="0" smtClean="0"/>
            <a:t> orang lain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kemudian</a:t>
          </a:r>
          <a:r>
            <a:rPr lang="en-US" b="0" i="0" dirty="0" smtClean="0"/>
            <a:t> </a:t>
          </a:r>
          <a:r>
            <a:rPr lang="en-US" b="0" i="0" dirty="0" err="1" smtClean="0"/>
            <a:t>berusaha</a:t>
          </a:r>
          <a:r>
            <a:rPr lang="en-US" b="0" i="0" dirty="0" smtClean="0"/>
            <a:t> </a:t>
          </a:r>
          <a:r>
            <a:rPr lang="en-US" b="0" i="0" dirty="0" err="1" smtClean="0"/>
            <a:t>menjualnya</a:t>
          </a:r>
          <a:r>
            <a:rPr lang="en-US" b="0" i="0" dirty="0" smtClean="0"/>
            <a:t> </a:t>
          </a:r>
          <a:r>
            <a:rPr lang="en-US" b="0" i="0" dirty="0" err="1" smtClean="0"/>
            <a:t>kepada</a:t>
          </a:r>
          <a:r>
            <a:rPr lang="en-US" b="0" i="0" dirty="0" smtClean="0"/>
            <a:t> </a:t>
          </a:r>
          <a:r>
            <a:rPr lang="en-US" b="0" i="0" dirty="0" err="1" smtClean="0"/>
            <a:t>perusahaan</a:t>
          </a:r>
          <a:r>
            <a:rPr lang="en-US" b="0" i="0" dirty="0" smtClean="0"/>
            <a:t> </a:t>
          </a:r>
          <a:r>
            <a:rPr lang="en-US" b="0" i="0" dirty="0" err="1" smtClean="0"/>
            <a:t>tersebut</a:t>
          </a:r>
          <a:r>
            <a:rPr lang="en-US" b="0" i="0" dirty="0" smtClean="0"/>
            <a:t>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harga</a:t>
          </a:r>
          <a:r>
            <a:rPr lang="en-US" b="0" i="0" dirty="0" smtClean="0"/>
            <a:t> yang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mahal</a:t>
          </a:r>
          <a:endParaRPr lang="en-US" dirty="0"/>
        </a:p>
      </dgm:t>
    </dgm:pt>
    <dgm:pt modelId="{253F9AB1-BC42-4391-990A-13AB1C396EB0}" type="parTrans" cxnId="{52EE8287-E267-416F-A119-7CC2B98A865D}">
      <dgm:prSet/>
      <dgm:spPr/>
      <dgm:t>
        <a:bodyPr/>
        <a:lstStyle/>
        <a:p>
          <a:endParaRPr lang="en-US"/>
        </a:p>
      </dgm:t>
    </dgm:pt>
    <dgm:pt modelId="{3CD1DDED-0DF2-4302-ACDE-14297A866D7F}" type="sibTrans" cxnId="{52EE8287-E267-416F-A119-7CC2B98A865D}">
      <dgm:prSet/>
      <dgm:spPr/>
      <dgm:t>
        <a:bodyPr/>
        <a:lstStyle/>
        <a:p>
          <a:endParaRPr lang="en-US"/>
        </a:p>
      </dgm:t>
    </dgm:pt>
    <dgm:pt modelId="{0BBA8EF5-C33C-445B-8D45-2D7A749599A2}">
      <dgm:prSet phldrT="[Text]"/>
      <dgm:spPr/>
      <dgm:t>
        <a:bodyPr/>
        <a:lstStyle/>
        <a:p>
          <a:r>
            <a:rPr lang="en-ID" dirty="0" smtClean="0"/>
            <a:t>8</a:t>
          </a:r>
          <a:endParaRPr lang="en-US" dirty="0"/>
        </a:p>
      </dgm:t>
    </dgm:pt>
    <dgm:pt modelId="{F466A202-5308-439A-99E1-F87C87A038AA}" type="parTrans" cxnId="{985ED52C-57C9-4A58-A0CF-6E24AD31861F}">
      <dgm:prSet/>
      <dgm:spPr/>
      <dgm:t>
        <a:bodyPr/>
        <a:lstStyle/>
        <a:p>
          <a:endParaRPr lang="en-US"/>
        </a:p>
      </dgm:t>
    </dgm:pt>
    <dgm:pt modelId="{8700EBCE-030C-40F4-B29E-CBDA26BBD2E1}" type="sibTrans" cxnId="{985ED52C-57C9-4A58-A0CF-6E24AD31861F}">
      <dgm:prSet/>
      <dgm:spPr/>
      <dgm:t>
        <a:bodyPr/>
        <a:lstStyle/>
        <a:p>
          <a:endParaRPr lang="en-US"/>
        </a:p>
      </dgm:t>
    </dgm:pt>
    <dgm:pt modelId="{D08A3E7C-AB3A-4DBC-AC76-12B853BEE5B3}">
      <dgm:prSet phldrT="[Text]"/>
      <dgm:spPr/>
      <dgm:t>
        <a:bodyPr/>
        <a:lstStyle/>
        <a:p>
          <a:r>
            <a:rPr lang="en-US" b="1" i="0" dirty="0" smtClean="0"/>
            <a:t>Cyber </a:t>
          </a:r>
          <a:r>
            <a:rPr lang="en-US" b="1" i="0" dirty="0" err="1" smtClean="0"/>
            <a:t>Terorism</a:t>
          </a:r>
          <a:endParaRPr lang="en-US" dirty="0"/>
        </a:p>
      </dgm:t>
    </dgm:pt>
    <dgm:pt modelId="{2301958C-3472-4994-901D-C6E78EC05416}" type="parTrans" cxnId="{89F9F8B1-9F02-414F-A726-5FC27768A2E4}">
      <dgm:prSet/>
      <dgm:spPr/>
      <dgm:t>
        <a:bodyPr/>
        <a:lstStyle/>
        <a:p>
          <a:endParaRPr lang="en-US"/>
        </a:p>
      </dgm:t>
    </dgm:pt>
    <dgm:pt modelId="{EDEC8CE2-CF88-4E5D-B5B6-7C6280562948}" type="sibTrans" cxnId="{89F9F8B1-9F02-414F-A726-5FC27768A2E4}">
      <dgm:prSet/>
      <dgm:spPr/>
      <dgm:t>
        <a:bodyPr/>
        <a:lstStyle/>
        <a:p>
          <a:endParaRPr lang="en-US"/>
        </a:p>
      </dgm:t>
    </dgm:pt>
    <dgm:pt modelId="{0C725CD6-A702-456D-A771-A16FD9D36FA0}">
      <dgm:prSet phldrT="[Text]"/>
      <dgm:spPr/>
      <dgm:t>
        <a:bodyPr/>
        <a:lstStyle/>
        <a:p>
          <a:r>
            <a:rPr lang="en-US" b="0" i="0" dirty="0" err="1" smtClean="0"/>
            <a:t>Tindakan</a:t>
          </a:r>
          <a:r>
            <a:rPr lang="en-US" b="0" i="0" dirty="0" smtClean="0"/>
            <a:t> cybercrime </a:t>
          </a:r>
          <a:r>
            <a:rPr lang="en-US" b="0" i="0" dirty="0" err="1" smtClean="0"/>
            <a:t>termasuk</a:t>
          </a:r>
          <a:r>
            <a:rPr lang="en-US" b="0" i="0" dirty="0" smtClean="0"/>
            <a:t> cyber </a:t>
          </a:r>
          <a:r>
            <a:rPr lang="en-US" b="0" i="0" dirty="0" err="1" smtClean="0"/>
            <a:t>terorism</a:t>
          </a:r>
          <a:r>
            <a:rPr lang="en-US" b="0" i="0" dirty="0" smtClean="0"/>
            <a:t> </a:t>
          </a:r>
          <a:r>
            <a:rPr lang="en-US" b="0" i="0" dirty="0" err="1" smtClean="0"/>
            <a:t>jika</a:t>
          </a:r>
          <a:r>
            <a:rPr lang="en-US" b="0" i="0" dirty="0" smtClean="0"/>
            <a:t> </a:t>
          </a:r>
          <a:r>
            <a:rPr lang="en-US" b="0" i="0" dirty="0" err="1" smtClean="0"/>
            <a:t>mengancam</a:t>
          </a:r>
          <a:r>
            <a:rPr lang="en-US" b="0" i="0" dirty="0" smtClean="0"/>
            <a:t> </a:t>
          </a:r>
          <a:r>
            <a:rPr lang="en-US" b="0" i="0" dirty="0" err="1" smtClean="0"/>
            <a:t>pemerintah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warganegara</a:t>
          </a:r>
          <a:r>
            <a:rPr lang="en-US" b="0" i="0" dirty="0" smtClean="0"/>
            <a:t>, </a:t>
          </a:r>
          <a:r>
            <a:rPr lang="en-US" b="0" i="0" dirty="0" err="1" smtClean="0"/>
            <a:t>termasuk</a:t>
          </a:r>
          <a:r>
            <a:rPr lang="en-US" b="0" i="0" dirty="0" smtClean="0"/>
            <a:t> cracking </a:t>
          </a:r>
          <a:r>
            <a:rPr lang="en-US" b="0" i="0" dirty="0" err="1" smtClean="0"/>
            <a:t>ke</a:t>
          </a:r>
          <a:r>
            <a:rPr lang="en-US" b="0" i="0" dirty="0" smtClean="0"/>
            <a:t> situs </a:t>
          </a:r>
          <a:r>
            <a:rPr lang="en-US" b="0" i="0" dirty="0" err="1" smtClean="0"/>
            <a:t>pemerintah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militer</a:t>
          </a:r>
          <a:endParaRPr lang="en-US" dirty="0"/>
        </a:p>
      </dgm:t>
    </dgm:pt>
    <dgm:pt modelId="{70675214-A284-4198-AAE6-2744D3B991D4}" type="parTrans" cxnId="{7B45CA3F-8F03-492D-825F-AF1301BA8C39}">
      <dgm:prSet/>
      <dgm:spPr/>
      <dgm:t>
        <a:bodyPr/>
        <a:lstStyle/>
        <a:p>
          <a:endParaRPr lang="en-US"/>
        </a:p>
      </dgm:t>
    </dgm:pt>
    <dgm:pt modelId="{17AC8B2F-DDF2-4596-B281-C3C8B4E7A0FE}" type="sibTrans" cxnId="{7B45CA3F-8F03-492D-825F-AF1301BA8C39}">
      <dgm:prSet/>
      <dgm:spPr/>
      <dgm:t>
        <a:bodyPr/>
        <a:lstStyle/>
        <a:p>
          <a:endParaRPr lang="en-US"/>
        </a:p>
      </dgm:t>
    </dgm:pt>
    <dgm:pt modelId="{382A8B20-9D76-41E1-A5EE-45339F8572BA}" type="pres">
      <dgm:prSet presAssocID="{743E5866-C816-434F-9EDF-B337FDC1E4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1F43FFB-0CC8-4C54-BE59-0417C7BDE359}" type="pres">
      <dgm:prSet presAssocID="{9B1B2B47-3D2D-4ADD-8F4C-879E53A6644E}" presName="composite" presStyleCnt="0"/>
      <dgm:spPr/>
    </dgm:pt>
    <dgm:pt modelId="{1E0F9668-7496-4A4E-9CB4-092FD45B0822}" type="pres">
      <dgm:prSet presAssocID="{9B1B2B47-3D2D-4ADD-8F4C-879E53A6644E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3BF34-3839-4559-8487-32125204EAED}" type="pres">
      <dgm:prSet presAssocID="{9B1B2B47-3D2D-4ADD-8F4C-879E53A6644E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2DA2F-EA1D-4F01-90F8-83782E6BC319}" type="pres">
      <dgm:prSet presAssocID="{9B1B2B47-3D2D-4ADD-8F4C-879E53A6644E}" presName="Accent" presStyleLbl="parChTrans1D1" presStyleIdx="0" presStyleCnt="4"/>
      <dgm:spPr/>
    </dgm:pt>
    <dgm:pt modelId="{9256B775-B153-4831-B693-618C3D2C9C12}" type="pres">
      <dgm:prSet presAssocID="{9B1B2B47-3D2D-4ADD-8F4C-879E53A6644E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87473-50CC-4277-92DB-6AC2878819D4}" type="pres">
      <dgm:prSet presAssocID="{4D279508-AF96-4FDB-B1C7-A59BCE6080F3}" presName="sibTrans" presStyleCnt="0"/>
      <dgm:spPr/>
    </dgm:pt>
    <dgm:pt modelId="{AA4591C6-432D-4D07-B82D-ABE103DCDE17}" type="pres">
      <dgm:prSet presAssocID="{94F38644-9E39-4086-8DF8-EA2EF4697D8F}" presName="composite" presStyleCnt="0"/>
      <dgm:spPr/>
    </dgm:pt>
    <dgm:pt modelId="{7DD28C82-0FF9-4E38-978C-5F8E6C8FF318}" type="pres">
      <dgm:prSet presAssocID="{94F38644-9E39-4086-8DF8-EA2EF4697D8F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3C502-9A37-4DBB-BCBC-D011DE974FFF}" type="pres">
      <dgm:prSet presAssocID="{94F38644-9E39-4086-8DF8-EA2EF4697D8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8ADC4-0409-4061-AD3B-5AEEAD43D191}" type="pres">
      <dgm:prSet presAssocID="{94F38644-9E39-4086-8DF8-EA2EF4697D8F}" presName="Accent" presStyleLbl="parChTrans1D1" presStyleIdx="1" presStyleCnt="4"/>
      <dgm:spPr/>
    </dgm:pt>
    <dgm:pt modelId="{D9209B6E-468E-4C10-B3A0-1B478442B763}" type="pres">
      <dgm:prSet presAssocID="{94F38644-9E39-4086-8DF8-EA2EF4697D8F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E903A-78FC-4D40-A3EE-FFEFF1E7B6CF}" type="pres">
      <dgm:prSet presAssocID="{24FBFBBE-93C2-4240-B523-60B282BE24DD}" presName="sibTrans" presStyleCnt="0"/>
      <dgm:spPr/>
    </dgm:pt>
    <dgm:pt modelId="{6E1C8C21-F3E6-4CC9-949A-B43598E09F70}" type="pres">
      <dgm:prSet presAssocID="{6544E374-9557-4603-822B-108F7B06D130}" presName="composite" presStyleCnt="0"/>
      <dgm:spPr/>
    </dgm:pt>
    <dgm:pt modelId="{AED30DA5-9512-40C3-AC93-AE14C7B756B7}" type="pres">
      <dgm:prSet presAssocID="{6544E374-9557-4603-822B-108F7B06D130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C4E26-CB9B-49ED-99D6-4B8057845B37}" type="pres">
      <dgm:prSet presAssocID="{6544E374-9557-4603-822B-108F7B06D130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75DF-3D5F-43E9-8BCB-BE9B3C268061}" type="pres">
      <dgm:prSet presAssocID="{6544E374-9557-4603-822B-108F7B06D130}" presName="Accent" presStyleLbl="parChTrans1D1" presStyleIdx="2" presStyleCnt="4"/>
      <dgm:spPr/>
    </dgm:pt>
    <dgm:pt modelId="{8592C13B-B331-4FBE-9D37-2BC7102C5CF4}" type="pres">
      <dgm:prSet presAssocID="{6544E374-9557-4603-822B-108F7B06D130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DCEF-23DE-4EAE-AB13-3BBC1623DE29}" type="pres">
      <dgm:prSet presAssocID="{3295231E-5995-4511-AD7F-6C4FAC65BED5}" presName="sibTrans" presStyleCnt="0"/>
      <dgm:spPr/>
    </dgm:pt>
    <dgm:pt modelId="{1ADD1AF7-5CCF-49F1-B3F7-748C1979DD90}" type="pres">
      <dgm:prSet presAssocID="{0BBA8EF5-C33C-445B-8D45-2D7A749599A2}" presName="composite" presStyleCnt="0"/>
      <dgm:spPr/>
    </dgm:pt>
    <dgm:pt modelId="{7F021035-2DF3-484C-ADA4-F389A94A4CF5}" type="pres">
      <dgm:prSet presAssocID="{0BBA8EF5-C33C-445B-8D45-2D7A749599A2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80EF2-E739-4902-B3E6-052CE515A9C9}" type="pres">
      <dgm:prSet presAssocID="{0BBA8EF5-C33C-445B-8D45-2D7A749599A2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108C0-00AA-451B-998A-E4EF331B192F}" type="pres">
      <dgm:prSet presAssocID="{0BBA8EF5-C33C-445B-8D45-2D7A749599A2}" presName="Accent" presStyleLbl="parChTrans1D1" presStyleIdx="3" presStyleCnt="4"/>
      <dgm:spPr/>
    </dgm:pt>
    <dgm:pt modelId="{958B6170-A72F-4823-9C8E-7DBD499244E6}" type="pres">
      <dgm:prSet presAssocID="{0BBA8EF5-C33C-445B-8D45-2D7A749599A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9FF0C-3048-4214-B946-986E506710C4}" type="presOf" srcId="{05501861-5D59-4B7C-9ACE-A6C2953190CB}" destId="{D9209B6E-468E-4C10-B3A0-1B478442B763}" srcOrd="0" destOrd="0" presId="urn:microsoft.com/office/officeart/2011/layout/TabList"/>
    <dgm:cxn modelId="{89F9F8B1-9F02-414F-A726-5FC27768A2E4}" srcId="{0BBA8EF5-C33C-445B-8D45-2D7A749599A2}" destId="{D08A3E7C-AB3A-4DBC-AC76-12B853BEE5B3}" srcOrd="0" destOrd="0" parTransId="{2301958C-3472-4994-901D-C6E78EC05416}" sibTransId="{EDEC8CE2-CF88-4E5D-B5B6-7C6280562948}"/>
    <dgm:cxn modelId="{6B16F13F-422B-4757-8841-E9D30BB87086}" type="presOf" srcId="{D08A3E7C-AB3A-4DBC-AC76-12B853BEE5B3}" destId="{7F021035-2DF3-484C-ADA4-F389A94A4CF5}" srcOrd="0" destOrd="0" presId="urn:microsoft.com/office/officeart/2011/layout/TabList"/>
    <dgm:cxn modelId="{E95C2EDD-256D-4444-AB21-1F361911A426}" type="presOf" srcId="{B536A4AC-C62B-4B5E-AEDB-EAF1746347EA}" destId="{AED30DA5-9512-40C3-AC93-AE14C7B756B7}" srcOrd="0" destOrd="0" presId="urn:microsoft.com/office/officeart/2011/layout/TabList"/>
    <dgm:cxn modelId="{F28E3B38-B371-4FDB-BC9C-55D0F92A260C}" type="presOf" srcId="{743E5866-C816-434F-9EDF-B337FDC1E460}" destId="{382A8B20-9D76-41E1-A5EE-45339F8572BA}" srcOrd="0" destOrd="0" presId="urn:microsoft.com/office/officeart/2011/layout/TabList"/>
    <dgm:cxn modelId="{E9E9AD17-ACE5-4984-AE5A-DFDB1A4A9759}" type="presOf" srcId="{B06BAFB3-484B-4D4D-8A7F-E7462A30015E}" destId="{1E0F9668-7496-4A4E-9CB4-092FD45B0822}" srcOrd="0" destOrd="0" presId="urn:microsoft.com/office/officeart/2011/layout/TabList"/>
    <dgm:cxn modelId="{D978A73D-09AB-478C-A9A8-3D86DDA8A899}" srcId="{743E5866-C816-434F-9EDF-B337FDC1E460}" destId="{9B1B2B47-3D2D-4ADD-8F4C-879E53A6644E}" srcOrd="0" destOrd="0" parTransId="{AC3DC076-8BA8-4AB8-968F-6A70513A4BA9}" sibTransId="{4D279508-AF96-4FDB-B1C7-A59BCE6080F3}"/>
    <dgm:cxn modelId="{8866011B-94A1-405A-B827-8CF625FA6397}" type="presOf" srcId="{79730251-E309-4AD4-9C7C-FDBCD79814AC}" destId="{8592C13B-B331-4FBE-9D37-2BC7102C5CF4}" srcOrd="0" destOrd="0" presId="urn:microsoft.com/office/officeart/2011/layout/TabList"/>
    <dgm:cxn modelId="{9192F756-29FC-4DC5-B089-EC6D57629637}" srcId="{743E5866-C816-434F-9EDF-B337FDC1E460}" destId="{6544E374-9557-4603-822B-108F7B06D130}" srcOrd="2" destOrd="0" parTransId="{B08E5BB6-6234-47D8-A759-57585116F29E}" sibTransId="{3295231E-5995-4511-AD7F-6C4FAC65BED5}"/>
    <dgm:cxn modelId="{8FC32D0A-8F17-4E2D-874C-A4C56A66BA7A}" srcId="{9B1B2B47-3D2D-4ADD-8F4C-879E53A6644E}" destId="{F60D4B12-0F6B-49A3-99D3-8CB130F4290F}" srcOrd="1" destOrd="0" parTransId="{9593239C-CAFF-40FA-BDC9-8C046E163331}" sibTransId="{ACCC58A3-15C7-41B2-BE18-83151A5D354D}"/>
    <dgm:cxn modelId="{D4E1E8EC-DFD9-44D2-8CFB-8DFE1A62A948}" type="presOf" srcId="{0C725CD6-A702-456D-A771-A16FD9D36FA0}" destId="{958B6170-A72F-4823-9C8E-7DBD499244E6}" srcOrd="0" destOrd="0" presId="urn:microsoft.com/office/officeart/2011/layout/TabList"/>
    <dgm:cxn modelId="{82D970A5-729E-4448-AD20-92D8F9A60BED}" type="presOf" srcId="{6544E374-9557-4603-822B-108F7B06D130}" destId="{876C4E26-CB9B-49ED-99D6-4B8057845B37}" srcOrd="0" destOrd="0" presId="urn:microsoft.com/office/officeart/2011/layout/TabList"/>
    <dgm:cxn modelId="{73B98DAC-935E-4B95-AC9E-9D0F7B517763}" type="presOf" srcId="{94F38644-9E39-4086-8DF8-EA2EF4697D8F}" destId="{7423C502-9A37-4DBB-BCBC-D011DE974FFF}" srcOrd="0" destOrd="0" presId="urn:microsoft.com/office/officeart/2011/layout/TabList"/>
    <dgm:cxn modelId="{6B348D29-A360-4057-9ADB-05E30B25D17A}" type="presOf" srcId="{F60D4B12-0F6B-49A3-99D3-8CB130F4290F}" destId="{9256B775-B153-4831-B693-618C3D2C9C12}" srcOrd="0" destOrd="0" presId="urn:microsoft.com/office/officeart/2011/layout/TabList"/>
    <dgm:cxn modelId="{7B45CA3F-8F03-492D-825F-AF1301BA8C39}" srcId="{0BBA8EF5-C33C-445B-8D45-2D7A749599A2}" destId="{0C725CD6-A702-456D-A771-A16FD9D36FA0}" srcOrd="1" destOrd="0" parTransId="{70675214-A284-4198-AAE6-2744D3B991D4}" sibTransId="{17AC8B2F-DDF2-4596-B281-C3C8B4E7A0FE}"/>
    <dgm:cxn modelId="{6B066304-9334-4D9E-B341-29EBC381FBB4}" srcId="{6544E374-9557-4603-822B-108F7B06D130}" destId="{B536A4AC-C62B-4B5E-AEDB-EAF1746347EA}" srcOrd="0" destOrd="0" parTransId="{F423E3F7-A12A-44D7-BF75-FD803C114EAA}" sibTransId="{86730F36-E1C2-4CB2-BE6F-94EFF741C21D}"/>
    <dgm:cxn modelId="{52EE8287-E267-416F-A119-7CC2B98A865D}" srcId="{6544E374-9557-4603-822B-108F7B06D130}" destId="{79730251-E309-4AD4-9C7C-FDBCD79814AC}" srcOrd="1" destOrd="0" parTransId="{253F9AB1-BC42-4391-990A-13AB1C396EB0}" sibTransId="{3CD1DDED-0DF2-4302-ACDE-14297A866D7F}"/>
    <dgm:cxn modelId="{971CCAC7-3DEB-4F30-BD42-898A2E03F96E}" srcId="{9B1B2B47-3D2D-4ADD-8F4C-879E53A6644E}" destId="{B06BAFB3-484B-4D4D-8A7F-E7462A30015E}" srcOrd="0" destOrd="0" parTransId="{00ADA7B6-5740-4545-81E5-344E387FE0A0}" sibTransId="{72747984-26D9-49A0-8402-116C877FD688}"/>
    <dgm:cxn modelId="{2BDA4954-01CB-414B-ADC9-6E53F32F985C}" type="presOf" srcId="{AEB3C67E-5A4E-4F63-AB46-57A2A5269177}" destId="{7DD28C82-0FF9-4E38-978C-5F8E6C8FF318}" srcOrd="0" destOrd="0" presId="urn:microsoft.com/office/officeart/2011/layout/TabList"/>
    <dgm:cxn modelId="{985ED52C-57C9-4A58-A0CF-6E24AD31861F}" srcId="{743E5866-C816-434F-9EDF-B337FDC1E460}" destId="{0BBA8EF5-C33C-445B-8D45-2D7A749599A2}" srcOrd="3" destOrd="0" parTransId="{F466A202-5308-439A-99E1-F87C87A038AA}" sibTransId="{8700EBCE-030C-40F4-B29E-CBDA26BBD2E1}"/>
    <dgm:cxn modelId="{459D6103-0F2B-4BC0-81DF-521DA3957FAE}" srcId="{94F38644-9E39-4086-8DF8-EA2EF4697D8F}" destId="{05501861-5D59-4B7C-9ACE-A6C2953190CB}" srcOrd="1" destOrd="0" parTransId="{8FFCF130-2C41-4A4F-8ED9-D01A838B977C}" sibTransId="{5376ED1B-1C92-43C9-8CFD-2F0DDFFEBFC6}"/>
    <dgm:cxn modelId="{7AD5B764-997B-4611-B90D-D142C4792EE1}" srcId="{743E5866-C816-434F-9EDF-B337FDC1E460}" destId="{94F38644-9E39-4086-8DF8-EA2EF4697D8F}" srcOrd="1" destOrd="0" parTransId="{3DB17007-360C-431A-B1D2-5A5D1BE0145A}" sibTransId="{24FBFBBE-93C2-4240-B523-60B282BE24DD}"/>
    <dgm:cxn modelId="{997D6A1F-CE53-490D-856A-4F4BD6CED767}" type="presOf" srcId="{9B1B2B47-3D2D-4ADD-8F4C-879E53A6644E}" destId="{3833BF34-3839-4559-8487-32125204EAED}" srcOrd="0" destOrd="0" presId="urn:microsoft.com/office/officeart/2011/layout/TabList"/>
    <dgm:cxn modelId="{161EF822-EE8A-4737-9DFE-7B3F65D284A8}" type="presOf" srcId="{0BBA8EF5-C33C-445B-8D45-2D7A749599A2}" destId="{B5880EF2-E739-4902-B3E6-052CE515A9C9}" srcOrd="0" destOrd="0" presId="urn:microsoft.com/office/officeart/2011/layout/TabList"/>
    <dgm:cxn modelId="{1EF91E37-B448-4B7A-B932-206BDAF24EE9}" srcId="{94F38644-9E39-4086-8DF8-EA2EF4697D8F}" destId="{AEB3C67E-5A4E-4F63-AB46-57A2A5269177}" srcOrd="0" destOrd="0" parTransId="{9DBC23F4-B135-4423-B21F-093F160740BF}" sibTransId="{73C7FD25-B8CF-46AB-9D9C-B149145DDA02}"/>
    <dgm:cxn modelId="{428AC78A-7E60-49D4-8212-2BF88F25A93D}" type="presParOf" srcId="{382A8B20-9D76-41E1-A5EE-45339F8572BA}" destId="{41F43FFB-0CC8-4C54-BE59-0417C7BDE359}" srcOrd="0" destOrd="0" presId="urn:microsoft.com/office/officeart/2011/layout/TabList"/>
    <dgm:cxn modelId="{4D140CB5-30AD-4E7F-BDE4-C1D8B3738466}" type="presParOf" srcId="{41F43FFB-0CC8-4C54-BE59-0417C7BDE359}" destId="{1E0F9668-7496-4A4E-9CB4-092FD45B0822}" srcOrd="0" destOrd="0" presId="urn:microsoft.com/office/officeart/2011/layout/TabList"/>
    <dgm:cxn modelId="{12ECF282-26E3-4A34-96B2-34478739699D}" type="presParOf" srcId="{41F43FFB-0CC8-4C54-BE59-0417C7BDE359}" destId="{3833BF34-3839-4559-8487-32125204EAED}" srcOrd="1" destOrd="0" presId="urn:microsoft.com/office/officeart/2011/layout/TabList"/>
    <dgm:cxn modelId="{FC07C907-CC1E-4FC1-8FBE-284F78FB5354}" type="presParOf" srcId="{41F43FFB-0CC8-4C54-BE59-0417C7BDE359}" destId="{F582DA2F-EA1D-4F01-90F8-83782E6BC319}" srcOrd="2" destOrd="0" presId="urn:microsoft.com/office/officeart/2011/layout/TabList"/>
    <dgm:cxn modelId="{6AD734C9-7843-4D0B-88F7-9813F45C3985}" type="presParOf" srcId="{382A8B20-9D76-41E1-A5EE-45339F8572BA}" destId="{9256B775-B153-4831-B693-618C3D2C9C12}" srcOrd="1" destOrd="0" presId="urn:microsoft.com/office/officeart/2011/layout/TabList"/>
    <dgm:cxn modelId="{11B1FC28-3800-4DB3-A1DD-4E12C2118167}" type="presParOf" srcId="{382A8B20-9D76-41E1-A5EE-45339F8572BA}" destId="{12387473-50CC-4277-92DB-6AC2878819D4}" srcOrd="2" destOrd="0" presId="urn:microsoft.com/office/officeart/2011/layout/TabList"/>
    <dgm:cxn modelId="{2E7B1BD2-74EB-4E8A-A1CF-B936514683D8}" type="presParOf" srcId="{382A8B20-9D76-41E1-A5EE-45339F8572BA}" destId="{AA4591C6-432D-4D07-B82D-ABE103DCDE17}" srcOrd="3" destOrd="0" presId="urn:microsoft.com/office/officeart/2011/layout/TabList"/>
    <dgm:cxn modelId="{573297E7-F308-46B0-886C-4389428F8025}" type="presParOf" srcId="{AA4591C6-432D-4D07-B82D-ABE103DCDE17}" destId="{7DD28C82-0FF9-4E38-978C-5F8E6C8FF318}" srcOrd="0" destOrd="0" presId="urn:microsoft.com/office/officeart/2011/layout/TabList"/>
    <dgm:cxn modelId="{3F31316B-63EB-4118-9F2D-390218B27216}" type="presParOf" srcId="{AA4591C6-432D-4D07-B82D-ABE103DCDE17}" destId="{7423C502-9A37-4DBB-BCBC-D011DE974FFF}" srcOrd="1" destOrd="0" presId="urn:microsoft.com/office/officeart/2011/layout/TabList"/>
    <dgm:cxn modelId="{243D6592-643B-401B-879E-ECB7EE5FF3A0}" type="presParOf" srcId="{AA4591C6-432D-4D07-B82D-ABE103DCDE17}" destId="{4EA8ADC4-0409-4061-AD3B-5AEEAD43D191}" srcOrd="2" destOrd="0" presId="urn:microsoft.com/office/officeart/2011/layout/TabList"/>
    <dgm:cxn modelId="{45490CE8-1FDC-40BE-AB33-6847BD28B6A8}" type="presParOf" srcId="{382A8B20-9D76-41E1-A5EE-45339F8572BA}" destId="{D9209B6E-468E-4C10-B3A0-1B478442B763}" srcOrd="4" destOrd="0" presId="urn:microsoft.com/office/officeart/2011/layout/TabList"/>
    <dgm:cxn modelId="{039B53D7-BB7A-4AAE-BF8F-E8906E79ACBE}" type="presParOf" srcId="{382A8B20-9D76-41E1-A5EE-45339F8572BA}" destId="{63FE903A-78FC-4D40-A3EE-FFEFF1E7B6CF}" srcOrd="5" destOrd="0" presId="urn:microsoft.com/office/officeart/2011/layout/TabList"/>
    <dgm:cxn modelId="{201BB74C-F690-456E-8332-BBF99BDF5313}" type="presParOf" srcId="{382A8B20-9D76-41E1-A5EE-45339F8572BA}" destId="{6E1C8C21-F3E6-4CC9-949A-B43598E09F70}" srcOrd="6" destOrd="0" presId="urn:microsoft.com/office/officeart/2011/layout/TabList"/>
    <dgm:cxn modelId="{5F26D47A-3721-4DFD-8E34-FC87E6190D06}" type="presParOf" srcId="{6E1C8C21-F3E6-4CC9-949A-B43598E09F70}" destId="{AED30DA5-9512-40C3-AC93-AE14C7B756B7}" srcOrd="0" destOrd="0" presId="urn:microsoft.com/office/officeart/2011/layout/TabList"/>
    <dgm:cxn modelId="{213D349A-C3BC-4C9D-AF6C-9B0FDC5C92CE}" type="presParOf" srcId="{6E1C8C21-F3E6-4CC9-949A-B43598E09F70}" destId="{876C4E26-CB9B-49ED-99D6-4B8057845B37}" srcOrd="1" destOrd="0" presId="urn:microsoft.com/office/officeart/2011/layout/TabList"/>
    <dgm:cxn modelId="{57B28586-0B8D-497D-95EF-24CA07E10A61}" type="presParOf" srcId="{6E1C8C21-F3E6-4CC9-949A-B43598E09F70}" destId="{D39F75DF-3D5F-43E9-8BCB-BE9B3C268061}" srcOrd="2" destOrd="0" presId="urn:microsoft.com/office/officeart/2011/layout/TabList"/>
    <dgm:cxn modelId="{95EC66A7-3D8E-4319-933C-B03821C2465C}" type="presParOf" srcId="{382A8B20-9D76-41E1-A5EE-45339F8572BA}" destId="{8592C13B-B331-4FBE-9D37-2BC7102C5CF4}" srcOrd="7" destOrd="0" presId="urn:microsoft.com/office/officeart/2011/layout/TabList"/>
    <dgm:cxn modelId="{1FA50EEF-79C3-45FC-AB2B-30F87CAA8226}" type="presParOf" srcId="{382A8B20-9D76-41E1-A5EE-45339F8572BA}" destId="{27F9DCEF-23DE-4EAE-AB13-3BBC1623DE29}" srcOrd="8" destOrd="0" presId="urn:microsoft.com/office/officeart/2011/layout/TabList"/>
    <dgm:cxn modelId="{54D211CB-A8F5-4A0C-931A-C703235922AC}" type="presParOf" srcId="{382A8B20-9D76-41E1-A5EE-45339F8572BA}" destId="{1ADD1AF7-5CCF-49F1-B3F7-748C1979DD90}" srcOrd="9" destOrd="0" presId="urn:microsoft.com/office/officeart/2011/layout/TabList"/>
    <dgm:cxn modelId="{36EA7493-7220-4C6A-A23D-43B1AE64FAC3}" type="presParOf" srcId="{1ADD1AF7-5CCF-49F1-B3F7-748C1979DD90}" destId="{7F021035-2DF3-484C-ADA4-F389A94A4CF5}" srcOrd="0" destOrd="0" presId="urn:microsoft.com/office/officeart/2011/layout/TabList"/>
    <dgm:cxn modelId="{CC60F22D-3415-4063-B624-C2B6CA28F499}" type="presParOf" srcId="{1ADD1AF7-5CCF-49F1-B3F7-748C1979DD90}" destId="{B5880EF2-E739-4902-B3E6-052CE515A9C9}" srcOrd="1" destOrd="0" presId="urn:microsoft.com/office/officeart/2011/layout/TabList"/>
    <dgm:cxn modelId="{C5248029-8C4A-41C0-BD63-2A6344A2143B}" type="presParOf" srcId="{1ADD1AF7-5CCF-49F1-B3F7-748C1979DD90}" destId="{351108C0-00AA-451B-998A-E4EF331B192F}" srcOrd="2" destOrd="0" presId="urn:microsoft.com/office/officeart/2011/layout/TabList"/>
    <dgm:cxn modelId="{6B86EAFE-67E1-4A0D-BBCD-6CB88C866EB5}" type="presParOf" srcId="{382A8B20-9D76-41E1-A5EE-45339F8572BA}" destId="{958B6170-A72F-4823-9C8E-7DBD499244E6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7EDD-EED5-4A31-89E5-7F6A7E26A811}">
      <dsp:nvSpPr>
        <dsp:cNvPr id="0" name=""/>
        <dsp:cNvSpPr/>
      </dsp:nvSpPr>
      <dsp:spPr>
        <a:xfrm>
          <a:off x="0" y="290275"/>
          <a:ext cx="73152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500" kern="1200" dirty="0" err="1" smtClean="0"/>
            <a:t>Etika</a:t>
          </a:r>
          <a:r>
            <a:rPr lang="en-ID" sz="3500" kern="1200" dirty="0" smtClean="0"/>
            <a:t> </a:t>
          </a:r>
          <a:r>
            <a:rPr lang="en-ID" sz="3500" b="0" kern="1200" dirty="0" smtClean="0"/>
            <a:t>(</a:t>
          </a:r>
          <a:r>
            <a:rPr lang="en-US" sz="3500" b="0" i="0" kern="1200" dirty="0" smtClean="0"/>
            <a:t>Prof. DR. Franz </a:t>
          </a:r>
          <a:r>
            <a:rPr lang="en-US" sz="3500" b="0" i="0" kern="1200" dirty="0" err="1" smtClean="0"/>
            <a:t>Magnis</a:t>
          </a:r>
          <a:r>
            <a:rPr lang="en-US" sz="3500" b="0" i="0" kern="1200" dirty="0" smtClean="0"/>
            <a:t> </a:t>
          </a:r>
          <a:r>
            <a:rPr lang="en-US" sz="3500" b="0" i="0" kern="1200" dirty="0" err="1" smtClean="0"/>
            <a:t>Suseno</a:t>
          </a:r>
          <a:r>
            <a:rPr lang="en-US" sz="3500" b="0" i="0" kern="1200" dirty="0" smtClean="0"/>
            <a:t>) </a:t>
          </a:r>
          <a:endParaRPr lang="en-US" sz="3500" b="0" kern="1200" dirty="0"/>
        </a:p>
      </dsp:txBody>
      <dsp:txXfrm>
        <a:off x="40980" y="331255"/>
        <a:ext cx="7233240" cy="757514"/>
      </dsp:txXfrm>
    </dsp:sp>
    <dsp:sp modelId="{FBCC38DC-EDC7-494A-B917-C315E3F0828F}">
      <dsp:nvSpPr>
        <dsp:cNvPr id="0" name=""/>
        <dsp:cNvSpPr/>
      </dsp:nvSpPr>
      <dsp:spPr>
        <a:xfrm>
          <a:off x="0" y="1129750"/>
          <a:ext cx="7315200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0" i="0" kern="1200" dirty="0" err="1" smtClean="0"/>
            <a:t>Etika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merupakan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suatu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ilmu</a:t>
          </a:r>
          <a:r>
            <a:rPr lang="en-US" sz="2700" b="0" i="0" kern="1200" dirty="0" smtClean="0"/>
            <a:t> yang </a:t>
          </a:r>
          <a:r>
            <a:rPr lang="en-US" sz="2700" b="0" i="0" kern="1200" dirty="0" err="1" smtClean="0"/>
            <a:t>memberikan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arahan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acuan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dan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pijakan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kepada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tindakan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manusia</a:t>
          </a:r>
          <a:r>
            <a:rPr lang="en-US" sz="2700" b="0" i="0" kern="1200" dirty="0" smtClean="0"/>
            <a:t>.</a:t>
          </a:r>
          <a:endParaRPr lang="en-US" sz="2700" kern="1200" dirty="0"/>
        </a:p>
      </dsp:txBody>
      <dsp:txXfrm>
        <a:off x="0" y="1129750"/>
        <a:ext cx="7315200" cy="1231650"/>
      </dsp:txXfrm>
    </dsp:sp>
    <dsp:sp modelId="{DCFEB212-C8CA-4A60-B14B-BB2C6BBD5412}">
      <dsp:nvSpPr>
        <dsp:cNvPr id="0" name=""/>
        <dsp:cNvSpPr/>
      </dsp:nvSpPr>
      <dsp:spPr>
        <a:xfrm>
          <a:off x="0" y="2361399"/>
          <a:ext cx="73152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500" kern="1200" dirty="0" err="1" smtClean="0"/>
            <a:t>Sosial</a:t>
          </a:r>
          <a:r>
            <a:rPr lang="en-ID" sz="3500" kern="1200" dirty="0" smtClean="0"/>
            <a:t> </a:t>
          </a:r>
          <a:r>
            <a:rPr lang="en-ID" sz="3500" kern="1200" dirty="0" err="1" smtClean="0"/>
            <a:t>Isu</a:t>
          </a:r>
          <a:r>
            <a:rPr lang="en-ID" sz="3500" kern="1200" dirty="0" smtClean="0"/>
            <a:t> (Bulmer)</a:t>
          </a:r>
          <a:endParaRPr lang="en-US" sz="3500" kern="1200" dirty="0"/>
        </a:p>
      </dsp:txBody>
      <dsp:txXfrm>
        <a:off x="40980" y="2402379"/>
        <a:ext cx="7233240" cy="757514"/>
      </dsp:txXfrm>
    </dsp:sp>
    <dsp:sp modelId="{6EDDA5A3-C776-4823-A96F-2E3DD7E82BBA}">
      <dsp:nvSpPr>
        <dsp:cNvPr id="0" name=""/>
        <dsp:cNvSpPr/>
      </dsp:nvSpPr>
      <dsp:spPr>
        <a:xfrm>
          <a:off x="0" y="3200875"/>
          <a:ext cx="7315200" cy="163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0" i="0" kern="1200" dirty="0" err="1" smtClean="0"/>
            <a:t>situasi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dan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kondisi</a:t>
          </a:r>
          <a:r>
            <a:rPr lang="en-US" sz="2700" b="0" i="0" kern="1200" dirty="0" smtClean="0"/>
            <a:t> yang </a:t>
          </a:r>
          <a:r>
            <a:rPr lang="en-US" sz="2700" b="0" i="0" kern="1200" dirty="0" err="1" smtClean="0"/>
            <a:t>tidak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diinginkan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oleh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masyarakat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karena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adanya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paradigma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kesalahan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sosial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atau</a:t>
          </a:r>
          <a:r>
            <a:rPr lang="en-US" sz="2700" b="0" i="0" kern="1200" dirty="0" smtClean="0"/>
            <a:t> </a:t>
          </a:r>
          <a:r>
            <a:rPr lang="en-US" sz="2700" b="0" i="0" kern="1200" dirty="0" err="1" smtClean="0">
              <a:hlinkClick xmlns:r="http://schemas.openxmlformats.org/officeDocument/2006/relationships" r:id="rId1"/>
            </a:rPr>
            <a:t>gejala</a:t>
          </a:r>
          <a:r>
            <a:rPr lang="en-US" sz="2700" b="0" i="0" kern="1200" dirty="0" smtClean="0">
              <a:hlinkClick xmlns:r="http://schemas.openxmlformats.org/officeDocument/2006/relationships" r:id="rId1"/>
            </a:rPr>
            <a:t> </a:t>
          </a:r>
          <a:r>
            <a:rPr lang="en-US" sz="2700" b="0" i="0" kern="1200" dirty="0" err="1" smtClean="0">
              <a:hlinkClick xmlns:r="http://schemas.openxmlformats.org/officeDocument/2006/relationships" r:id="rId1"/>
            </a:rPr>
            <a:t>sosial</a:t>
          </a:r>
          <a:r>
            <a:rPr lang="en-US" sz="2700" b="0" i="0" kern="1200" dirty="0" smtClean="0"/>
            <a:t> yang </a:t>
          </a:r>
          <a:r>
            <a:rPr lang="en-US" sz="2700" b="0" i="0" kern="1200" dirty="0" err="1" smtClean="0"/>
            <a:t>dinggap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tidak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wajar</a:t>
          </a:r>
          <a:endParaRPr lang="en-US" sz="2700" kern="1200" dirty="0"/>
        </a:p>
      </dsp:txBody>
      <dsp:txXfrm>
        <a:off x="0" y="3200875"/>
        <a:ext cx="7315200" cy="1630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033C6-E824-4C91-BDB3-82EEF242C515}">
      <dsp:nvSpPr>
        <dsp:cNvPr id="0" name=""/>
        <dsp:cNvSpPr/>
      </dsp:nvSpPr>
      <dsp:spPr>
        <a:xfrm rot="5400000">
          <a:off x="-405100" y="558114"/>
          <a:ext cx="2700672" cy="1890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5300" kern="1200" dirty="0" smtClean="0"/>
            <a:t>1</a:t>
          </a:r>
          <a:endParaRPr lang="en-US" sz="5300" kern="1200" dirty="0"/>
        </a:p>
      </dsp:txBody>
      <dsp:txXfrm rot="-5400000">
        <a:off x="1" y="1098248"/>
        <a:ext cx="1890470" cy="810202"/>
      </dsp:txXfrm>
    </dsp:sp>
    <dsp:sp modelId="{EEB74C55-3839-47AD-B95F-C668004808E1}">
      <dsp:nvSpPr>
        <dsp:cNvPr id="0" name=""/>
        <dsp:cNvSpPr/>
      </dsp:nvSpPr>
      <dsp:spPr>
        <a:xfrm rot="5400000">
          <a:off x="3725116" y="-1833437"/>
          <a:ext cx="1755437" cy="542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700" kern="1200" dirty="0" err="1" smtClean="0"/>
            <a:t>Teknologi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informasi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dapat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digunakan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untuk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kemajuan</a:t>
          </a:r>
          <a:r>
            <a:rPr lang="en-ID" sz="2700" kern="1200" dirty="0" smtClean="0"/>
            <a:t> social, </a:t>
          </a:r>
          <a:r>
            <a:rPr lang="en-ID" sz="2700" kern="1200" dirty="0" err="1" smtClean="0"/>
            <a:t>tapi</a:t>
          </a:r>
          <a:r>
            <a:rPr lang="en-ID" sz="2700" kern="1200" dirty="0" smtClean="0"/>
            <a:t> juga </a:t>
          </a:r>
          <a:r>
            <a:rPr lang="en-ID" sz="2700" kern="1200" dirty="0" err="1" smtClean="0"/>
            <a:t>dapat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digunakan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untuk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untuk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tindak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kejahatan</a:t>
          </a:r>
          <a:endParaRPr lang="en-US" sz="2700" kern="1200" dirty="0"/>
        </a:p>
      </dsp:txBody>
      <dsp:txXfrm rot="-5400000">
        <a:off x="1890471" y="86901"/>
        <a:ext cx="5339036" cy="1584051"/>
      </dsp:txXfrm>
    </dsp:sp>
    <dsp:sp modelId="{0FBECEBE-1BE0-4F97-B297-63D7E627844E}">
      <dsp:nvSpPr>
        <dsp:cNvPr id="0" name=""/>
        <dsp:cNvSpPr/>
      </dsp:nvSpPr>
      <dsp:spPr>
        <a:xfrm rot="5400000">
          <a:off x="-405100" y="2824494"/>
          <a:ext cx="2700672" cy="1890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5300" kern="1200" dirty="0" smtClean="0"/>
            <a:t>2</a:t>
          </a:r>
          <a:endParaRPr lang="en-US" sz="5300" kern="1200" dirty="0"/>
        </a:p>
      </dsp:txBody>
      <dsp:txXfrm rot="-5400000">
        <a:off x="1" y="3364628"/>
        <a:ext cx="1890470" cy="810202"/>
      </dsp:txXfrm>
    </dsp:sp>
    <dsp:sp modelId="{ABA78C01-11F7-43EF-A90D-D50B0FE6D485}">
      <dsp:nvSpPr>
        <dsp:cNvPr id="0" name=""/>
        <dsp:cNvSpPr/>
      </dsp:nvSpPr>
      <dsp:spPr>
        <a:xfrm rot="5400000">
          <a:off x="3725116" y="584747"/>
          <a:ext cx="1755437" cy="5424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700" kern="1200" dirty="0" err="1" smtClean="0"/>
            <a:t>Teknologi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informasi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akan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menghasilkan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banyak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manfaat</a:t>
          </a:r>
          <a:r>
            <a:rPr lang="en-ID" sz="2700" kern="1200" dirty="0" smtClean="0"/>
            <a:t> di </a:t>
          </a:r>
          <a:r>
            <a:rPr lang="en-ID" sz="2700" kern="1200" dirty="0" err="1" smtClean="0"/>
            <a:t>satu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sisi</a:t>
          </a:r>
          <a:r>
            <a:rPr lang="en-ID" sz="2700" kern="1200" dirty="0" smtClean="0"/>
            <a:t>, </a:t>
          </a:r>
          <a:r>
            <a:rPr lang="en-ID" sz="2700" kern="1200" dirty="0" err="1" smtClean="0"/>
            <a:t>tetapi</a:t>
          </a:r>
          <a:r>
            <a:rPr lang="en-ID" sz="2700" kern="1200" dirty="0" smtClean="0"/>
            <a:t> juga </a:t>
          </a:r>
          <a:r>
            <a:rPr lang="en-ID" sz="2700" kern="1200" dirty="0" err="1" smtClean="0"/>
            <a:t>menimbulkan</a:t>
          </a:r>
          <a:r>
            <a:rPr lang="en-ID" sz="2700" kern="1200" dirty="0" smtClean="0"/>
            <a:t> </a:t>
          </a:r>
          <a:r>
            <a:rPr lang="en-ID" sz="2700" kern="1200" dirty="0" err="1" smtClean="0"/>
            <a:t>kerugian</a:t>
          </a:r>
          <a:r>
            <a:rPr lang="en-ID" sz="2700" kern="1200" dirty="0" smtClean="0"/>
            <a:t> di </a:t>
          </a:r>
          <a:r>
            <a:rPr lang="en-ID" sz="2700" kern="1200" dirty="0" err="1" smtClean="0"/>
            <a:t>sisi</a:t>
          </a:r>
          <a:r>
            <a:rPr lang="en-ID" sz="2700" kern="1200" dirty="0" smtClean="0"/>
            <a:t> lain </a:t>
          </a:r>
          <a:endParaRPr lang="en-US" sz="2700" kern="1200" dirty="0"/>
        </a:p>
      </dsp:txBody>
      <dsp:txXfrm rot="-5400000">
        <a:off x="1890471" y="2505086"/>
        <a:ext cx="5339036" cy="1584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899D-EEB2-429D-BD8C-89F07108A860}">
      <dsp:nvSpPr>
        <dsp:cNvPr id="0" name=""/>
        <dsp:cNvSpPr/>
      </dsp:nvSpPr>
      <dsp:spPr>
        <a:xfrm>
          <a:off x="2761059" y="-42873"/>
          <a:ext cx="1793081" cy="11655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b="1" kern="1200" dirty="0" err="1" smtClean="0">
              <a:solidFill>
                <a:schemeClr val="tx1"/>
              </a:solidFill>
            </a:rPr>
            <a:t>Isu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etika</a:t>
          </a:r>
          <a:r>
            <a:rPr lang="en-ID" sz="1400" b="1" kern="1200" dirty="0" smtClean="0">
              <a:solidFill>
                <a:schemeClr val="tx1"/>
              </a:solidFill>
            </a:rPr>
            <a:t> , social </a:t>
          </a:r>
          <a:r>
            <a:rPr lang="en-ID" sz="1400" b="1" kern="1200" dirty="0" err="1" smtClean="0">
              <a:solidFill>
                <a:schemeClr val="tx1"/>
              </a:solidFill>
            </a:rPr>
            <a:t>dan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politis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terkait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satu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sama</a:t>
          </a:r>
          <a:r>
            <a:rPr lang="en-ID" sz="1400" b="1" kern="1200" dirty="0" smtClean="0">
              <a:solidFill>
                <a:schemeClr val="tx1"/>
              </a:solidFill>
            </a:rPr>
            <a:t> lain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817954" y="14022"/>
        <a:ext cx="1679291" cy="1051712"/>
      </dsp:txXfrm>
    </dsp:sp>
    <dsp:sp modelId="{7D7DBF35-3444-4848-A30A-BBDF72907D3B}">
      <dsp:nvSpPr>
        <dsp:cNvPr id="0" name=""/>
        <dsp:cNvSpPr/>
      </dsp:nvSpPr>
      <dsp:spPr>
        <a:xfrm>
          <a:off x="1327218" y="539878"/>
          <a:ext cx="4660762" cy="4660762"/>
        </a:xfrm>
        <a:custGeom>
          <a:avLst/>
          <a:gdLst/>
          <a:ahLst/>
          <a:cxnLst/>
          <a:rect l="0" t="0" r="0" b="0"/>
          <a:pathLst>
            <a:path>
              <a:moveTo>
                <a:pt x="3467581" y="296308"/>
              </a:moveTo>
              <a:arcTo wR="2330381" hR="2330381" stAng="17952510" swAng="1213008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6B651-00A2-4DFD-8626-C738DC17DD83}">
      <dsp:nvSpPr>
        <dsp:cNvPr id="0" name=""/>
        <dsp:cNvSpPr/>
      </dsp:nvSpPr>
      <dsp:spPr>
        <a:xfrm>
          <a:off x="4977383" y="1567380"/>
          <a:ext cx="1793081" cy="11655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b="1" kern="1200" dirty="0" err="1" smtClean="0">
              <a:solidFill>
                <a:schemeClr val="tx1"/>
              </a:solidFill>
            </a:rPr>
            <a:t>Masyarakat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diibaratkan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sebagai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suatu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danau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34278" y="1624275"/>
        <a:ext cx="1679291" cy="1051712"/>
      </dsp:txXfrm>
    </dsp:sp>
    <dsp:sp modelId="{E38558E8-6795-4AAC-BA7D-319D98EE6FBE}">
      <dsp:nvSpPr>
        <dsp:cNvPr id="0" name=""/>
        <dsp:cNvSpPr/>
      </dsp:nvSpPr>
      <dsp:spPr>
        <a:xfrm>
          <a:off x="1327218" y="539878"/>
          <a:ext cx="4660762" cy="4660762"/>
        </a:xfrm>
        <a:custGeom>
          <a:avLst/>
          <a:gdLst/>
          <a:ahLst/>
          <a:cxnLst/>
          <a:rect l="0" t="0" r="0" b="0"/>
          <a:pathLst>
            <a:path>
              <a:moveTo>
                <a:pt x="4657457" y="2454436"/>
              </a:moveTo>
              <a:arcTo wR="2330381" hR="2330381" stAng="21783092" swAng="118385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64F39-61A4-4F10-BBD0-DB381B659DB8}">
      <dsp:nvSpPr>
        <dsp:cNvPr id="0" name=""/>
        <dsp:cNvSpPr/>
      </dsp:nvSpPr>
      <dsp:spPr>
        <a:xfrm>
          <a:off x="3955468" y="4007638"/>
          <a:ext cx="2143790" cy="1495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b="1" kern="1200" dirty="0" err="1" smtClean="0">
              <a:solidFill>
                <a:schemeClr val="tx1"/>
              </a:solidFill>
            </a:rPr>
            <a:t>Batu</a:t>
          </a:r>
          <a:r>
            <a:rPr lang="en-ID" sz="1400" b="1" kern="1200" dirty="0" smtClean="0">
              <a:solidFill>
                <a:schemeClr val="tx1"/>
              </a:solidFill>
            </a:rPr>
            <a:t> yang </a:t>
          </a:r>
          <a:r>
            <a:rPr lang="en-ID" sz="1400" b="1" kern="1200" dirty="0" err="1" smtClean="0">
              <a:solidFill>
                <a:schemeClr val="tx1"/>
              </a:solidFill>
            </a:rPr>
            <a:t>dilempar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kedalam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danau</a:t>
          </a:r>
          <a:r>
            <a:rPr lang="en-ID" sz="1400" b="1" kern="1200" dirty="0" smtClean="0">
              <a:solidFill>
                <a:schemeClr val="tx1"/>
              </a:solidFill>
            </a:rPr>
            <a:t>, </a:t>
          </a:r>
          <a:r>
            <a:rPr lang="en-ID" sz="1400" b="1" kern="1200" dirty="0" err="1" smtClean="0">
              <a:solidFill>
                <a:schemeClr val="tx1"/>
              </a:solidFill>
            </a:rPr>
            <a:t>menciptakan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gelombang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028491" y="4080661"/>
        <a:ext cx="1997744" cy="1349830"/>
      </dsp:txXfrm>
    </dsp:sp>
    <dsp:sp modelId="{A1663704-3AA5-4388-A2DA-3C841F457F67}">
      <dsp:nvSpPr>
        <dsp:cNvPr id="0" name=""/>
        <dsp:cNvSpPr/>
      </dsp:nvSpPr>
      <dsp:spPr>
        <a:xfrm>
          <a:off x="1327218" y="539878"/>
          <a:ext cx="4660762" cy="4660762"/>
        </a:xfrm>
        <a:custGeom>
          <a:avLst/>
          <a:gdLst/>
          <a:ahLst/>
          <a:cxnLst/>
          <a:rect l="0" t="0" r="0" b="0"/>
          <a:pathLst>
            <a:path>
              <a:moveTo>
                <a:pt x="2474643" y="4656292"/>
              </a:moveTo>
              <a:arcTo wR="2330381" hR="2330381" stAng="5187049" swAng="68826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8998D-6012-43FF-98D7-745125A558E5}">
      <dsp:nvSpPr>
        <dsp:cNvPr id="0" name=""/>
        <dsp:cNvSpPr/>
      </dsp:nvSpPr>
      <dsp:spPr>
        <a:xfrm>
          <a:off x="1391295" y="4172825"/>
          <a:ext cx="1793081" cy="11655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b="1" kern="1200" dirty="0" err="1" smtClean="0">
              <a:solidFill>
                <a:schemeClr val="tx1"/>
              </a:solidFill>
            </a:rPr>
            <a:t>Membuat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danau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menjadi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tidak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tenang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448190" y="4229720"/>
        <a:ext cx="1679291" cy="1051712"/>
      </dsp:txXfrm>
    </dsp:sp>
    <dsp:sp modelId="{A4891BE3-92EC-44F7-9D57-E51BA751B8D7}">
      <dsp:nvSpPr>
        <dsp:cNvPr id="0" name=""/>
        <dsp:cNvSpPr/>
      </dsp:nvSpPr>
      <dsp:spPr>
        <a:xfrm>
          <a:off x="1327218" y="539878"/>
          <a:ext cx="4660762" cy="4660762"/>
        </a:xfrm>
        <a:custGeom>
          <a:avLst/>
          <a:gdLst/>
          <a:ahLst/>
          <a:cxnLst/>
          <a:rect l="0" t="0" r="0" b="0"/>
          <a:pathLst>
            <a:path>
              <a:moveTo>
                <a:pt x="247432" y="3375370"/>
              </a:moveTo>
              <a:arcTo wR="2330381" hR="2330381" stAng="9201458" swAng="136086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FC2B-1C28-428C-BF4D-1329CDE4D09B}">
      <dsp:nvSpPr>
        <dsp:cNvPr id="0" name=""/>
        <dsp:cNvSpPr/>
      </dsp:nvSpPr>
      <dsp:spPr>
        <a:xfrm>
          <a:off x="544735" y="1567380"/>
          <a:ext cx="1793081" cy="11655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b="1" kern="1200" dirty="0" err="1" smtClean="0">
              <a:solidFill>
                <a:schemeClr val="tx1"/>
              </a:solidFill>
            </a:rPr>
            <a:t>Batu</a:t>
          </a:r>
          <a:r>
            <a:rPr lang="en-ID" sz="1400" b="1" kern="1200" dirty="0" smtClean="0">
              <a:solidFill>
                <a:schemeClr val="tx1"/>
              </a:solidFill>
            </a:rPr>
            <a:t> yang </a:t>
          </a:r>
          <a:r>
            <a:rPr lang="en-ID" sz="1400" b="1" kern="1200" dirty="0" err="1" smtClean="0">
              <a:solidFill>
                <a:schemeClr val="tx1"/>
              </a:solidFill>
            </a:rPr>
            <a:t>dilempar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adalah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teknologi</a:t>
          </a:r>
          <a:r>
            <a:rPr lang="en-ID" sz="1400" b="1" kern="1200" dirty="0" smtClean="0">
              <a:solidFill>
                <a:schemeClr val="tx1"/>
              </a:solidFill>
            </a:rPr>
            <a:t> </a:t>
          </a:r>
          <a:r>
            <a:rPr lang="en-ID" sz="1400" b="1" kern="1200" dirty="0" err="1" smtClean="0">
              <a:solidFill>
                <a:schemeClr val="tx1"/>
              </a:solidFill>
            </a:rPr>
            <a:t>informasi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01630" y="1624275"/>
        <a:ext cx="1679291" cy="1051712"/>
      </dsp:txXfrm>
    </dsp:sp>
    <dsp:sp modelId="{2E8E4BE1-5905-468E-9F44-235FB0122D2A}">
      <dsp:nvSpPr>
        <dsp:cNvPr id="0" name=""/>
        <dsp:cNvSpPr/>
      </dsp:nvSpPr>
      <dsp:spPr>
        <a:xfrm>
          <a:off x="1327218" y="539878"/>
          <a:ext cx="4660762" cy="4660762"/>
        </a:xfrm>
        <a:custGeom>
          <a:avLst/>
          <a:gdLst/>
          <a:ahLst/>
          <a:cxnLst/>
          <a:rect l="0" t="0" r="0" b="0"/>
          <a:pathLst>
            <a:path>
              <a:moveTo>
                <a:pt x="560320" y="814610"/>
              </a:moveTo>
              <a:arcTo wR="2330381" hR="2330381" stAng="13234482" swAng="1213008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CF3E-9D90-4E5C-83F4-68F0E0790D82}">
      <dsp:nvSpPr>
        <dsp:cNvPr id="0" name=""/>
        <dsp:cNvSpPr/>
      </dsp:nvSpPr>
      <dsp:spPr>
        <a:xfrm>
          <a:off x="0" y="0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dirty="0" smtClean="0"/>
            <a:t>TI </a:t>
          </a:r>
          <a:r>
            <a:rPr lang="en-ID" sz="2200" kern="1200" dirty="0" err="1" smtClean="0"/>
            <a:t>membawa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situasi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baru</a:t>
          </a:r>
          <a:r>
            <a:rPr lang="en-ID" sz="2200" kern="1200" dirty="0" smtClean="0"/>
            <a:t> (</a:t>
          </a:r>
          <a:r>
            <a:rPr lang="en-ID" sz="2200" kern="1200" dirty="0" err="1" smtClean="0"/>
            <a:t>dampak</a:t>
          </a:r>
          <a:r>
            <a:rPr lang="en-ID" sz="2200" kern="1200" dirty="0" smtClean="0"/>
            <a:t>) yang </a:t>
          </a:r>
          <a:r>
            <a:rPr lang="en-ID" sz="2200" kern="1200" dirty="0" err="1" smtClean="0"/>
            <a:t>tidak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bisa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direspon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dengan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cepat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oleh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masyarakat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institusi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politik</a:t>
          </a:r>
          <a:r>
            <a:rPr lang="en-ID" sz="2200" kern="1200" dirty="0" smtClean="0"/>
            <a:t> </a:t>
          </a:r>
          <a:endParaRPr lang="en-US" sz="2200" kern="1200" dirty="0"/>
        </a:p>
      </dsp:txBody>
      <dsp:txXfrm>
        <a:off x="44999" y="44999"/>
        <a:ext cx="4560043" cy="1446384"/>
      </dsp:txXfrm>
    </dsp:sp>
    <dsp:sp modelId="{A8676BA9-D26C-416E-AC6E-2AB0B0414DF9}">
      <dsp:nvSpPr>
        <dsp:cNvPr id="0" name=""/>
        <dsp:cNvSpPr/>
      </dsp:nvSpPr>
      <dsp:spPr>
        <a:xfrm>
          <a:off x="548639" y="1792446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dirty="0" err="1" smtClean="0"/>
            <a:t>Situasi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baru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tidak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dapat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diatasi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dengan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aturan-aturan</a:t>
          </a:r>
          <a:r>
            <a:rPr lang="en-ID" sz="2200" kern="1200" dirty="0" smtClean="0"/>
            <a:t> lama</a:t>
          </a:r>
          <a:endParaRPr lang="en-US" sz="2200" kern="1200" dirty="0"/>
        </a:p>
      </dsp:txBody>
      <dsp:txXfrm>
        <a:off x="593638" y="1837445"/>
        <a:ext cx="4580633" cy="1446384"/>
      </dsp:txXfrm>
    </dsp:sp>
    <dsp:sp modelId="{BA79C164-6D5C-403D-96D2-1A9A79676A2A}">
      <dsp:nvSpPr>
        <dsp:cNvPr id="0" name=""/>
        <dsp:cNvSpPr/>
      </dsp:nvSpPr>
      <dsp:spPr>
        <a:xfrm>
          <a:off x="1097279" y="3584892"/>
          <a:ext cx="6217920" cy="1536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 dirty="0" err="1" smtClean="0"/>
            <a:t>Membutuhkan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waktu</a:t>
          </a:r>
          <a:r>
            <a:rPr lang="en-ID" sz="2200" kern="1200" dirty="0" smtClean="0"/>
            <a:t> yang lama </a:t>
          </a:r>
          <a:r>
            <a:rPr lang="en-ID" sz="2200" kern="1200" dirty="0" err="1" smtClean="0"/>
            <a:t>untuk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mengembangkan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etiket</a:t>
          </a:r>
          <a:r>
            <a:rPr lang="en-ID" sz="2200" kern="1200" dirty="0" smtClean="0"/>
            <a:t>, </a:t>
          </a:r>
          <a:r>
            <a:rPr lang="en-ID" sz="2200" kern="1200" dirty="0" err="1" smtClean="0"/>
            <a:t>harapan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dan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tanggung</a:t>
          </a:r>
          <a:r>
            <a:rPr lang="en-ID" sz="2200" kern="1200" dirty="0" smtClean="0"/>
            <a:t> </a:t>
          </a:r>
          <a:r>
            <a:rPr lang="en-ID" sz="2200" kern="1200" dirty="0" err="1" smtClean="0"/>
            <a:t>jawab</a:t>
          </a:r>
          <a:r>
            <a:rPr lang="en-ID" sz="2200" kern="1200" dirty="0" smtClean="0"/>
            <a:t>.</a:t>
          </a:r>
          <a:endParaRPr lang="en-US" sz="2200" kern="1200" dirty="0"/>
        </a:p>
      </dsp:txBody>
      <dsp:txXfrm>
        <a:off x="1142278" y="3629891"/>
        <a:ext cx="4580633" cy="1446384"/>
      </dsp:txXfrm>
    </dsp:sp>
    <dsp:sp modelId="{3928B15D-3E44-4C5D-9587-7D84F1604B23}">
      <dsp:nvSpPr>
        <dsp:cNvPr id="0" name=""/>
        <dsp:cNvSpPr/>
      </dsp:nvSpPr>
      <dsp:spPr>
        <a:xfrm>
          <a:off x="5219271" y="1165090"/>
          <a:ext cx="998648" cy="998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443967" y="1165090"/>
        <a:ext cx="549256" cy="751483"/>
      </dsp:txXfrm>
    </dsp:sp>
    <dsp:sp modelId="{D8D912DB-3DD4-40DB-9C5B-7A323E71389F}">
      <dsp:nvSpPr>
        <dsp:cNvPr id="0" name=""/>
        <dsp:cNvSpPr/>
      </dsp:nvSpPr>
      <dsp:spPr>
        <a:xfrm>
          <a:off x="5767911" y="2947293"/>
          <a:ext cx="998648" cy="9986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992607" y="2947293"/>
        <a:ext cx="549256" cy="751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4B91D-5AAD-497A-B013-36ED1A84BE21}">
      <dsp:nvSpPr>
        <dsp:cNvPr id="0" name=""/>
        <dsp:cNvSpPr/>
      </dsp:nvSpPr>
      <dsp:spPr>
        <a:xfrm>
          <a:off x="0" y="5118751"/>
          <a:ext cx="731520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812A-BF6A-4C61-8FA6-3A1FC07A3D14}">
      <dsp:nvSpPr>
        <dsp:cNvPr id="0" name=""/>
        <dsp:cNvSpPr/>
      </dsp:nvSpPr>
      <dsp:spPr>
        <a:xfrm>
          <a:off x="0" y="3936583"/>
          <a:ext cx="731520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26DF-3D6E-488A-AA18-30DB244697BD}">
      <dsp:nvSpPr>
        <dsp:cNvPr id="0" name=""/>
        <dsp:cNvSpPr/>
      </dsp:nvSpPr>
      <dsp:spPr>
        <a:xfrm>
          <a:off x="0" y="2754416"/>
          <a:ext cx="731520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87CFC-0FD4-4E86-A5C4-46151A0492CE}">
      <dsp:nvSpPr>
        <dsp:cNvPr id="0" name=""/>
        <dsp:cNvSpPr/>
      </dsp:nvSpPr>
      <dsp:spPr>
        <a:xfrm>
          <a:off x="0" y="1572248"/>
          <a:ext cx="731520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87B13-8729-4AAB-B898-B8C9BD298DB3}">
      <dsp:nvSpPr>
        <dsp:cNvPr id="0" name=""/>
        <dsp:cNvSpPr/>
      </dsp:nvSpPr>
      <dsp:spPr>
        <a:xfrm>
          <a:off x="0" y="390081"/>
          <a:ext cx="731520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59A19-2380-481A-A98D-B47031EE6834}">
      <dsp:nvSpPr>
        <dsp:cNvPr id="0" name=""/>
        <dsp:cNvSpPr/>
      </dsp:nvSpPr>
      <dsp:spPr>
        <a:xfrm>
          <a:off x="1901951" y="2523"/>
          <a:ext cx="5413248" cy="38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kewajiban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informasi</a:t>
          </a:r>
          <a:endParaRPr lang="en-US" sz="1600" kern="1200" dirty="0"/>
        </a:p>
      </dsp:txBody>
      <dsp:txXfrm>
        <a:off x="1901951" y="2523"/>
        <a:ext cx="5413248" cy="387557"/>
      </dsp:txXfrm>
    </dsp:sp>
    <dsp:sp modelId="{0A6E98C8-1988-48F8-8FFF-8821DA5466A0}">
      <dsp:nvSpPr>
        <dsp:cNvPr id="0" name=""/>
        <dsp:cNvSpPr/>
      </dsp:nvSpPr>
      <dsp:spPr>
        <a:xfrm>
          <a:off x="0" y="2523"/>
          <a:ext cx="1901952" cy="3875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1</a:t>
          </a:r>
          <a:endParaRPr lang="en-US" sz="1600" kern="1200" dirty="0"/>
        </a:p>
      </dsp:txBody>
      <dsp:txXfrm>
        <a:off x="18922" y="21445"/>
        <a:ext cx="1864108" cy="368635"/>
      </dsp:txXfrm>
    </dsp:sp>
    <dsp:sp modelId="{1B368BEC-21CA-4B74-8E7F-E227AFE46CE9}">
      <dsp:nvSpPr>
        <dsp:cNvPr id="0" name=""/>
        <dsp:cNvSpPr/>
      </dsp:nvSpPr>
      <dsp:spPr>
        <a:xfrm>
          <a:off x="0" y="390081"/>
          <a:ext cx="7315200" cy="77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Apa</a:t>
          </a:r>
          <a:r>
            <a:rPr lang="en-ID" sz="1600" kern="1200" baseline="0" dirty="0" smtClean="0"/>
            <a:t> </a:t>
          </a:r>
          <a:r>
            <a:rPr lang="en-ID" sz="1600" kern="1200" baseline="0" dirty="0" smtClean="0"/>
            <a:t>yang </a:t>
          </a:r>
          <a:r>
            <a:rPr lang="en-ID" sz="1600" kern="1200" baseline="0" dirty="0" err="1" smtClean="0"/>
            <a:t>dimiliki</a:t>
          </a:r>
          <a:r>
            <a:rPr lang="en-ID" sz="1600" kern="1200" baseline="0" dirty="0" smtClean="0"/>
            <a:t> </a:t>
          </a:r>
          <a:r>
            <a:rPr lang="en-ID" sz="1600" kern="1200" baseline="0" dirty="0" err="1" smtClean="0"/>
            <a:t>individu</a:t>
          </a:r>
          <a:r>
            <a:rPr lang="en-ID" sz="1600" kern="1200" baseline="0" dirty="0" smtClean="0"/>
            <a:t> </a:t>
          </a:r>
          <a:r>
            <a:rPr lang="en-ID" sz="1600" kern="1200" baseline="0" dirty="0" err="1" smtClean="0"/>
            <a:t>atau</a:t>
          </a:r>
          <a:r>
            <a:rPr lang="en-ID" sz="1600" kern="1200" baseline="0" dirty="0" smtClean="0"/>
            <a:t> </a:t>
          </a:r>
          <a:r>
            <a:rPr lang="en-ID" sz="1600" kern="1200" baseline="0" dirty="0" err="1" smtClean="0"/>
            <a:t>organisasi</a:t>
          </a:r>
          <a:r>
            <a:rPr lang="en-ID" sz="1600" kern="1200" baseline="0" dirty="0" smtClean="0"/>
            <a:t>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Apa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dapat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dilindungi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tersebut</a:t>
          </a:r>
          <a:r>
            <a:rPr lang="en-ID" sz="1600" kern="1200" dirty="0" smtClean="0"/>
            <a:t>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Apakah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kewajiban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individu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organisasi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berkaitan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dengan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informasi</a:t>
          </a:r>
          <a:r>
            <a:rPr lang="en-ID" sz="1600" kern="1200" dirty="0" smtClean="0"/>
            <a:t>?</a:t>
          </a:r>
          <a:endParaRPr lang="en-US" sz="1600" kern="1200" dirty="0"/>
        </a:p>
      </dsp:txBody>
      <dsp:txXfrm>
        <a:off x="0" y="390081"/>
        <a:ext cx="7315200" cy="775231"/>
      </dsp:txXfrm>
    </dsp:sp>
    <dsp:sp modelId="{31311618-1948-4C9A-9CAD-BC21429B7F47}">
      <dsp:nvSpPr>
        <dsp:cNvPr id="0" name=""/>
        <dsp:cNvSpPr/>
      </dsp:nvSpPr>
      <dsp:spPr>
        <a:xfrm>
          <a:off x="1901951" y="1184691"/>
          <a:ext cx="5413248" cy="38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err="1" smtClean="0"/>
            <a:t>Kepemilikan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kewajiban</a:t>
          </a:r>
          <a:endParaRPr lang="en-US" sz="1600" kern="1200" dirty="0"/>
        </a:p>
      </dsp:txBody>
      <dsp:txXfrm>
        <a:off x="1901951" y="1184691"/>
        <a:ext cx="5413248" cy="387557"/>
      </dsp:txXfrm>
    </dsp:sp>
    <dsp:sp modelId="{CAE50337-244B-4AA1-8C62-BF3956F3C7BB}">
      <dsp:nvSpPr>
        <dsp:cNvPr id="0" name=""/>
        <dsp:cNvSpPr/>
      </dsp:nvSpPr>
      <dsp:spPr>
        <a:xfrm>
          <a:off x="0" y="1184691"/>
          <a:ext cx="1901952" cy="3875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2</a:t>
          </a:r>
          <a:endParaRPr lang="en-US" sz="1600" kern="1200" dirty="0"/>
        </a:p>
      </dsp:txBody>
      <dsp:txXfrm>
        <a:off x="18922" y="1203613"/>
        <a:ext cx="1864108" cy="368635"/>
      </dsp:txXfrm>
    </dsp:sp>
    <dsp:sp modelId="{D54BBD90-D02F-4CA8-8546-596768063360}">
      <dsp:nvSpPr>
        <dsp:cNvPr id="0" name=""/>
        <dsp:cNvSpPr/>
      </dsp:nvSpPr>
      <dsp:spPr>
        <a:xfrm>
          <a:off x="0" y="1572248"/>
          <a:ext cx="7315200" cy="77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Bagaimana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kekayaan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intelektual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pribadi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tradisional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dilindungi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dalam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sebuah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masyarakat</a:t>
          </a:r>
          <a:r>
            <a:rPr lang="en-ID" sz="1600" kern="1200" dirty="0" smtClean="0"/>
            <a:t> digital </a:t>
          </a:r>
          <a:r>
            <a:rPr lang="en-ID" sz="1600" kern="1200" dirty="0" err="1" smtClean="0"/>
            <a:t>dimana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melacak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menghitung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kepemilikan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sulit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dilakukan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mengabaikan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hak-hak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pribadi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menjadi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sangat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mudah</a:t>
          </a:r>
          <a:r>
            <a:rPr lang="en-ID" sz="1600" kern="1200" dirty="0" smtClean="0"/>
            <a:t>?</a:t>
          </a:r>
          <a:endParaRPr lang="en-US" sz="1600" kern="1200" dirty="0"/>
        </a:p>
      </dsp:txBody>
      <dsp:txXfrm>
        <a:off x="0" y="1572248"/>
        <a:ext cx="7315200" cy="775231"/>
      </dsp:txXfrm>
    </dsp:sp>
    <dsp:sp modelId="{26BDAAF0-273F-4E92-B0CD-4353ECF1036A}">
      <dsp:nvSpPr>
        <dsp:cNvPr id="0" name=""/>
        <dsp:cNvSpPr/>
      </dsp:nvSpPr>
      <dsp:spPr>
        <a:xfrm>
          <a:off x="1901951" y="2366858"/>
          <a:ext cx="5413248" cy="38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err="1" smtClean="0"/>
            <a:t>Akuntabilitas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pengendalian</a:t>
          </a:r>
          <a:endParaRPr lang="en-US" sz="1600" kern="1200" dirty="0"/>
        </a:p>
      </dsp:txBody>
      <dsp:txXfrm>
        <a:off x="1901951" y="2366858"/>
        <a:ext cx="5413248" cy="387557"/>
      </dsp:txXfrm>
    </dsp:sp>
    <dsp:sp modelId="{AB10BA15-742A-4AE4-A067-F4928474473F}">
      <dsp:nvSpPr>
        <dsp:cNvPr id="0" name=""/>
        <dsp:cNvSpPr/>
      </dsp:nvSpPr>
      <dsp:spPr>
        <a:xfrm>
          <a:off x="0" y="2366858"/>
          <a:ext cx="1901952" cy="3875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3</a:t>
          </a:r>
          <a:endParaRPr lang="en-US" sz="1600" kern="1200" dirty="0"/>
        </a:p>
      </dsp:txBody>
      <dsp:txXfrm>
        <a:off x="18922" y="2385780"/>
        <a:ext cx="1864108" cy="368635"/>
      </dsp:txXfrm>
    </dsp:sp>
    <dsp:sp modelId="{F0656E48-39E8-4D31-BB89-74C499446F67}">
      <dsp:nvSpPr>
        <dsp:cNvPr id="0" name=""/>
        <dsp:cNvSpPr/>
      </dsp:nvSpPr>
      <dsp:spPr>
        <a:xfrm>
          <a:off x="0" y="2754416"/>
          <a:ext cx="7315200" cy="77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Siapa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dapat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 </a:t>
          </a:r>
          <a:r>
            <a:rPr lang="en-ID" sz="1600" kern="1200" dirty="0" err="1" smtClean="0"/>
            <a:t>akan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dituntut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akuntabilitas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tanggungjawabnya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atas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bahaya-bahaya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terjadi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dari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informasi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individu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kolektif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serta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hak-hak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pribadi</a:t>
          </a:r>
          <a:r>
            <a:rPr lang="en-ID" sz="1600" kern="1200" dirty="0" smtClean="0"/>
            <a:t>? </a:t>
          </a:r>
          <a:endParaRPr lang="en-US" sz="1600" kern="1200" dirty="0"/>
        </a:p>
      </dsp:txBody>
      <dsp:txXfrm>
        <a:off x="0" y="2754416"/>
        <a:ext cx="7315200" cy="775231"/>
      </dsp:txXfrm>
    </dsp:sp>
    <dsp:sp modelId="{EA6DBF0F-75CA-442A-8206-E8E6A0DA4255}">
      <dsp:nvSpPr>
        <dsp:cNvPr id="0" name=""/>
        <dsp:cNvSpPr/>
      </dsp:nvSpPr>
      <dsp:spPr>
        <a:xfrm>
          <a:off x="1901951" y="3549026"/>
          <a:ext cx="5413248" cy="38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err="1" smtClean="0"/>
            <a:t>Kualitas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Sistem</a:t>
          </a:r>
          <a:endParaRPr lang="en-US" sz="1600" kern="1200" dirty="0"/>
        </a:p>
      </dsp:txBody>
      <dsp:txXfrm>
        <a:off x="1901951" y="3549026"/>
        <a:ext cx="5413248" cy="387557"/>
      </dsp:txXfrm>
    </dsp:sp>
    <dsp:sp modelId="{DCEF5EE9-DE67-4005-B96F-0F506BD82117}">
      <dsp:nvSpPr>
        <dsp:cNvPr id="0" name=""/>
        <dsp:cNvSpPr/>
      </dsp:nvSpPr>
      <dsp:spPr>
        <a:xfrm>
          <a:off x="0" y="3549026"/>
          <a:ext cx="1901952" cy="3875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4</a:t>
          </a:r>
          <a:endParaRPr lang="en-US" sz="1600" kern="1200" dirty="0"/>
        </a:p>
      </dsp:txBody>
      <dsp:txXfrm>
        <a:off x="18922" y="3567948"/>
        <a:ext cx="1864108" cy="368635"/>
      </dsp:txXfrm>
    </dsp:sp>
    <dsp:sp modelId="{1733FC8A-E5D9-45B1-BDD4-A631BB3101DC}">
      <dsp:nvSpPr>
        <dsp:cNvPr id="0" name=""/>
        <dsp:cNvSpPr/>
      </dsp:nvSpPr>
      <dsp:spPr>
        <a:xfrm>
          <a:off x="0" y="3936583"/>
          <a:ext cx="7315200" cy="77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Standar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kualitas</a:t>
          </a:r>
          <a:r>
            <a:rPr lang="en-ID" sz="1600" kern="1200" dirty="0" smtClean="0"/>
            <a:t> system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data </a:t>
          </a:r>
          <a:r>
            <a:rPr lang="en-ID" sz="1600" kern="1200" dirty="0" err="1" smtClean="0"/>
            <a:t>apakah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harus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dipenuhi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untuk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melindungi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hak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pribadi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keamanan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masyarakat</a:t>
          </a:r>
          <a:r>
            <a:rPr lang="en-ID" sz="1600" kern="1200" dirty="0" smtClean="0"/>
            <a:t>?</a:t>
          </a:r>
          <a:endParaRPr lang="en-US" sz="1600" kern="1200" dirty="0"/>
        </a:p>
      </dsp:txBody>
      <dsp:txXfrm>
        <a:off x="0" y="3936583"/>
        <a:ext cx="7315200" cy="775231"/>
      </dsp:txXfrm>
    </dsp:sp>
    <dsp:sp modelId="{197A3544-C3A6-4E4B-AC7A-766FA072CC1C}">
      <dsp:nvSpPr>
        <dsp:cNvPr id="0" name=""/>
        <dsp:cNvSpPr/>
      </dsp:nvSpPr>
      <dsp:spPr>
        <a:xfrm>
          <a:off x="1901951" y="4731193"/>
          <a:ext cx="5413248" cy="38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err="1" smtClean="0"/>
            <a:t>Kualitas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Hidup</a:t>
          </a:r>
          <a:r>
            <a:rPr lang="en-ID" sz="1600" kern="1200" dirty="0" smtClean="0"/>
            <a:t> (</a:t>
          </a:r>
          <a:r>
            <a:rPr lang="en-ID" sz="1600" kern="1200" dirty="0" err="1" smtClean="0"/>
            <a:t>nilai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apa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harus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dipelihara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dalam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masyarakat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berbasis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informasi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pengetahuan</a:t>
          </a:r>
          <a:r>
            <a:rPr lang="en-ID" sz="1600" kern="1200" dirty="0" smtClean="0"/>
            <a:t>?</a:t>
          </a:r>
          <a:endParaRPr lang="en-US" sz="1600" kern="1200" dirty="0"/>
        </a:p>
      </dsp:txBody>
      <dsp:txXfrm>
        <a:off x="1901951" y="4731193"/>
        <a:ext cx="5413248" cy="387557"/>
      </dsp:txXfrm>
    </dsp:sp>
    <dsp:sp modelId="{52E2FD37-5FE3-4177-8213-519967A98580}">
      <dsp:nvSpPr>
        <dsp:cNvPr id="0" name=""/>
        <dsp:cNvSpPr/>
      </dsp:nvSpPr>
      <dsp:spPr>
        <a:xfrm>
          <a:off x="0" y="4731193"/>
          <a:ext cx="1901952" cy="3875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5</a:t>
          </a:r>
          <a:endParaRPr lang="en-US" sz="1600" kern="1200" dirty="0"/>
        </a:p>
      </dsp:txBody>
      <dsp:txXfrm>
        <a:off x="18922" y="4750115"/>
        <a:ext cx="1864108" cy="368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AE9BE-C628-42BE-B2B3-031C00429E4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DBDF-B417-4C1A-AC69-8B95E35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9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1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DBDF-B417-4C1A-AC69-8B95E35A4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Instrumentasi" TargetMode="External"/><Relationship Id="rId3" Type="http://schemas.openxmlformats.org/officeDocument/2006/relationships/hyperlink" Target="https://id.wikipedia.org/wiki/Jaringan_komputer" TargetMode="External"/><Relationship Id="rId7" Type="http://schemas.openxmlformats.org/officeDocument/2006/relationships/hyperlink" Target="https://id.wikipedia.org/wiki/Telepon_gengga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Komputer" TargetMode="External"/><Relationship Id="rId5" Type="http://schemas.openxmlformats.org/officeDocument/2006/relationships/hyperlink" Target="https://id.wikipedia.org/wiki/Sensor" TargetMode="External"/><Relationship Id="rId10" Type="http://schemas.openxmlformats.org/officeDocument/2006/relationships/hyperlink" Target="https://id.wikipedia.org/w/index.php?title=Interaktif&amp;action=edit&amp;redlink=1" TargetMode="External"/><Relationship Id="rId4" Type="http://schemas.openxmlformats.org/officeDocument/2006/relationships/hyperlink" Target="https://id.wikipedia.org/wiki/Komunikasi" TargetMode="External"/><Relationship Id="rId9" Type="http://schemas.openxmlformats.org/officeDocument/2006/relationships/hyperlink" Target="https://id.wikipedia.org/wiki/Elektronik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Ethical and social issue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LITERASI TEKNOLOGI INFORMASI </a:t>
            </a:r>
            <a:r>
              <a:rPr lang="en-ID" dirty="0" err="1" smtClean="0"/>
              <a:t>dan</a:t>
            </a:r>
            <a:r>
              <a:rPr lang="en-ID" dirty="0" smtClean="0"/>
              <a:t> KOMUNIKASI</a:t>
            </a:r>
          </a:p>
          <a:p>
            <a:r>
              <a:rPr lang="en-ID" dirty="0" smtClean="0"/>
              <a:t>TRI SEPTIAR SYAMFITHRIANI,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4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Lima </a:t>
            </a:r>
            <a:r>
              <a:rPr lang="en-ID" dirty="0" err="1"/>
              <a:t>Dimensi</a:t>
            </a:r>
            <a:r>
              <a:rPr lang="en-ID" dirty="0"/>
              <a:t> Moral Era </a:t>
            </a:r>
            <a:r>
              <a:rPr lang="en-ID" dirty="0" err="1"/>
              <a:t>Informasi</a:t>
            </a:r>
            <a:r>
              <a:rPr lang="en-ID" dirty="0" smtClean="0"/>
              <a:t> </a:t>
            </a:r>
            <a:br>
              <a:rPr lang="en-ID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5741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16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22300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80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/>
              <a:t>U</a:t>
            </a:r>
            <a:r>
              <a:rPr lang="en-ID" dirty="0" smtClean="0"/>
              <a:t>U 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</a:t>
            </a:r>
            <a:r>
              <a:rPr lang="en-US" dirty="0" err="1"/>
              <a:t>elektronik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peta</a:t>
            </a:r>
            <a:r>
              <a:rPr lang="en-US" dirty="0"/>
              <a:t>, </a:t>
            </a:r>
            <a:r>
              <a:rPr lang="en-US" dirty="0" err="1"/>
              <a:t>rancangan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, </a:t>
            </a:r>
            <a:r>
              <a:rPr lang="en-US" i="1" dirty="0"/>
              <a:t>electronic data interchange</a:t>
            </a:r>
            <a:r>
              <a:rPr lang="en-US" dirty="0"/>
              <a:t> (EDI),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(</a:t>
            </a:r>
            <a:r>
              <a:rPr lang="en-US" i="1" dirty="0"/>
              <a:t>electronic mail/e-mail</a:t>
            </a:r>
            <a:r>
              <a:rPr lang="en-US" dirty="0"/>
              <a:t>), telegram, </a:t>
            </a:r>
            <a:r>
              <a:rPr lang="en-US" dirty="0" err="1"/>
              <a:t>teleks</a:t>
            </a:r>
            <a:r>
              <a:rPr lang="en-US" dirty="0"/>
              <a:t>, </a:t>
            </a:r>
            <a:r>
              <a:rPr lang="en-US" i="1" dirty="0"/>
              <a:t>telecopy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simbol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perforasi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Cyberspace (</a:t>
            </a:r>
            <a:r>
              <a:rPr lang="en-ID" dirty="0" err="1" smtClean="0"/>
              <a:t>neuromancer</a:t>
            </a:r>
            <a:r>
              <a:rPr lang="en-ID" dirty="0" smtClean="0"/>
              <a:t> 1984)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>
                <a:hlinkClick r:id="rId3" tooltip="Jaringan komputer"/>
              </a:rPr>
              <a:t>jaringan</a:t>
            </a:r>
            <a:r>
              <a:rPr lang="en-US" dirty="0">
                <a:hlinkClick r:id="rId3" tooltip="Jaringan komputer"/>
              </a:rPr>
              <a:t> </a:t>
            </a:r>
            <a:r>
              <a:rPr lang="en-US" dirty="0" err="1">
                <a:hlinkClick r:id="rId3" tooltip="Jaringan komputer"/>
              </a:rPr>
              <a:t>komputer</a:t>
            </a:r>
            <a:r>
              <a:rPr lang="en-US" dirty="0"/>
              <a:t> 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 </a:t>
            </a:r>
            <a:r>
              <a:rPr lang="en-US" dirty="0" err="1">
                <a:hlinkClick r:id="rId4" tooltip="Komunikasi"/>
              </a:rPr>
              <a:t>komunikasi</a:t>
            </a:r>
            <a:r>
              <a:rPr lang="en-US" dirty="0"/>
              <a:t> 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timbal-balik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i="1" dirty="0"/>
              <a:t>online</a:t>
            </a:r>
            <a:r>
              <a:rPr lang="en-US" dirty="0"/>
              <a:t> (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).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dirty="0">
                <a:hlinkClick r:id="rId5" tooltip="Sensor"/>
              </a:rPr>
              <a:t>sensor</a:t>
            </a:r>
            <a:r>
              <a:rPr lang="en-US" dirty="0"/>
              <a:t>, </a:t>
            </a:r>
            <a:r>
              <a:rPr lang="en-US" dirty="0" err="1"/>
              <a:t>tranduser</a:t>
            </a:r>
            <a:r>
              <a:rPr lang="en-US" dirty="0"/>
              <a:t>, </a:t>
            </a:r>
            <a:r>
              <a:rPr lang="en-US" dirty="0" err="1"/>
              <a:t>koneksi</a:t>
            </a:r>
            <a:r>
              <a:rPr lang="en-US" dirty="0"/>
              <a:t>, </a:t>
            </a:r>
            <a:r>
              <a:rPr lang="en-US" dirty="0" err="1"/>
              <a:t>transmisi</a:t>
            </a:r>
            <a:r>
              <a:rPr lang="en-US" dirty="0"/>
              <a:t>, </a:t>
            </a:r>
            <a:r>
              <a:rPr lang="en-US" dirty="0" err="1"/>
              <a:t>prosesor</a:t>
            </a:r>
            <a:r>
              <a:rPr lang="en-US" dirty="0"/>
              <a:t>, signal, </a:t>
            </a:r>
            <a:r>
              <a:rPr lang="en-US" dirty="0" err="1"/>
              <a:t>pengontrol</a:t>
            </a:r>
            <a:r>
              <a:rPr lang="en-US" dirty="0"/>
              <a:t>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</a:t>
            </a:r>
            <a:r>
              <a:rPr lang="en-US" dirty="0" err="1">
                <a:hlinkClick r:id="rId6" tooltip="Komputer"/>
              </a:rPr>
              <a:t>komputer</a:t>
            </a:r>
            <a:r>
              <a:rPr lang="en-US" dirty="0"/>
              <a:t>, </a:t>
            </a:r>
            <a:r>
              <a:rPr lang="en-US" dirty="0" err="1">
                <a:hlinkClick r:id="rId7" tooltip="Telepon genggam"/>
              </a:rPr>
              <a:t>telepon</a:t>
            </a:r>
            <a:r>
              <a:rPr lang="en-US" dirty="0">
                <a:hlinkClick r:id="rId7" tooltip="Telepon genggam"/>
              </a:rPr>
              <a:t> </a:t>
            </a:r>
            <a:r>
              <a:rPr lang="en-US" dirty="0" err="1">
                <a:hlinkClick r:id="rId7" tooltip="Telepon genggam"/>
              </a:rPr>
              <a:t>genggam</a:t>
            </a:r>
            <a:r>
              <a:rPr lang="en-US" dirty="0"/>
              <a:t>, </a:t>
            </a:r>
            <a:r>
              <a:rPr lang="en-US" dirty="0" err="1">
                <a:hlinkClick r:id="rId8" tooltip="Instrumentasi"/>
              </a:rPr>
              <a:t>instrumentasi</a:t>
            </a:r>
            <a:r>
              <a:rPr lang="en-US" dirty="0"/>
              <a:t> </a:t>
            </a:r>
            <a:r>
              <a:rPr lang="en-US" dirty="0" err="1">
                <a:hlinkClick r:id="rId9" tooltip="Elektronik"/>
              </a:rPr>
              <a:t>elektronik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lain-lain) yang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penjuru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dirty="0" err="1">
                <a:hlinkClick r:id="rId10" tooltip="Interaktif (halaman belum tersedia)"/>
              </a:rPr>
              <a:t>interaktif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9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cybercrime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internet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medianya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di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Pelaku</a:t>
            </a:r>
            <a:r>
              <a:rPr lang="en-ID" dirty="0" smtClean="0"/>
              <a:t> cybercrime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Pelaku</a:t>
            </a:r>
            <a:r>
              <a:rPr lang="en-US" dirty="0"/>
              <a:t> cybercrime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pelaku</a:t>
            </a:r>
            <a:r>
              <a:rPr lang="en-US" dirty="0"/>
              <a:t> cybercrime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script/</a:t>
            </a:r>
            <a:r>
              <a:rPr lang="en-US" dirty="0" err="1"/>
              <a:t>kode</a:t>
            </a:r>
            <a:r>
              <a:rPr lang="en-US" dirty="0"/>
              <a:t> malware,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computer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system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30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Cyber Crime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33335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71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Cyber Crime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259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97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Suyanto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Jihad (2011), </a:t>
            </a:r>
            <a:r>
              <a:rPr lang="en-US" dirty="0" err="1"/>
              <a:t>plagiarisme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mencuri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, kata-kata,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orang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menyajikannya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6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142551" cy="4601183"/>
          </a:xfrm>
        </p:spPr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 smtClean="0"/>
              <a:t>Plagiarisme</a:t>
            </a:r>
            <a:r>
              <a:rPr lang="en-US" b="1" dirty="0" smtClean="0"/>
              <a:t> (</a:t>
            </a:r>
            <a:r>
              <a:rPr lang="en-US" dirty="0"/>
              <a:t> </a:t>
            </a:r>
            <a:r>
              <a:rPr lang="en-US" dirty="0" err="1"/>
              <a:t>Soelistyo</a:t>
            </a:r>
            <a:r>
              <a:rPr lang="en-US" dirty="0"/>
              <a:t> (2011</a:t>
            </a:r>
            <a:r>
              <a:rPr lang="en-US" dirty="0" smtClean="0"/>
              <a:t>))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87522"/>
              </p:ext>
            </p:extLst>
          </p:nvPr>
        </p:nvGraphicFramePr>
        <p:xfrm>
          <a:off x="2717444" y="863600"/>
          <a:ext cx="846649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99"/>
                <a:gridCol w="1693299"/>
                <a:gridCol w="1693299"/>
                <a:gridCol w="1693299"/>
                <a:gridCol w="169329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Aspek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Dicuri</a:t>
                      </a:r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Kesengajaan</a:t>
                      </a:r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Proporsi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Dibajak</a:t>
                      </a:r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Penyajian</a:t>
                      </a:r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Kata demi Kata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Kepengarangan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Sengaja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Sengaja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Ringan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parsial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plagiasi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Verbatim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Kain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Perca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Parafrasa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Kata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Kunci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Frasa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Kunci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Plagiarisme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Struktur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social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25551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3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etika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isu</a:t>
            </a:r>
            <a:r>
              <a:rPr lang="en-ID" dirty="0" smtClean="0"/>
              <a:t> social system </a:t>
            </a:r>
            <a:r>
              <a:rPr lang="en-ID" dirty="0" err="1" smtClean="0"/>
              <a:t>informasi</a:t>
            </a:r>
            <a:r>
              <a:rPr lang="en-ID" dirty="0" smtClean="0"/>
              <a:t> (</a:t>
            </a:r>
            <a:r>
              <a:rPr lang="en-US" dirty="0" smtClean="0"/>
              <a:t>Laudon)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perubahan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cukup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isu-isu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internet, yang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kapasitas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memperluas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jangkauan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bertindak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menimbulkan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tantangan-tantangan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akuntabalitas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 err="1">
                <a:solidFill>
                  <a:schemeClr val="tx1"/>
                </a:solidFill>
              </a:rPr>
              <a:t>pertanggung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jawaban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konsekuensi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melindungi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melindungi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29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/>
              <a:t/>
            </a:r>
            <a:br>
              <a:rPr lang="en-ID" dirty="0"/>
            </a:br>
            <a:r>
              <a:rPr lang="en-ID" dirty="0" err="1" smtClean="0"/>
              <a:t>terhadap</a:t>
            </a:r>
            <a:r>
              <a:rPr lang="en-ID" dirty="0" smtClean="0"/>
              <a:t> ethical </a:t>
            </a:r>
            <a:r>
              <a:rPr lang="en-ID" dirty="0" err="1" smtClean="0"/>
              <a:t>dan</a:t>
            </a:r>
            <a:r>
              <a:rPr lang="en-ID" dirty="0" smtClean="0"/>
              <a:t> social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19968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908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pemikiran</a:t>
            </a:r>
            <a:r>
              <a:rPr lang="en-ID" dirty="0" smtClean="0"/>
              <a:t> </a:t>
            </a:r>
            <a:r>
              <a:rPr lang="en-ID" dirty="0" err="1" smtClean="0"/>
              <a:t>isu</a:t>
            </a:r>
            <a:r>
              <a:rPr lang="en-ID" dirty="0" smtClean="0"/>
              <a:t> </a:t>
            </a:r>
            <a:r>
              <a:rPr lang="en-ID" dirty="0" err="1" smtClean="0"/>
              <a:t>etika</a:t>
            </a:r>
            <a:r>
              <a:rPr lang="en-ID" dirty="0" smtClean="0"/>
              <a:t>, social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politis</a:t>
            </a:r>
            <a:r>
              <a:rPr lang="en-ID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593663"/>
              </p:ext>
            </p:extLst>
          </p:nvPr>
        </p:nvGraphicFramePr>
        <p:xfrm>
          <a:off x="3868738" y="746976"/>
          <a:ext cx="7315200" cy="54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37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pemikiran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, social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politis</a:t>
            </a:r>
            <a:r>
              <a:rPr lang="en-ID" dirty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507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008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, social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politisi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moral yang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memandu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,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bangkitnya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,  “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 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social?”</a:t>
            </a:r>
          </a:p>
        </p:txBody>
      </p:sp>
    </p:spTree>
    <p:extLst>
      <p:ext uri="{BB962C8B-B14F-4D97-AF65-F5344CB8AC3E}">
        <p14:creationId xmlns:p14="http://schemas.microsoft.com/office/powerpoint/2010/main" val="215862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Hubungan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</a:t>
            </a:r>
            <a:r>
              <a:rPr lang="en-ID" dirty="0" err="1" smtClean="0"/>
              <a:t>isu</a:t>
            </a:r>
            <a:r>
              <a:rPr lang="en-ID" dirty="0" smtClean="0"/>
              <a:t> </a:t>
            </a:r>
            <a:r>
              <a:rPr lang="en-ID" dirty="0" err="1" smtClean="0"/>
              <a:t>etika</a:t>
            </a:r>
            <a:r>
              <a:rPr lang="en-ID" dirty="0" smtClean="0"/>
              <a:t>, social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politisi</a:t>
            </a:r>
            <a:r>
              <a:rPr lang="en-ID" dirty="0" smtClean="0"/>
              <a:t> di </a:t>
            </a:r>
            <a:r>
              <a:rPr lang="en-ID" dirty="0" err="1" smtClean="0"/>
              <a:t>masyarakat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30" y="863600"/>
            <a:ext cx="6815815" cy="5121275"/>
          </a:xfrm>
        </p:spPr>
      </p:pic>
    </p:spTree>
    <p:extLst>
      <p:ext uri="{BB962C8B-B14F-4D97-AF65-F5344CB8AC3E}">
        <p14:creationId xmlns:p14="http://schemas.microsoft.com/office/powerpoint/2010/main" val="1660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, social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politisi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. </a:t>
            </a:r>
            <a:r>
              <a:rPr lang="en-US" dirty="0" err="1"/>
              <a:t>Isu-isu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lima </a:t>
            </a:r>
            <a:r>
              <a:rPr lang="en-US" dirty="0" err="1"/>
              <a:t>dimensi</a:t>
            </a:r>
            <a:r>
              <a:rPr lang="en-US" dirty="0"/>
              <a:t> moral: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dinamika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moral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yang </a:t>
            </a:r>
            <a:r>
              <a:rPr lang="en-US" dirty="0" err="1"/>
              <a:t>melintasi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–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thical and social issues"/>
  <p:tag name="ISPRING_FIRST_PUBLI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140</TotalTime>
  <Words>1114</Words>
  <Application>Microsoft Office PowerPoint</Application>
  <PresentationFormat>Widescreen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 2</vt:lpstr>
      <vt:lpstr>Frame</vt:lpstr>
      <vt:lpstr>Ethical and social issue</vt:lpstr>
      <vt:lpstr>Pengertian Etika dan isu social  </vt:lpstr>
      <vt:lpstr>etika dan isu social system informasi (Laudon)</vt:lpstr>
      <vt:lpstr>Peran Teknologi Informasi terhadap ethical dan social issues</vt:lpstr>
      <vt:lpstr>Model pemikiran isu etika, social dan politis </vt:lpstr>
      <vt:lpstr>Model pemikiran isu etika, social dan politis </vt:lpstr>
      <vt:lpstr>Hubungan antara isu etika, social dan politisi di masyarakat informasi</vt:lpstr>
      <vt:lpstr>Hubungan antara isu etika, social dan politisi di masyarakat informasi</vt:lpstr>
      <vt:lpstr>Hubungan antara isu etika, social dan politisi di masyarakat informasi</vt:lpstr>
      <vt:lpstr>Lima Dimensi Moral Era Informasi  </vt:lpstr>
      <vt:lpstr>Trend Teknologi Utama Yang Menimbulkan Munculnya Masalah Etis</vt:lpstr>
      <vt:lpstr>Pengertian  UU ITE </vt:lpstr>
      <vt:lpstr>Pengertian Cyberspace (neuromancer 1984)</vt:lpstr>
      <vt:lpstr>Pengertian cybercrime</vt:lpstr>
      <vt:lpstr>Pelaku cybercrime</vt:lpstr>
      <vt:lpstr>Jenis-Jenis Cyber Crime </vt:lpstr>
      <vt:lpstr>Jenis-Jenis Cyber Crime</vt:lpstr>
      <vt:lpstr>Pengertian Plagiarism</vt:lpstr>
      <vt:lpstr>Jenis-jenis Plagiarisme ( Soelistyo (2011))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and social issues</dc:title>
  <dc:creator>Tri Septiar S</dc:creator>
  <cp:lastModifiedBy>Tri Septiar S</cp:lastModifiedBy>
  <cp:revision>20</cp:revision>
  <dcterms:created xsi:type="dcterms:W3CDTF">2020-10-20T12:23:54Z</dcterms:created>
  <dcterms:modified xsi:type="dcterms:W3CDTF">2020-10-20T15:27:21Z</dcterms:modified>
</cp:coreProperties>
</file>