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63" r:id="rId5"/>
    <p:sldId id="274" r:id="rId6"/>
    <p:sldId id="275" r:id="rId7"/>
    <p:sldId id="265" r:id="rId8"/>
    <p:sldId id="270" r:id="rId9"/>
    <p:sldId id="271" r:id="rId10"/>
    <p:sldId id="276" r:id="rId11"/>
    <p:sldId id="272" r:id="rId12"/>
    <p:sldId id="287" r:id="rId13"/>
    <p:sldId id="288" r:id="rId14"/>
    <p:sldId id="289" r:id="rId15"/>
    <p:sldId id="290" r:id="rId16"/>
    <p:sldId id="291" r:id="rId17"/>
    <p:sldId id="273" r:id="rId18"/>
    <p:sldId id="277" r:id="rId19"/>
    <p:sldId id="278" r:id="rId20"/>
    <p:sldId id="279" r:id="rId21"/>
    <p:sldId id="280" r:id="rId22"/>
    <p:sldId id="281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178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0F1AC-E196-4862-A524-0ED9D2262591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043C62-504E-4180-8D23-54510DDFF5B2}">
      <dgm:prSet phldrT="[Text]"/>
      <dgm:spPr/>
      <dgm:t>
        <a:bodyPr/>
        <a:lstStyle/>
        <a:p>
          <a:r>
            <a:rPr lang="en-ID" dirty="0" smtClean="0"/>
            <a:t>threat</a:t>
          </a:r>
          <a:endParaRPr lang="en-US" dirty="0"/>
        </a:p>
      </dgm:t>
    </dgm:pt>
    <dgm:pt modelId="{F0FEA288-D03D-4F9E-8F76-077CB5DD3FAD}" type="parTrans" cxnId="{D18248B7-BAF9-4F87-A314-F5BD176BA4CE}">
      <dgm:prSet/>
      <dgm:spPr/>
      <dgm:t>
        <a:bodyPr/>
        <a:lstStyle/>
        <a:p>
          <a:endParaRPr lang="en-US"/>
        </a:p>
      </dgm:t>
    </dgm:pt>
    <dgm:pt modelId="{C251E199-7BB2-4255-A5E8-EC7CD9C798BA}" type="sibTrans" cxnId="{D18248B7-BAF9-4F87-A314-F5BD176BA4CE}">
      <dgm:prSet/>
      <dgm:spPr/>
      <dgm:t>
        <a:bodyPr/>
        <a:lstStyle/>
        <a:p>
          <a:endParaRPr lang="en-US"/>
        </a:p>
      </dgm:t>
    </dgm:pt>
    <dgm:pt modelId="{F1C2A661-3432-40F5-BC4B-B05486C5520F}">
      <dgm:prSet phldrT="[Text]"/>
      <dgm:spPr/>
      <dgm:t>
        <a:bodyPr/>
        <a:lstStyle/>
        <a:p>
          <a:r>
            <a:rPr lang="en-ID" dirty="0" err="1" smtClean="0"/>
            <a:t>Generasi</a:t>
          </a:r>
          <a:r>
            <a:rPr lang="en-ID" dirty="0" smtClean="0"/>
            <a:t> gen z(15-19 </a:t>
          </a:r>
          <a:r>
            <a:rPr lang="en-ID" dirty="0" err="1" smtClean="0"/>
            <a:t>th</a:t>
          </a:r>
          <a:r>
            <a:rPr lang="en-ID" dirty="0" smtClean="0"/>
            <a:t>) </a:t>
          </a:r>
          <a:r>
            <a:rPr lang="en-ID" dirty="0" err="1" smtClean="0"/>
            <a:t>tidak</a:t>
          </a:r>
          <a:r>
            <a:rPr lang="en-ID" dirty="0" smtClean="0"/>
            <a:t> di </a:t>
          </a:r>
          <a:r>
            <a:rPr lang="en-ID" dirty="0" err="1" smtClean="0"/>
            <a:t>imbangi</a:t>
          </a:r>
          <a:r>
            <a:rPr lang="en-ID" dirty="0" smtClean="0"/>
            <a:t> </a:t>
          </a:r>
          <a:r>
            <a:rPr lang="en-ID" dirty="0" err="1" smtClean="0"/>
            <a:t>dengan</a:t>
          </a:r>
          <a:r>
            <a:rPr lang="en-ID" dirty="0" smtClean="0"/>
            <a:t> </a:t>
          </a:r>
          <a:r>
            <a:rPr lang="en-ID" dirty="0" err="1" smtClean="0"/>
            <a:t>kecerdasan</a:t>
          </a:r>
          <a:r>
            <a:rPr lang="en-ID" dirty="0" smtClean="0"/>
            <a:t> </a:t>
          </a:r>
          <a:r>
            <a:rPr lang="en-ID" dirty="0" err="1" smtClean="0"/>
            <a:t>literasi</a:t>
          </a:r>
          <a:r>
            <a:rPr lang="en-ID" dirty="0" smtClean="0"/>
            <a:t> digital. </a:t>
          </a:r>
          <a:endParaRPr lang="en-US" dirty="0"/>
        </a:p>
      </dgm:t>
    </dgm:pt>
    <dgm:pt modelId="{33BCE43E-9582-47CC-B996-611A1FF0C4D9}" type="parTrans" cxnId="{C88BBE7B-7277-46AF-A5FB-96CBAE529A66}">
      <dgm:prSet/>
      <dgm:spPr/>
      <dgm:t>
        <a:bodyPr/>
        <a:lstStyle/>
        <a:p>
          <a:endParaRPr lang="en-US"/>
        </a:p>
      </dgm:t>
    </dgm:pt>
    <dgm:pt modelId="{7C3D739E-6F32-48EF-B7AA-18B66ABCBFE8}" type="sibTrans" cxnId="{C88BBE7B-7277-46AF-A5FB-96CBAE529A66}">
      <dgm:prSet/>
      <dgm:spPr/>
      <dgm:t>
        <a:bodyPr/>
        <a:lstStyle/>
        <a:p>
          <a:endParaRPr lang="en-US"/>
        </a:p>
      </dgm:t>
    </dgm:pt>
    <dgm:pt modelId="{48E7D19F-C461-407D-B53E-65C2D3E55FEF}">
      <dgm:prSet phldrT="[Text]"/>
      <dgm:spPr/>
      <dgm:t>
        <a:bodyPr/>
        <a:lstStyle/>
        <a:p>
          <a:r>
            <a:rPr lang="en-ID" dirty="0" smtClean="0"/>
            <a:t>why</a:t>
          </a:r>
          <a:endParaRPr lang="en-US" dirty="0"/>
        </a:p>
      </dgm:t>
    </dgm:pt>
    <dgm:pt modelId="{5345C38C-0858-4E40-A14F-48D8E50CD463}" type="parTrans" cxnId="{ACB25833-2A2A-4240-BEA0-B950E68FAE35}">
      <dgm:prSet/>
      <dgm:spPr/>
      <dgm:t>
        <a:bodyPr/>
        <a:lstStyle/>
        <a:p>
          <a:endParaRPr lang="en-US"/>
        </a:p>
      </dgm:t>
    </dgm:pt>
    <dgm:pt modelId="{67E413EB-AB61-42B7-A84B-302CB97F31DD}" type="sibTrans" cxnId="{ACB25833-2A2A-4240-BEA0-B950E68FAE35}">
      <dgm:prSet/>
      <dgm:spPr/>
      <dgm:t>
        <a:bodyPr/>
        <a:lstStyle/>
        <a:p>
          <a:endParaRPr lang="en-US"/>
        </a:p>
      </dgm:t>
    </dgm:pt>
    <dgm:pt modelId="{830E443B-DCDE-454A-A3C6-5288426C9EEB}">
      <dgm:prSet phldrT="[Text]"/>
      <dgm:spPr/>
      <dgm:t>
        <a:bodyPr/>
        <a:lstStyle/>
        <a:p>
          <a:r>
            <a:rPr lang="en-ID" dirty="0" err="1" smtClean="0"/>
            <a:t>Untuk</a:t>
          </a:r>
          <a:r>
            <a:rPr lang="en-ID" dirty="0" smtClean="0"/>
            <a:t> </a:t>
          </a:r>
          <a:r>
            <a:rPr lang="en-ID" dirty="0" err="1" smtClean="0"/>
            <a:t>menangkal</a:t>
          </a:r>
          <a:r>
            <a:rPr lang="en-ID" dirty="0" smtClean="0"/>
            <a:t> </a:t>
          </a:r>
          <a:r>
            <a:rPr lang="en-ID" dirty="0" err="1" smtClean="0"/>
            <a:t>penyebaran</a:t>
          </a:r>
          <a:r>
            <a:rPr lang="en-ID" dirty="0" smtClean="0"/>
            <a:t> </a:t>
          </a:r>
          <a:r>
            <a:rPr lang="en-ID" dirty="0" err="1" smtClean="0"/>
            <a:t>konten</a:t>
          </a:r>
          <a:r>
            <a:rPr lang="en-ID" dirty="0" smtClean="0"/>
            <a:t> negative </a:t>
          </a:r>
          <a:r>
            <a:rPr lang="en-ID" dirty="0" err="1" smtClean="0"/>
            <a:t>melalui</a:t>
          </a:r>
          <a:r>
            <a:rPr lang="en-ID" dirty="0" smtClean="0"/>
            <a:t> internet (</a:t>
          </a:r>
          <a:r>
            <a:rPr lang="en-ID" dirty="0" err="1" smtClean="0"/>
            <a:t>hoaks</a:t>
          </a:r>
          <a:r>
            <a:rPr lang="en-ID" dirty="0" smtClean="0"/>
            <a:t>, cyber bullying, online radicalism, </a:t>
          </a:r>
          <a:r>
            <a:rPr lang="en-ID" dirty="0" err="1" smtClean="0"/>
            <a:t>pornografi</a:t>
          </a:r>
          <a:r>
            <a:rPr lang="en-ID" dirty="0" smtClean="0"/>
            <a:t>, </a:t>
          </a:r>
          <a:r>
            <a:rPr lang="en-ID" dirty="0" err="1" smtClean="0"/>
            <a:t>perjudian</a:t>
          </a:r>
          <a:r>
            <a:rPr lang="en-ID" dirty="0" smtClean="0"/>
            <a:t>, human trafficking, fraud, </a:t>
          </a:r>
          <a:r>
            <a:rPr lang="en-ID" dirty="0" err="1" smtClean="0"/>
            <a:t>penipuan</a:t>
          </a:r>
          <a:r>
            <a:rPr lang="en-ID" dirty="0" smtClean="0"/>
            <a:t>)  </a:t>
          </a:r>
          <a:endParaRPr lang="en-US" dirty="0"/>
        </a:p>
      </dgm:t>
    </dgm:pt>
    <dgm:pt modelId="{63034577-157C-497F-B382-113E1D28BECB}" type="parTrans" cxnId="{0B19BF68-F3C3-4E22-9AF4-3ECD863E5953}">
      <dgm:prSet/>
      <dgm:spPr/>
      <dgm:t>
        <a:bodyPr/>
        <a:lstStyle/>
        <a:p>
          <a:endParaRPr lang="en-US"/>
        </a:p>
      </dgm:t>
    </dgm:pt>
    <dgm:pt modelId="{463F68A5-A6DA-48A1-AAF1-8FA896B536A9}" type="sibTrans" cxnId="{0B19BF68-F3C3-4E22-9AF4-3ECD863E5953}">
      <dgm:prSet/>
      <dgm:spPr/>
      <dgm:t>
        <a:bodyPr/>
        <a:lstStyle/>
        <a:p>
          <a:endParaRPr lang="en-US"/>
        </a:p>
      </dgm:t>
    </dgm:pt>
    <dgm:pt modelId="{DD2A30A1-FEAE-442A-AEC3-8527BC3CB174}">
      <dgm:prSet phldrT="[Text]"/>
      <dgm:spPr/>
      <dgm:t>
        <a:bodyPr/>
        <a:lstStyle/>
        <a:p>
          <a:r>
            <a:rPr lang="en-ID" dirty="0" smtClean="0"/>
            <a:t>Then </a:t>
          </a:r>
          <a:endParaRPr lang="en-US" dirty="0"/>
        </a:p>
      </dgm:t>
    </dgm:pt>
    <dgm:pt modelId="{973E35BD-337B-4E4B-BA17-1327575EE6A6}" type="parTrans" cxnId="{5E608BEE-D4D6-417C-B681-5F0EBB1E2F73}">
      <dgm:prSet/>
      <dgm:spPr/>
      <dgm:t>
        <a:bodyPr/>
        <a:lstStyle/>
        <a:p>
          <a:endParaRPr lang="en-US"/>
        </a:p>
      </dgm:t>
    </dgm:pt>
    <dgm:pt modelId="{D2B4BAB1-51A4-49D1-804C-545E25268FD9}" type="sibTrans" cxnId="{5E608BEE-D4D6-417C-B681-5F0EBB1E2F73}">
      <dgm:prSet/>
      <dgm:spPr/>
      <dgm:t>
        <a:bodyPr/>
        <a:lstStyle/>
        <a:p>
          <a:endParaRPr lang="en-US"/>
        </a:p>
      </dgm:t>
    </dgm:pt>
    <dgm:pt modelId="{24485BD6-5904-4786-A2A6-76395FDCEB5F}">
      <dgm:prSet phldrT="[Text]"/>
      <dgm:spPr/>
      <dgm:t>
        <a:bodyPr/>
        <a:lstStyle/>
        <a:p>
          <a:r>
            <a:rPr lang="en-ID" dirty="0" err="1" smtClean="0"/>
            <a:t>Diperlukan</a:t>
          </a:r>
          <a:r>
            <a:rPr lang="en-ID" dirty="0" smtClean="0"/>
            <a:t> </a:t>
          </a:r>
          <a:r>
            <a:rPr lang="en-ID" dirty="0" err="1" smtClean="0"/>
            <a:t>literasi</a:t>
          </a:r>
          <a:r>
            <a:rPr lang="en-ID" dirty="0" smtClean="0"/>
            <a:t> digital </a:t>
          </a:r>
          <a:endParaRPr lang="en-US" dirty="0"/>
        </a:p>
      </dgm:t>
    </dgm:pt>
    <dgm:pt modelId="{54E6DA8B-B961-4BAE-9674-8B3A96D19706}" type="parTrans" cxnId="{1D05B808-005B-4DAB-96FF-4963298012AA}">
      <dgm:prSet/>
      <dgm:spPr/>
      <dgm:t>
        <a:bodyPr/>
        <a:lstStyle/>
        <a:p>
          <a:endParaRPr lang="en-US"/>
        </a:p>
      </dgm:t>
    </dgm:pt>
    <dgm:pt modelId="{C7C3EC7F-64FF-4BEC-A25D-FAEB50F0290D}" type="sibTrans" cxnId="{1D05B808-005B-4DAB-96FF-4963298012AA}">
      <dgm:prSet/>
      <dgm:spPr/>
      <dgm:t>
        <a:bodyPr/>
        <a:lstStyle/>
        <a:p>
          <a:endParaRPr lang="en-US"/>
        </a:p>
      </dgm:t>
    </dgm:pt>
    <dgm:pt modelId="{C42DF6C2-49FC-4BB9-941F-6181D1897727}" type="pres">
      <dgm:prSet presAssocID="{07C0F1AC-E196-4862-A524-0ED9D22625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A2878E-8909-4D85-BF7D-EFCEFDE3F93A}" type="pres">
      <dgm:prSet presAssocID="{CB043C62-504E-4180-8D23-54510DDFF5B2}" presName="compositeNode" presStyleCnt="0">
        <dgm:presLayoutVars>
          <dgm:bulletEnabled val="1"/>
        </dgm:presLayoutVars>
      </dgm:prSet>
      <dgm:spPr/>
    </dgm:pt>
    <dgm:pt modelId="{0CCC73C0-68DB-4A73-A782-29D7C652F4B7}" type="pres">
      <dgm:prSet presAssocID="{CB043C62-504E-4180-8D23-54510DDFF5B2}" presName="bgRect" presStyleLbl="node1" presStyleIdx="0" presStyleCnt="3"/>
      <dgm:spPr/>
      <dgm:t>
        <a:bodyPr/>
        <a:lstStyle/>
        <a:p>
          <a:endParaRPr lang="en-US"/>
        </a:p>
      </dgm:t>
    </dgm:pt>
    <dgm:pt modelId="{184C948D-78BB-455F-94A5-F4B39272B156}" type="pres">
      <dgm:prSet presAssocID="{CB043C62-504E-4180-8D23-54510DDFF5B2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23427-E399-4C56-A43F-CC5AC9B980CE}" type="pres">
      <dgm:prSet presAssocID="{CB043C62-504E-4180-8D23-54510DDFF5B2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7785-66DE-444B-A5FF-64E74DF21F59}" type="pres">
      <dgm:prSet presAssocID="{C251E199-7BB2-4255-A5E8-EC7CD9C798BA}" presName="hSp" presStyleCnt="0"/>
      <dgm:spPr/>
    </dgm:pt>
    <dgm:pt modelId="{E303F759-500B-4BF6-909D-E8F552BA53C2}" type="pres">
      <dgm:prSet presAssocID="{C251E199-7BB2-4255-A5E8-EC7CD9C798BA}" presName="vProcSp" presStyleCnt="0"/>
      <dgm:spPr/>
    </dgm:pt>
    <dgm:pt modelId="{6E0211E9-B2B0-4D74-8B35-3AAF14E8120D}" type="pres">
      <dgm:prSet presAssocID="{C251E199-7BB2-4255-A5E8-EC7CD9C798BA}" presName="vSp1" presStyleCnt="0"/>
      <dgm:spPr/>
    </dgm:pt>
    <dgm:pt modelId="{F51309F6-B50F-4835-8341-8111179D4F8F}" type="pres">
      <dgm:prSet presAssocID="{C251E199-7BB2-4255-A5E8-EC7CD9C798BA}" presName="simulatedConn" presStyleLbl="solidFgAcc1" presStyleIdx="0" presStyleCnt="2"/>
      <dgm:spPr/>
    </dgm:pt>
    <dgm:pt modelId="{F359ABC8-55CA-4FAF-B551-88C27B73BD4C}" type="pres">
      <dgm:prSet presAssocID="{C251E199-7BB2-4255-A5E8-EC7CD9C798BA}" presName="vSp2" presStyleCnt="0"/>
      <dgm:spPr/>
    </dgm:pt>
    <dgm:pt modelId="{2BF4F328-5C38-4B65-AD15-21ABF2A4A973}" type="pres">
      <dgm:prSet presAssocID="{C251E199-7BB2-4255-A5E8-EC7CD9C798BA}" presName="sibTrans" presStyleCnt="0"/>
      <dgm:spPr/>
    </dgm:pt>
    <dgm:pt modelId="{5855B9F3-3E31-4B02-A0C7-840349824B01}" type="pres">
      <dgm:prSet presAssocID="{48E7D19F-C461-407D-B53E-65C2D3E55FEF}" presName="compositeNode" presStyleCnt="0">
        <dgm:presLayoutVars>
          <dgm:bulletEnabled val="1"/>
        </dgm:presLayoutVars>
      </dgm:prSet>
      <dgm:spPr/>
    </dgm:pt>
    <dgm:pt modelId="{BE346472-7D1C-44BE-8F31-0D1CA0618661}" type="pres">
      <dgm:prSet presAssocID="{48E7D19F-C461-407D-B53E-65C2D3E55FEF}" presName="bgRect" presStyleLbl="node1" presStyleIdx="1" presStyleCnt="3"/>
      <dgm:spPr/>
      <dgm:t>
        <a:bodyPr/>
        <a:lstStyle/>
        <a:p>
          <a:endParaRPr lang="en-US"/>
        </a:p>
      </dgm:t>
    </dgm:pt>
    <dgm:pt modelId="{0C651888-54F0-4E36-A0A9-92D10B2AB847}" type="pres">
      <dgm:prSet presAssocID="{48E7D19F-C461-407D-B53E-65C2D3E55FEF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6D64E-FACE-48EE-A171-5F4DE16E9017}" type="pres">
      <dgm:prSet presAssocID="{48E7D19F-C461-407D-B53E-65C2D3E55FEF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B97DF-9645-4242-9F41-C9CB2465E3D2}" type="pres">
      <dgm:prSet presAssocID="{67E413EB-AB61-42B7-A84B-302CB97F31DD}" presName="hSp" presStyleCnt="0"/>
      <dgm:spPr/>
    </dgm:pt>
    <dgm:pt modelId="{B386E371-0983-4F8B-ACC1-83F6227F51AE}" type="pres">
      <dgm:prSet presAssocID="{67E413EB-AB61-42B7-A84B-302CB97F31DD}" presName="vProcSp" presStyleCnt="0"/>
      <dgm:spPr/>
    </dgm:pt>
    <dgm:pt modelId="{68F1D903-F48C-4285-A8B2-A05E61433D49}" type="pres">
      <dgm:prSet presAssocID="{67E413EB-AB61-42B7-A84B-302CB97F31DD}" presName="vSp1" presStyleCnt="0"/>
      <dgm:spPr/>
    </dgm:pt>
    <dgm:pt modelId="{FA57B7C8-FFB6-442D-84AA-C8A10A4A8E30}" type="pres">
      <dgm:prSet presAssocID="{67E413EB-AB61-42B7-A84B-302CB97F31DD}" presName="simulatedConn" presStyleLbl="solidFgAcc1" presStyleIdx="1" presStyleCnt="2"/>
      <dgm:spPr/>
    </dgm:pt>
    <dgm:pt modelId="{37AAC040-F637-422F-887B-C16CE51C2D75}" type="pres">
      <dgm:prSet presAssocID="{67E413EB-AB61-42B7-A84B-302CB97F31DD}" presName="vSp2" presStyleCnt="0"/>
      <dgm:spPr/>
    </dgm:pt>
    <dgm:pt modelId="{62D816DE-BAEF-484B-ACFA-639FF9DB54D0}" type="pres">
      <dgm:prSet presAssocID="{67E413EB-AB61-42B7-A84B-302CB97F31DD}" presName="sibTrans" presStyleCnt="0"/>
      <dgm:spPr/>
    </dgm:pt>
    <dgm:pt modelId="{E689D0FE-E2FD-4863-A395-53EAEE70501A}" type="pres">
      <dgm:prSet presAssocID="{DD2A30A1-FEAE-442A-AEC3-8527BC3CB174}" presName="compositeNode" presStyleCnt="0">
        <dgm:presLayoutVars>
          <dgm:bulletEnabled val="1"/>
        </dgm:presLayoutVars>
      </dgm:prSet>
      <dgm:spPr/>
    </dgm:pt>
    <dgm:pt modelId="{D6A17C02-586C-4A49-8551-ED32D84354A8}" type="pres">
      <dgm:prSet presAssocID="{DD2A30A1-FEAE-442A-AEC3-8527BC3CB174}" presName="bgRect" presStyleLbl="node1" presStyleIdx="2" presStyleCnt="3"/>
      <dgm:spPr/>
      <dgm:t>
        <a:bodyPr/>
        <a:lstStyle/>
        <a:p>
          <a:endParaRPr lang="en-US"/>
        </a:p>
      </dgm:t>
    </dgm:pt>
    <dgm:pt modelId="{97DC7D07-35B7-4B02-A446-6DF15DD9935C}" type="pres">
      <dgm:prSet presAssocID="{DD2A30A1-FEAE-442A-AEC3-8527BC3CB174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B3594-4B9C-4EA4-B1BE-50F22079148B}" type="pres">
      <dgm:prSet presAssocID="{DD2A30A1-FEAE-442A-AEC3-8527BC3CB174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C85131-446D-48E5-9D96-5E9732A4690C}" type="presOf" srcId="{48E7D19F-C461-407D-B53E-65C2D3E55FEF}" destId="{BE346472-7D1C-44BE-8F31-0D1CA0618661}" srcOrd="0" destOrd="0" presId="urn:microsoft.com/office/officeart/2005/8/layout/hProcess7"/>
    <dgm:cxn modelId="{D18248B7-BAF9-4F87-A314-F5BD176BA4CE}" srcId="{07C0F1AC-E196-4862-A524-0ED9D2262591}" destId="{CB043C62-504E-4180-8D23-54510DDFF5B2}" srcOrd="0" destOrd="0" parTransId="{F0FEA288-D03D-4F9E-8F76-077CB5DD3FAD}" sibTransId="{C251E199-7BB2-4255-A5E8-EC7CD9C798BA}"/>
    <dgm:cxn modelId="{959776BB-B768-48A7-AB1A-315D43B61614}" type="presOf" srcId="{48E7D19F-C461-407D-B53E-65C2D3E55FEF}" destId="{0C651888-54F0-4E36-A0A9-92D10B2AB847}" srcOrd="1" destOrd="0" presId="urn:microsoft.com/office/officeart/2005/8/layout/hProcess7"/>
    <dgm:cxn modelId="{F2215B14-77E9-4707-899B-AA18EACA2360}" type="presOf" srcId="{07C0F1AC-E196-4862-A524-0ED9D2262591}" destId="{C42DF6C2-49FC-4BB9-941F-6181D1897727}" srcOrd="0" destOrd="0" presId="urn:microsoft.com/office/officeart/2005/8/layout/hProcess7"/>
    <dgm:cxn modelId="{7A1BB959-1669-49F5-A0A9-D1C90F70DF10}" type="presOf" srcId="{DD2A30A1-FEAE-442A-AEC3-8527BC3CB174}" destId="{D6A17C02-586C-4A49-8551-ED32D84354A8}" srcOrd="0" destOrd="0" presId="urn:microsoft.com/office/officeart/2005/8/layout/hProcess7"/>
    <dgm:cxn modelId="{8BA3BAA4-CCFE-40BB-AE1D-FBC07EA0020E}" type="presOf" srcId="{DD2A30A1-FEAE-442A-AEC3-8527BC3CB174}" destId="{97DC7D07-35B7-4B02-A446-6DF15DD9935C}" srcOrd="1" destOrd="0" presId="urn:microsoft.com/office/officeart/2005/8/layout/hProcess7"/>
    <dgm:cxn modelId="{5E608BEE-D4D6-417C-B681-5F0EBB1E2F73}" srcId="{07C0F1AC-E196-4862-A524-0ED9D2262591}" destId="{DD2A30A1-FEAE-442A-AEC3-8527BC3CB174}" srcOrd="2" destOrd="0" parTransId="{973E35BD-337B-4E4B-BA17-1327575EE6A6}" sibTransId="{D2B4BAB1-51A4-49D1-804C-545E25268FD9}"/>
    <dgm:cxn modelId="{ACB25833-2A2A-4240-BEA0-B950E68FAE35}" srcId="{07C0F1AC-E196-4862-A524-0ED9D2262591}" destId="{48E7D19F-C461-407D-B53E-65C2D3E55FEF}" srcOrd="1" destOrd="0" parTransId="{5345C38C-0858-4E40-A14F-48D8E50CD463}" sibTransId="{67E413EB-AB61-42B7-A84B-302CB97F31DD}"/>
    <dgm:cxn modelId="{1D05B808-005B-4DAB-96FF-4963298012AA}" srcId="{DD2A30A1-FEAE-442A-AEC3-8527BC3CB174}" destId="{24485BD6-5904-4786-A2A6-76395FDCEB5F}" srcOrd="0" destOrd="0" parTransId="{54E6DA8B-B961-4BAE-9674-8B3A96D19706}" sibTransId="{C7C3EC7F-64FF-4BEC-A25D-FAEB50F0290D}"/>
    <dgm:cxn modelId="{C88BBE7B-7277-46AF-A5FB-96CBAE529A66}" srcId="{CB043C62-504E-4180-8D23-54510DDFF5B2}" destId="{F1C2A661-3432-40F5-BC4B-B05486C5520F}" srcOrd="0" destOrd="0" parTransId="{33BCE43E-9582-47CC-B996-611A1FF0C4D9}" sibTransId="{7C3D739E-6F32-48EF-B7AA-18B66ABCBFE8}"/>
    <dgm:cxn modelId="{5C014D3B-AB23-476E-B34A-36C5CFB722E9}" type="presOf" srcId="{CB043C62-504E-4180-8D23-54510DDFF5B2}" destId="{184C948D-78BB-455F-94A5-F4B39272B156}" srcOrd="1" destOrd="0" presId="urn:microsoft.com/office/officeart/2005/8/layout/hProcess7"/>
    <dgm:cxn modelId="{46B6C04F-7D58-4126-9347-3B4C133E4D70}" type="presOf" srcId="{F1C2A661-3432-40F5-BC4B-B05486C5520F}" destId="{89123427-E399-4C56-A43F-CC5AC9B980CE}" srcOrd="0" destOrd="0" presId="urn:microsoft.com/office/officeart/2005/8/layout/hProcess7"/>
    <dgm:cxn modelId="{0B19BF68-F3C3-4E22-9AF4-3ECD863E5953}" srcId="{48E7D19F-C461-407D-B53E-65C2D3E55FEF}" destId="{830E443B-DCDE-454A-A3C6-5288426C9EEB}" srcOrd="0" destOrd="0" parTransId="{63034577-157C-497F-B382-113E1D28BECB}" sibTransId="{463F68A5-A6DA-48A1-AAF1-8FA896B536A9}"/>
    <dgm:cxn modelId="{DFEEC9C4-1476-4E28-B58E-9548FFC5EA94}" type="presOf" srcId="{CB043C62-504E-4180-8D23-54510DDFF5B2}" destId="{0CCC73C0-68DB-4A73-A782-29D7C652F4B7}" srcOrd="0" destOrd="0" presId="urn:microsoft.com/office/officeart/2005/8/layout/hProcess7"/>
    <dgm:cxn modelId="{949E5196-F17E-4D84-B1B5-F173DBCF461B}" type="presOf" srcId="{24485BD6-5904-4786-A2A6-76395FDCEB5F}" destId="{53EB3594-4B9C-4EA4-B1BE-50F22079148B}" srcOrd="0" destOrd="0" presId="urn:microsoft.com/office/officeart/2005/8/layout/hProcess7"/>
    <dgm:cxn modelId="{6A0196C2-606B-4DB9-B080-69BA721B3FE5}" type="presOf" srcId="{830E443B-DCDE-454A-A3C6-5288426C9EEB}" destId="{F8F6D64E-FACE-48EE-A171-5F4DE16E9017}" srcOrd="0" destOrd="0" presId="urn:microsoft.com/office/officeart/2005/8/layout/hProcess7"/>
    <dgm:cxn modelId="{8447793F-D674-4FFB-A39C-49EADD3F8BA5}" type="presParOf" srcId="{C42DF6C2-49FC-4BB9-941F-6181D1897727}" destId="{93A2878E-8909-4D85-BF7D-EFCEFDE3F93A}" srcOrd="0" destOrd="0" presId="urn:microsoft.com/office/officeart/2005/8/layout/hProcess7"/>
    <dgm:cxn modelId="{9B6DA8F2-5E48-47B9-9ACB-1DCDC5772A53}" type="presParOf" srcId="{93A2878E-8909-4D85-BF7D-EFCEFDE3F93A}" destId="{0CCC73C0-68DB-4A73-A782-29D7C652F4B7}" srcOrd="0" destOrd="0" presId="urn:microsoft.com/office/officeart/2005/8/layout/hProcess7"/>
    <dgm:cxn modelId="{2D2266A2-F04A-46A4-9534-7FC666F49ED3}" type="presParOf" srcId="{93A2878E-8909-4D85-BF7D-EFCEFDE3F93A}" destId="{184C948D-78BB-455F-94A5-F4B39272B156}" srcOrd="1" destOrd="0" presId="urn:microsoft.com/office/officeart/2005/8/layout/hProcess7"/>
    <dgm:cxn modelId="{3A1FCA62-0BEB-4BC9-87C0-9D9116B3177C}" type="presParOf" srcId="{93A2878E-8909-4D85-BF7D-EFCEFDE3F93A}" destId="{89123427-E399-4C56-A43F-CC5AC9B980CE}" srcOrd="2" destOrd="0" presId="urn:microsoft.com/office/officeart/2005/8/layout/hProcess7"/>
    <dgm:cxn modelId="{716674E5-4978-41A0-B29A-02E041D6F7FA}" type="presParOf" srcId="{C42DF6C2-49FC-4BB9-941F-6181D1897727}" destId="{0C1C7785-66DE-444B-A5FF-64E74DF21F59}" srcOrd="1" destOrd="0" presId="urn:microsoft.com/office/officeart/2005/8/layout/hProcess7"/>
    <dgm:cxn modelId="{C54F2183-3462-4F5B-8C05-99ABE865FAE4}" type="presParOf" srcId="{C42DF6C2-49FC-4BB9-941F-6181D1897727}" destId="{E303F759-500B-4BF6-909D-E8F552BA53C2}" srcOrd="2" destOrd="0" presId="urn:microsoft.com/office/officeart/2005/8/layout/hProcess7"/>
    <dgm:cxn modelId="{8C7C3B3B-846B-4D24-B588-77FC29D7CE31}" type="presParOf" srcId="{E303F759-500B-4BF6-909D-E8F552BA53C2}" destId="{6E0211E9-B2B0-4D74-8B35-3AAF14E8120D}" srcOrd="0" destOrd="0" presId="urn:microsoft.com/office/officeart/2005/8/layout/hProcess7"/>
    <dgm:cxn modelId="{BA65DC91-4AF1-4935-B9E2-FC82581DEC13}" type="presParOf" srcId="{E303F759-500B-4BF6-909D-E8F552BA53C2}" destId="{F51309F6-B50F-4835-8341-8111179D4F8F}" srcOrd="1" destOrd="0" presId="urn:microsoft.com/office/officeart/2005/8/layout/hProcess7"/>
    <dgm:cxn modelId="{F32B3491-8B04-4C60-8847-F1293193321F}" type="presParOf" srcId="{E303F759-500B-4BF6-909D-E8F552BA53C2}" destId="{F359ABC8-55CA-4FAF-B551-88C27B73BD4C}" srcOrd="2" destOrd="0" presId="urn:microsoft.com/office/officeart/2005/8/layout/hProcess7"/>
    <dgm:cxn modelId="{BDF12726-8BDA-46F8-88D3-1CA2B17FE361}" type="presParOf" srcId="{C42DF6C2-49FC-4BB9-941F-6181D1897727}" destId="{2BF4F328-5C38-4B65-AD15-21ABF2A4A973}" srcOrd="3" destOrd="0" presId="urn:microsoft.com/office/officeart/2005/8/layout/hProcess7"/>
    <dgm:cxn modelId="{53A61A71-E938-4634-9C56-80A075F32023}" type="presParOf" srcId="{C42DF6C2-49FC-4BB9-941F-6181D1897727}" destId="{5855B9F3-3E31-4B02-A0C7-840349824B01}" srcOrd="4" destOrd="0" presId="urn:microsoft.com/office/officeart/2005/8/layout/hProcess7"/>
    <dgm:cxn modelId="{E1D6D5DF-C02B-4D7E-82E3-5D361C0C112D}" type="presParOf" srcId="{5855B9F3-3E31-4B02-A0C7-840349824B01}" destId="{BE346472-7D1C-44BE-8F31-0D1CA0618661}" srcOrd="0" destOrd="0" presId="urn:microsoft.com/office/officeart/2005/8/layout/hProcess7"/>
    <dgm:cxn modelId="{45BFFE2C-F184-4F05-8626-8C32C44BA9AC}" type="presParOf" srcId="{5855B9F3-3E31-4B02-A0C7-840349824B01}" destId="{0C651888-54F0-4E36-A0A9-92D10B2AB847}" srcOrd="1" destOrd="0" presId="urn:microsoft.com/office/officeart/2005/8/layout/hProcess7"/>
    <dgm:cxn modelId="{36969E8B-04EE-4321-A0A9-7900D3914D53}" type="presParOf" srcId="{5855B9F3-3E31-4B02-A0C7-840349824B01}" destId="{F8F6D64E-FACE-48EE-A171-5F4DE16E9017}" srcOrd="2" destOrd="0" presId="urn:microsoft.com/office/officeart/2005/8/layout/hProcess7"/>
    <dgm:cxn modelId="{CE12C1D7-A9DD-4E12-A094-02C62CA60C70}" type="presParOf" srcId="{C42DF6C2-49FC-4BB9-941F-6181D1897727}" destId="{AC2B97DF-9645-4242-9F41-C9CB2465E3D2}" srcOrd="5" destOrd="0" presId="urn:microsoft.com/office/officeart/2005/8/layout/hProcess7"/>
    <dgm:cxn modelId="{49CC8D3D-7D8A-4006-9C3D-48E2CD94AC57}" type="presParOf" srcId="{C42DF6C2-49FC-4BB9-941F-6181D1897727}" destId="{B386E371-0983-4F8B-ACC1-83F6227F51AE}" srcOrd="6" destOrd="0" presId="urn:microsoft.com/office/officeart/2005/8/layout/hProcess7"/>
    <dgm:cxn modelId="{1B55C6E9-F137-40FD-A2BF-BF7D72D98EBF}" type="presParOf" srcId="{B386E371-0983-4F8B-ACC1-83F6227F51AE}" destId="{68F1D903-F48C-4285-A8B2-A05E61433D49}" srcOrd="0" destOrd="0" presId="urn:microsoft.com/office/officeart/2005/8/layout/hProcess7"/>
    <dgm:cxn modelId="{AC3FAB4C-5444-4A68-AAD1-01FF5839B812}" type="presParOf" srcId="{B386E371-0983-4F8B-ACC1-83F6227F51AE}" destId="{FA57B7C8-FFB6-442D-84AA-C8A10A4A8E30}" srcOrd="1" destOrd="0" presId="urn:microsoft.com/office/officeart/2005/8/layout/hProcess7"/>
    <dgm:cxn modelId="{FFB6A94C-08C1-4AB6-89FE-B292CB7127FB}" type="presParOf" srcId="{B386E371-0983-4F8B-ACC1-83F6227F51AE}" destId="{37AAC040-F637-422F-887B-C16CE51C2D75}" srcOrd="2" destOrd="0" presId="urn:microsoft.com/office/officeart/2005/8/layout/hProcess7"/>
    <dgm:cxn modelId="{336358DD-AF31-4EB6-ADF5-B9518D9AEAB9}" type="presParOf" srcId="{C42DF6C2-49FC-4BB9-941F-6181D1897727}" destId="{62D816DE-BAEF-484B-ACFA-639FF9DB54D0}" srcOrd="7" destOrd="0" presId="urn:microsoft.com/office/officeart/2005/8/layout/hProcess7"/>
    <dgm:cxn modelId="{DAA44314-C499-4639-9E19-D1D9CF5E84C0}" type="presParOf" srcId="{C42DF6C2-49FC-4BB9-941F-6181D1897727}" destId="{E689D0FE-E2FD-4863-A395-53EAEE70501A}" srcOrd="8" destOrd="0" presId="urn:microsoft.com/office/officeart/2005/8/layout/hProcess7"/>
    <dgm:cxn modelId="{BDB5F909-FC9B-4317-8BE1-A36C10DD6303}" type="presParOf" srcId="{E689D0FE-E2FD-4863-A395-53EAEE70501A}" destId="{D6A17C02-586C-4A49-8551-ED32D84354A8}" srcOrd="0" destOrd="0" presId="urn:microsoft.com/office/officeart/2005/8/layout/hProcess7"/>
    <dgm:cxn modelId="{2C6D1789-6622-4687-B538-510061D3CB4A}" type="presParOf" srcId="{E689D0FE-E2FD-4863-A395-53EAEE70501A}" destId="{97DC7D07-35B7-4B02-A446-6DF15DD9935C}" srcOrd="1" destOrd="0" presId="urn:microsoft.com/office/officeart/2005/8/layout/hProcess7"/>
    <dgm:cxn modelId="{1C5FAF63-1689-41A1-972D-5ACA561A20F1}" type="presParOf" srcId="{E689D0FE-E2FD-4863-A395-53EAEE70501A}" destId="{53EB3594-4B9C-4EA4-B1BE-50F22079148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3EF26-71F6-4F36-974C-B3CF545E3C1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D0577-3F72-4D41-96B9-CC414F70CC08}">
      <dgm:prSet phldrT="[Text]"/>
      <dgm:spPr/>
      <dgm:t>
        <a:bodyPr/>
        <a:lstStyle/>
        <a:p>
          <a:r>
            <a:rPr lang="en-US" dirty="0" err="1" smtClean="0"/>
            <a:t>adalah</a:t>
          </a:r>
          <a:r>
            <a:rPr lang="en-US" dirty="0" smtClean="0"/>
            <a:t> </a:t>
          </a:r>
          <a:r>
            <a:rPr lang="en-US" dirty="0" err="1" smtClean="0"/>
            <a:t>sebuah</a:t>
          </a:r>
          <a:r>
            <a:rPr lang="en-US" dirty="0" smtClean="0"/>
            <a:t> proses </a:t>
          </a:r>
          <a:r>
            <a:rPr lang="en-US" dirty="0" err="1" smtClean="0"/>
            <a:t>pengolahan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daya</a:t>
          </a:r>
          <a:r>
            <a:rPr lang="en-US" dirty="0" smtClean="0"/>
            <a:t> </a:t>
          </a:r>
          <a:r>
            <a:rPr lang="en-US" dirty="0" err="1" smtClean="0"/>
            <a:t>komputasi</a:t>
          </a:r>
          <a:r>
            <a:rPr lang="en-US" dirty="0" smtClean="0"/>
            <a:t>, </a:t>
          </a:r>
          <a:r>
            <a:rPr lang="en-US" dirty="0" err="1" smtClean="0"/>
            <a:t>melalui</a:t>
          </a:r>
          <a:r>
            <a:rPr lang="en-US" dirty="0" smtClean="0"/>
            <a:t> </a:t>
          </a:r>
          <a:r>
            <a:rPr lang="en-US" dirty="0" err="1" smtClean="0"/>
            <a:t>jaringan</a:t>
          </a:r>
          <a:r>
            <a:rPr lang="en-US" dirty="0" smtClean="0"/>
            <a:t> internet yang </a:t>
          </a:r>
          <a:r>
            <a:rPr lang="en-US" dirty="0" err="1" smtClean="0"/>
            <a:t>menghubungkan</a:t>
          </a:r>
          <a:r>
            <a:rPr lang="en-US" dirty="0" smtClean="0"/>
            <a:t> </a:t>
          </a:r>
          <a:r>
            <a:rPr lang="en-US" dirty="0" err="1" smtClean="0"/>
            <a:t>antara</a:t>
          </a:r>
          <a:r>
            <a:rPr lang="en-US" dirty="0" smtClean="0"/>
            <a:t> </a:t>
          </a:r>
          <a:r>
            <a:rPr lang="en-US" dirty="0" err="1" smtClean="0"/>
            <a:t>satu</a:t>
          </a:r>
          <a:r>
            <a:rPr lang="en-US" dirty="0" smtClean="0"/>
            <a:t> </a:t>
          </a:r>
          <a:r>
            <a:rPr lang="en-US" dirty="0" err="1" smtClean="0"/>
            <a:t>perangkat</a:t>
          </a:r>
          <a:r>
            <a:rPr lang="en-US" dirty="0" smtClean="0"/>
            <a:t> </a:t>
          </a:r>
          <a:r>
            <a:rPr lang="en-US" dirty="0" err="1" smtClean="0"/>
            <a:t>komputer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komputer</a:t>
          </a:r>
          <a:r>
            <a:rPr lang="en-US" dirty="0" smtClean="0"/>
            <a:t> lain,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waktu</a:t>
          </a:r>
          <a:r>
            <a:rPr lang="en-US" dirty="0" smtClean="0"/>
            <a:t> yang </a:t>
          </a:r>
          <a:r>
            <a:rPr lang="en-US" dirty="0" err="1" smtClean="0"/>
            <a:t>sama</a:t>
          </a:r>
          <a:r>
            <a:rPr lang="en-US" dirty="0" smtClean="0"/>
            <a:t>.</a:t>
          </a:r>
          <a:endParaRPr lang="en-US" dirty="0"/>
        </a:p>
      </dgm:t>
    </dgm:pt>
    <dgm:pt modelId="{FD945E36-0E2A-40F0-8D6D-9FCA65E3CFCD}" type="parTrans" cxnId="{A3A33301-0B7A-4821-823A-D76472910172}">
      <dgm:prSet/>
      <dgm:spPr/>
      <dgm:t>
        <a:bodyPr/>
        <a:lstStyle/>
        <a:p>
          <a:endParaRPr lang="en-US"/>
        </a:p>
      </dgm:t>
    </dgm:pt>
    <dgm:pt modelId="{2DE7CE6B-72F1-4E3F-A0F1-5741E04C37A1}" type="sibTrans" cxnId="{A3A33301-0B7A-4821-823A-D76472910172}">
      <dgm:prSet/>
      <dgm:spPr/>
      <dgm:t>
        <a:bodyPr/>
        <a:lstStyle/>
        <a:p>
          <a:endParaRPr lang="en-US"/>
        </a:p>
      </dgm:t>
    </dgm:pt>
    <dgm:pt modelId="{2013CD27-9087-4FF1-8FDC-B568A8E441C5}">
      <dgm:prSet phldrT="[Text]"/>
      <dgm:spPr/>
      <dgm:t>
        <a:bodyPr/>
        <a:lstStyle/>
        <a:p>
          <a:r>
            <a:rPr lang="en-US" b="0" i="0" dirty="0" err="1" smtClean="0"/>
            <a:t>teknologi</a:t>
          </a:r>
          <a:r>
            <a:rPr lang="en-US" b="0" i="0" dirty="0" smtClean="0"/>
            <a:t> cloud computing </a:t>
          </a:r>
          <a:r>
            <a:rPr lang="en-US" b="0" i="0" dirty="0" err="1" smtClean="0"/>
            <a:t>sendiri</a:t>
          </a:r>
          <a:r>
            <a:rPr lang="en-US" b="0" i="0" dirty="0" smtClean="0"/>
            <a:t> </a:t>
          </a:r>
          <a:r>
            <a:rPr lang="en-US" b="0" i="0" dirty="0" err="1" smtClean="0"/>
            <a:t>menjadikan</a:t>
          </a:r>
          <a:r>
            <a:rPr lang="en-US" b="0" i="0" dirty="0" smtClean="0"/>
            <a:t> internet </a:t>
          </a:r>
          <a:r>
            <a:rPr lang="en-US" b="0" i="0" dirty="0" err="1" smtClean="0"/>
            <a:t>sebagai</a:t>
          </a:r>
          <a:r>
            <a:rPr lang="en-US" b="0" i="0" dirty="0" smtClean="0"/>
            <a:t> </a:t>
          </a:r>
          <a:r>
            <a:rPr lang="en-US" b="0" i="0" dirty="0" err="1" smtClean="0"/>
            <a:t>pusat</a:t>
          </a:r>
          <a:r>
            <a:rPr lang="en-US" b="0" i="0" dirty="0" smtClean="0"/>
            <a:t> server </a:t>
          </a:r>
          <a:r>
            <a:rPr lang="en-US" b="0" i="0" dirty="0" err="1" smtClean="0"/>
            <a:t>dalam</a:t>
          </a:r>
          <a:r>
            <a:rPr lang="en-US" b="0" i="0" dirty="0" smtClean="0"/>
            <a:t> </a:t>
          </a:r>
          <a:r>
            <a:rPr lang="en-US" b="0" i="0" dirty="0" err="1" smtClean="0"/>
            <a:t>mengelola</a:t>
          </a:r>
          <a:r>
            <a:rPr lang="en-US" b="0" i="0" dirty="0" smtClean="0"/>
            <a:t> </a:t>
          </a:r>
          <a:r>
            <a:rPr lang="en-US" b="0" i="0" dirty="0" err="1" smtClean="0"/>
            <a:t>sebuah</a:t>
          </a:r>
          <a:r>
            <a:rPr lang="en-US" b="0" i="0" dirty="0" smtClean="0"/>
            <a:t> data. </a:t>
          </a:r>
          <a:endParaRPr lang="en-US" dirty="0"/>
        </a:p>
      </dgm:t>
    </dgm:pt>
    <dgm:pt modelId="{E9EFC4D7-F5AE-4C89-84AC-6A2D5CF590D9}" type="parTrans" cxnId="{9861405D-BDCB-4AAA-870D-4547695D4B0B}">
      <dgm:prSet/>
      <dgm:spPr/>
      <dgm:t>
        <a:bodyPr/>
        <a:lstStyle/>
        <a:p>
          <a:endParaRPr lang="en-US"/>
        </a:p>
      </dgm:t>
    </dgm:pt>
    <dgm:pt modelId="{6F756089-CCB6-41F6-86FF-95BEBEE52E58}" type="sibTrans" cxnId="{9861405D-BDCB-4AAA-870D-4547695D4B0B}">
      <dgm:prSet/>
      <dgm:spPr/>
      <dgm:t>
        <a:bodyPr/>
        <a:lstStyle/>
        <a:p>
          <a:endParaRPr lang="en-US"/>
        </a:p>
      </dgm:t>
    </dgm:pt>
    <dgm:pt modelId="{BDD46141-6EFD-45FD-83CD-F2B5AF7972F0}">
      <dgm:prSet phldrT="[Text]"/>
      <dgm:spPr/>
      <dgm:t>
        <a:bodyPr/>
        <a:lstStyle/>
        <a:p>
          <a:r>
            <a:rPr lang="en-US" b="0" i="0" dirty="0" err="1" smtClean="0"/>
            <a:t>tidak</a:t>
          </a:r>
          <a:r>
            <a:rPr lang="en-US" b="0" i="0" dirty="0" smtClean="0"/>
            <a:t> </a:t>
          </a:r>
          <a:r>
            <a:rPr lang="en-US" b="0" i="0" dirty="0" err="1" smtClean="0"/>
            <a:t>memerlukan</a:t>
          </a:r>
          <a:r>
            <a:rPr lang="en-US" b="0" i="0" dirty="0" smtClean="0"/>
            <a:t> proses </a:t>
          </a:r>
          <a:r>
            <a:rPr lang="en-US" b="0" i="0" dirty="0" err="1" smtClean="0"/>
            <a:t>instalasi</a:t>
          </a:r>
          <a:r>
            <a:rPr lang="en-US" b="0" i="0" dirty="0" smtClean="0"/>
            <a:t>, </a:t>
          </a:r>
          <a:r>
            <a:rPr lang="en-US" b="0" i="0" dirty="0" err="1" smtClean="0"/>
            <a:t>maka</a:t>
          </a:r>
          <a:r>
            <a:rPr lang="en-US" b="0" i="0" dirty="0" smtClean="0"/>
            <a:t> </a:t>
          </a:r>
          <a:r>
            <a:rPr lang="en-US" b="0" i="0" dirty="0" err="1" smtClean="0"/>
            <a:t>penyimpanan</a:t>
          </a:r>
          <a:r>
            <a:rPr lang="en-US" b="0" i="0" dirty="0" smtClean="0"/>
            <a:t> </a:t>
          </a:r>
          <a:r>
            <a:rPr lang="en-US" b="0" i="0" dirty="0" err="1" smtClean="0"/>
            <a:t>dilakukan</a:t>
          </a:r>
          <a:r>
            <a:rPr lang="en-US" b="0" i="0" dirty="0" smtClean="0"/>
            <a:t> </a:t>
          </a:r>
          <a:r>
            <a:rPr lang="en-US" b="0" i="0" dirty="0" err="1" smtClean="0"/>
            <a:t>secara</a:t>
          </a:r>
          <a:r>
            <a:rPr lang="en-US" b="0" i="0" dirty="0" smtClean="0"/>
            <a:t> virtual. </a:t>
          </a:r>
          <a:r>
            <a:rPr lang="en-US" b="0" i="0" dirty="0" err="1" smtClean="0"/>
            <a:t>Sehingga</a:t>
          </a:r>
          <a:r>
            <a:rPr lang="en-US" b="0" i="0" dirty="0" smtClean="0"/>
            <a:t> </a:t>
          </a:r>
          <a:r>
            <a:rPr lang="en-US" b="0" i="0" dirty="0" err="1" smtClean="0"/>
            <a:t>tidak</a:t>
          </a:r>
          <a:r>
            <a:rPr lang="en-US" b="0" i="0" dirty="0" smtClean="0"/>
            <a:t> </a:t>
          </a:r>
          <a:r>
            <a:rPr lang="en-US" b="0" i="0" dirty="0" err="1" smtClean="0"/>
            <a:t>membebani</a:t>
          </a:r>
          <a:r>
            <a:rPr lang="en-US" b="0" i="0" dirty="0" smtClean="0"/>
            <a:t> </a:t>
          </a:r>
          <a:r>
            <a:rPr lang="en-US" b="0" i="0" dirty="0" err="1" smtClean="0"/>
            <a:t>penggunaan</a:t>
          </a:r>
          <a:r>
            <a:rPr lang="en-US" b="0" i="0" dirty="0" smtClean="0"/>
            <a:t> </a:t>
          </a:r>
          <a:r>
            <a:rPr lang="en-US" b="0" i="0" dirty="0" err="1" smtClean="0"/>
            <a:t>memori</a:t>
          </a:r>
          <a:r>
            <a:rPr lang="en-US" b="0" i="0" dirty="0" smtClean="0"/>
            <a:t> </a:t>
          </a:r>
          <a:r>
            <a:rPr lang="en-US" b="0" i="0" dirty="0" err="1" smtClean="0"/>
            <a:t>pada</a:t>
          </a:r>
          <a:r>
            <a:rPr lang="en-US" b="0" i="0" dirty="0" smtClean="0"/>
            <a:t> </a:t>
          </a:r>
          <a:r>
            <a:rPr lang="en-US" b="0" i="0" dirty="0" err="1" smtClean="0"/>
            <a:t>perangkat</a:t>
          </a:r>
          <a:r>
            <a:rPr lang="en-US" b="0" i="0" dirty="0" smtClean="0"/>
            <a:t> </a:t>
          </a:r>
          <a:r>
            <a:rPr lang="en-US" b="0" i="0" dirty="0" err="1" smtClean="0"/>
            <a:t>komputer</a:t>
          </a:r>
          <a:r>
            <a:rPr lang="en-US" b="0" i="0" dirty="0" smtClean="0"/>
            <a:t> </a:t>
          </a:r>
          <a:r>
            <a:rPr lang="en-US" b="0" i="1" dirty="0" smtClean="0"/>
            <a:t>client</a:t>
          </a:r>
          <a:r>
            <a:rPr lang="en-US" b="0" i="0" dirty="0" smtClean="0"/>
            <a:t>. </a:t>
          </a:r>
          <a:r>
            <a:rPr lang="en-US" b="0" i="0" dirty="0" err="1" smtClean="0"/>
            <a:t>Kemudian</a:t>
          </a:r>
          <a:r>
            <a:rPr lang="en-US" b="0" i="0" dirty="0" smtClean="0"/>
            <a:t>, </a:t>
          </a:r>
          <a:r>
            <a:rPr lang="en-US" b="0" i="0" dirty="0" err="1" smtClean="0"/>
            <a:t>anda</a:t>
          </a:r>
          <a:r>
            <a:rPr lang="en-US" b="0" i="0" dirty="0" smtClean="0"/>
            <a:t> </a:t>
          </a:r>
          <a:r>
            <a:rPr lang="en-US" b="0" i="0" dirty="0" err="1" smtClean="0"/>
            <a:t>dapat</a:t>
          </a:r>
          <a:r>
            <a:rPr lang="en-US" b="0" i="0" dirty="0" smtClean="0"/>
            <a:t> </a:t>
          </a:r>
          <a:r>
            <a:rPr lang="en-US" b="0" i="0" dirty="0" err="1" smtClean="0"/>
            <a:t>menjalankan</a:t>
          </a:r>
          <a:r>
            <a:rPr lang="en-US" b="0" i="0" dirty="0" smtClean="0"/>
            <a:t> </a:t>
          </a:r>
          <a:r>
            <a:rPr lang="en-US" b="0" i="0" dirty="0" err="1" smtClean="0"/>
            <a:t>berbagai</a:t>
          </a:r>
          <a:r>
            <a:rPr lang="en-US" b="0" i="0" dirty="0" smtClean="0"/>
            <a:t> </a:t>
          </a:r>
          <a:r>
            <a:rPr lang="en-US" b="0" i="0" dirty="0" err="1" smtClean="0"/>
            <a:t>perintah</a:t>
          </a:r>
          <a:r>
            <a:rPr lang="en-US" b="0" i="0" dirty="0" smtClean="0"/>
            <a:t> yang </a:t>
          </a:r>
          <a:r>
            <a:rPr lang="en-US" b="0" i="0" dirty="0" err="1" smtClean="0"/>
            <a:t>ada</a:t>
          </a:r>
          <a:r>
            <a:rPr lang="en-US" b="0" i="0" dirty="0" smtClean="0"/>
            <a:t> </a:t>
          </a:r>
          <a:r>
            <a:rPr lang="en-US" b="0" i="0" dirty="0" err="1" smtClean="0"/>
            <a:t>pada</a:t>
          </a:r>
          <a:r>
            <a:rPr lang="en-US" b="0" i="0" dirty="0" smtClean="0"/>
            <a:t> menu </a:t>
          </a:r>
          <a:r>
            <a:rPr lang="en-US" b="0" i="0" dirty="0" err="1" smtClean="0"/>
            <a:t>tampilan</a:t>
          </a:r>
          <a:r>
            <a:rPr lang="en-US" b="0" i="0" dirty="0" smtClean="0"/>
            <a:t> </a:t>
          </a:r>
          <a:r>
            <a:rPr lang="en-US" b="0" i="0" dirty="0" err="1" smtClean="0"/>
            <a:t>antarmuka</a:t>
          </a:r>
          <a:r>
            <a:rPr lang="en-US" b="0" i="0" dirty="0" smtClean="0"/>
            <a:t> 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selanjutnya</a:t>
          </a:r>
          <a:r>
            <a:rPr lang="en-US" b="0" i="0" dirty="0" smtClean="0"/>
            <a:t> </a:t>
          </a:r>
          <a:r>
            <a:rPr lang="en-US" b="0" i="0" dirty="0" err="1" smtClean="0"/>
            <a:t>akan</a:t>
          </a:r>
          <a:r>
            <a:rPr lang="en-US" b="0" i="0" dirty="0" smtClean="0"/>
            <a:t> </a:t>
          </a:r>
          <a:r>
            <a:rPr lang="en-US" b="0" i="0" dirty="0" err="1" smtClean="0"/>
            <a:t>diproses</a:t>
          </a:r>
          <a:r>
            <a:rPr lang="en-US" b="0" i="0" dirty="0" smtClean="0"/>
            <a:t> </a:t>
          </a:r>
          <a:r>
            <a:rPr lang="en-US" b="0" i="0" dirty="0" err="1" smtClean="0"/>
            <a:t>oleh</a:t>
          </a:r>
          <a:r>
            <a:rPr lang="en-US" b="0" i="0" dirty="0" smtClean="0"/>
            <a:t> server </a:t>
          </a:r>
          <a:r>
            <a:rPr lang="en-US" b="0" i="0" dirty="0" err="1" smtClean="0"/>
            <a:t>aplikasi</a:t>
          </a:r>
          <a:r>
            <a:rPr lang="en-US" b="0" i="0" dirty="0" smtClean="0"/>
            <a:t>.</a:t>
          </a:r>
          <a:endParaRPr lang="en-US" dirty="0"/>
        </a:p>
      </dgm:t>
    </dgm:pt>
    <dgm:pt modelId="{A5E3A0C1-8999-492E-8A2F-034464D68DF2}" type="parTrans" cxnId="{ACAF0BDF-4650-4E26-92ED-3AE30613A627}">
      <dgm:prSet/>
      <dgm:spPr/>
      <dgm:t>
        <a:bodyPr/>
        <a:lstStyle/>
        <a:p>
          <a:endParaRPr lang="en-US"/>
        </a:p>
      </dgm:t>
    </dgm:pt>
    <dgm:pt modelId="{B548C1E7-44BA-49A3-8E27-11DE7227324D}" type="sibTrans" cxnId="{ACAF0BDF-4650-4E26-92ED-3AE30613A627}">
      <dgm:prSet/>
      <dgm:spPr/>
      <dgm:t>
        <a:bodyPr/>
        <a:lstStyle/>
        <a:p>
          <a:endParaRPr lang="en-US"/>
        </a:p>
      </dgm:t>
    </dgm:pt>
    <dgm:pt modelId="{7955B8CD-1907-4D4F-A8FB-566A61F963AB}" type="pres">
      <dgm:prSet presAssocID="{B843EF26-71F6-4F36-974C-B3CF545E3C1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8B839-067E-4BA6-A87A-8C62EF610976}" type="pres">
      <dgm:prSet presAssocID="{B843EF26-71F6-4F36-974C-B3CF545E3C13}" presName="dummyMaxCanvas" presStyleCnt="0">
        <dgm:presLayoutVars/>
      </dgm:prSet>
      <dgm:spPr/>
    </dgm:pt>
    <dgm:pt modelId="{D1D5EAA5-A751-4C8E-BEC4-5A9684EE8080}" type="pres">
      <dgm:prSet presAssocID="{B843EF26-71F6-4F36-974C-B3CF545E3C13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4212D-E2DE-47DA-8BFF-468B8DD569C2}" type="pres">
      <dgm:prSet presAssocID="{B843EF26-71F6-4F36-974C-B3CF545E3C1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0EEA2-AE86-4834-8AE8-B90B7054DB16}" type="pres">
      <dgm:prSet presAssocID="{B843EF26-71F6-4F36-974C-B3CF545E3C1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53F97-43F2-40BD-9EA1-6ED5BA32DDEF}" type="pres">
      <dgm:prSet presAssocID="{B843EF26-71F6-4F36-974C-B3CF545E3C13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1ECCD-0CFE-445C-8E89-43ECF95AF8DF}" type="pres">
      <dgm:prSet presAssocID="{B843EF26-71F6-4F36-974C-B3CF545E3C13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7DB2E-06CA-4685-AB8F-52633431539C}" type="pres">
      <dgm:prSet presAssocID="{B843EF26-71F6-4F36-974C-B3CF545E3C1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404E6-4EAC-4DA5-AEC3-7A215EEA0CD6}" type="pres">
      <dgm:prSet presAssocID="{B843EF26-71F6-4F36-974C-B3CF545E3C1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D841A-4342-47EE-BD16-FE2C8F331050}" type="pres">
      <dgm:prSet presAssocID="{B843EF26-71F6-4F36-974C-B3CF545E3C1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C6EB4D-1BE8-4632-9D1E-12A0081FF3C9}" type="presOf" srcId="{BDD46141-6EFD-45FD-83CD-F2B5AF7972F0}" destId="{A200EEA2-AE86-4834-8AE8-B90B7054DB16}" srcOrd="0" destOrd="0" presId="urn:microsoft.com/office/officeart/2005/8/layout/vProcess5"/>
    <dgm:cxn modelId="{D2F6938A-3585-4FBA-8815-BD5641C29794}" type="presOf" srcId="{BDD46141-6EFD-45FD-83CD-F2B5AF7972F0}" destId="{EE5D841A-4342-47EE-BD16-FE2C8F331050}" srcOrd="1" destOrd="0" presId="urn:microsoft.com/office/officeart/2005/8/layout/vProcess5"/>
    <dgm:cxn modelId="{6941A008-93F8-46DC-8C73-08974B326147}" type="presOf" srcId="{B843EF26-71F6-4F36-974C-B3CF545E3C13}" destId="{7955B8CD-1907-4D4F-A8FB-566A61F963AB}" srcOrd="0" destOrd="0" presId="urn:microsoft.com/office/officeart/2005/8/layout/vProcess5"/>
    <dgm:cxn modelId="{12C956D4-684D-4C3A-8F20-FA93B6EA5051}" type="presOf" srcId="{6F756089-CCB6-41F6-86FF-95BEBEE52E58}" destId="{4391ECCD-0CFE-445C-8E89-43ECF95AF8DF}" srcOrd="0" destOrd="0" presId="urn:microsoft.com/office/officeart/2005/8/layout/vProcess5"/>
    <dgm:cxn modelId="{A04C7672-CCB6-4D1E-8318-7B8799839C0F}" type="presOf" srcId="{13FD0577-3F72-4D41-96B9-CC414F70CC08}" destId="{3FD7DB2E-06CA-4685-AB8F-52633431539C}" srcOrd="1" destOrd="0" presId="urn:microsoft.com/office/officeart/2005/8/layout/vProcess5"/>
    <dgm:cxn modelId="{A3A33301-0B7A-4821-823A-D76472910172}" srcId="{B843EF26-71F6-4F36-974C-B3CF545E3C13}" destId="{13FD0577-3F72-4D41-96B9-CC414F70CC08}" srcOrd="0" destOrd="0" parTransId="{FD945E36-0E2A-40F0-8D6D-9FCA65E3CFCD}" sibTransId="{2DE7CE6B-72F1-4E3F-A0F1-5741E04C37A1}"/>
    <dgm:cxn modelId="{E3DD6072-1FB0-4422-8E8D-B0E64A4F8B84}" type="presOf" srcId="{2013CD27-9087-4FF1-8FDC-B568A8E441C5}" destId="{47B4212D-E2DE-47DA-8BFF-468B8DD569C2}" srcOrd="0" destOrd="0" presId="urn:microsoft.com/office/officeart/2005/8/layout/vProcess5"/>
    <dgm:cxn modelId="{2A7EBDEE-CC0E-40E4-B1A9-A5320D0ADC24}" type="presOf" srcId="{2013CD27-9087-4FF1-8FDC-B568A8E441C5}" destId="{283404E6-4EAC-4DA5-AEC3-7A215EEA0CD6}" srcOrd="1" destOrd="0" presId="urn:microsoft.com/office/officeart/2005/8/layout/vProcess5"/>
    <dgm:cxn modelId="{BEBBAC1F-85B1-4B6A-8C1C-A40F1115A108}" type="presOf" srcId="{2DE7CE6B-72F1-4E3F-A0F1-5741E04C37A1}" destId="{8F153F97-43F2-40BD-9EA1-6ED5BA32DDEF}" srcOrd="0" destOrd="0" presId="urn:microsoft.com/office/officeart/2005/8/layout/vProcess5"/>
    <dgm:cxn modelId="{9861405D-BDCB-4AAA-870D-4547695D4B0B}" srcId="{B843EF26-71F6-4F36-974C-B3CF545E3C13}" destId="{2013CD27-9087-4FF1-8FDC-B568A8E441C5}" srcOrd="1" destOrd="0" parTransId="{E9EFC4D7-F5AE-4C89-84AC-6A2D5CF590D9}" sibTransId="{6F756089-CCB6-41F6-86FF-95BEBEE52E58}"/>
    <dgm:cxn modelId="{7AC25848-729E-43FA-A51D-4D068594E173}" type="presOf" srcId="{13FD0577-3F72-4D41-96B9-CC414F70CC08}" destId="{D1D5EAA5-A751-4C8E-BEC4-5A9684EE8080}" srcOrd="0" destOrd="0" presId="urn:microsoft.com/office/officeart/2005/8/layout/vProcess5"/>
    <dgm:cxn modelId="{ACAF0BDF-4650-4E26-92ED-3AE30613A627}" srcId="{B843EF26-71F6-4F36-974C-B3CF545E3C13}" destId="{BDD46141-6EFD-45FD-83CD-F2B5AF7972F0}" srcOrd="2" destOrd="0" parTransId="{A5E3A0C1-8999-492E-8A2F-034464D68DF2}" sibTransId="{B548C1E7-44BA-49A3-8E27-11DE7227324D}"/>
    <dgm:cxn modelId="{0731AEB7-70DD-42BC-A6F0-C02FC8B2D636}" type="presParOf" srcId="{7955B8CD-1907-4D4F-A8FB-566A61F963AB}" destId="{1B38B839-067E-4BA6-A87A-8C62EF610976}" srcOrd="0" destOrd="0" presId="urn:microsoft.com/office/officeart/2005/8/layout/vProcess5"/>
    <dgm:cxn modelId="{66446228-43AA-406E-A47D-B37F838AE471}" type="presParOf" srcId="{7955B8CD-1907-4D4F-A8FB-566A61F963AB}" destId="{D1D5EAA5-A751-4C8E-BEC4-5A9684EE8080}" srcOrd="1" destOrd="0" presId="urn:microsoft.com/office/officeart/2005/8/layout/vProcess5"/>
    <dgm:cxn modelId="{96B39715-3DE0-4D19-9D8F-FC740FDB0B56}" type="presParOf" srcId="{7955B8CD-1907-4D4F-A8FB-566A61F963AB}" destId="{47B4212D-E2DE-47DA-8BFF-468B8DD569C2}" srcOrd="2" destOrd="0" presId="urn:microsoft.com/office/officeart/2005/8/layout/vProcess5"/>
    <dgm:cxn modelId="{E24A158F-B182-42CE-B6DA-6F6488C4F41B}" type="presParOf" srcId="{7955B8CD-1907-4D4F-A8FB-566A61F963AB}" destId="{A200EEA2-AE86-4834-8AE8-B90B7054DB16}" srcOrd="3" destOrd="0" presId="urn:microsoft.com/office/officeart/2005/8/layout/vProcess5"/>
    <dgm:cxn modelId="{50ECFF5A-1BE6-4C79-8453-B14D564B0D8C}" type="presParOf" srcId="{7955B8CD-1907-4D4F-A8FB-566A61F963AB}" destId="{8F153F97-43F2-40BD-9EA1-6ED5BA32DDEF}" srcOrd="4" destOrd="0" presId="urn:microsoft.com/office/officeart/2005/8/layout/vProcess5"/>
    <dgm:cxn modelId="{384C465F-2355-4E06-A68E-097A1A595426}" type="presParOf" srcId="{7955B8CD-1907-4D4F-A8FB-566A61F963AB}" destId="{4391ECCD-0CFE-445C-8E89-43ECF95AF8DF}" srcOrd="5" destOrd="0" presId="urn:microsoft.com/office/officeart/2005/8/layout/vProcess5"/>
    <dgm:cxn modelId="{A7B938F4-7514-4DFF-9557-C3A346D48B88}" type="presParOf" srcId="{7955B8CD-1907-4D4F-A8FB-566A61F963AB}" destId="{3FD7DB2E-06CA-4685-AB8F-52633431539C}" srcOrd="6" destOrd="0" presId="urn:microsoft.com/office/officeart/2005/8/layout/vProcess5"/>
    <dgm:cxn modelId="{79056374-6308-434B-BE09-137821482E19}" type="presParOf" srcId="{7955B8CD-1907-4D4F-A8FB-566A61F963AB}" destId="{283404E6-4EAC-4DA5-AEC3-7A215EEA0CD6}" srcOrd="7" destOrd="0" presId="urn:microsoft.com/office/officeart/2005/8/layout/vProcess5"/>
    <dgm:cxn modelId="{BE495A04-BA04-48CE-A643-F953B5FA200C}" type="presParOf" srcId="{7955B8CD-1907-4D4F-A8FB-566A61F963AB}" destId="{EE5D841A-4342-47EE-BD16-FE2C8F33105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FB4B9-51F3-4000-BFD6-E2BA2BCAE9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435BBF-086C-401C-9EC6-11A47C9B3C76}">
      <dgm:prSet phldrT="[Text]"/>
      <dgm:spPr/>
      <dgm:t>
        <a:bodyPr/>
        <a:lstStyle/>
        <a:p>
          <a:r>
            <a:rPr lang="en-ID" dirty="0" err="1" smtClean="0"/>
            <a:t>Fungsi</a:t>
          </a:r>
          <a:r>
            <a:rPr lang="en-ID" dirty="0" smtClean="0"/>
            <a:t> Cloud Computing</a:t>
          </a:r>
          <a:endParaRPr lang="en-US" dirty="0"/>
        </a:p>
      </dgm:t>
    </dgm:pt>
    <dgm:pt modelId="{A9493866-CE98-4028-B048-5A71AC248ED7}" type="parTrans" cxnId="{D0A9E1AB-83E6-4747-9FB7-007F1DD2D783}">
      <dgm:prSet/>
      <dgm:spPr/>
      <dgm:t>
        <a:bodyPr/>
        <a:lstStyle/>
        <a:p>
          <a:endParaRPr lang="en-US"/>
        </a:p>
      </dgm:t>
    </dgm:pt>
    <dgm:pt modelId="{22263B19-159A-4A3E-960C-03BE5C0E66F0}" type="sibTrans" cxnId="{D0A9E1AB-83E6-4747-9FB7-007F1DD2D783}">
      <dgm:prSet/>
      <dgm:spPr/>
      <dgm:t>
        <a:bodyPr/>
        <a:lstStyle/>
        <a:p>
          <a:endParaRPr lang="en-US"/>
        </a:p>
      </dgm:t>
    </dgm:pt>
    <dgm:pt modelId="{64EC180E-E687-4862-944A-ECE2BC8475B7}">
      <dgm:prSet phldrT="[Text]"/>
      <dgm:spPr/>
      <dgm:t>
        <a:bodyPr/>
        <a:lstStyle/>
        <a:p>
          <a:r>
            <a:rPr lang="en-US" b="1" dirty="0" err="1" smtClean="0"/>
            <a:t>Meningkatkan</a:t>
          </a:r>
          <a:r>
            <a:rPr lang="en-US" b="1" dirty="0" smtClean="0"/>
            <a:t> </a:t>
          </a:r>
          <a:r>
            <a:rPr lang="en-US" b="1" dirty="0" err="1" smtClean="0"/>
            <a:t>kapasitas</a:t>
          </a:r>
          <a:r>
            <a:rPr lang="en-US" b="1" dirty="0" smtClean="0"/>
            <a:t> </a:t>
          </a:r>
          <a:r>
            <a:rPr lang="en-US" b="1" dirty="0" err="1" smtClean="0"/>
            <a:t>penyimpanan</a:t>
          </a:r>
          <a:r>
            <a:rPr lang="en-US" b="1" dirty="0" smtClean="0"/>
            <a:t> data </a:t>
          </a:r>
          <a:r>
            <a:rPr lang="en-US" b="0" i="0" dirty="0" err="1" smtClean="0"/>
            <a:t>informasi</a:t>
          </a:r>
          <a:r>
            <a:rPr lang="en-US" b="0" i="0" dirty="0" smtClean="0"/>
            <a:t> </a:t>
          </a:r>
          <a:r>
            <a:rPr lang="en-US" b="0" i="0" dirty="0" err="1" smtClean="0"/>
            <a:t>anda</a:t>
          </a:r>
          <a:r>
            <a:rPr lang="en-US" b="0" i="0" dirty="0" smtClean="0"/>
            <a:t> </a:t>
          </a:r>
          <a:r>
            <a:rPr lang="en-US" b="0" i="0" dirty="0" err="1" smtClean="0"/>
            <a:t>akan</a:t>
          </a:r>
          <a:r>
            <a:rPr lang="en-US" b="0" i="0" dirty="0" smtClean="0"/>
            <a:t> </a:t>
          </a:r>
          <a:r>
            <a:rPr lang="en-US" b="0" i="0" dirty="0" err="1" smtClean="0"/>
            <a:t>tersimpan</a:t>
          </a:r>
          <a:r>
            <a:rPr lang="en-US" b="0" i="0" dirty="0" smtClean="0"/>
            <a:t> di </a:t>
          </a:r>
          <a:r>
            <a:rPr lang="en-US" b="0" i="0" dirty="0" err="1" smtClean="0"/>
            <a:t>dalam</a:t>
          </a:r>
          <a:r>
            <a:rPr lang="en-US" b="0" i="0" dirty="0" smtClean="0"/>
            <a:t> database internet yang </a:t>
          </a:r>
          <a:r>
            <a:rPr lang="en-US" b="0" i="0" dirty="0" err="1" smtClean="0"/>
            <a:t>menggunakan</a:t>
          </a:r>
          <a:r>
            <a:rPr lang="en-US" b="0" i="0" dirty="0" smtClean="0"/>
            <a:t> </a:t>
          </a:r>
          <a:r>
            <a:rPr lang="en-US" b="0" i="0" dirty="0" err="1" smtClean="0"/>
            <a:t>teknologi</a:t>
          </a:r>
          <a:r>
            <a:rPr lang="en-US" b="0" i="0" dirty="0" smtClean="0"/>
            <a:t> big data. </a:t>
          </a:r>
          <a:r>
            <a:rPr lang="en-US" b="0" i="0" dirty="0" err="1" smtClean="0"/>
            <a:t>Contoh</a:t>
          </a:r>
          <a:r>
            <a:rPr lang="en-US" b="0" i="0" dirty="0" smtClean="0"/>
            <a:t> </a:t>
          </a:r>
          <a:r>
            <a:rPr lang="en-US" b="0" i="0" dirty="0" err="1" smtClean="0"/>
            <a:t>dari</a:t>
          </a:r>
          <a:r>
            <a:rPr lang="en-US" b="0" i="0" dirty="0" smtClean="0"/>
            <a:t> </a:t>
          </a:r>
          <a:r>
            <a:rPr lang="en-US" b="0" i="0" dirty="0" err="1" smtClean="0"/>
            <a:t>penggunaan</a:t>
          </a:r>
          <a:r>
            <a:rPr lang="en-US" b="0" i="0" dirty="0" smtClean="0"/>
            <a:t> </a:t>
          </a:r>
          <a:r>
            <a:rPr lang="en-US" b="0" i="0" dirty="0" err="1" smtClean="0"/>
            <a:t>penyimpanan</a:t>
          </a:r>
          <a:r>
            <a:rPr lang="en-US" b="0" i="0" dirty="0" smtClean="0"/>
            <a:t> </a:t>
          </a:r>
          <a:r>
            <a:rPr lang="en-US" b="0" i="0" dirty="0" err="1" smtClean="0"/>
            <a:t>berbasis</a:t>
          </a:r>
          <a:r>
            <a:rPr lang="en-US" b="0" i="0" dirty="0" smtClean="0"/>
            <a:t> cloud, </a:t>
          </a:r>
          <a:r>
            <a:rPr lang="en-US" b="0" i="0" dirty="0" err="1" smtClean="0"/>
            <a:t>adalah</a:t>
          </a:r>
          <a:r>
            <a:rPr lang="en-US" b="0" i="0" dirty="0" smtClean="0"/>
            <a:t> Google Cloud.</a:t>
          </a:r>
          <a:endParaRPr lang="en-US" dirty="0"/>
        </a:p>
      </dgm:t>
    </dgm:pt>
    <dgm:pt modelId="{8EF75FB1-192A-4C78-904E-35B235F0A60C}" type="parTrans" cxnId="{BFBD9EF3-BADC-46D6-A052-6C6B12BC6511}">
      <dgm:prSet/>
      <dgm:spPr/>
      <dgm:t>
        <a:bodyPr/>
        <a:lstStyle/>
        <a:p>
          <a:endParaRPr lang="en-US"/>
        </a:p>
      </dgm:t>
    </dgm:pt>
    <dgm:pt modelId="{15C563B5-EA13-40F6-97A7-87DE872E4519}" type="sibTrans" cxnId="{BFBD9EF3-BADC-46D6-A052-6C6B12BC6511}">
      <dgm:prSet/>
      <dgm:spPr/>
      <dgm:t>
        <a:bodyPr/>
        <a:lstStyle/>
        <a:p>
          <a:endParaRPr lang="en-US"/>
        </a:p>
      </dgm:t>
    </dgm:pt>
    <dgm:pt modelId="{100436B3-2C76-4E27-A390-EF8FC42ED8FC}">
      <dgm:prSet phldrT="[Text]"/>
      <dgm:spPr/>
      <dgm:t>
        <a:bodyPr/>
        <a:lstStyle/>
        <a:p>
          <a:r>
            <a:rPr lang="en-US" b="1" dirty="0" err="1" smtClean="0"/>
            <a:t>Meningkatkan</a:t>
          </a:r>
          <a:r>
            <a:rPr lang="en-US" b="1" dirty="0" smtClean="0"/>
            <a:t> </a:t>
          </a:r>
          <a:r>
            <a:rPr lang="en-US" b="1" dirty="0" err="1" smtClean="0"/>
            <a:t>kinerja</a:t>
          </a:r>
          <a:r>
            <a:rPr lang="en-US" b="1" dirty="0" smtClean="0"/>
            <a:t> stakeholder </a:t>
          </a:r>
          <a:r>
            <a:rPr lang="en-US" b="0" i="0" dirty="0" err="1" smtClean="0"/>
            <a:t>kinerja</a:t>
          </a:r>
          <a:r>
            <a:rPr lang="en-US" b="0" i="0" dirty="0" smtClean="0"/>
            <a:t> </a:t>
          </a:r>
          <a:r>
            <a:rPr lang="en-US" b="0" i="0" dirty="0" err="1" smtClean="0"/>
            <a:t>dari</a:t>
          </a:r>
          <a:r>
            <a:rPr lang="en-US" b="0" i="0" dirty="0" smtClean="0"/>
            <a:t> </a:t>
          </a:r>
          <a:r>
            <a:rPr lang="en-US" b="0" i="0" dirty="0" err="1" smtClean="0"/>
            <a:t>setiap</a:t>
          </a:r>
          <a:r>
            <a:rPr lang="en-US" b="0" i="0" dirty="0" smtClean="0"/>
            <a:t> </a:t>
          </a:r>
          <a:r>
            <a:rPr lang="en-US" b="0" i="0" dirty="0" err="1" smtClean="0"/>
            <a:t>pemangku</a:t>
          </a:r>
          <a:r>
            <a:rPr lang="en-US" b="0" i="0" dirty="0" smtClean="0"/>
            <a:t> </a:t>
          </a:r>
          <a:r>
            <a:rPr lang="en-US" b="0" i="0" dirty="0" err="1" smtClean="0"/>
            <a:t>kepentingan</a:t>
          </a:r>
          <a:r>
            <a:rPr lang="en-US" b="0" i="0" dirty="0" smtClean="0"/>
            <a:t> </a:t>
          </a:r>
          <a:r>
            <a:rPr lang="en-US" b="0" i="0" dirty="0" err="1" smtClean="0"/>
            <a:t>sebuah</a:t>
          </a:r>
          <a:r>
            <a:rPr lang="en-US" b="0" i="0" dirty="0" smtClean="0"/>
            <a:t> </a:t>
          </a:r>
          <a:r>
            <a:rPr lang="en-US" b="0" i="0" dirty="0" err="1" smtClean="0"/>
            <a:t>bisnis</a:t>
          </a:r>
          <a:r>
            <a:rPr lang="en-US" b="0" i="0" dirty="0" smtClean="0"/>
            <a:t> </a:t>
          </a:r>
          <a:r>
            <a:rPr lang="en-US" b="0" i="0" dirty="0" err="1" smtClean="0"/>
            <a:t>akan</a:t>
          </a:r>
          <a:r>
            <a:rPr lang="en-US" b="0" i="0" dirty="0" smtClean="0"/>
            <a:t> </a:t>
          </a:r>
          <a:r>
            <a:rPr lang="en-US" b="0" i="0" dirty="0" err="1" smtClean="0"/>
            <a:t>menjadi</a:t>
          </a:r>
          <a:r>
            <a:rPr lang="en-US" b="0" i="0" dirty="0" smtClean="0"/>
            <a:t> </a:t>
          </a:r>
          <a:r>
            <a:rPr lang="en-US" b="0" i="0" dirty="0" err="1" smtClean="0"/>
            <a:t>lebih</a:t>
          </a:r>
          <a:r>
            <a:rPr lang="en-US" b="0" i="0" dirty="0" smtClean="0"/>
            <a:t> </a:t>
          </a:r>
          <a:r>
            <a:rPr lang="en-US" b="0" i="0" dirty="0" err="1" smtClean="0"/>
            <a:t>produktif</a:t>
          </a:r>
          <a:r>
            <a:rPr lang="en-US" b="0" i="0" dirty="0" smtClean="0"/>
            <a:t> </a:t>
          </a:r>
          <a:r>
            <a:rPr lang="en-US" b="0" i="0" dirty="0" err="1" smtClean="0"/>
            <a:t>dan</a:t>
          </a:r>
          <a:r>
            <a:rPr lang="en-US" b="0" i="0" dirty="0" smtClean="0"/>
            <a:t> optimal. </a:t>
          </a:r>
          <a:r>
            <a:rPr lang="en-US" b="0" i="0" dirty="0" err="1" smtClean="0"/>
            <a:t>Dimana</a:t>
          </a:r>
          <a:r>
            <a:rPr lang="en-US" b="0" i="0" dirty="0" smtClean="0"/>
            <a:t>, </a:t>
          </a:r>
          <a:r>
            <a:rPr lang="en-US" b="0" i="0" dirty="0" err="1" smtClean="0"/>
            <a:t>setiap</a:t>
          </a:r>
          <a:r>
            <a:rPr lang="en-US" b="0" i="0" dirty="0" smtClean="0"/>
            <a:t> </a:t>
          </a:r>
          <a:r>
            <a:rPr lang="en-US" b="0" i="0" dirty="0" err="1" smtClean="0"/>
            <a:t>tim</a:t>
          </a:r>
          <a:r>
            <a:rPr lang="en-US" b="0" i="0" dirty="0" smtClean="0"/>
            <a:t> </a:t>
          </a:r>
          <a:r>
            <a:rPr lang="en-US" b="0" i="0" dirty="0" err="1" smtClean="0"/>
            <a:t>atau</a:t>
          </a:r>
          <a:r>
            <a:rPr lang="en-US" b="0" i="0" dirty="0" smtClean="0"/>
            <a:t> </a:t>
          </a:r>
          <a:r>
            <a:rPr lang="en-US" b="0" i="0" dirty="0" err="1" smtClean="0"/>
            <a:t>departemen</a:t>
          </a:r>
          <a:r>
            <a:rPr lang="en-US" b="0" i="0" dirty="0" smtClean="0"/>
            <a:t> </a:t>
          </a:r>
          <a:r>
            <a:rPr lang="en-US" b="0" i="0" dirty="0" err="1" smtClean="0"/>
            <a:t>dapat</a:t>
          </a:r>
          <a:r>
            <a:rPr lang="en-US" b="0" i="0" dirty="0" smtClean="0"/>
            <a:t> </a:t>
          </a:r>
          <a:r>
            <a:rPr lang="en-US" b="0" i="0" dirty="0" err="1" smtClean="0"/>
            <a:t>saling</a:t>
          </a:r>
          <a:r>
            <a:rPr lang="en-US" b="0" i="0" dirty="0" smtClean="0"/>
            <a:t> </a:t>
          </a:r>
          <a:r>
            <a:rPr lang="en-US" b="0" i="0" dirty="0" err="1" smtClean="0"/>
            <a:t>terhubung</a:t>
          </a:r>
          <a:r>
            <a:rPr lang="en-US" b="0" i="0" dirty="0" smtClean="0"/>
            <a:t> </a:t>
          </a:r>
          <a:r>
            <a:rPr lang="en-US" b="0" i="0" dirty="0" err="1" smtClean="0"/>
            <a:t>dalam</a:t>
          </a:r>
          <a:r>
            <a:rPr lang="en-US" b="0" i="0" dirty="0" smtClean="0"/>
            <a:t> </a:t>
          </a:r>
          <a:r>
            <a:rPr lang="en-US" b="0" i="0" dirty="0" err="1" smtClean="0"/>
            <a:t>waktu</a:t>
          </a:r>
          <a:r>
            <a:rPr lang="en-US" b="0" i="0" dirty="0" smtClean="0"/>
            <a:t> yang </a:t>
          </a:r>
          <a:r>
            <a:rPr lang="en-US" b="0" i="0" dirty="0" err="1" smtClean="0"/>
            <a:t>bersamaan</a:t>
          </a:r>
          <a:r>
            <a:rPr lang="en-US" b="0" i="0" dirty="0" smtClean="0"/>
            <a:t> 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dapat</a:t>
          </a:r>
          <a:r>
            <a:rPr lang="en-US" b="0" i="0" dirty="0" smtClean="0"/>
            <a:t> </a:t>
          </a:r>
          <a:r>
            <a:rPr lang="en-US" b="0" i="0" dirty="0" err="1" smtClean="0"/>
            <a:t>menghemat</a:t>
          </a:r>
          <a:r>
            <a:rPr lang="en-US" b="0" i="0" dirty="0" smtClean="0"/>
            <a:t> </a:t>
          </a:r>
          <a:r>
            <a:rPr lang="en-US" b="0" i="1" dirty="0" smtClean="0"/>
            <a:t>resource</a:t>
          </a:r>
          <a:r>
            <a:rPr lang="en-US" b="0" i="0" dirty="0" smtClean="0"/>
            <a:t> yang </a:t>
          </a:r>
          <a:r>
            <a:rPr lang="en-US" b="0" i="0" dirty="0" err="1" smtClean="0"/>
            <a:t>ada</a:t>
          </a:r>
          <a:r>
            <a:rPr lang="en-US" b="0" i="0" dirty="0" smtClean="0"/>
            <a:t>.</a:t>
          </a:r>
          <a:endParaRPr lang="en-US" dirty="0"/>
        </a:p>
      </dgm:t>
    </dgm:pt>
    <dgm:pt modelId="{527EA9DB-A1DA-448B-AD62-D942CCD2FDC8}" type="parTrans" cxnId="{27901BBB-7865-48BD-A2AA-AEE589F7B1F6}">
      <dgm:prSet/>
      <dgm:spPr/>
      <dgm:t>
        <a:bodyPr/>
        <a:lstStyle/>
        <a:p>
          <a:endParaRPr lang="en-US"/>
        </a:p>
      </dgm:t>
    </dgm:pt>
    <dgm:pt modelId="{F8C60725-A9AF-4DD0-B7A2-A4FCFE6D45AD}" type="sibTrans" cxnId="{27901BBB-7865-48BD-A2AA-AEE589F7B1F6}">
      <dgm:prSet/>
      <dgm:spPr/>
      <dgm:t>
        <a:bodyPr/>
        <a:lstStyle/>
        <a:p>
          <a:endParaRPr lang="en-US"/>
        </a:p>
      </dgm:t>
    </dgm:pt>
    <dgm:pt modelId="{D3EE75D8-782C-4426-A980-7B06A6948A3B}">
      <dgm:prSet phldrT="[Text]"/>
      <dgm:spPr/>
      <dgm:t>
        <a:bodyPr/>
        <a:lstStyle/>
        <a:p>
          <a:r>
            <a:rPr lang="en-US" b="1" dirty="0" err="1" smtClean="0"/>
            <a:t>Mendapatkan</a:t>
          </a:r>
          <a:r>
            <a:rPr lang="en-US" b="1" dirty="0" smtClean="0"/>
            <a:t> </a:t>
          </a:r>
          <a:r>
            <a:rPr lang="en-US" b="1" dirty="0" err="1" smtClean="0"/>
            <a:t>pembaharuan</a:t>
          </a:r>
          <a:r>
            <a:rPr lang="en-US" b="1" dirty="0" smtClean="0"/>
            <a:t> </a:t>
          </a:r>
          <a:r>
            <a:rPr lang="en-US" b="1" dirty="0" err="1" smtClean="0"/>
            <a:t>sistem</a:t>
          </a:r>
          <a:r>
            <a:rPr lang="en-US" b="1" dirty="0" smtClean="0"/>
            <a:t> </a:t>
          </a:r>
          <a:r>
            <a:rPr lang="en-US" b="1" dirty="0" err="1" smtClean="0"/>
            <a:t>secara</a:t>
          </a:r>
          <a:r>
            <a:rPr lang="en-US" b="1" dirty="0" smtClean="0"/>
            <a:t> </a:t>
          </a:r>
          <a:r>
            <a:rPr lang="en-US" b="1" dirty="0" err="1" smtClean="0"/>
            <a:t>berkala</a:t>
          </a:r>
          <a:r>
            <a:rPr lang="en-US" b="1" dirty="0" smtClean="0"/>
            <a:t> (</a:t>
          </a:r>
          <a:r>
            <a:rPr lang="en-US" b="1" i="1" dirty="0" smtClean="0"/>
            <a:t>up to date</a:t>
          </a:r>
          <a:r>
            <a:rPr lang="en-US" b="1" dirty="0" smtClean="0"/>
            <a:t>) </a:t>
          </a:r>
          <a:r>
            <a:rPr lang="en-US" b="0" i="0" dirty="0" err="1" smtClean="0"/>
            <a:t>memiliki</a:t>
          </a:r>
          <a:r>
            <a:rPr lang="en-US" b="0" i="0" dirty="0" smtClean="0"/>
            <a:t> </a:t>
          </a:r>
          <a:r>
            <a:rPr lang="en-US" b="0" i="0" dirty="0" err="1" smtClean="0"/>
            <a:t>tujuan</a:t>
          </a:r>
          <a:r>
            <a:rPr lang="en-US" b="0" i="0" dirty="0" smtClean="0"/>
            <a:t> </a:t>
          </a:r>
          <a:r>
            <a:rPr lang="en-US" b="0" i="0" dirty="0" err="1" smtClean="0"/>
            <a:t>untuk</a:t>
          </a:r>
          <a:r>
            <a:rPr lang="en-US" b="0" i="0" dirty="0" smtClean="0"/>
            <a:t> </a:t>
          </a:r>
          <a:r>
            <a:rPr lang="en-US" b="0" i="0" dirty="0" err="1" smtClean="0"/>
            <a:t>meningkatkan</a:t>
          </a:r>
          <a:r>
            <a:rPr lang="en-US" b="0" i="0" dirty="0" smtClean="0"/>
            <a:t> </a:t>
          </a:r>
          <a:r>
            <a:rPr lang="en-US" b="0" i="0" dirty="0" err="1" smtClean="0"/>
            <a:t>keamanan</a:t>
          </a:r>
          <a:r>
            <a:rPr lang="en-US" b="0" i="0" dirty="0" smtClean="0"/>
            <a:t>, </a:t>
          </a:r>
          <a:r>
            <a:rPr lang="en-US" b="0" i="0" dirty="0" err="1" smtClean="0"/>
            <a:t>kemudian</a:t>
          </a:r>
          <a:r>
            <a:rPr lang="en-US" b="0" i="0" dirty="0" smtClean="0"/>
            <a:t> </a:t>
          </a:r>
          <a:r>
            <a:rPr lang="en-US" b="0" i="0" dirty="0" err="1" smtClean="0"/>
            <a:t>meningkatkan</a:t>
          </a:r>
          <a:r>
            <a:rPr lang="en-US" b="0" i="0" dirty="0" smtClean="0"/>
            <a:t> </a:t>
          </a:r>
          <a:r>
            <a:rPr lang="en-US" b="0" i="0" dirty="0" err="1" smtClean="0"/>
            <a:t>fitur</a:t>
          </a:r>
          <a:r>
            <a:rPr lang="en-US" b="0" i="0" dirty="0" smtClean="0"/>
            <a:t> </a:t>
          </a:r>
          <a:r>
            <a:rPr lang="en-US" b="0" i="0" dirty="0" err="1" smtClean="0"/>
            <a:t>untuk</a:t>
          </a:r>
          <a:r>
            <a:rPr lang="en-US" b="0" i="0" dirty="0" smtClean="0"/>
            <a:t> </a:t>
          </a:r>
          <a:r>
            <a:rPr lang="en-US" b="0" i="0" dirty="0" err="1" smtClean="0"/>
            <a:t>memberikan</a:t>
          </a:r>
          <a:r>
            <a:rPr lang="en-US" b="0" i="0" dirty="0" smtClean="0"/>
            <a:t> </a:t>
          </a:r>
          <a:r>
            <a:rPr lang="en-US" b="0" i="0" dirty="0" err="1" smtClean="0"/>
            <a:t>pengalaman</a:t>
          </a:r>
          <a:r>
            <a:rPr lang="en-US" b="0" i="0" dirty="0" smtClean="0"/>
            <a:t> yang </a:t>
          </a:r>
          <a:r>
            <a:rPr lang="en-US" b="0" i="0" dirty="0" err="1" smtClean="0"/>
            <a:t>lebih</a:t>
          </a:r>
          <a:r>
            <a:rPr lang="en-US" b="0" i="0" dirty="0" smtClean="0"/>
            <a:t> </a:t>
          </a:r>
          <a:r>
            <a:rPr lang="en-US" b="0" i="0" dirty="0" err="1" smtClean="0"/>
            <a:t>baik</a:t>
          </a:r>
          <a:r>
            <a:rPr lang="en-US" b="0" i="0" dirty="0" smtClean="0"/>
            <a:t> </a:t>
          </a:r>
          <a:r>
            <a:rPr lang="en-US" b="0" i="0" dirty="0" err="1" smtClean="0"/>
            <a:t>kepada</a:t>
          </a:r>
          <a:r>
            <a:rPr lang="en-US" b="0" i="0" dirty="0" smtClean="0"/>
            <a:t> </a:t>
          </a:r>
          <a:r>
            <a:rPr lang="en-US" b="0" i="0" dirty="0" err="1" smtClean="0"/>
            <a:t>pengguna</a:t>
          </a:r>
          <a:r>
            <a:rPr lang="en-US" b="0" i="0" dirty="0" smtClean="0"/>
            <a:t> internet di </a:t>
          </a:r>
          <a:r>
            <a:rPr lang="en-US" b="0" i="0" dirty="0" err="1" smtClean="0"/>
            <a:t>seluruh</a:t>
          </a:r>
          <a:r>
            <a:rPr lang="en-US" b="0" i="0" dirty="0" smtClean="0"/>
            <a:t> </a:t>
          </a:r>
          <a:r>
            <a:rPr lang="en-US" b="0" i="0" dirty="0" err="1" smtClean="0"/>
            <a:t>dunia</a:t>
          </a:r>
          <a:r>
            <a:rPr lang="en-US" b="0" i="0" dirty="0" smtClean="0"/>
            <a:t>. </a:t>
          </a:r>
          <a:r>
            <a:rPr lang="en-US" b="0" i="0" dirty="0" err="1" smtClean="0"/>
            <a:t>Sehingga</a:t>
          </a:r>
          <a:r>
            <a:rPr lang="en-US" b="0" i="0" dirty="0" smtClean="0"/>
            <a:t>, </a:t>
          </a:r>
          <a:r>
            <a:rPr lang="en-US" b="0" i="0" dirty="0" err="1" smtClean="0"/>
            <a:t>setiap</a:t>
          </a:r>
          <a:r>
            <a:rPr lang="en-US" b="0" i="0" dirty="0" smtClean="0"/>
            <a:t> proses </a:t>
          </a:r>
          <a:r>
            <a:rPr lang="en-US" b="0" i="0" dirty="0" err="1" smtClean="0"/>
            <a:t>penyimpanan</a:t>
          </a:r>
          <a:r>
            <a:rPr lang="en-US" b="0" i="0" dirty="0" smtClean="0"/>
            <a:t> </a:t>
          </a:r>
          <a:r>
            <a:rPr lang="en-US" b="0" i="0" dirty="0" err="1" smtClean="0"/>
            <a:t>menjadi</a:t>
          </a:r>
          <a:r>
            <a:rPr lang="en-US" b="0" i="0" dirty="0" smtClean="0"/>
            <a:t> </a:t>
          </a:r>
          <a:r>
            <a:rPr lang="en-US" b="0" i="0" dirty="0" err="1" smtClean="0"/>
            <a:t>lebih</a:t>
          </a:r>
          <a:r>
            <a:rPr lang="en-US" b="0" i="0" dirty="0" smtClean="0"/>
            <a:t> </a:t>
          </a:r>
          <a:r>
            <a:rPr lang="en-US" b="0" i="0" dirty="0" err="1" smtClean="0"/>
            <a:t>aman</a:t>
          </a:r>
          <a:r>
            <a:rPr lang="en-US" b="0" i="0" dirty="0" smtClean="0"/>
            <a:t>, </a:t>
          </a:r>
          <a:r>
            <a:rPr lang="en-US" b="0" i="0" dirty="0" err="1" smtClean="0"/>
            <a:t>efektif</a:t>
          </a:r>
          <a:r>
            <a:rPr lang="en-US" b="0" i="0" dirty="0" smtClean="0"/>
            <a:t>, 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mempunyai</a:t>
          </a:r>
          <a:r>
            <a:rPr lang="en-US" b="0" i="0" dirty="0" smtClean="0"/>
            <a:t> </a:t>
          </a:r>
          <a:r>
            <a:rPr lang="en-US" b="0" i="0" dirty="0" err="1" smtClean="0"/>
            <a:t>kredibilitas</a:t>
          </a:r>
          <a:r>
            <a:rPr lang="en-US" b="0" i="0" dirty="0" smtClean="0"/>
            <a:t> yang </a:t>
          </a:r>
          <a:r>
            <a:rPr lang="en-US" b="0" i="0" dirty="0" err="1" smtClean="0"/>
            <a:t>tinggi</a:t>
          </a:r>
          <a:r>
            <a:rPr lang="en-US" b="0" i="0" dirty="0" smtClean="0"/>
            <a:t>.</a:t>
          </a:r>
          <a:endParaRPr lang="en-US" dirty="0"/>
        </a:p>
      </dgm:t>
    </dgm:pt>
    <dgm:pt modelId="{D48C955F-6471-422E-946F-82B6CEA71811}" type="sibTrans" cxnId="{AD336212-AAF4-4E51-94DC-9D54BFB255AA}">
      <dgm:prSet/>
      <dgm:spPr/>
      <dgm:t>
        <a:bodyPr/>
        <a:lstStyle/>
        <a:p>
          <a:endParaRPr lang="en-US"/>
        </a:p>
      </dgm:t>
    </dgm:pt>
    <dgm:pt modelId="{54AB3575-8515-4F46-B83F-884CB05AA3BB}" type="parTrans" cxnId="{AD336212-AAF4-4E51-94DC-9D54BFB255AA}">
      <dgm:prSet/>
      <dgm:spPr/>
      <dgm:t>
        <a:bodyPr/>
        <a:lstStyle/>
        <a:p>
          <a:endParaRPr lang="en-US"/>
        </a:p>
      </dgm:t>
    </dgm:pt>
    <dgm:pt modelId="{54A5A4E5-1FBB-4A75-88DF-8EE0C0B72D01}" type="pres">
      <dgm:prSet presAssocID="{72AFB4B9-51F3-4000-BFD6-E2BA2BCAE96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199C119-8474-4FC0-9740-37CDE8D802FB}" type="pres">
      <dgm:prSet presAssocID="{40435BBF-086C-401C-9EC6-11A47C9B3C76}" presName="thickLine" presStyleLbl="alignNode1" presStyleIdx="0" presStyleCnt="1"/>
      <dgm:spPr/>
    </dgm:pt>
    <dgm:pt modelId="{9303A15A-80D2-46A5-9C7F-1AF409385FD0}" type="pres">
      <dgm:prSet presAssocID="{40435BBF-086C-401C-9EC6-11A47C9B3C76}" presName="horz1" presStyleCnt="0"/>
      <dgm:spPr/>
    </dgm:pt>
    <dgm:pt modelId="{37C07098-0594-4D2F-BCCE-603D64C02D3D}" type="pres">
      <dgm:prSet presAssocID="{40435BBF-086C-401C-9EC6-11A47C9B3C76}" presName="tx1" presStyleLbl="revTx" presStyleIdx="0" presStyleCnt="4"/>
      <dgm:spPr/>
      <dgm:t>
        <a:bodyPr/>
        <a:lstStyle/>
        <a:p>
          <a:endParaRPr lang="en-US"/>
        </a:p>
      </dgm:t>
    </dgm:pt>
    <dgm:pt modelId="{FD9D908C-7A1F-41C9-86D8-70A88D972AD9}" type="pres">
      <dgm:prSet presAssocID="{40435BBF-086C-401C-9EC6-11A47C9B3C76}" presName="vert1" presStyleCnt="0"/>
      <dgm:spPr/>
    </dgm:pt>
    <dgm:pt modelId="{C8201EA9-6B97-425D-A9C1-F1B8A9473D91}" type="pres">
      <dgm:prSet presAssocID="{64EC180E-E687-4862-944A-ECE2BC8475B7}" presName="vertSpace2a" presStyleCnt="0"/>
      <dgm:spPr/>
    </dgm:pt>
    <dgm:pt modelId="{8DB24596-8B6E-4279-943D-B6E96381D844}" type="pres">
      <dgm:prSet presAssocID="{64EC180E-E687-4862-944A-ECE2BC8475B7}" presName="horz2" presStyleCnt="0"/>
      <dgm:spPr/>
    </dgm:pt>
    <dgm:pt modelId="{85A2DBA7-8327-481B-8670-BF9AF8142562}" type="pres">
      <dgm:prSet presAssocID="{64EC180E-E687-4862-944A-ECE2BC8475B7}" presName="horzSpace2" presStyleCnt="0"/>
      <dgm:spPr/>
    </dgm:pt>
    <dgm:pt modelId="{A3FE165A-BF15-4389-BF7E-525B4578BB02}" type="pres">
      <dgm:prSet presAssocID="{64EC180E-E687-4862-944A-ECE2BC8475B7}" presName="tx2" presStyleLbl="revTx" presStyleIdx="1" presStyleCnt="4"/>
      <dgm:spPr/>
      <dgm:t>
        <a:bodyPr/>
        <a:lstStyle/>
        <a:p>
          <a:endParaRPr lang="en-US"/>
        </a:p>
      </dgm:t>
    </dgm:pt>
    <dgm:pt modelId="{87CE41D1-F5E4-4CA5-B5D1-CFA13559C5D2}" type="pres">
      <dgm:prSet presAssocID="{64EC180E-E687-4862-944A-ECE2BC8475B7}" presName="vert2" presStyleCnt="0"/>
      <dgm:spPr/>
    </dgm:pt>
    <dgm:pt modelId="{57C59349-6C70-482C-BC56-C9E0F835F3C5}" type="pres">
      <dgm:prSet presAssocID="{64EC180E-E687-4862-944A-ECE2BC8475B7}" presName="thinLine2b" presStyleLbl="callout" presStyleIdx="0" presStyleCnt="3"/>
      <dgm:spPr/>
    </dgm:pt>
    <dgm:pt modelId="{D00C41B8-5F82-413E-B458-82B217D1C848}" type="pres">
      <dgm:prSet presAssocID="{64EC180E-E687-4862-944A-ECE2BC8475B7}" presName="vertSpace2b" presStyleCnt="0"/>
      <dgm:spPr/>
    </dgm:pt>
    <dgm:pt modelId="{4A994127-42A0-45C5-B1F2-C80ECA99960B}" type="pres">
      <dgm:prSet presAssocID="{100436B3-2C76-4E27-A390-EF8FC42ED8FC}" presName="horz2" presStyleCnt="0"/>
      <dgm:spPr/>
    </dgm:pt>
    <dgm:pt modelId="{48059503-1CEC-477F-B8AC-4C56B06199B7}" type="pres">
      <dgm:prSet presAssocID="{100436B3-2C76-4E27-A390-EF8FC42ED8FC}" presName="horzSpace2" presStyleCnt="0"/>
      <dgm:spPr/>
    </dgm:pt>
    <dgm:pt modelId="{05D905F7-B6AD-4D55-854E-FF9B7FF796CC}" type="pres">
      <dgm:prSet presAssocID="{100436B3-2C76-4E27-A390-EF8FC42ED8FC}" presName="tx2" presStyleLbl="revTx" presStyleIdx="2" presStyleCnt="4"/>
      <dgm:spPr/>
      <dgm:t>
        <a:bodyPr/>
        <a:lstStyle/>
        <a:p>
          <a:endParaRPr lang="en-US"/>
        </a:p>
      </dgm:t>
    </dgm:pt>
    <dgm:pt modelId="{EF3E8D6C-8E40-4086-A9E0-242EA1484396}" type="pres">
      <dgm:prSet presAssocID="{100436B3-2C76-4E27-A390-EF8FC42ED8FC}" presName="vert2" presStyleCnt="0"/>
      <dgm:spPr/>
    </dgm:pt>
    <dgm:pt modelId="{A289B467-A9BB-420D-B64D-724374922F23}" type="pres">
      <dgm:prSet presAssocID="{100436B3-2C76-4E27-A390-EF8FC42ED8FC}" presName="thinLine2b" presStyleLbl="callout" presStyleIdx="1" presStyleCnt="3"/>
      <dgm:spPr/>
    </dgm:pt>
    <dgm:pt modelId="{D03DD75E-B22E-40CD-9EA4-D7B0F4225B51}" type="pres">
      <dgm:prSet presAssocID="{100436B3-2C76-4E27-A390-EF8FC42ED8FC}" presName="vertSpace2b" presStyleCnt="0"/>
      <dgm:spPr/>
    </dgm:pt>
    <dgm:pt modelId="{78CE6142-B6EC-4D54-926E-70C9229916FF}" type="pres">
      <dgm:prSet presAssocID="{D3EE75D8-782C-4426-A980-7B06A6948A3B}" presName="horz2" presStyleCnt="0"/>
      <dgm:spPr/>
    </dgm:pt>
    <dgm:pt modelId="{AE31F4E0-C78D-46BA-A459-14D02B64529F}" type="pres">
      <dgm:prSet presAssocID="{D3EE75D8-782C-4426-A980-7B06A6948A3B}" presName="horzSpace2" presStyleCnt="0"/>
      <dgm:spPr/>
    </dgm:pt>
    <dgm:pt modelId="{1C5FD841-14B1-40ED-8626-35AE7F5A4736}" type="pres">
      <dgm:prSet presAssocID="{D3EE75D8-782C-4426-A980-7B06A6948A3B}" presName="tx2" presStyleLbl="revTx" presStyleIdx="3" presStyleCnt="4"/>
      <dgm:spPr/>
      <dgm:t>
        <a:bodyPr/>
        <a:lstStyle/>
        <a:p>
          <a:endParaRPr lang="en-US"/>
        </a:p>
      </dgm:t>
    </dgm:pt>
    <dgm:pt modelId="{0CFA6B1E-2C93-49D7-974C-55EFC9DDB704}" type="pres">
      <dgm:prSet presAssocID="{D3EE75D8-782C-4426-A980-7B06A6948A3B}" presName="vert2" presStyleCnt="0"/>
      <dgm:spPr/>
    </dgm:pt>
    <dgm:pt modelId="{418D4670-4286-411A-A493-865CDCF0CA39}" type="pres">
      <dgm:prSet presAssocID="{D3EE75D8-782C-4426-A980-7B06A6948A3B}" presName="thinLine2b" presStyleLbl="callout" presStyleIdx="2" presStyleCnt="3"/>
      <dgm:spPr/>
    </dgm:pt>
    <dgm:pt modelId="{6B79E1E9-6733-48B6-A2B4-5D2EF843BA54}" type="pres">
      <dgm:prSet presAssocID="{D3EE75D8-782C-4426-A980-7B06A6948A3B}" presName="vertSpace2b" presStyleCnt="0"/>
      <dgm:spPr/>
    </dgm:pt>
  </dgm:ptLst>
  <dgm:cxnLst>
    <dgm:cxn modelId="{FD5D8E85-66A1-432A-B201-42E718BE4B25}" type="presOf" srcId="{72AFB4B9-51F3-4000-BFD6-E2BA2BCAE967}" destId="{54A5A4E5-1FBB-4A75-88DF-8EE0C0B72D01}" srcOrd="0" destOrd="0" presId="urn:microsoft.com/office/officeart/2008/layout/LinedList"/>
    <dgm:cxn modelId="{B848C6D0-0068-4578-8D7F-5CB5D49F2471}" type="presOf" srcId="{40435BBF-086C-401C-9EC6-11A47C9B3C76}" destId="{37C07098-0594-4D2F-BCCE-603D64C02D3D}" srcOrd="0" destOrd="0" presId="urn:microsoft.com/office/officeart/2008/layout/LinedList"/>
    <dgm:cxn modelId="{358315CE-C45F-48C7-9593-854E27BE73A4}" type="presOf" srcId="{64EC180E-E687-4862-944A-ECE2BC8475B7}" destId="{A3FE165A-BF15-4389-BF7E-525B4578BB02}" srcOrd="0" destOrd="0" presId="urn:microsoft.com/office/officeart/2008/layout/LinedList"/>
    <dgm:cxn modelId="{27901BBB-7865-48BD-A2AA-AEE589F7B1F6}" srcId="{40435BBF-086C-401C-9EC6-11A47C9B3C76}" destId="{100436B3-2C76-4E27-A390-EF8FC42ED8FC}" srcOrd="1" destOrd="0" parTransId="{527EA9DB-A1DA-448B-AD62-D942CCD2FDC8}" sibTransId="{F8C60725-A9AF-4DD0-B7A2-A4FCFE6D45AD}"/>
    <dgm:cxn modelId="{BFBD9EF3-BADC-46D6-A052-6C6B12BC6511}" srcId="{40435BBF-086C-401C-9EC6-11A47C9B3C76}" destId="{64EC180E-E687-4862-944A-ECE2BC8475B7}" srcOrd="0" destOrd="0" parTransId="{8EF75FB1-192A-4C78-904E-35B235F0A60C}" sibTransId="{15C563B5-EA13-40F6-97A7-87DE872E4519}"/>
    <dgm:cxn modelId="{AD336212-AAF4-4E51-94DC-9D54BFB255AA}" srcId="{40435BBF-086C-401C-9EC6-11A47C9B3C76}" destId="{D3EE75D8-782C-4426-A980-7B06A6948A3B}" srcOrd="2" destOrd="0" parTransId="{54AB3575-8515-4F46-B83F-884CB05AA3BB}" sibTransId="{D48C955F-6471-422E-946F-82B6CEA71811}"/>
    <dgm:cxn modelId="{D0A9E1AB-83E6-4747-9FB7-007F1DD2D783}" srcId="{72AFB4B9-51F3-4000-BFD6-E2BA2BCAE967}" destId="{40435BBF-086C-401C-9EC6-11A47C9B3C76}" srcOrd="0" destOrd="0" parTransId="{A9493866-CE98-4028-B048-5A71AC248ED7}" sibTransId="{22263B19-159A-4A3E-960C-03BE5C0E66F0}"/>
    <dgm:cxn modelId="{12EE488F-6915-4318-94EA-1C9DE6A283E7}" type="presOf" srcId="{D3EE75D8-782C-4426-A980-7B06A6948A3B}" destId="{1C5FD841-14B1-40ED-8626-35AE7F5A4736}" srcOrd="0" destOrd="0" presId="urn:microsoft.com/office/officeart/2008/layout/LinedList"/>
    <dgm:cxn modelId="{2BF4F9F9-1BAE-47CD-9D2D-FC8F7AB36EF7}" type="presOf" srcId="{100436B3-2C76-4E27-A390-EF8FC42ED8FC}" destId="{05D905F7-B6AD-4D55-854E-FF9B7FF796CC}" srcOrd="0" destOrd="0" presId="urn:microsoft.com/office/officeart/2008/layout/LinedList"/>
    <dgm:cxn modelId="{3BC7C049-C0D6-40B2-9EFC-155A87972BAF}" type="presParOf" srcId="{54A5A4E5-1FBB-4A75-88DF-8EE0C0B72D01}" destId="{7199C119-8474-4FC0-9740-37CDE8D802FB}" srcOrd="0" destOrd="0" presId="urn:microsoft.com/office/officeart/2008/layout/LinedList"/>
    <dgm:cxn modelId="{47799CE1-82A0-4F09-A154-EE9F49E74701}" type="presParOf" srcId="{54A5A4E5-1FBB-4A75-88DF-8EE0C0B72D01}" destId="{9303A15A-80D2-46A5-9C7F-1AF409385FD0}" srcOrd="1" destOrd="0" presId="urn:microsoft.com/office/officeart/2008/layout/LinedList"/>
    <dgm:cxn modelId="{C25E5D08-8095-466D-9CFD-1302BDA37306}" type="presParOf" srcId="{9303A15A-80D2-46A5-9C7F-1AF409385FD0}" destId="{37C07098-0594-4D2F-BCCE-603D64C02D3D}" srcOrd="0" destOrd="0" presId="urn:microsoft.com/office/officeart/2008/layout/LinedList"/>
    <dgm:cxn modelId="{81259451-F6CC-4EA8-A0CD-B6D9609E475F}" type="presParOf" srcId="{9303A15A-80D2-46A5-9C7F-1AF409385FD0}" destId="{FD9D908C-7A1F-41C9-86D8-70A88D972AD9}" srcOrd="1" destOrd="0" presId="urn:microsoft.com/office/officeart/2008/layout/LinedList"/>
    <dgm:cxn modelId="{B7F53C3F-3BBD-4728-BCD9-5C2604F51C1A}" type="presParOf" srcId="{FD9D908C-7A1F-41C9-86D8-70A88D972AD9}" destId="{C8201EA9-6B97-425D-A9C1-F1B8A9473D91}" srcOrd="0" destOrd="0" presId="urn:microsoft.com/office/officeart/2008/layout/LinedList"/>
    <dgm:cxn modelId="{2BAAE5E6-58C8-4628-ADD3-985E7F1DBD3A}" type="presParOf" srcId="{FD9D908C-7A1F-41C9-86D8-70A88D972AD9}" destId="{8DB24596-8B6E-4279-943D-B6E96381D844}" srcOrd="1" destOrd="0" presId="urn:microsoft.com/office/officeart/2008/layout/LinedList"/>
    <dgm:cxn modelId="{5C86E317-56B9-4AFA-BCCC-8C2E2DEED751}" type="presParOf" srcId="{8DB24596-8B6E-4279-943D-B6E96381D844}" destId="{85A2DBA7-8327-481B-8670-BF9AF8142562}" srcOrd="0" destOrd="0" presId="urn:microsoft.com/office/officeart/2008/layout/LinedList"/>
    <dgm:cxn modelId="{DA420C26-CC32-4E3A-8C63-67A50948E32E}" type="presParOf" srcId="{8DB24596-8B6E-4279-943D-B6E96381D844}" destId="{A3FE165A-BF15-4389-BF7E-525B4578BB02}" srcOrd="1" destOrd="0" presId="urn:microsoft.com/office/officeart/2008/layout/LinedList"/>
    <dgm:cxn modelId="{0F3136CB-EA6D-4922-B266-BA450677A8C8}" type="presParOf" srcId="{8DB24596-8B6E-4279-943D-B6E96381D844}" destId="{87CE41D1-F5E4-4CA5-B5D1-CFA13559C5D2}" srcOrd="2" destOrd="0" presId="urn:microsoft.com/office/officeart/2008/layout/LinedList"/>
    <dgm:cxn modelId="{054586B0-A3F6-4405-A99A-962BD3BEC37B}" type="presParOf" srcId="{FD9D908C-7A1F-41C9-86D8-70A88D972AD9}" destId="{57C59349-6C70-482C-BC56-C9E0F835F3C5}" srcOrd="2" destOrd="0" presId="urn:microsoft.com/office/officeart/2008/layout/LinedList"/>
    <dgm:cxn modelId="{06D1B2D7-81C9-4639-B80F-A10A6E0DFD93}" type="presParOf" srcId="{FD9D908C-7A1F-41C9-86D8-70A88D972AD9}" destId="{D00C41B8-5F82-413E-B458-82B217D1C848}" srcOrd="3" destOrd="0" presId="urn:microsoft.com/office/officeart/2008/layout/LinedList"/>
    <dgm:cxn modelId="{1C53CA32-4069-40B6-B6D8-1361904664B8}" type="presParOf" srcId="{FD9D908C-7A1F-41C9-86D8-70A88D972AD9}" destId="{4A994127-42A0-45C5-B1F2-C80ECA99960B}" srcOrd="4" destOrd="0" presId="urn:microsoft.com/office/officeart/2008/layout/LinedList"/>
    <dgm:cxn modelId="{B4951101-78D4-492A-9FE9-74F86EFFC678}" type="presParOf" srcId="{4A994127-42A0-45C5-B1F2-C80ECA99960B}" destId="{48059503-1CEC-477F-B8AC-4C56B06199B7}" srcOrd="0" destOrd="0" presId="urn:microsoft.com/office/officeart/2008/layout/LinedList"/>
    <dgm:cxn modelId="{838A124D-7083-4B11-A7CD-1186BFE30BD4}" type="presParOf" srcId="{4A994127-42A0-45C5-B1F2-C80ECA99960B}" destId="{05D905F7-B6AD-4D55-854E-FF9B7FF796CC}" srcOrd="1" destOrd="0" presId="urn:microsoft.com/office/officeart/2008/layout/LinedList"/>
    <dgm:cxn modelId="{85EE7188-307B-4126-A94C-0FF352AC744E}" type="presParOf" srcId="{4A994127-42A0-45C5-B1F2-C80ECA99960B}" destId="{EF3E8D6C-8E40-4086-A9E0-242EA1484396}" srcOrd="2" destOrd="0" presId="urn:microsoft.com/office/officeart/2008/layout/LinedList"/>
    <dgm:cxn modelId="{BB313DB9-9E62-4BDA-AE30-483A1875AC6C}" type="presParOf" srcId="{FD9D908C-7A1F-41C9-86D8-70A88D972AD9}" destId="{A289B467-A9BB-420D-B64D-724374922F23}" srcOrd="5" destOrd="0" presId="urn:microsoft.com/office/officeart/2008/layout/LinedList"/>
    <dgm:cxn modelId="{78106789-29C3-4186-92B0-8BFB538BEA4B}" type="presParOf" srcId="{FD9D908C-7A1F-41C9-86D8-70A88D972AD9}" destId="{D03DD75E-B22E-40CD-9EA4-D7B0F4225B51}" srcOrd="6" destOrd="0" presId="urn:microsoft.com/office/officeart/2008/layout/LinedList"/>
    <dgm:cxn modelId="{39A330D1-32D2-44D4-8B94-6B4734F89342}" type="presParOf" srcId="{FD9D908C-7A1F-41C9-86D8-70A88D972AD9}" destId="{78CE6142-B6EC-4D54-926E-70C9229916FF}" srcOrd="7" destOrd="0" presId="urn:microsoft.com/office/officeart/2008/layout/LinedList"/>
    <dgm:cxn modelId="{07D93E39-2673-4CEA-B82A-3E72AEFC773A}" type="presParOf" srcId="{78CE6142-B6EC-4D54-926E-70C9229916FF}" destId="{AE31F4E0-C78D-46BA-A459-14D02B64529F}" srcOrd="0" destOrd="0" presId="urn:microsoft.com/office/officeart/2008/layout/LinedList"/>
    <dgm:cxn modelId="{DA86F611-C208-43E1-9ED4-9C7BBF486555}" type="presParOf" srcId="{78CE6142-B6EC-4D54-926E-70C9229916FF}" destId="{1C5FD841-14B1-40ED-8626-35AE7F5A4736}" srcOrd="1" destOrd="0" presId="urn:microsoft.com/office/officeart/2008/layout/LinedList"/>
    <dgm:cxn modelId="{F9F780CD-3D3A-42B3-A6F9-F1AE6F0E3F05}" type="presParOf" srcId="{78CE6142-B6EC-4D54-926E-70C9229916FF}" destId="{0CFA6B1E-2C93-49D7-974C-55EFC9DDB704}" srcOrd="2" destOrd="0" presId="urn:microsoft.com/office/officeart/2008/layout/LinedList"/>
    <dgm:cxn modelId="{6B684DFD-99EC-4F99-9276-CF66356146AC}" type="presParOf" srcId="{FD9D908C-7A1F-41C9-86D8-70A88D972AD9}" destId="{418D4670-4286-411A-A493-865CDCF0CA39}" srcOrd="8" destOrd="0" presId="urn:microsoft.com/office/officeart/2008/layout/LinedList"/>
    <dgm:cxn modelId="{3178C75B-F7AD-4E8A-9267-11F232399BFB}" type="presParOf" srcId="{FD9D908C-7A1F-41C9-86D8-70A88D972AD9}" destId="{6B79E1E9-6733-48B6-A2B4-5D2EF843BA5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15A115-5AC5-4E44-837E-6327F5B0AEF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84B2F5-BFCE-453C-B00E-EE55D178A6E1}">
      <dgm:prSet phldrT="[Text]"/>
      <dgm:spPr/>
      <dgm:t>
        <a:bodyPr/>
        <a:lstStyle/>
        <a:p>
          <a:r>
            <a:rPr lang="en-US" b="1" dirty="0" err="1" smtClean="0"/>
            <a:t>jenis</a:t>
          </a:r>
          <a:r>
            <a:rPr lang="en-US" b="1" dirty="0" smtClean="0"/>
            <a:t> </a:t>
          </a:r>
          <a:r>
            <a:rPr lang="en-US" b="1" dirty="0" err="1" smtClean="0"/>
            <a:t>dari</a:t>
          </a:r>
          <a:r>
            <a:rPr lang="en-US" b="1" dirty="0" smtClean="0"/>
            <a:t> </a:t>
          </a:r>
          <a:r>
            <a:rPr lang="en-US" b="1" dirty="0" err="1" smtClean="0"/>
            <a:t>teknologi</a:t>
          </a:r>
          <a:r>
            <a:rPr lang="en-US" b="1" dirty="0" smtClean="0"/>
            <a:t> cloud computing</a:t>
          </a:r>
          <a:endParaRPr lang="en-US" dirty="0"/>
        </a:p>
      </dgm:t>
    </dgm:pt>
    <dgm:pt modelId="{D4147719-6475-4955-BDC9-922AB3DDDE8C}" type="parTrans" cxnId="{55F6C910-C821-418F-846A-4FA16710B34C}">
      <dgm:prSet/>
      <dgm:spPr/>
      <dgm:t>
        <a:bodyPr/>
        <a:lstStyle/>
        <a:p>
          <a:endParaRPr lang="en-US"/>
        </a:p>
      </dgm:t>
    </dgm:pt>
    <dgm:pt modelId="{5E7D28C5-8F78-4ACC-9150-2D2AE67853B8}" type="sibTrans" cxnId="{55F6C910-C821-418F-846A-4FA16710B34C}">
      <dgm:prSet/>
      <dgm:spPr/>
      <dgm:t>
        <a:bodyPr/>
        <a:lstStyle/>
        <a:p>
          <a:endParaRPr lang="en-US"/>
        </a:p>
      </dgm:t>
    </dgm:pt>
    <dgm:pt modelId="{C487E666-ACAD-47F7-BAF2-1290ECB224DE}">
      <dgm:prSet phldrT="[Text]"/>
      <dgm:spPr/>
      <dgm:t>
        <a:bodyPr/>
        <a:lstStyle/>
        <a:p>
          <a:r>
            <a:rPr lang="en-US" b="1" i="1" dirty="0" smtClean="0"/>
            <a:t>Public cloud, </a:t>
          </a:r>
          <a:r>
            <a:rPr lang="en-US" b="0" i="0" dirty="0" err="1" smtClean="0"/>
            <a:t>Contoh</a:t>
          </a:r>
          <a:r>
            <a:rPr lang="en-US" b="0" i="0" dirty="0" smtClean="0"/>
            <a:t> </a:t>
          </a:r>
          <a:r>
            <a:rPr lang="en-US" b="0" i="0" dirty="0" err="1" smtClean="0"/>
            <a:t>dari</a:t>
          </a:r>
          <a:r>
            <a:rPr lang="en-US" b="0" i="0" dirty="0" smtClean="0"/>
            <a:t> public cloud computing </a:t>
          </a:r>
          <a:r>
            <a:rPr lang="en-US" b="0" i="0" dirty="0" err="1" smtClean="0"/>
            <a:t>sendiri</a:t>
          </a:r>
          <a:r>
            <a:rPr lang="en-US" b="0" i="0" dirty="0" smtClean="0"/>
            <a:t> </a:t>
          </a:r>
          <a:r>
            <a:rPr lang="en-US" b="0" i="0" dirty="0" err="1" smtClean="0"/>
            <a:t>adalah</a:t>
          </a:r>
          <a:r>
            <a:rPr lang="en-US" b="0" i="0" dirty="0" smtClean="0"/>
            <a:t> media </a:t>
          </a:r>
          <a:r>
            <a:rPr lang="en-US" b="0" i="0" dirty="0" err="1" smtClean="0"/>
            <a:t>sosial</a:t>
          </a:r>
          <a:r>
            <a:rPr lang="en-US" b="0" i="0" dirty="0" smtClean="0"/>
            <a:t>, </a:t>
          </a:r>
          <a:r>
            <a:rPr lang="en-US" b="0" i="0" dirty="0" err="1" smtClean="0"/>
            <a:t>seperti</a:t>
          </a:r>
          <a:r>
            <a:rPr lang="en-US" b="0" i="0" dirty="0" smtClean="0"/>
            <a:t> Facebook, Twitter, Instagram, </a:t>
          </a:r>
          <a:r>
            <a:rPr lang="en-US" b="0" i="0" dirty="0" err="1" smtClean="0"/>
            <a:t>Youtube</a:t>
          </a:r>
          <a:r>
            <a:rPr lang="en-US" b="0" i="0" dirty="0" smtClean="0"/>
            <a:t>, </a:t>
          </a:r>
          <a:r>
            <a:rPr lang="en-US" b="0" i="0" dirty="0" err="1" smtClean="0"/>
            <a:t>layanan</a:t>
          </a:r>
          <a:r>
            <a:rPr lang="en-US" b="0" i="0" dirty="0" smtClean="0"/>
            <a:t> </a:t>
          </a:r>
          <a:r>
            <a:rPr lang="en-US" b="0" i="0" dirty="0" err="1" smtClean="0"/>
            <a:t>berbasis</a:t>
          </a:r>
          <a:r>
            <a:rPr lang="en-US" b="0" i="0" dirty="0" smtClean="0"/>
            <a:t> email, </a:t>
          </a:r>
          <a:r>
            <a:rPr lang="en-US" b="0" i="0" dirty="0" err="1" smtClean="0"/>
            <a:t>adalah</a:t>
          </a:r>
          <a:r>
            <a:rPr lang="en-US" b="0" i="0" dirty="0" smtClean="0"/>
            <a:t> Gmail, Yahoo, </a:t>
          </a:r>
          <a:r>
            <a:rPr lang="en-US" b="0" i="0" dirty="0" err="1" smtClean="0"/>
            <a:t>dan</a:t>
          </a:r>
          <a:r>
            <a:rPr lang="en-US" b="0" i="0" dirty="0" smtClean="0"/>
            <a:t> Hotmail. Akan </a:t>
          </a:r>
          <a:r>
            <a:rPr lang="en-US" b="0" i="0" dirty="0" err="1" smtClean="0"/>
            <a:t>tetapi</a:t>
          </a:r>
          <a:r>
            <a:rPr lang="en-US" b="0" i="0" dirty="0" smtClean="0"/>
            <a:t>, public cloud juga </a:t>
          </a:r>
          <a:r>
            <a:rPr lang="en-US" b="0" i="0" dirty="0" err="1" smtClean="0"/>
            <a:t>memiliki</a:t>
          </a:r>
          <a:r>
            <a:rPr lang="en-US" b="0" i="0" dirty="0" smtClean="0"/>
            <a:t> </a:t>
          </a:r>
          <a:r>
            <a:rPr lang="en-US" b="0" i="0" dirty="0" err="1" smtClean="0"/>
            <a:t>kelemahan</a:t>
          </a:r>
          <a:r>
            <a:rPr lang="en-US" b="0" i="0" dirty="0" smtClean="0"/>
            <a:t>, </a:t>
          </a:r>
          <a:r>
            <a:rPr lang="en-US" b="0" i="0" dirty="0" err="1" smtClean="0"/>
            <a:t>yaitu</a:t>
          </a:r>
          <a:r>
            <a:rPr lang="en-US" b="0" i="0" dirty="0" smtClean="0"/>
            <a:t> </a:t>
          </a:r>
          <a:r>
            <a:rPr lang="en-US" b="0" i="0" dirty="0" err="1" smtClean="0"/>
            <a:t>sistem</a:t>
          </a:r>
          <a:r>
            <a:rPr lang="en-US" b="0" i="0" dirty="0" smtClean="0"/>
            <a:t> </a:t>
          </a:r>
          <a:r>
            <a:rPr lang="en-US" b="0" i="0" dirty="0" err="1" smtClean="0"/>
            <a:t>keamanan</a:t>
          </a:r>
          <a:r>
            <a:rPr lang="en-US" b="0" i="0" dirty="0" smtClean="0"/>
            <a:t> yang </a:t>
          </a:r>
          <a:r>
            <a:rPr lang="en-US" b="0" i="0" dirty="0" err="1" smtClean="0"/>
            <a:t>mudah</a:t>
          </a:r>
          <a:r>
            <a:rPr lang="en-US" b="0" i="0" dirty="0" smtClean="0"/>
            <a:t> </a:t>
          </a:r>
          <a:r>
            <a:rPr lang="en-US" b="0" i="0" dirty="0" err="1" smtClean="0"/>
            <a:t>diretas</a:t>
          </a:r>
          <a:r>
            <a:rPr lang="en-US" b="0" i="0" dirty="0" smtClean="0"/>
            <a:t> 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mengambil</a:t>
          </a:r>
          <a:r>
            <a:rPr lang="en-US" b="0" i="0" dirty="0" smtClean="0"/>
            <a:t> data personal user </a:t>
          </a:r>
          <a:r>
            <a:rPr lang="en-US" b="0" i="0" dirty="0" err="1" smtClean="0"/>
            <a:t>untuk</a:t>
          </a:r>
          <a:r>
            <a:rPr lang="en-US" b="0" i="0" dirty="0" smtClean="0"/>
            <a:t> </a:t>
          </a:r>
          <a:r>
            <a:rPr lang="en-US" b="0" i="0" dirty="0" err="1" smtClean="0"/>
            <a:t>diperjualbelikan</a:t>
          </a:r>
          <a:r>
            <a:rPr lang="en-US" b="0" i="0" dirty="0" smtClean="0"/>
            <a:t>.</a:t>
          </a:r>
          <a:r>
            <a:rPr lang="en-US" b="1" i="1" dirty="0" smtClean="0"/>
            <a:t> </a:t>
          </a:r>
          <a:endParaRPr lang="en-US" dirty="0"/>
        </a:p>
      </dgm:t>
    </dgm:pt>
    <dgm:pt modelId="{907E5C43-7B1B-47A6-B1DC-045B0A8B79AC}" type="parTrans" cxnId="{EA20BDD1-9EB6-4810-BFAD-0408957C51F8}">
      <dgm:prSet/>
      <dgm:spPr/>
      <dgm:t>
        <a:bodyPr/>
        <a:lstStyle/>
        <a:p>
          <a:endParaRPr lang="en-US"/>
        </a:p>
      </dgm:t>
    </dgm:pt>
    <dgm:pt modelId="{8B66B0E6-4CCF-4698-B99E-8ED569BFFF55}" type="sibTrans" cxnId="{EA20BDD1-9EB6-4810-BFAD-0408957C51F8}">
      <dgm:prSet/>
      <dgm:spPr/>
      <dgm:t>
        <a:bodyPr/>
        <a:lstStyle/>
        <a:p>
          <a:endParaRPr lang="en-US"/>
        </a:p>
      </dgm:t>
    </dgm:pt>
    <dgm:pt modelId="{CB52E32D-828F-4EC9-9EA7-3B47D930C2BD}">
      <dgm:prSet phldrT="[Text]"/>
      <dgm:spPr/>
      <dgm:t>
        <a:bodyPr/>
        <a:lstStyle/>
        <a:p>
          <a:r>
            <a:rPr lang="en-US" b="1" i="1" dirty="0" smtClean="0"/>
            <a:t>Private cloud </a:t>
          </a:r>
          <a:r>
            <a:rPr lang="en-US" b="0" i="0" dirty="0" err="1" smtClean="0"/>
            <a:t>untuk</a:t>
          </a:r>
          <a:r>
            <a:rPr lang="en-US" b="0" i="0" dirty="0" smtClean="0"/>
            <a:t> </a:t>
          </a:r>
          <a:r>
            <a:rPr lang="en-US" b="0" i="0" dirty="0" err="1" smtClean="0"/>
            <a:t>kepentingan</a:t>
          </a:r>
          <a:r>
            <a:rPr lang="en-US" b="0" i="0" dirty="0" smtClean="0"/>
            <a:t> </a:t>
          </a:r>
          <a:r>
            <a:rPr lang="en-US" b="0" i="0" dirty="0" err="1" smtClean="0"/>
            <a:t>suatu</a:t>
          </a:r>
          <a:r>
            <a:rPr lang="en-US" b="0" i="0" dirty="0" smtClean="0"/>
            <a:t> </a:t>
          </a:r>
          <a:r>
            <a:rPr lang="en-US" b="0" i="0" dirty="0" err="1" smtClean="0"/>
            <a:t>organisasi</a:t>
          </a:r>
          <a:r>
            <a:rPr lang="en-US" b="0" i="0" dirty="0" smtClean="0"/>
            <a:t> </a:t>
          </a:r>
          <a:r>
            <a:rPr lang="en-US" b="0" i="0" dirty="0" err="1" smtClean="0"/>
            <a:t>atau</a:t>
          </a:r>
          <a:r>
            <a:rPr lang="en-US" b="0" i="0" dirty="0" smtClean="0"/>
            <a:t> </a:t>
          </a:r>
          <a:r>
            <a:rPr lang="en-US" b="0" i="0" dirty="0" err="1" smtClean="0"/>
            <a:t>perusahaan</a:t>
          </a:r>
          <a:r>
            <a:rPr lang="en-US" b="0" i="0" dirty="0" smtClean="0"/>
            <a:t> </a:t>
          </a:r>
          <a:r>
            <a:rPr lang="en-US" b="0" i="0" dirty="0" err="1" smtClean="0"/>
            <a:t>saja</a:t>
          </a:r>
          <a:r>
            <a:rPr lang="en-US" b="0" i="0" dirty="0" smtClean="0"/>
            <a:t> yang </a:t>
          </a:r>
          <a:r>
            <a:rPr lang="en-US" b="0" i="0" dirty="0" err="1" smtClean="0"/>
            <a:t>bersifat</a:t>
          </a:r>
          <a:r>
            <a:rPr lang="en-US" b="0" i="0" dirty="0" smtClean="0"/>
            <a:t> private, </a:t>
          </a:r>
          <a:r>
            <a:rPr lang="en-US" b="0" i="0" dirty="0" err="1" smtClean="0"/>
            <a:t>memiliki</a:t>
          </a:r>
          <a:r>
            <a:rPr lang="en-US" b="0" i="0" dirty="0" smtClean="0"/>
            <a:t> </a:t>
          </a:r>
          <a:r>
            <a:rPr lang="en-US" b="0" i="0" dirty="0" err="1" smtClean="0"/>
            <a:t>sistem</a:t>
          </a:r>
          <a:r>
            <a:rPr lang="en-US" b="0" i="0" dirty="0" smtClean="0"/>
            <a:t> </a:t>
          </a:r>
          <a:r>
            <a:rPr lang="en-US" b="0" i="0" dirty="0" err="1" smtClean="0"/>
            <a:t>keamanan</a:t>
          </a:r>
          <a:r>
            <a:rPr lang="en-US" b="0" i="0" dirty="0" smtClean="0"/>
            <a:t> yang </a:t>
          </a:r>
          <a:r>
            <a:rPr lang="en-US" b="0" i="0" dirty="0" err="1" smtClean="0"/>
            <a:t>lebih</a:t>
          </a:r>
          <a:r>
            <a:rPr lang="en-US" b="0" i="0" dirty="0" smtClean="0"/>
            <a:t> </a:t>
          </a:r>
          <a:r>
            <a:rPr lang="en-US" b="0" i="0" dirty="0" err="1" smtClean="0"/>
            <a:t>baik</a:t>
          </a:r>
          <a:r>
            <a:rPr lang="en-US" b="0" i="0" dirty="0" smtClean="0"/>
            <a:t> </a:t>
          </a:r>
          <a:r>
            <a:rPr lang="en-US" b="0" i="0" dirty="0" err="1" smtClean="0"/>
            <a:t>daripada</a:t>
          </a:r>
          <a:r>
            <a:rPr lang="en-US" b="0" i="0" dirty="0" smtClean="0"/>
            <a:t> public cloud computing.</a:t>
          </a:r>
          <a:endParaRPr lang="en-US" dirty="0"/>
        </a:p>
      </dgm:t>
    </dgm:pt>
    <dgm:pt modelId="{06DF63AC-D849-474A-AC6C-FC3D1C3032E0}" type="parTrans" cxnId="{5A5F0EBC-1658-48AF-AED6-995B85F84338}">
      <dgm:prSet/>
      <dgm:spPr/>
      <dgm:t>
        <a:bodyPr/>
        <a:lstStyle/>
        <a:p>
          <a:endParaRPr lang="en-US"/>
        </a:p>
      </dgm:t>
    </dgm:pt>
    <dgm:pt modelId="{78CFA613-4DF5-42E9-9EE2-93A7940A2EF3}" type="sibTrans" cxnId="{5A5F0EBC-1658-48AF-AED6-995B85F84338}">
      <dgm:prSet/>
      <dgm:spPr/>
      <dgm:t>
        <a:bodyPr/>
        <a:lstStyle/>
        <a:p>
          <a:endParaRPr lang="en-US"/>
        </a:p>
      </dgm:t>
    </dgm:pt>
    <dgm:pt modelId="{642CC0D5-5265-424A-A1FC-47AD55078951}">
      <dgm:prSet phldrT="[Text]"/>
      <dgm:spPr/>
      <dgm:t>
        <a:bodyPr/>
        <a:lstStyle/>
        <a:p>
          <a:r>
            <a:rPr lang="en-US" b="1" i="1" dirty="0" smtClean="0"/>
            <a:t>Community cloud, </a:t>
          </a:r>
          <a:r>
            <a:rPr lang="en-US" b="0" i="0" dirty="0" err="1" smtClean="0"/>
            <a:t>digunakan</a:t>
          </a:r>
          <a:r>
            <a:rPr lang="en-US" b="0" i="0" dirty="0" smtClean="0"/>
            <a:t> </a:t>
          </a:r>
          <a:r>
            <a:rPr lang="en-US" b="0" i="0" dirty="0" err="1" smtClean="0"/>
            <a:t>untuk</a:t>
          </a:r>
          <a:r>
            <a:rPr lang="en-US" b="0" i="0" dirty="0" smtClean="0"/>
            <a:t> </a:t>
          </a:r>
          <a:r>
            <a:rPr lang="en-US" b="0" i="0" dirty="0" err="1" smtClean="0"/>
            <a:t>kepentingan</a:t>
          </a:r>
          <a:r>
            <a:rPr lang="en-US" b="0" i="0" dirty="0" smtClean="0"/>
            <a:t> </a:t>
          </a:r>
          <a:r>
            <a:rPr lang="en-US" b="0" i="0" dirty="0" err="1" smtClean="0"/>
            <a:t>sebuah</a:t>
          </a:r>
          <a:r>
            <a:rPr lang="en-US" b="0" i="0" dirty="0" smtClean="0"/>
            <a:t> </a:t>
          </a:r>
          <a:r>
            <a:rPr lang="en-US" b="0" i="0" dirty="0" err="1" smtClean="0"/>
            <a:t>komunitas</a:t>
          </a:r>
          <a:r>
            <a:rPr lang="en-US" b="0" i="0" dirty="0" smtClean="0"/>
            <a:t> </a:t>
          </a:r>
          <a:r>
            <a:rPr lang="en-US" b="0" i="0" dirty="0" err="1" smtClean="0"/>
            <a:t>atau</a:t>
          </a:r>
          <a:r>
            <a:rPr lang="en-US" b="0" i="0" dirty="0" smtClean="0"/>
            <a:t> </a:t>
          </a:r>
          <a:r>
            <a:rPr lang="en-US" b="0" i="0" dirty="0" err="1" smtClean="0"/>
            <a:t>institusi</a:t>
          </a:r>
          <a:r>
            <a:rPr lang="en-US" b="0" i="0" dirty="0" smtClean="0"/>
            <a:t>. Community cloud </a:t>
          </a:r>
          <a:r>
            <a:rPr lang="en-US" b="0" i="0" dirty="0" err="1" smtClean="0"/>
            <a:t>dapat</a:t>
          </a:r>
          <a:r>
            <a:rPr lang="en-US" b="0" i="0" dirty="0" smtClean="0"/>
            <a:t> </a:t>
          </a:r>
          <a:r>
            <a:rPr lang="en-US" b="0" i="0" dirty="0" err="1" smtClean="0"/>
            <a:t>dikelola</a:t>
          </a:r>
          <a:r>
            <a:rPr lang="en-US" b="0" i="0" dirty="0" smtClean="0"/>
            <a:t> </a:t>
          </a:r>
          <a:r>
            <a:rPr lang="en-US" b="0" i="0" dirty="0" err="1" smtClean="0"/>
            <a:t>secara</a:t>
          </a:r>
          <a:r>
            <a:rPr lang="en-US" b="0" i="0" dirty="0" smtClean="0"/>
            <a:t> internal </a:t>
          </a:r>
          <a:r>
            <a:rPr lang="en-US" b="0" i="0" dirty="0" err="1" smtClean="0"/>
            <a:t>maupun</a:t>
          </a:r>
          <a:r>
            <a:rPr lang="en-US" b="0" i="0" dirty="0" smtClean="0"/>
            <a:t> </a:t>
          </a:r>
          <a:r>
            <a:rPr lang="en-US" b="0" i="0" dirty="0" err="1" smtClean="0"/>
            <a:t>menggunakan</a:t>
          </a:r>
          <a:r>
            <a:rPr lang="en-US" b="0" i="0" dirty="0" smtClean="0"/>
            <a:t> </a:t>
          </a:r>
          <a:r>
            <a:rPr lang="en-US" b="0" i="0" dirty="0" err="1" smtClean="0"/>
            <a:t>bantuan</a:t>
          </a:r>
          <a:r>
            <a:rPr lang="en-US" b="0" i="0" dirty="0" smtClean="0"/>
            <a:t> </a:t>
          </a:r>
          <a:r>
            <a:rPr lang="en-US" b="0" i="0" dirty="0" err="1" smtClean="0"/>
            <a:t>pihak</a:t>
          </a:r>
          <a:r>
            <a:rPr lang="en-US" b="0" i="0" dirty="0" smtClean="0"/>
            <a:t> </a:t>
          </a:r>
          <a:r>
            <a:rPr lang="en-US" b="0" i="0" dirty="0" err="1" smtClean="0"/>
            <a:t>ketiga</a:t>
          </a:r>
          <a:r>
            <a:rPr lang="en-US" b="0" i="0" dirty="0" smtClean="0"/>
            <a:t>, </a:t>
          </a:r>
          <a:r>
            <a:rPr lang="en-US" b="0" i="0" dirty="0" err="1" smtClean="0"/>
            <a:t>sehingga</a:t>
          </a:r>
          <a:r>
            <a:rPr lang="en-US" b="0" i="0" dirty="0" smtClean="0"/>
            <a:t> </a:t>
          </a:r>
          <a:r>
            <a:rPr lang="en-US" b="0" i="0" dirty="0" err="1" smtClean="0"/>
            <a:t>dapat</a:t>
          </a:r>
          <a:r>
            <a:rPr lang="en-US" b="0" i="0" dirty="0" smtClean="0"/>
            <a:t> </a:t>
          </a:r>
          <a:r>
            <a:rPr lang="en-US" b="0" i="0" dirty="0" err="1" smtClean="0"/>
            <a:t>meminimalisir</a:t>
          </a:r>
          <a:r>
            <a:rPr lang="en-US" b="0" i="0" dirty="0" smtClean="0"/>
            <a:t> </a:t>
          </a:r>
          <a:r>
            <a:rPr lang="en-US" b="0" i="0" dirty="0" err="1" smtClean="0"/>
            <a:t>biaya</a:t>
          </a:r>
          <a:r>
            <a:rPr lang="en-US" b="0" i="0" dirty="0" smtClean="0"/>
            <a:t> yang </a:t>
          </a:r>
          <a:r>
            <a:rPr lang="en-US" b="0" i="0" dirty="0" err="1" smtClean="0"/>
            <a:t>dikeluarkan</a:t>
          </a:r>
          <a:r>
            <a:rPr lang="en-US" b="0" i="0" dirty="0" smtClean="0"/>
            <a:t> 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dapat</a:t>
          </a:r>
          <a:r>
            <a:rPr lang="en-US" b="0" i="0" dirty="0" smtClean="0"/>
            <a:t> </a:t>
          </a:r>
          <a:r>
            <a:rPr lang="en-US" b="0" i="0" dirty="0" err="1" smtClean="0"/>
            <a:t>ditanggung</a:t>
          </a:r>
          <a:r>
            <a:rPr lang="en-US" b="0" i="0" dirty="0" smtClean="0"/>
            <a:t> </a:t>
          </a:r>
          <a:r>
            <a:rPr lang="en-US" b="0" i="0" dirty="0" err="1" smtClean="0"/>
            <a:t>oleh</a:t>
          </a:r>
          <a:r>
            <a:rPr lang="en-US" b="0" i="0" dirty="0" smtClean="0"/>
            <a:t> </a:t>
          </a:r>
          <a:r>
            <a:rPr lang="en-US" b="0" i="0" dirty="0" err="1" smtClean="0"/>
            <a:t>kedua</a:t>
          </a:r>
          <a:r>
            <a:rPr lang="en-US" b="0" i="0" dirty="0" smtClean="0"/>
            <a:t> </a:t>
          </a:r>
          <a:r>
            <a:rPr lang="en-US" b="0" i="0" dirty="0" err="1" smtClean="0"/>
            <a:t>belah</a:t>
          </a:r>
          <a:r>
            <a:rPr lang="en-US" b="0" i="0" dirty="0" smtClean="0"/>
            <a:t> </a:t>
          </a:r>
          <a:r>
            <a:rPr lang="en-US" b="0" i="0" dirty="0" err="1" smtClean="0"/>
            <a:t>pihak</a:t>
          </a:r>
          <a:r>
            <a:rPr lang="en-US" b="0" i="0" dirty="0" smtClean="0"/>
            <a:t>.</a:t>
          </a:r>
          <a:r>
            <a:rPr lang="en-US" b="1" i="1" dirty="0" smtClean="0"/>
            <a:t> </a:t>
          </a:r>
          <a:endParaRPr lang="en-US" dirty="0"/>
        </a:p>
      </dgm:t>
    </dgm:pt>
    <dgm:pt modelId="{6B9EF4D0-2BCB-4731-B32E-0530DF43A1ED}" type="parTrans" cxnId="{0DE1F476-A812-4BB4-9714-A09FA3D6BBA6}">
      <dgm:prSet/>
      <dgm:spPr/>
      <dgm:t>
        <a:bodyPr/>
        <a:lstStyle/>
        <a:p>
          <a:endParaRPr lang="en-US"/>
        </a:p>
      </dgm:t>
    </dgm:pt>
    <dgm:pt modelId="{36E0F027-12C8-4EEC-B10E-0E9B8FCAC2E0}" type="sibTrans" cxnId="{0DE1F476-A812-4BB4-9714-A09FA3D6BBA6}">
      <dgm:prSet/>
      <dgm:spPr/>
      <dgm:t>
        <a:bodyPr/>
        <a:lstStyle/>
        <a:p>
          <a:endParaRPr lang="en-US"/>
        </a:p>
      </dgm:t>
    </dgm:pt>
    <dgm:pt modelId="{EE75D415-0C81-4444-B446-80B028CDC25A}">
      <dgm:prSet phldrT="[Text]"/>
      <dgm:spPr/>
      <dgm:t>
        <a:bodyPr/>
        <a:lstStyle/>
        <a:p>
          <a:r>
            <a:rPr lang="en-US" b="1" i="1" dirty="0" smtClean="0"/>
            <a:t>Hybrid cloud, </a:t>
          </a:r>
          <a:r>
            <a:rPr lang="en-US" b="0" i="0" dirty="0" err="1" smtClean="0"/>
            <a:t>gabungan</a:t>
          </a:r>
          <a:r>
            <a:rPr lang="en-US" b="0" i="0" dirty="0" smtClean="0"/>
            <a:t> </a:t>
          </a:r>
          <a:r>
            <a:rPr lang="en-US" b="0" i="0" dirty="0" err="1" smtClean="0"/>
            <a:t>dari</a:t>
          </a:r>
          <a:r>
            <a:rPr lang="en-US" b="0" i="0" dirty="0" smtClean="0"/>
            <a:t> private </a:t>
          </a:r>
          <a:r>
            <a:rPr lang="en-US" b="0" i="0" dirty="0" err="1" smtClean="0"/>
            <a:t>dan</a:t>
          </a:r>
          <a:r>
            <a:rPr lang="en-US" b="0" i="0" dirty="0" smtClean="0"/>
            <a:t> public cloud computing, yang mana </a:t>
          </a:r>
          <a:r>
            <a:rPr lang="en-US" b="0" i="0" dirty="0" err="1" smtClean="0"/>
            <a:t>layanan</a:t>
          </a:r>
          <a:r>
            <a:rPr lang="en-US" b="0" i="0" dirty="0" smtClean="0"/>
            <a:t> </a:t>
          </a:r>
          <a:r>
            <a:rPr lang="en-US" b="0" i="0" dirty="0" err="1" smtClean="0"/>
            <a:t>ini</a:t>
          </a:r>
          <a:r>
            <a:rPr lang="en-US" b="0" i="0" dirty="0" smtClean="0"/>
            <a:t> </a:t>
          </a:r>
          <a:r>
            <a:rPr lang="en-US" b="0" i="0" dirty="0" err="1" smtClean="0"/>
            <a:t>biasanya</a:t>
          </a:r>
          <a:r>
            <a:rPr lang="en-US" b="0" i="0" dirty="0" smtClean="0"/>
            <a:t> </a:t>
          </a:r>
          <a:r>
            <a:rPr lang="en-US" b="0" i="0" dirty="0" err="1" smtClean="0"/>
            <a:t>diterapkan</a:t>
          </a:r>
          <a:r>
            <a:rPr lang="en-US" b="0" i="0" dirty="0" smtClean="0"/>
            <a:t> </a:t>
          </a:r>
          <a:r>
            <a:rPr lang="en-US" b="0" i="0" dirty="0" err="1" smtClean="0"/>
            <a:t>pada</a:t>
          </a:r>
          <a:r>
            <a:rPr lang="en-US" b="0" i="0" dirty="0" smtClean="0"/>
            <a:t> </a:t>
          </a:r>
          <a:r>
            <a:rPr lang="en-US" b="0" i="0" dirty="0" err="1" smtClean="0"/>
            <a:t>sebuah</a:t>
          </a:r>
          <a:r>
            <a:rPr lang="en-US" b="0" i="0" dirty="0" smtClean="0"/>
            <a:t> </a:t>
          </a:r>
          <a:r>
            <a:rPr lang="en-US" b="0" i="0" dirty="0" err="1" smtClean="0"/>
            <a:t>institusi</a:t>
          </a:r>
          <a:r>
            <a:rPr lang="en-US" b="0" i="0" dirty="0" smtClean="0"/>
            <a:t>. </a:t>
          </a:r>
          <a:r>
            <a:rPr lang="en-US" b="0" i="0" dirty="0" err="1" smtClean="0"/>
            <a:t>Layanan</a:t>
          </a:r>
          <a:r>
            <a:rPr lang="en-US" b="0" i="0" dirty="0" smtClean="0"/>
            <a:t> </a:t>
          </a:r>
          <a:r>
            <a:rPr lang="en-US" b="0" i="0" dirty="0" err="1" smtClean="0"/>
            <a:t>ini</a:t>
          </a:r>
          <a:r>
            <a:rPr lang="en-US" b="0" i="0" dirty="0" smtClean="0"/>
            <a:t> juga </a:t>
          </a:r>
          <a:r>
            <a:rPr lang="en-US" b="0" i="0" dirty="0" err="1" smtClean="0"/>
            <a:t>termasuk</a:t>
          </a:r>
          <a:r>
            <a:rPr lang="en-US" b="0" i="0" dirty="0" smtClean="0"/>
            <a:t> </a:t>
          </a:r>
          <a:r>
            <a:rPr lang="en-US" b="0" i="0" dirty="0" err="1" smtClean="0"/>
            <a:t>ke</a:t>
          </a:r>
          <a:r>
            <a:rPr lang="en-US" b="0" i="0" dirty="0" smtClean="0"/>
            <a:t> </a:t>
          </a:r>
          <a:r>
            <a:rPr lang="en-US" b="0" i="0" dirty="0" err="1" smtClean="0"/>
            <a:t>dalam</a:t>
          </a:r>
          <a:r>
            <a:rPr lang="en-US" b="0" i="0" dirty="0" smtClean="0"/>
            <a:t> Business to Business (B2B) </a:t>
          </a:r>
          <a:r>
            <a:rPr lang="en-US" b="0" i="0" dirty="0" err="1" smtClean="0"/>
            <a:t>dan</a:t>
          </a:r>
          <a:r>
            <a:rPr lang="en-US" b="0" i="0" dirty="0" smtClean="0"/>
            <a:t> Business to Consumer (B2C).</a:t>
          </a:r>
          <a:endParaRPr lang="en-US" dirty="0"/>
        </a:p>
      </dgm:t>
    </dgm:pt>
    <dgm:pt modelId="{9F9DC8B3-FE56-4CD8-B1DD-9FCC6BB4102F}" type="parTrans" cxnId="{7A0A3EA2-4365-4C45-9B82-985C08E33D76}">
      <dgm:prSet/>
      <dgm:spPr/>
      <dgm:t>
        <a:bodyPr/>
        <a:lstStyle/>
        <a:p>
          <a:endParaRPr lang="en-US"/>
        </a:p>
      </dgm:t>
    </dgm:pt>
    <dgm:pt modelId="{2178AA74-604F-4D4A-B4F9-9337D864D0A4}" type="sibTrans" cxnId="{7A0A3EA2-4365-4C45-9B82-985C08E33D76}">
      <dgm:prSet/>
      <dgm:spPr/>
      <dgm:t>
        <a:bodyPr/>
        <a:lstStyle/>
        <a:p>
          <a:endParaRPr lang="en-US"/>
        </a:p>
      </dgm:t>
    </dgm:pt>
    <dgm:pt modelId="{74039B2F-2751-447B-9434-2AF97E5BBCEE}" type="pres">
      <dgm:prSet presAssocID="{5A15A115-5AC5-4E44-837E-6327F5B0AEF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2858C19-6877-454D-9980-AFCD8C1C51BE}" type="pres">
      <dgm:prSet presAssocID="{E884B2F5-BFCE-453C-B00E-EE55D178A6E1}" presName="thickLine" presStyleLbl="alignNode1" presStyleIdx="0" presStyleCnt="1"/>
      <dgm:spPr/>
    </dgm:pt>
    <dgm:pt modelId="{FA5C367E-CA7A-4BAD-892E-5BAAE3C4F1F6}" type="pres">
      <dgm:prSet presAssocID="{E884B2F5-BFCE-453C-B00E-EE55D178A6E1}" presName="horz1" presStyleCnt="0"/>
      <dgm:spPr/>
    </dgm:pt>
    <dgm:pt modelId="{6A44FAB7-0381-4FC8-957D-52E0FE1D0B8E}" type="pres">
      <dgm:prSet presAssocID="{E884B2F5-BFCE-453C-B00E-EE55D178A6E1}" presName="tx1" presStyleLbl="revTx" presStyleIdx="0" presStyleCnt="5"/>
      <dgm:spPr/>
      <dgm:t>
        <a:bodyPr/>
        <a:lstStyle/>
        <a:p>
          <a:endParaRPr lang="en-US"/>
        </a:p>
      </dgm:t>
    </dgm:pt>
    <dgm:pt modelId="{ED205D78-57A1-40CD-B207-EF70CBBFD76C}" type="pres">
      <dgm:prSet presAssocID="{E884B2F5-BFCE-453C-B00E-EE55D178A6E1}" presName="vert1" presStyleCnt="0"/>
      <dgm:spPr/>
    </dgm:pt>
    <dgm:pt modelId="{277F5C2C-2F60-4162-B59B-F96B4E9815F5}" type="pres">
      <dgm:prSet presAssocID="{C487E666-ACAD-47F7-BAF2-1290ECB224DE}" presName="vertSpace2a" presStyleCnt="0"/>
      <dgm:spPr/>
    </dgm:pt>
    <dgm:pt modelId="{C7DE2F2A-F156-489B-BD1B-6751336C621E}" type="pres">
      <dgm:prSet presAssocID="{C487E666-ACAD-47F7-BAF2-1290ECB224DE}" presName="horz2" presStyleCnt="0"/>
      <dgm:spPr/>
    </dgm:pt>
    <dgm:pt modelId="{B6218D24-F344-4D9A-B01F-87CE6DC5C672}" type="pres">
      <dgm:prSet presAssocID="{C487E666-ACAD-47F7-BAF2-1290ECB224DE}" presName="horzSpace2" presStyleCnt="0"/>
      <dgm:spPr/>
    </dgm:pt>
    <dgm:pt modelId="{A848B826-BBAC-4505-BAB7-E7D15352FBF9}" type="pres">
      <dgm:prSet presAssocID="{C487E666-ACAD-47F7-BAF2-1290ECB224DE}" presName="tx2" presStyleLbl="revTx" presStyleIdx="1" presStyleCnt="5"/>
      <dgm:spPr/>
      <dgm:t>
        <a:bodyPr/>
        <a:lstStyle/>
        <a:p>
          <a:endParaRPr lang="en-US"/>
        </a:p>
      </dgm:t>
    </dgm:pt>
    <dgm:pt modelId="{EF14D842-5310-4735-9217-3F743CC0BE75}" type="pres">
      <dgm:prSet presAssocID="{C487E666-ACAD-47F7-BAF2-1290ECB224DE}" presName="vert2" presStyleCnt="0"/>
      <dgm:spPr/>
    </dgm:pt>
    <dgm:pt modelId="{FCFDECCF-C99B-43EC-BF0D-F4FFF69800A8}" type="pres">
      <dgm:prSet presAssocID="{C487E666-ACAD-47F7-BAF2-1290ECB224DE}" presName="thinLine2b" presStyleLbl="callout" presStyleIdx="0" presStyleCnt="4"/>
      <dgm:spPr/>
    </dgm:pt>
    <dgm:pt modelId="{11F51345-18ED-4E16-ABAD-8257286EB7C1}" type="pres">
      <dgm:prSet presAssocID="{C487E666-ACAD-47F7-BAF2-1290ECB224DE}" presName="vertSpace2b" presStyleCnt="0"/>
      <dgm:spPr/>
    </dgm:pt>
    <dgm:pt modelId="{7535A781-BB60-489F-86B9-20D42EC2832A}" type="pres">
      <dgm:prSet presAssocID="{CB52E32D-828F-4EC9-9EA7-3B47D930C2BD}" presName="horz2" presStyleCnt="0"/>
      <dgm:spPr/>
    </dgm:pt>
    <dgm:pt modelId="{C684A45D-6268-4C2D-A0EA-FB80DD96D513}" type="pres">
      <dgm:prSet presAssocID="{CB52E32D-828F-4EC9-9EA7-3B47D930C2BD}" presName="horzSpace2" presStyleCnt="0"/>
      <dgm:spPr/>
    </dgm:pt>
    <dgm:pt modelId="{3D44F4FE-5785-4323-A9A6-545A0A76A458}" type="pres">
      <dgm:prSet presAssocID="{CB52E32D-828F-4EC9-9EA7-3B47D930C2BD}" presName="tx2" presStyleLbl="revTx" presStyleIdx="2" presStyleCnt="5"/>
      <dgm:spPr/>
      <dgm:t>
        <a:bodyPr/>
        <a:lstStyle/>
        <a:p>
          <a:endParaRPr lang="en-US"/>
        </a:p>
      </dgm:t>
    </dgm:pt>
    <dgm:pt modelId="{908911FC-F094-4D2E-8C8D-5C0B7BB87D09}" type="pres">
      <dgm:prSet presAssocID="{CB52E32D-828F-4EC9-9EA7-3B47D930C2BD}" presName="vert2" presStyleCnt="0"/>
      <dgm:spPr/>
    </dgm:pt>
    <dgm:pt modelId="{0A4D7D9E-2F6D-40C0-A8FC-46EE7FBAC6A0}" type="pres">
      <dgm:prSet presAssocID="{CB52E32D-828F-4EC9-9EA7-3B47D930C2BD}" presName="thinLine2b" presStyleLbl="callout" presStyleIdx="1" presStyleCnt="4"/>
      <dgm:spPr/>
    </dgm:pt>
    <dgm:pt modelId="{2661597F-EC30-477C-BF05-663077772994}" type="pres">
      <dgm:prSet presAssocID="{CB52E32D-828F-4EC9-9EA7-3B47D930C2BD}" presName="vertSpace2b" presStyleCnt="0"/>
      <dgm:spPr/>
    </dgm:pt>
    <dgm:pt modelId="{7FFD4498-89CD-45BE-ACEE-D8DEB1BC6828}" type="pres">
      <dgm:prSet presAssocID="{642CC0D5-5265-424A-A1FC-47AD55078951}" presName="horz2" presStyleCnt="0"/>
      <dgm:spPr/>
    </dgm:pt>
    <dgm:pt modelId="{F06BA409-5EC2-4A74-810D-4FA6D41E9F03}" type="pres">
      <dgm:prSet presAssocID="{642CC0D5-5265-424A-A1FC-47AD55078951}" presName="horzSpace2" presStyleCnt="0"/>
      <dgm:spPr/>
    </dgm:pt>
    <dgm:pt modelId="{AAB0CD61-A4B8-4480-ADC7-EF76D1670A90}" type="pres">
      <dgm:prSet presAssocID="{642CC0D5-5265-424A-A1FC-47AD55078951}" presName="tx2" presStyleLbl="revTx" presStyleIdx="3" presStyleCnt="5"/>
      <dgm:spPr/>
      <dgm:t>
        <a:bodyPr/>
        <a:lstStyle/>
        <a:p>
          <a:endParaRPr lang="en-US"/>
        </a:p>
      </dgm:t>
    </dgm:pt>
    <dgm:pt modelId="{505ED011-83F1-4511-8306-66519FD7A99B}" type="pres">
      <dgm:prSet presAssocID="{642CC0D5-5265-424A-A1FC-47AD55078951}" presName="vert2" presStyleCnt="0"/>
      <dgm:spPr/>
    </dgm:pt>
    <dgm:pt modelId="{F7F75F7D-7266-4A6F-8F03-3A4E8715ECE5}" type="pres">
      <dgm:prSet presAssocID="{642CC0D5-5265-424A-A1FC-47AD55078951}" presName="thinLine2b" presStyleLbl="callout" presStyleIdx="2" presStyleCnt="4"/>
      <dgm:spPr/>
    </dgm:pt>
    <dgm:pt modelId="{08F709A4-0545-4A4C-8912-5F9A94EA48BB}" type="pres">
      <dgm:prSet presAssocID="{642CC0D5-5265-424A-A1FC-47AD55078951}" presName="vertSpace2b" presStyleCnt="0"/>
      <dgm:spPr/>
    </dgm:pt>
    <dgm:pt modelId="{ED38E086-5A6D-463F-87A0-D94AD3F7CB7E}" type="pres">
      <dgm:prSet presAssocID="{EE75D415-0C81-4444-B446-80B028CDC25A}" presName="horz2" presStyleCnt="0"/>
      <dgm:spPr/>
    </dgm:pt>
    <dgm:pt modelId="{2B61A457-566C-4BD1-9E51-7C47B209CD5F}" type="pres">
      <dgm:prSet presAssocID="{EE75D415-0C81-4444-B446-80B028CDC25A}" presName="horzSpace2" presStyleCnt="0"/>
      <dgm:spPr/>
    </dgm:pt>
    <dgm:pt modelId="{480D23C4-002D-4294-AA6F-45BE3ACFBCB2}" type="pres">
      <dgm:prSet presAssocID="{EE75D415-0C81-4444-B446-80B028CDC25A}" presName="tx2" presStyleLbl="revTx" presStyleIdx="4" presStyleCnt="5"/>
      <dgm:spPr/>
      <dgm:t>
        <a:bodyPr/>
        <a:lstStyle/>
        <a:p>
          <a:endParaRPr lang="en-US"/>
        </a:p>
      </dgm:t>
    </dgm:pt>
    <dgm:pt modelId="{3882F0BA-443C-40D5-8453-64F5C9EB73E9}" type="pres">
      <dgm:prSet presAssocID="{EE75D415-0C81-4444-B446-80B028CDC25A}" presName="vert2" presStyleCnt="0"/>
      <dgm:spPr/>
    </dgm:pt>
    <dgm:pt modelId="{FB9F3077-DB6A-480F-9847-61AE27C62D99}" type="pres">
      <dgm:prSet presAssocID="{EE75D415-0C81-4444-B446-80B028CDC25A}" presName="thinLine2b" presStyleLbl="callout" presStyleIdx="3" presStyleCnt="4"/>
      <dgm:spPr/>
    </dgm:pt>
    <dgm:pt modelId="{C6ECB788-868B-4963-8130-C21238F9D34C}" type="pres">
      <dgm:prSet presAssocID="{EE75D415-0C81-4444-B446-80B028CDC25A}" presName="vertSpace2b" presStyleCnt="0"/>
      <dgm:spPr/>
    </dgm:pt>
  </dgm:ptLst>
  <dgm:cxnLst>
    <dgm:cxn modelId="{BE78E57E-4A48-486C-953D-78620C06B020}" type="presOf" srcId="{5A15A115-5AC5-4E44-837E-6327F5B0AEF8}" destId="{74039B2F-2751-447B-9434-2AF97E5BBCEE}" srcOrd="0" destOrd="0" presId="urn:microsoft.com/office/officeart/2008/layout/LinedList"/>
    <dgm:cxn modelId="{55F6C910-C821-418F-846A-4FA16710B34C}" srcId="{5A15A115-5AC5-4E44-837E-6327F5B0AEF8}" destId="{E884B2F5-BFCE-453C-B00E-EE55D178A6E1}" srcOrd="0" destOrd="0" parTransId="{D4147719-6475-4955-BDC9-922AB3DDDE8C}" sibTransId="{5E7D28C5-8F78-4ACC-9150-2D2AE67853B8}"/>
    <dgm:cxn modelId="{7A0A3EA2-4365-4C45-9B82-985C08E33D76}" srcId="{E884B2F5-BFCE-453C-B00E-EE55D178A6E1}" destId="{EE75D415-0C81-4444-B446-80B028CDC25A}" srcOrd="3" destOrd="0" parTransId="{9F9DC8B3-FE56-4CD8-B1DD-9FCC6BB4102F}" sibTransId="{2178AA74-604F-4D4A-B4F9-9337D864D0A4}"/>
    <dgm:cxn modelId="{A1AC10A6-C7D2-4E67-96A7-A1ACC542ED90}" type="presOf" srcId="{EE75D415-0C81-4444-B446-80B028CDC25A}" destId="{480D23C4-002D-4294-AA6F-45BE3ACFBCB2}" srcOrd="0" destOrd="0" presId="urn:microsoft.com/office/officeart/2008/layout/LinedList"/>
    <dgm:cxn modelId="{800CCABB-62FB-4255-BC43-B8D0974FE21D}" type="presOf" srcId="{E884B2F5-BFCE-453C-B00E-EE55D178A6E1}" destId="{6A44FAB7-0381-4FC8-957D-52E0FE1D0B8E}" srcOrd="0" destOrd="0" presId="urn:microsoft.com/office/officeart/2008/layout/LinedList"/>
    <dgm:cxn modelId="{EA20BDD1-9EB6-4810-BFAD-0408957C51F8}" srcId="{E884B2F5-BFCE-453C-B00E-EE55D178A6E1}" destId="{C487E666-ACAD-47F7-BAF2-1290ECB224DE}" srcOrd="0" destOrd="0" parTransId="{907E5C43-7B1B-47A6-B1DC-045B0A8B79AC}" sibTransId="{8B66B0E6-4CCF-4698-B99E-8ED569BFFF55}"/>
    <dgm:cxn modelId="{F6C18F07-D359-4E56-AB72-150516FBC0FF}" type="presOf" srcId="{CB52E32D-828F-4EC9-9EA7-3B47D930C2BD}" destId="{3D44F4FE-5785-4323-A9A6-545A0A76A458}" srcOrd="0" destOrd="0" presId="urn:microsoft.com/office/officeart/2008/layout/LinedList"/>
    <dgm:cxn modelId="{F25BA704-0684-4B7B-9D69-DA227365D66E}" type="presOf" srcId="{C487E666-ACAD-47F7-BAF2-1290ECB224DE}" destId="{A848B826-BBAC-4505-BAB7-E7D15352FBF9}" srcOrd="0" destOrd="0" presId="urn:microsoft.com/office/officeart/2008/layout/LinedList"/>
    <dgm:cxn modelId="{5A5F0EBC-1658-48AF-AED6-995B85F84338}" srcId="{E884B2F5-BFCE-453C-B00E-EE55D178A6E1}" destId="{CB52E32D-828F-4EC9-9EA7-3B47D930C2BD}" srcOrd="1" destOrd="0" parTransId="{06DF63AC-D849-474A-AC6C-FC3D1C3032E0}" sibTransId="{78CFA613-4DF5-42E9-9EE2-93A7940A2EF3}"/>
    <dgm:cxn modelId="{0DE1F476-A812-4BB4-9714-A09FA3D6BBA6}" srcId="{E884B2F5-BFCE-453C-B00E-EE55D178A6E1}" destId="{642CC0D5-5265-424A-A1FC-47AD55078951}" srcOrd="2" destOrd="0" parTransId="{6B9EF4D0-2BCB-4731-B32E-0530DF43A1ED}" sibTransId="{36E0F027-12C8-4EEC-B10E-0E9B8FCAC2E0}"/>
    <dgm:cxn modelId="{D869E5AE-0B2E-46CF-9D38-17DE46CA1476}" type="presOf" srcId="{642CC0D5-5265-424A-A1FC-47AD55078951}" destId="{AAB0CD61-A4B8-4480-ADC7-EF76D1670A90}" srcOrd="0" destOrd="0" presId="urn:microsoft.com/office/officeart/2008/layout/LinedList"/>
    <dgm:cxn modelId="{3DE87A63-BF2D-4BC1-9511-C5E2F3A1CCA9}" type="presParOf" srcId="{74039B2F-2751-447B-9434-2AF97E5BBCEE}" destId="{E2858C19-6877-454D-9980-AFCD8C1C51BE}" srcOrd="0" destOrd="0" presId="urn:microsoft.com/office/officeart/2008/layout/LinedList"/>
    <dgm:cxn modelId="{594637A5-58F8-4590-BFA1-6E0C3DD821FF}" type="presParOf" srcId="{74039B2F-2751-447B-9434-2AF97E5BBCEE}" destId="{FA5C367E-CA7A-4BAD-892E-5BAAE3C4F1F6}" srcOrd="1" destOrd="0" presId="urn:microsoft.com/office/officeart/2008/layout/LinedList"/>
    <dgm:cxn modelId="{4CBCAD65-4975-4262-A279-0D867F480332}" type="presParOf" srcId="{FA5C367E-CA7A-4BAD-892E-5BAAE3C4F1F6}" destId="{6A44FAB7-0381-4FC8-957D-52E0FE1D0B8E}" srcOrd="0" destOrd="0" presId="urn:microsoft.com/office/officeart/2008/layout/LinedList"/>
    <dgm:cxn modelId="{78A0F799-04C2-40FE-9365-EDC3A8908C41}" type="presParOf" srcId="{FA5C367E-CA7A-4BAD-892E-5BAAE3C4F1F6}" destId="{ED205D78-57A1-40CD-B207-EF70CBBFD76C}" srcOrd="1" destOrd="0" presId="urn:microsoft.com/office/officeart/2008/layout/LinedList"/>
    <dgm:cxn modelId="{4A8EADB9-F853-4813-8964-8E027E49B819}" type="presParOf" srcId="{ED205D78-57A1-40CD-B207-EF70CBBFD76C}" destId="{277F5C2C-2F60-4162-B59B-F96B4E9815F5}" srcOrd="0" destOrd="0" presId="urn:microsoft.com/office/officeart/2008/layout/LinedList"/>
    <dgm:cxn modelId="{9C279042-EE65-464D-BBB8-388891C67E12}" type="presParOf" srcId="{ED205D78-57A1-40CD-B207-EF70CBBFD76C}" destId="{C7DE2F2A-F156-489B-BD1B-6751336C621E}" srcOrd="1" destOrd="0" presId="urn:microsoft.com/office/officeart/2008/layout/LinedList"/>
    <dgm:cxn modelId="{5A957F35-205D-45B4-AC74-E0C561A4342B}" type="presParOf" srcId="{C7DE2F2A-F156-489B-BD1B-6751336C621E}" destId="{B6218D24-F344-4D9A-B01F-87CE6DC5C672}" srcOrd="0" destOrd="0" presId="urn:microsoft.com/office/officeart/2008/layout/LinedList"/>
    <dgm:cxn modelId="{386D1E80-9FC8-4FAE-AB81-5FA0DA342D9B}" type="presParOf" srcId="{C7DE2F2A-F156-489B-BD1B-6751336C621E}" destId="{A848B826-BBAC-4505-BAB7-E7D15352FBF9}" srcOrd="1" destOrd="0" presId="urn:microsoft.com/office/officeart/2008/layout/LinedList"/>
    <dgm:cxn modelId="{22143ED8-91CF-4669-B6E0-64BE52D8B4D8}" type="presParOf" srcId="{C7DE2F2A-F156-489B-BD1B-6751336C621E}" destId="{EF14D842-5310-4735-9217-3F743CC0BE75}" srcOrd="2" destOrd="0" presId="urn:microsoft.com/office/officeart/2008/layout/LinedList"/>
    <dgm:cxn modelId="{0A2A99D5-6A4D-4615-B30F-8419EE9C4FBF}" type="presParOf" srcId="{ED205D78-57A1-40CD-B207-EF70CBBFD76C}" destId="{FCFDECCF-C99B-43EC-BF0D-F4FFF69800A8}" srcOrd="2" destOrd="0" presId="urn:microsoft.com/office/officeart/2008/layout/LinedList"/>
    <dgm:cxn modelId="{556B8DB6-F43E-4A49-8D56-56E18C956ECA}" type="presParOf" srcId="{ED205D78-57A1-40CD-B207-EF70CBBFD76C}" destId="{11F51345-18ED-4E16-ABAD-8257286EB7C1}" srcOrd="3" destOrd="0" presId="urn:microsoft.com/office/officeart/2008/layout/LinedList"/>
    <dgm:cxn modelId="{35823ACE-B0BA-43E2-B720-004A72F2FC38}" type="presParOf" srcId="{ED205D78-57A1-40CD-B207-EF70CBBFD76C}" destId="{7535A781-BB60-489F-86B9-20D42EC2832A}" srcOrd="4" destOrd="0" presId="urn:microsoft.com/office/officeart/2008/layout/LinedList"/>
    <dgm:cxn modelId="{738D12D0-5E63-48D1-AD0B-25AAACEBA710}" type="presParOf" srcId="{7535A781-BB60-489F-86B9-20D42EC2832A}" destId="{C684A45D-6268-4C2D-A0EA-FB80DD96D513}" srcOrd="0" destOrd="0" presId="urn:microsoft.com/office/officeart/2008/layout/LinedList"/>
    <dgm:cxn modelId="{FC6D5936-9522-4546-8492-495B8F149CF0}" type="presParOf" srcId="{7535A781-BB60-489F-86B9-20D42EC2832A}" destId="{3D44F4FE-5785-4323-A9A6-545A0A76A458}" srcOrd="1" destOrd="0" presId="urn:microsoft.com/office/officeart/2008/layout/LinedList"/>
    <dgm:cxn modelId="{F655E8BD-CED5-4E5C-9093-7F9D765662E4}" type="presParOf" srcId="{7535A781-BB60-489F-86B9-20D42EC2832A}" destId="{908911FC-F094-4D2E-8C8D-5C0B7BB87D09}" srcOrd="2" destOrd="0" presId="urn:microsoft.com/office/officeart/2008/layout/LinedList"/>
    <dgm:cxn modelId="{AE629803-0841-42E4-A188-C63762938127}" type="presParOf" srcId="{ED205D78-57A1-40CD-B207-EF70CBBFD76C}" destId="{0A4D7D9E-2F6D-40C0-A8FC-46EE7FBAC6A0}" srcOrd="5" destOrd="0" presId="urn:microsoft.com/office/officeart/2008/layout/LinedList"/>
    <dgm:cxn modelId="{65C8A668-EA6A-436E-9E00-A63A0B7ADDF8}" type="presParOf" srcId="{ED205D78-57A1-40CD-B207-EF70CBBFD76C}" destId="{2661597F-EC30-477C-BF05-663077772994}" srcOrd="6" destOrd="0" presId="urn:microsoft.com/office/officeart/2008/layout/LinedList"/>
    <dgm:cxn modelId="{920C6340-7800-45BD-A354-37250EC527D1}" type="presParOf" srcId="{ED205D78-57A1-40CD-B207-EF70CBBFD76C}" destId="{7FFD4498-89CD-45BE-ACEE-D8DEB1BC6828}" srcOrd="7" destOrd="0" presId="urn:microsoft.com/office/officeart/2008/layout/LinedList"/>
    <dgm:cxn modelId="{EE3AA0CF-704B-4F1A-840F-3BA9687EB7EA}" type="presParOf" srcId="{7FFD4498-89CD-45BE-ACEE-D8DEB1BC6828}" destId="{F06BA409-5EC2-4A74-810D-4FA6D41E9F03}" srcOrd="0" destOrd="0" presId="urn:microsoft.com/office/officeart/2008/layout/LinedList"/>
    <dgm:cxn modelId="{565B4C33-280B-4960-A5F3-E097D907B375}" type="presParOf" srcId="{7FFD4498-89CD-45BE-ACEE-D8DEB1BC6828}" destId="{AAB0CD61-A4B8-4480-ADC7-EF76D1670A90}" srcOrd="1" destOrd="0" presId="urn:microsoft.com/office/officeart/2008/layout/LinedList"/>
    <dgm:cxn modelId="{5A7B908B-689A-4BEB-9668-D1445D55DF37}" type="presParOf" srcId="{7FFD4498-89CD-45BE-ACEE-D8DEB1BC6828}" destId="{505ED011-83F1-4511-8306-66519FD7A99B}" srcOrd="2" destOrd="0" presId="urn:microsoft.com/office/officeart/2008/layout/LinedList"/>
    <dgm:cxn modelId="{79375F17-AA3B-48C6-BD6B-11D94E91398E}" type="presParOf" srcId="{ED205D78-57A1-40CD-B207-EF70CBBFD76C}" destId="{F7F75F7D-7266-4A6F-8F03-3A4E8715ECE5}" srcOrd="8" destOrd="0" presId="urn:microsoft.com/office/officeart/2008/layout/LinedList"/>
    <dgm:cxn modelId="{D4BFFEEC-F5DC-412D-947D-5596D691B690}" type="presParOf" srcId="{ED205D78-57A1-40CD-B207-EF70CBBFD76C}" destId="{08F709A4-0545-4A4C-8912-5F9A94EA48BB}" srcOrd="9" destOrd="0" presId="urn:microsoft.com/office/officeart/2008/layout/LinedList"/>
    <dgm:cxn modelId="{31A7D5C8-7706-47FE-8630-4F4574F9F4AA}" type="presParOf" srcId="{ED205D78-57A1-40CD-B207-EF70CBBFD76C}" destId="{ED38E086-5A6D-463F-87A0-D94AD3F7CB7E}" srcOrd="10" destOrd="0" presId="urn:microsoft.com/office/officeart/2008/layout/LinedList"/>
    <dgm:cxn modelId="{8A75A548-321B-4E34-8810-3A92E5CB0DB7}" type="presParOf" srcId="{ED38E086-5A6D-463F-87A0-D94AD3F7CB7E}" destId="{2B61A457-566C-4BD1-9E51-7C47B209CD5F}" srcOrd="0" destOrd="0" presId="urn:microsoft.com/office/officeart/2008/layout/LinedList"/>
    <dgm:cxn modelId="{5A0B7E82-D8CF-4E1C-B403-D71F071836B7}" type="presParOf" srcId="{ED38E086-5A6D-463F-87A0-D94AD3F7CB7E}" destId="{480D23C4-002D-4294-AA6F-45BE3ACFBCB2}" srcOrd="1" destOrd="0" presId="urn:microsoft.com/office/officeart/2008/layout/LinedList"/>
    <dgm:cxn modelId="{DC0961D7-DEAB-4911-BEC1-928664BEC787}" type="presParOf" srcId="{ED38E086-5A6D-463F-87A0-D94AD3F7CB7E}" destId="{3882F0BA-443C-40D5-8453-64F5C9EB73E9}" srcOrd="2" destOrd="0" presId="urn:microsoft.com/office/officeart/2008/layout/LinedList"/>
    <dgm:cxn modelId="{739F1143-DCD7-45AB-AD78-B6ED30982CC9}" type="presParOf" srcId="{ED205D78-57A1-40CD-B207-EF70CBBFD76C}" destId="{FB9F3077-DB6A-480F-9847-61AE27C62D99}" srcOrd="11" destOrd="0" presId="urn:microsoft.com/office/officeart/2008/layout/LinedList"/>
    <dgm:cxn modelId="{79BE83CE-5400-41C8-985E-DB85A84245E1}" type="presParOf" srcId="{ED205D78-57A1-40CD-B207-EF70CBBFD76C}" destId="{C6ECB788-868B-4963-8130-C21238F9D34C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AEBB4-8340-40E6-8121-D7B971EAEA3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238290-A6AE-45F4-A076-AD16F2B42D37}">
      <dgm:prSet phldrT="[Text]"/>
      <dgm:spPr/>
      <dgm:t>
        <a:bodyPr/>
        <a:lstStyle/>
        <a:p>
          <a:r>
            <a:rPr lang="en-US" b="1" dirty="0" err="1" smtClean="0"/>
            <a:t>Struktur</a:t>
          </a:r>
          <a:r>
            <a:rPr lang="en-US" b="1" dirty="0" smtClean="0"/>
            <a:t> </a:t>
          </a:r>
          <a:r>
            <a:rPr lang="en-US" b="1" dirty="0" err="1" smtClean="0"/>
            <a:t>komputasi</a:t>
          </a:r>
          <a:r>
            <a:rPr lang="en-US" b="1" dirty="0" smtClean="0"/>
            <a:t> </a:t>
          </a:r>
          <a:r>
            <a:rPr lang="en-US" b="1" dirty="0" err="1" smtClean="0"/>
            <a:t>awan</a:t>
          </a:r>
          <a:endParaRPr lang="en-US" dirty="0"/>
        </a:p>
      </dgm:t>
    </dgm:pt>
    <dgm:pt modelId="{E6CFB65C-0F24-4D42-AB14-EDDA16DE223B}" type="parTrans" cxnId="{4FC87AD1-079A-4F09-B890-447DDC478E02}">
      <dgm:prSet/>
      <dgm:spPr/>
      <dgm:t>
        <a:bodyPr/>
        <a:lstStyle/>
        <a:p>
          <a:endParaRPr lang="en-US"/>
        </a:p>
      </dgm:t>
    </dgm:pt>
    <dgm:pt modelId="{3E6C5217-28C0-4602-90FE-7575E5952BDF}" type="sibTrans" cxnId="{4FC87AD1-079A-4F09-B890-447DDC478E02}">
      <dgm:prSet/>
      <dgm:spPr/>
      <dgm:t>
        <a:bodyPr/>
        <a:lstStyle/>
        <a:p>
          <a:endParaRPr lang="en-US"/>
        </a:p>
      </dgm:t>
    </dgm:pt>
    <dgm:pt modelId="{C3CF2D4A-3F23-40A3-8074-095560346AF9}">
      <dgm:prSet phldrT="[Text]"/>
      <dgm:spPr/>
      <dgm:t>
        <a:bodyPr/>
        <a:lstStyle/>
        <a:p>
          <a:r>
            <a:rPr lang="en-US" b="1" i="1" dirty="0" smtClean="0"/>
            <a:t>Computer front </a:t>
          </a:r>
          <a:r>
            <a:rPr lang="en-US" b="1" i="1" dirty="0" err="1" smtClean="0"/>
            <a:t>end,</a:t>
          </a:r>
          <a:r>
            <a:rPr lang="en-US" b="0" i="0" dirty="0" err="1" smtClean="0"/>
            <a:t>Computer</a:t>
          </a:r>
          <a:r>
            <a:rPr lang="en-US" b="0" i="0" dirty="0" smtClean="0"/>
            <a:t> front end </a:t>
          </a:r>
          <a:r>
            <a:rPr lang="en-US" b="0" i="0" dirty="0" err="1" smtClean="0"/>
            <a:t>merupakan</a:t>
          </a:r>
          <a:r>
            <a:rPr lang="en-US" b="0" i="0" dirty="0" smtClean="0"/>
            <a:t> </a:t>
          </a:r>
          <a:r>
            <a:rPr lang="en-US" b="0" i="0" dirty="0" err="1" smtClean="0"/>
            <a:t>komputer</a:t>
          </a:r>
          <a:r>
            <a:rPr lang="en-US" b="0" i="0" dirty="0" smtClean="0"/>
            <a:t> desktop yang </a:t>
          </a:r>
          <a:r>
            <a:rPr lang="en-US" b="0" i="0" dirty="0" err="1" smtClean="0"/>
            <a:t>muncul</a:t>
          </a:r>
          <a:r>
            <a:rPr lang="en-US" b="0" i="0" dirty="0" smtClean="0"/>
            <a:t> </a:t>
          </a:r>
          <a:r>
            <a:rPr lang="en-US" b="0" i="0" dirty="0" err="1" smtClean="0"/>
            <a:t>pada</a:t>
          </a:r>
          <a:r>
            <a:rPr lang="en-US" b="0" i="0" dirty="0" smtClean="0"/>
            <a:t> </a:t>
          </a:r>
          <a:r>
            <a:rPr lang="en-US" b="0" i="0" dirty="0" err="1" smtClean="0"/>
            <a:t>halaman</a:t>
          </a:r>
          <a:r>
            <a:rPr lang="en-US" b="0" i="0" dirty="0" smtClean="0"/>
            <a:t> </a:t>
          </a:r>
          <a:r>
            <a:rPr lang="en-US" b="0" i="0" dirty="0" err="1" smtClean="0"/>
            <a:t>depan</a:t>
          </a:r>
          <a:r>
            <a:rPr lang="en-US" b="0" i="0" dirty="0" smtClean="0"/>
            <a:t> </a:t>
          </a:r>
          <a:r>
            <a:rPr lang="en-US" b="0" i="1" dirty="0" smtClean="0"/>
            <a:t>interface </a:t>
          </a:r>
          <a:r>
            <a:rPr lang="en-US" b="0" i="0" dirty="0" smtClean="0"/>
            <a:t>(</a:t>
          </a:r>
          <a:r>
            <a:rPr lang="en-US" b="0" i="0" dirty="0" err="1" smtClean="0"/>
            <a:t>antarmuka</a:t>
          </a:r>
          <a:r>
            <a:rPr lang="en-US" b="0" i="0" dirty="0" smtClean="0"/>
            <a:t>). Yang mana, </a:t>
          </a:r>
          <a:r>
            <a:rPr lang="en-US" b="0" i="0" dirty="0" err="1" smtClean="0"/>
            <a:t>dalam</a:t>
          </a:r>
          <a:r>
            <a:rPr lang="en-US" b="0" i="0" dirty="0" smtClean="0"/>
            <a:t> </a:t>
          </a:r>
          <a:r>
            <a:rPr lang="en-US" b="0" i="0" dirty="0" err="1" smtClean="0"/>
            <a:t>hal</a:t>
          </a:r>
          <a:r>
            <a:rPr lang="en-US" b="0" i="0" dirty="0" smtClean="0"/>
            <a:t> </a:t>
          </a:r>
          <a:r>
            <a:rPr lang="en-US" b="0" i="0" dirty="0" err="1" smtClean="0"/>
            <a:t>ini</a:t>
          </a:r>
          <a:r>
            <a:rPr lang="en-US" b="0" i="0" dirty="0" smtClean="0"/>
            <a:t> </a:t>
          </a:r>
          <a:r>
            <a:rPr lang="en-US" b="0" i="0" dirty="0" err="1" smtClean="0"/>
            <a:t>merupakan</a:t>
          </a:r>
          <a:r>
            <a:rPr lang="en-US" b="0" i="0" dirty="0" smtClean="0"/>
            <a:t> </a:t>
          </a:r>
          <a:r>
            <a:rPr lang="en-US" b="0" i="0" dirty="0" err="1" smtClean="0"/>
            <a:t>sisi</a:t>
          </a:r>
          <a:r>
            <a:rPr lang="en-US" b="0" i="0" dirty="0" smtClean="0"/>
            <a:t> </a:t>
          </a:r>
          <a:r>
            <a:rPr lang="en-US" b="0" i="0" dirty="0" err="1" smtClean="0"/>
            <a:t>dari</a:t>
          </a:r>
          <a:r>
            <a:rPr lang="en-US" b="0" i="0" dirty="0" smtClean="0"/>
            <a:t> </a:t>
          </a:r>
          <a:r>
            <a:rPr lang="en-US" b="0" i="1" dirty="0" smtClean="0"/>
            <a:t>client</a:t>
          </a:r>
          <a:r>
            <a:rPr lang="en-US" b="0" i="0" dirty="0" smtClean="0"/>
            <a:t> 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sistem</a:t>
          </a:r>
          <a:r>
            <a:rPr lang="en-US" b="0" i="0" dirty="0" smtClean="0"/>
            <a:t> cloud computing. Yang </a:t>
          </a:r>
          <a:r>
            <a:rPr lang="en-US" b="0" i="0" dirty="0" err="1" smtClean="0"/>
            <a:t>kemudian</a:t>
          </a:r>
          <a:r>
            <a:rPr lang="en-US" b="0" i="0" dirty="0" smtClean="0"/>
            <a:t> </a:t>
          </a:r>
          <a:r>
            <a:rPr lang="en-US" b="0" i="0" dirty="0" err="1" smtClean="0"/>
            <a:t>akan</a:t>
          </a:r>
          <a:r>
            <a:rPr lang="en-US" b="0" i="0" dirty="0" smtClean="0"/>
            <a:t> </a:t>
          </a:r>
          <a:r>
            <a:rPr lang="en-US" b="0" i="0" dirty="0" err="1" smtClean="0"/>
            <a:t>disesuaikan</a:t>
          </a:r>
          <a:r>
            <a:rPr lang="en-US" b="0" i="0" dirty="0" smtClean="0"/>
            <a:t> </a:t>
          </a:r>
          <a:r>
            <a:rPr lang="en-US" b="0" i="0" dirty="0" err="1" smtClean="0"/>
            <a:t>dengan</a:t>
          </a:r>
          <a:r>
            <a:rPr lang="en-US" b="0" i="0" dirty="0" smtClean="0"/>
            <a:t> </a:t>
          </a:r>
          <a:r>
            <a:rPr lang="en-US" b="0" i="0" dirty="0" err="1" smtClean="0"/>
            <a:t>kebutuhan</a:t>
          </a:r>
          <a:r>
            <a:rPr lang="en-US" b="0" i="0" dirty="0" smtClean="0"/>
            <a:t> </a:t>
          </a:r>
          <a:r>
            <a:rPr lang="en-US" b="0" i="0" dirty="0" err="1" smtClean="0"/>
            <a:t>fungsi</a:t>
          </a:r>
          <a:r>
            <a:rPr lang="en-US" b="0" i="0" dirty="0" smtClean="0"/>
            <a:t> </a:t>
          </a:r>
          <a:r>
            <a:rPr lang="en-US" b="0" i="0" dirty="0" err="1" smtClean="0"/>
            <a:t>dari</a:t>
          </a:r>
          <a:r>
            <a:rPr lang="en-US" b="0" i="0" dirty="0" smtClean="0"/>
            <a:t> </a:t>
          </a:r>
          <a:r>
            <a:rPr lang="en-US" b="0" i="0" dirty="0" err="1" smtClean="0"/>
            <a:t>setiap</a:t>
          </a:r>
          <a:r>
            <a:rPr lang="en-US" b="0" i="0" dirty="0" smtClean="0"/>
            <a:t> </a:t>
          </a:r>
          <a:r>
            <a:rPr lang="en-US" b="0" i="1" dirty="0" smtClean="0"/>
            <a:t>interface </a:t>
          </a:r>
          <a:r>
            <a:rPr lang="en-US" b="0" i="0" dirty="0" smtClean="0"/>
            <a:t>-</a:t>
          </a:r>
          <a:r>
            <a:rPr lang="en-US" b="0" i="0" dirty="0" err="1" smtClean="0"/>
            <a:t>nya</a:t>
          </a:r>
          <a:r>
            <a:rPr lang="en-US" b="0" i="0" dirty="0" smtClean="0"/>
            <a:t>.</a:t>
          </a:r>
          <a:r>
            <a:rPr lang="en-US" b="1" i="1" dirty="0" smtClean="0"/>
            <a:t> </a:t>
          </a:r>
          <a:endParaRPr lang="en-US" dirty="0"/>
        </a:p>
      </dgm:t>
    </dgm:pt>
    <dgm:pt modelId="{6C75E35B-E0A0-428A-ADA1-9B0B78BCDB4C}" type="parTrans" cxnId="{8A7A0526-41C6-4886-B0E9-A17C4C27F267}">
      <dgm:prSet/>
      <dgm:spPr/>
      <dgm:t>
        <a:bodyPr/>
        <a:lstStyle/>
        <a:p>
          <a:endParaRPr lang="en-US"/>
        </a:p>
      </dgm:t>
    </dgm:pt>
    <dgm:pt modelId="{C448418A-1311-4A3D-A0DA-912C2C912CF6}" type="sibTrans" cxnId="{8A7A0526-41C6-4886-B0E9-A17C4C27F267}">
      <dgm:prSet/>
      <dgm:spPr/>
      <dgm:t>
        <a:bodyPr/>
        <a:lstStyle/>
        <a:p>
          <a:endParaRPr lang="en-US"/>
        </a:p>
      </dgm:t>
    </dgm:pt>
    <dgm:pt modelId="{4A92B6FE-AC61-42EA-847E-B36536029500}">
      <dgm:prSet phldrT="[Text]"/>
      <dgm:spPr/>
      <dgm:t>
        <a:bodyPr/>
        <a:lstStyle/>
        <a:p>
          <a:r>
            <a:rPr lang="en-US" b="1" i="1" dirty="0" smtClean="0"/>
            <a:t>Computer back end, </a:t>
          </a:r>
          <a:r>
            <a:rPr lang="en-US" b="0" i="0" dirty="0" smtClean="0"/>
            <a:t>Computer back end </a:t>
          </a:r>
          <a:r>
            <a:rPr lang="en-US" b="0" i="0" dirty="0" err="1" smtClean="0"/>
            <a:t>adalah</a:t>
          </a:r>
          <a:r>
            <a:rPr lang="en-US" b="0" i="0" dirty="0" smtClean="0"/>
            <a:t> </a:t>
          </a:r>
          <a:r>
            <a:rPr lang="en-US" b="0" i="0" dirty="0" err="1" smtClean="0"/>
            <a:t>komputer</a:t>
          </a:r>
          <a:r>
            <a:rPr lang="en-US" b="0" i="0" dirty="0" smtClean="0"/>
            <a:t> </a:t>
          </a:r>
          <a:r>
            <a:rPr lang="en-US" b="0" i="0" dirty="0" err="1" smtClean="0"/>
            <a:t>untuk</a:t>
          </a:r>
          <a:r>
            <a:rPr lang="en-US" b="0" i="0" dirty="0" smtClean="0"/>
            <a:t> </a:t>
          </a:r>
          <a:r>
            <a:rPr lang="en-US" b="0" i="0" dirty="0" err="1" smtClean="0"/>
            <a:t>melayani</a:t>
          </a:r>
          <a:r>
            <a:rPr lang="en-US" b="0" i="0" dirty="0" smtClean="0"/>
            <a:t> </a:t>
          </a:r>
          <a:r>
            <a:rPr lang="en-US" b="0" i="0" dirty="0" err="1" smtClean="0"/>
            <a:t>kebutuhan</a:t>
          </a:r>
          <a:r>
            <a:rPr lang="en-US" b="0" i="0" dirty="0" smtClean="0"/>
            <a:t> </a:t>
          </a:r>
          <a:r>
            <a:rPr lang="en-US" b="0" i="0" dirty="0" err="1" smtClean="0"/>
            <a:t>penyimpanan</a:t>
          </a:r>
          <a:r>
            <a:rPr lang="en-US" b="0" i="0" dirty="0" smtClean="0"/>
            <a:t> data </a:t>
          </a:r>
          <a:r>
            <a:rPr lang="en-US" b="0" i="0" dirty="0" err="1" smtClean="0"/>
            <a:t>dalam</a:t>
          </a:r>
          <a:r>
            <a:rPr lang="en-US" b="0" i="0" dirty="0" smtClean="0"/>
            <a:t> </a:t>
          </a:r>
          <a:r>
            <a:rPr lang="en-US" b="0" i="0" dirty="0" err="1" smtClean="0"/>
            <a:t>jumlah</a:t>
          </a:r>
          <a:r>
            <a:rPr lang="en-US" b="0" i="0" dirty="0" smtClean="0"/>
            <a:t> yang </a:t>
          </a:r>
          <a:r>
            <a:rPr lang="en-US" b="0" i="0" dirty="0" err="1" smtClean="0"/>
            <a:t>besar</a:t>
          </a:r>
          <a:r>
            <a:rPr lang="en-US" b="0" i="0" dirty="0" smtClean="0"/>
            <a:t>, </a:t>
          </a:r>
          <a:r>
            <a:rPr lang="en-US" b="0" i="0" dirty="0" err="1" smtClean="0"/>
            <a:t>contohnya</a:t>
          </a:r>
          <a:r>
            <a:rPr lang="en-US" b="0" i="0" dirty="0" smtClean="0"/>
            <a:t> </a:t>
          </a:r>
          <a:r>
            <a:rPr lang="en-US" b="0" i="0" dirty="0" err="1" smtClean="0"/>
            <a:t>adalah</a:t>
          </a:r>
          <a:r>
            <a:rPr lang="en-US" b="0" i="0" dirty="0" smtClean="0"/>
            <a:t> </a:t>
          </a:r>
          <a:r>
            <a:rPr lang="en-US" b="0" i="0" dirty="0" err="1" smtClean="0"/>
            <a:t>komputer</a:t>
          </a:r>
          <a:r>
            <a:rPr lang="en-US" b="0" i="0" dirty="0" smtClean="0"/>
            <a:t> server </a:t>
          </a:r>
          <a:r>
            <a:rPr lang="en-US" b="0" i="0" dirty="0" err="1" smtClean="0"/>
            <a:t>dan</a:t>
          </a:r>
          <a:r>
            <a:rPr lang="en-US" b="0" i="0" dirty="0" smtClean="0"/>
            <a:t> data center. </a:t>
          </a:r>
          <a:r>
            <a:rPr lang="en-US" b="0" i="0" dirty="0" err="1" smtClean="0"/>
            <a:t>Biasanya</a:t>
          </a:r>
          <a:r>
            <a:rPr lang="en-US" b="0" i="0" dirty="0" smtClean="0"/>
            <a:t>, computer back end </a:t>
          </a:r>
          <a:r>
            <a:rPr lang="en-US" b="0" i="0" dirty="0" err="1" smtClean="0"/>
            <a:t>menangani</a:t>
          </a:r>
          <a:r>
            <a:rPr lang="en-US" b="0" i="0" dirty="0" smtClean="0"/>
            <a:t> </a:t>
          </a:r>
          <a:r>
            <a:rPr lang="en-US" b="0" i="0" dirty="0" err="1" smtClean="0"/>
            <a:t>kinerja</a:t>
          </a:r>
          <a:r>
            <a:rPr lang="en-US" b="0" i="0" dirty="0" smtClean="0"/>
            <a:t> 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kebutuhan</a:t>
          </a:r>
          <a:r>
            <a:rPr lang="en-US" b="0" i="0" dirty="0" smtClean="0"/>
            <a:t> </a:t>
          </a:r>
          <a:r>
            <a:rPr lang="en-US" b="0" i="0" dirty="0" err="1" smtClean="0"/>
            <a:t>pengelolaan</a:t>
          </a:r>
          <a:r>
            <a:rPr lang="en-US" b="0" i="0" dirty="0" smtClean="0"/>
            <a:t> basis data </a:t>
          </a:r>
          <a:r>
            <a:rPr lang="en-US" b="0" i="0" dirty="0" err="1" smtClean="0"/>
            <a:t>berkapasitas</a:t>
          </a:r>
          <a:r>
            <a:rPr lang="en-US" b="0" i="0" dirty="0" smtClean="0"/>
            <a:t> </a:t>
          </a:r>
          <a:r>
            <a:rPr lang="en-US" b="0" i="0" dirty="0" err="1" smtClean="0"/>
            <a:t>tinggi</a:t>
          </a:r>
          <a:r>
            <a:rPr lang="en-US" b="0" i="0" dirty="0" smtClean="0"/>
            <a:t>.</a:t>
          </a:r>
          <a:endParaRPr lang="en-US" dirty="0"/>
        </a:p>
      </dgm:t>
    </dgm:pt>
    <dgm:pt modelId="{AFB2439E-DC3B-4438-B80C-C24E364BF67B}" type="parTrans" cxnId="{6210E427-B377-4BA8-9AB1-EEB33EA4A0F5}">
      <dgm:prSet/>
      <dgm:spPr/>
      <dgm:t>
        <a:bodyPr/>
        <a:lstStyle/>
        <a:p>
          <a:endParaRPr lang="en-US"/>
        </a:p>
      </dgm:t>
    </dgm:pt>
    <dgm:pt modelId="{F37416A5-8B9B-447B-85B3-91CE99605947}" type="sibTrans" cxnId="{6210E427-B377-4BA8-9AB1-EEB33EA4A0F5}">
      <dgm:prSet/>
      <dgm:spPr/>
      <dgm:t>
        <a:bodyPr/>
        <a:lstStyle/>
        <a:p>
          <a:endParaRPr lang="en-US"/>
        </a:p>
      </dgm:t>
    </dgm:pt>
    <dgm:pt modelId="{7C0A2BA6-E67F-4273-9010-37599728C6A4}">
      <dgm:prSet phldrT="[Text]"/>
      <dgm:spPr/>
      <dgm:t>
        <a:bodyPr/>
        <a:lstStyle/>
        <a:p>
          <a:r>
            <a:rPr lang="en-US" b="1" i="1" dirty="0" smtClean="0"/>
            <a:t>Computer front and back end (Hybrid), </a:t>
          </a:r>
          <a:r>
            <a:rPr lang="en-US" b="0" i="0" dirty="0" err="1" smtClean="0"/>
            <a:t>Struktur</a:t>
          </a:r>
          <a:r>
            <a:rPr lang="en-US" b="0" i="0" dirty="0" smtClean="0"/>
            <a:t> yang </a:t>
          </a:r>
          <a:r>
            <a:rPr lang="en-US" b="0" i="0" dirty="0" err="1" smtClean="0"/>
            <a:t>ketiga</a:t>
          </a:r>
          <a:r>
            <a:rPr lang="en-US" b="0" i="0" dirty="0" smtClean="0"/>
            <a:t> </a:t>
          </a:r>
          <a:r>
            <a:rPr lang="en-US" b="0" i="0" dirty="0" err="1" smtClean="0"/>
            <a:t>ini</a:t>
          </a:r>
          <a:r>
            <a:rPr lang="en-US" b="0" i="0" dirty="0" smtClean="0"/>
            <a:t> </a:t>
          </a:r>
          <a:r>
            <a:rPr lang="en-US" b="0" i="0" dirty="0" err="1" smtClean="0"/>
            <a:t>berfungsi</a:t>
          </a:r>
          <a:r>
            <a:rPr lang="en-US" b="0" i="0" dirty="0" smtClean="0"/>
            <a:t> </a:t>
          </a:r>
          <a:r>
            <a:rPr lang="en-US" b="0" i="0" dirty="0" err="1" smtClean="0"/>
            <a:t>untuk</a:t>
          </a:r>
          <a:r>
            <a:rPr lang="en-US" b="0" i="0" dirty="0" smtClean="0"/>
            <a:t> </a:t>
          </a:r>
          <a:r>
            <a:rPr lang="en-US" b="0" i="0" dirty="0" err="1" smtClean="0"/>
            <a:t>menghubungkan</a:t>
          </a:r>
          <a:r>
            <a:rPr lang="en-US" b="0" i="0" dirty="0" smtClean="0"/>
            <a:t> </a:t>
          </a:r>
          <a:r>
            <a:rPr lang="en-US" b="0" i="0" dirty="0" err="1" smtClean="0"/>
            <a:t>antara</a:t>
          </a:r>
          <a:r>
            <a:rPr lang="en-US" b="0" i="0" dirty="0" smtClean="0"/>
            <a:t> </a:t>
          </a:r>
          <a:r>
            <a:rPr lang="en-US" b="0" i="0" dirty="0" err="1" smtClean="0"/>
            <a:t>dua</a:t>
          </a:r>
          <a:r>
            <a:rPr lang="en-US" b="0" i="0" dirty="0" smtClean="0"/>
            <a:t> </a:t>
          </a:r>
          <a:r>
            <a:rPr lang="en-US" b="0" i="0" dirty="0" err="1" smtClean="0"/>
            <a:t>komputer</a:t>
          </a:r>
          <a:r>
            <a:rPr lang="en-US" b="0" i="0" dirty="0" smtClean="0"/>
            <a:t> </a:t>
          </a:r>
          <a:r>
            <a:rPr lang="en-US" b="0" i="0" dirty="0" err="1" smtClean="0"/>
            <a:t>diatas</a:t>
          </a:r>
          <a:r>
            <a:rPr lang="en-US" b="0" i="0" dirty="0" smtClean="0"/>
            <a:t>. </a:t>
          </a:r>
          <a:r>
            <a:rPr lang="en-US" b="0" i="0" dirty="0" err="1" smtClean="0"/>
            <a:t>Dimana</a:t>
          </a:r>
          <a:r>
            <a:rPr lang="en-US" b="0" i="0" dirty="0" smtClean="0"/>
            <a:t>, </a:t>
          </a:r>
          <a:r>
            <a:rPr lang="en-US" b="0" i="0" dirty="0" err="1" smtClean="0"/>
            <a:t>memungkinkan</a:t>
          </a:r>
          <a:r>
            <a:rPr lang="en-US" b="0" i="0" dirty="0" smtClean="0"/>
            <a:t> </a:t>
          </a:r>
          <a:r>
            <a:rPr lang="en-US" b="0" i="0" dirty="0" err="1" smtClean="0"/>
            <a:t>untuk</a:t>
          </a:r>
          <a:r>
            <a:rPr lang="en-US" b="0" i="0" dirty="0" smtClean="0"/>
            <a:t> </a:t>
          </a:r>
          <a:r>
            <a:rPr lang="en-US" b="0" i="0" dirty="0" err="1" smtClean="0"/>
            <a:t>dapat</a:t>
          </a:r>
          <a:r>
            <a:rPr lang="en-US" b="0" i="0" dirty="0" smtClean="0"/>
            <a:t> </a:t>
          </a:r>
          <a:r>
            <a:rPr lang="en-US" b="0" i="0" dirty="0" err="1" smtClean="0"/>
            <a:t>bertukar</a:t>
          </a:r>
          <a:r>
            <a:rPr lang="en-US" b="0" i="0" dirty="0" smtClean="0"/>
            <a:t> </a:t>
          </a:r>
          <a:r>
            <a:rPr lang="en-US" b="0" i="0" dirty="0" err="1" smtClean="0"/>
            <a:t>informasi</a:t>
          </a:r>
          <a:r>
            <a:rPr lang="en-US" b="0" i="0" dirty="0" smtClean="0"/>
            <a:t> </a:t>
          </a:r>
          <a:r>
            <a:rPr lang="en-US" b="0" i="0" dirty="0" err="1" smtClean="0"/>
            <a:t>dan</a:t>
          </a:r>
          <a:r>
            <a:rPr lang="en-US" b="0" i="0" dirty="0" smtClean="0"/>
            <a:t> data </a:t>
          </a:r>
          <a:r>
            <a:rPr lang="en-US" b="0" i="0" dirty="0" err="1" smtClean="0"/>
            <a:t>secara</a:t>
          </a:r>
          <a:r>
            <a:rPr lang="en-US" b="0" i="0" dirty="0" smtClean="0"/>
            <a:t> </a:t>
          </a:r>
          <a:r>
            <a:rPr lang="en-US" b="0" i="0" dirty="0" err="1" smtClean="0"/>
            <a:t>cepat</a:t>
          </a:r>
          <a:r>
            <a:rPr lang="en-US" b="0" i="0" dirty="0" smtClean="0"/>
            <a:t> 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akurat</a:t>
          </a:r>
          <a:r>
            <a:rPr lang="en-US" b="0" i="0" dirty="0" smtClean="0"/>
            <a:t>. </a:t>
          </a:r>
          <a:r>
            <a:rPr lang="en-US" b="0" i="0" dirty="0" err="1" smtClean="0"/>
            <a:t>Contoh</a:t>
          </a:r>
          <a:r>
            <a:rPr lang="en-US" b="0" i="0" dirty="0" smtClean="0"/>
            <a:t> </a:t>
          </a:r>
          <a:r>
            <a:rPr lang="en-US" b="0" i="0" dirty="0" err="1" smtClean="0"/>
            <a:t>dari</a:t>
          </a:r>
          <a:r>
            <a:rPr lang="en-US" b="0" i="0" dirty="0" smtClean="0"/>
            <a:t> </a:t>
          </a:r>
          <a:r>
            <a:rPr lang="en-US" b="0" i="1" dirty="0" smtClean="0"/>
            <a:t>device </a:t>
          </a:r>
          <a:r>
            <a:rPr lang="en-US" b="0" i="0" dirty="0" err="1" smtClean="0"/>
            <a:t>ini</a:t>
          </a:r>
          <a:r>
            <a:rPr lang="en-US" b="0" i="0" dirty="0" smtClean="0"/>
            <a:t> </a:t>
          </a:r>
          <a:r>
            <a:rPr lang="en-US" b="0" i="0" dirty="0" err="1" smtClean="0"/>
            <a:t>adalah</a:t>
          </a:r>
          <a:r>
            <a:rPr lang="en-US" b="0" i="0" dirty="0" smtClean="0"/>
            <a:t> LAN (</a:t>
          </a:r>
          <a:r>
            <a:rPr lang="en-US" b="0" i="1" dirty="0" smtClean="0"/>
            <a:t>Local Area Network</a:t>
          </a:r>
          <a:r>
            <a:rPr lang="en-US" b="0" i="0" dirty="0" smtClean="0"/>
            <a:t>) </a:t>
          </a:r>
          <a:r>
            <a:rPr lang="en-US" b="0" i="0" dirty="0" err="1" smtClean="0"/>
            <a:t>dan</a:t>
          </a:r>
          <a:r>
            <a:rPr lang="en-US" b="0" i="0" dirty="0" smtClean="0"/>
            <a:t> Internet.</a:t>
          </a:r>
          <a:r>
            <a:rPr lang="en-US" b="1" i="1" dirty="0" smtClean="0"/>
            <a:t> </a:t>
          </a:r>
          <a:endParaRPr lang="en-US" dirty="0"/>
        </a:p>
      </dgm:t>
    </dgm:pt>
    <dgm:pt modelId="{8F3EDFD2-8465-4CEA-8E4A-2438C9CC7E49}" type="parTrans" cxnId="{0EABF2B9-9C30-4BE8-9413-2AE322252619}">
      <dgm:prSet/>
      <dgm:spPr/>
      <dgm:t>
        <a:bodyPr/>
        <a:lstStyle/>
        <a:p>
          <a:endParaRPr lang="en-US"/>
        </a:p>
      </dgm:t>
    </dgm:pt>
    <dgm:pt modelId="{32007601-98DA-48D5-8099-494919E5DEC9}" type="sibTrans" cxnId="{0EABF2B9-9C30-4BE8-9413-2AE322252619}">
      <dgm:prSet/>
      <dgm:spPr/>
      <dgm:t>
        <a:bodyPr/>
        <a:lstStyle/>
        <a:p>
          <a:endParaRPr lang="en-US"/>
        </a:p>
      </dgm:t>
    </dgm:pt>
    <dgm:pt modelId="{2708B91B-57E1-45D2-83C7-CBA9922AB14D}" type="pres">
      <dgm:prSet presAssocID="{09EAEBB4-8340-40E6-8121-D7B971EAEA3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AB577A6-B70A-458F-A939-A29F43309017}" type="pres">
      <dgm:prSet presAssocID="{63238290-A6AE-45F4-A076-AD16F2B42D37}" presName="thickLine" presStyleLbl="alignNode1" presStyleIdx="0" presStyleCnt="1"/>
      <dgm:spPr/>
    </dgm:pt>
    <dgm:pt modelId="{38435613-712F-4D5B-9F6B-B2271BE5C7C0}" type="pres">
      <dgm:prSet presAssocID="{63238290-A6AE-45F4-A076-AD16F2B42D37}" presName="horz1" presStyleCnt="0"/>
      <dgm:spPr/>
    </dgm:pt>
    <dgm:pt modelId="{5E8C37F8-3B4B-480A-BE8A-8E237687AC87}" type="pres">
      <dgm:prSet presAssocID="{63238290-A6AE-45F4-A076-AD16F2B42D37}" presName="tx1" presStyleLbl="revTx" presStyleIdx="0" presStyleCnt="4"/>
      <dgm:spPr/>
      <dgm:t>
        <a:bodyPr/>
        <a:lstStyle/>
        <a:p>
          <a:endParaRPr lang="en-US"/>
        </a:p>
      </dgm:t>
    </dgm:pt>
    <dgm:pt modelId="{DC93E81C-3F4D-465D-9C03-109700DBC231}" type="pres">
      <dgm:prSet presAssocID="{63238290-A6AE-45F4-A076-AD16F2B42D37}" presName="vert1" presStyleCnt="0"/>
      <dgm:spPr/>
    </dgm:pt>
    <dgm:pt modelId="{FD77C3FA-F4B5-4C59-B01C-6B4505EF74F3}" type="pres">
      <dgm:prSet presAssocID="{C3CF2D4A-3F23-40A3-8074-095560346AF9}" presName="vertSpace2a" presStyleCnt="0"/>
      <dgm:spPr/>
    </dgm:pt>
    <dgm:pt modelId="{E7C6FE0A-9D09-442C-9829-9A94405C4C6B}" type="pres">
      <dgm:prSet presAssocID="{C3CF2D4A-3F23-40A3-8074-095560346AF9}" presName="horz2" presStyleCnt="0"/>
      <dgm:spPr/>
    </dgm:pt>
    <dgm:pt modelId="{59483734-ED86-4CB2-BED3-A3249EB969C5}" type="pres">
      <dgm:prSet presAssocID="{C3CF2D4A-3F23-40A3-8074-095560346AF9}" presName="horzSpace2" presStyleCnt="0"/>
      <dgm:spPr/>
    </dgm:pt>
    <dgm:pt modelId="{5B7C0A44-06FB-4B05-BD58-C09EE8098A36}" type="pres">
      <dgm:prSet presAssocID="{C3CF2D4A-3F23-40A3-8074-095560346AF9}" presName="tx2" presStyleLbl="revTx" presStyleIdx="1" presStyleCnt="4"/>
      <dgm:spPr/>
      <dgm:t>
        <a:bodyPr/>
        <a:lstStyle/>
        <a:p>
          <a:endParaRPr lang="en-US"/>
        </a:p>
      </dgm:t>
    </dgm:pt>
    <dgm:pt modelId="{B5C021DF-CD4C-4996-AB23-3677E72634EC}" type="pres">
      <dgm:prSet presAssocID="{C3CF2D4A-3F23-40A3-8074-095560346AF9}" presName="vert2" presStyleCnt="0"/>
      <dgm:spPr/>
    </dgm:pt>
    <dgm:pt modelId="{161895E4-55EF-4E95-A27B-5777FF43A2CC}" type="pres">
      <dgm:prSet presAssocID="{C3CF2D4A-3F23-40A3-8074-095560346AF9}" presName="thinLine2b" presStyleLbl="callout" presStyleIdx="0" presStyleCnt="3"/>
      <dgm:spPr/>
    </dgm:pt>
    <dgm:pt modelId="{33DBD24A-E86E-40F5-A8BB-76EAE34B62DA}" type="pres">
      <dgm:prSet presAssocID="{C3CF2D4A-3F23-40A3-8074-095560346AF9}" presName="vertSpace2b" presStyleCnt="0"/>
      <dgm:spPr/>
    </dgm:pt>
    <dgm:pt modelId="{87E9E971-C30F-4BC5-9EAA-5131513AC73F}" type="pres">
      <dgm:prSet presAssocID="{4A92B6FE-AC61-42EA-847E-B36536029500}" presName="horz2" presStyleCnt="0"/>
      <dgm:spPr/>
    </dgm:pt>
    <dgm:pt modelId="{3A2A38D4-8FB8-4DAB-AA83-B430E2F12082}" type="pres">
      <dgm:prSet presAssocID="{4A92B6FE-AC61-42EA-847E-B36536029500}" presName="horzSpace2" presStyleCnt="0"/>
      <dgm:spPr/>
    </dgm:pt>
    <dgm:pt modelId="{E708A862-9D83-4D04-9B60-D0D63513222D}" type="pres">
      <dgm:prSet presAssocID="{4A92B6FE-AC61-42EA-847E-B36536029500}" presName="tx2" presStyleLbl="revTx" presStyleIdx="2" presStyleCnt="4"/>
      <dgm:spPr/>
      <dgm:t>
        <a:bodyPr/>
        <a:lstStyle/>
        <a:p>
          <a:endParaRPr lang="en-US"/>
        </a:p>
      </dgm:t>
    </dgm:pt>
    <dgm:pt modelId="{4EB7F345-96FE-4A0D-A324-1B5C50AC995C}" type="pres">
      <dgm:prSet presAssocID="{4A92B6FE-AC61-42EA-847E-B36536029500}" presName="vert2" presStyleCnt="0"/>
      <dgm:spPr/>
    </dgm:pt>
    <dgm:pt modelId="{FBE71BFD-36D1-4C5B-8F33-4BE671DBA0FC}" type="pres">
      <dgm:prSet presAssocID="{4A92B6FE-AC61-42EA-847E-B36536029500}" presName="thinLine2b" presStyleLbl="callout" presStyleIdx="1" presStyleCnt="3"/>
      <dgm:spPr/>
    </dgm:pt>
    <dgm:pt modelId="{84C2C836-E5F7-45CB-885E-DE4FCEA04E1B}" type="pres">
      <dgm:prSet presAssocID="{4A92B6FE-AC61-42EA-847E-B36536029500}" presName="vertSpace2b" presStyleCnt="0"/>
      <dgm:spPr/>
    </dgm:pt>
    <dgm:pt modelId="{51117C61-C94B-4729-BA32-1FF8D212837E}" type="pres">
      <dgm:prSet presAssocID="{7C0A2BA6-E67F-4273-9010-37599728C6A4}" presName="horz2" presStyleCnt="0"/>
      <dgm:spPr/>
    </dgm:pt>
    <dgm:pt modelId="{16A26276-0AB1-4A2F-BA2E-35C9650456A0}" type="pres">
      <dgm:prSet presAssocID="{7C0A2BA6-E67F-4273-9010-37599728C6A4}" presName="horzSpace2" presStyleCnt="0"/>
      <dgm:spPr/>
    </dgm:pt>
    <dgm:pt modelId="{C350514F-F739-4A77-B967-73697F6F1A97}" type="pres">
      <dgm:prSet presAssocID="{7C0A2BA6-E67F-4273-9010-37599728C6A4}" presName="tx2" presStyleLbl="revTx" presStyleIdx="3" presStyleCnt="4"/>
      <dgm:spPr/>
      <dgm:t>
        <a:bodyPr/>
        <a:lstStyle/>
        <a:p>
          <a:endParaRPr lang="en-US"/>
        </a:p>
      </dgm:t>
    </dgm:pt>
    <dgm:pt modelId="{B46F7120-C256-4EE7-8748-173D5C67C851}" type="pres">
      <dgm:prSet presAssocID="{7C0A2BA6-E67F-4273-9010-37599728C6A4}" presName="vert2" presStyleCnt="0"/>
      <dgm:spPr/>
    </dgm:pt>
    <dgm:pt modelId="{9F8FAB09-992C-4854-BF94-B5D83A831098}" type="pres">
      <dgm:prSet presAssocID="{7C0A2BA6-E67F-4273-9010-37599728C6A4}" presName="thinLine2b" presStyleLbl="callout" presStyleIdx="2" presStyleCnt="3"/>
      <dgm:spPr/>
    </dgm:pt>
    <dgm:pt modelId="{5CFE658D-C5E1-420F-93BD-CE5F542A9A39}" type="pres">
      <dgm:prSet presAssocID="{7C0A2BA6-E67F-4273-9010-37599728C6A4}" presName="vertSpace2b" presStyleCnt="0"/>
      <dgm:spPr/>
    </dgm:pt>
  </dgm:ptLst>
  <dgm:cxnLst>
    <dgm:cxn modelId="{AA58EEC3-845B-4D05-82AE-25A8B8717099}" type="presOf" srcId="{7C0A2BA6-E67F-4273-9010-37599728C6A4}" destId="{C350514F-F739-4A77-B967-73697F6F1A97}" srcOrd="0" destOrd="0" presId="urn:microsoft.com/office/officeart/2008/layout/LinedList"/>
    <dgm:cxn modelId="{4FC87AD1-079A-4F09-B890-447DDC478E02}" srcId="{09EAEBB4-8340-40E6-8121-D7B971EAEA3E}" destId="{63238290-A6AE-45F4-A076-AD16F2B42D37}" srcOrd="0" destOrd="0" parTransId="{E6CFB65C-0F24-4D42-AB14-EDDA16DE223B}" sibTransId="{3E6C5217-28C0-4602-90FE-7575E5952BDF}"/>
    <dgm:cxn modelId="{8A7A0526-41C6-4886-B0E9-A17C4C27F267}" srcId="{63238290-A6AE-45F4-A076-AD16F2B42D37}" destId="{C3CF2D4A-3F23-40A3-8074-095560346AF9}" srcOrd="0" destOrd="0" parTransId="{6C75E35B-E0A0-428A-ADA1-9B0B78BCDB4C}" sibTransId="{C448418A-1311-4A3D-A0DA-912C2C912CF6}"/>
    <dgm:cxn modelId="{0EABF2B9-9C30-4BE8-9413-2AE322252619}" srcId="{63238290-A6AE-45F4-A076-AD16F2B42D37}" destId="{7C0A2BA6-E67F-4273-9010-37599728C6A4}" srcOrd="2" destOrd="0" parTransId="{8F3EDFD2-8465-4CEA-8E4A-2438C9CC7E49}" sibTransId="{32007601-98DA-48D5-8099-494919E5DEC9}"/>
    <dgm:cxn modelId="{74B525A5-798D-41C2-A8B3-387F457D1205}" type="presOf" srcId="{4A92B6FE-AC61-42EA-847E-B36536029500}" destId="{E708A862-9D83-4D04-9B60-D0D63513222D}" srcOrd="0" destOrd="0" presId="urn:microsoft.com/office/officeart/2008/layout/LinedList"/>
    <dgm:cxn modelId="{1C4C4C89-6DF1-4155-ABC7-2419C0BC0246}" type="presOf" srcId="{C3CF2D4A-3F23-40A3-8074-095560346AF9}" destId="{5B7C0A44-06FB-4B05-BD58-C09EE8098A36}" srcOrd="0" destOrd="0" presId="urn:microsoft.com/office/officeart/2008/layout/LinedList"/>
    <dgm:cxn modelId="{6210E427-B377-4BA8-9AB1-EEB33EA4A0F5}" srcId="{63238290-A6AE-45F4-A076-AD16F2B42D37}" destId="{4A92B6FE-AC61-42EA-847E-B36536029500}" srcOrd="1" destOrd="0" parTransId="{AFB2439E-DC3B-4438-B80C-C24E364BF67B}" sibTransId="{F37416A5-8B9B-447B-85B3-91CE99605947}"/>
    <dgm:cxn modelId="{1E54F854-DDB9-49E8-B25E-AF7F9D61C56F}" type="presOf" srcId="{63238290-A6AE-45F4-A076-AD16F2B42D37}" destId="{5E8C37F8-3B4B-480A-BE8A-8E237687AC87}" srcOrd="0" destOrd="0" presId="urn:microsoft.com/office/officeart/2008/layout/LinedList"/>
    <dgm:cxn modelId="{CF1E959C-A1EE-418A-8EBE-341BB32DA8AD}" type="presOf" srcId="{09EAEBB4-8340-40E6-8121-D7B971EAEA3E}" destId="{2708B91B-57E1-45D2-83C7-CBA9922AB14D}" srcOrd="0" destOrd="0" presId="urn:microsoft.com/office/officeart/2008/layout/LinedList"/>
    <dgm:cxn modelId="{63C20C7B-4AA1-4CC1-B0DF-1BE52B44E894}" type="presParOf" srcId="{2708B91B-57E1-45D2-83C7-CBA9922AB14D}" destId="{EAB577A6-B70A-458F-A939-A29F43309017}" srcOrd="0" destOrd="0" presId="urn:microsoft.com/office/officeart/2008/layout/LinedList"/>
    <dgm:cxn modelId="{AE1537E8-95FA-4E1E-B3BC-5D14056B1430}" type="presParOf" srcId="{2708B91B-57E1-45D2-83C7-CBA9922AB14D}" destId="{38435613-712F-4D5B-9F6B-B2271BE5C7C0}" srcOrd="1" destOrd="0" presId="urn:microsoft.com/office/officeart/2008/layout/LinedList"/>
    <dgm:cxn modelId="{F940EE3C-D04A-4ADF-A3F8-B002D24BFEB9}" type="presParOf" srcId="{38435613-712F-4D5B-9F6B-B2271BE5C7C0}" destId="{5E8C37F8-3B4B-480A-BE8A-8E237687AC87}" srcOrd="0" destOrd="0" presId="urn:microsoft.com/office/officeart/2008/layout/LinedList"/>
    <dgm:cxn modelId="{741C57C1-8AC3-452D-9D61-0AEB5DB32BD0}" type="presParOf" srcId="{38435613-712F-4D5B-9F6B-B2271BE5C7C0}" destId="{DC93E81C-3F4D-465D-9C03-109700DBC231}" srcOrd="1" destOrd="0" presId="urn:microsoft.com/office/officeart/2008/layout/LinedList"/>
    <dgm:cxn modelId="{4AC0A624-AD99-4710-99E4-55224B32BA35}" type="presParOf" srcId="{DC93E81C-3F4D-465D-9C03-109700DBC231}" destId="{FD77C3FA-F4B5-4C59-B01C-6B4505EF74F3}" srcOrd="0" destOrd="0" presId="urn:microsoft.com/office/officeart/2008/layout/LinedList"/>
    <dgm:cxn modelId="{FC6DE1B3-5E4E-4A1A-9ACD-73A59DDF599D}" type="presParOf" srcId="{DC93E81C-3F4D-465D-9C03-109700DBC231}" destId="{E7C6FE0A-9D09-442C-9829-9A94405C4C6B}" srcOrd="1" destOrd="0" presId="urn:microsoft.com/office/officeart/2008/layout/LinedList"/>
    <dgm:cxn modelId="{4A08371F-301E-4546-B1FE-8F0A44774AE5}" type="presParOf" srcId="{E7C6FE0A-9D09-442C-9829-9A94405C4C6B}" destId="{59483734-ED86-4CB2-BED3-A3249EB969C5}" srcOrd="0" destOrd="0" presId="urn:microsoft.com/office/officeart/2008/layout/LinedList"/>
    <dgm:cxn modelId="{0D3CDFB3-6A50-49F5-B90B-33278BC0EF41}" type="presParOf" srcId="{E7C6FE0A-9D09-442C-9829-9A94405C4C6B}" destId="{5B7C0A44-06FB-4B05-BD58-C09EE8098A36}" srcOrd="1" destOrd="0" presId="urn:microsoft.com/office/officeart/2008/layout/LinedList"/>
    <dgm:cxn modelId="{E84A47B0-E137-436C-A7F0-5A35F58F72DE}" type="presParOf" srcId="{E7C6FE0A-9D09-442C-9829-9A94405C4C6B}" destId="{B5C021DF-CD4C-4996-AB23-3677E72634EC}" srcOrd="2" destOrd="0" presId="urn:microsoft.com/office/officeart/2008/layout/LinedList"/>
    <dgm:cxn modelId="{E64696F3-D71D-4845-BBBD-8C9A95682E1F}" type="presParOf" srcId="{DC93E81C-3F4D-465D-9C03-109700DBC231}" destId="{161895E4-55EF-4E95-A27B-5777FF43A2CC}" srcOrd="2" destOrd="0" presId="urn:microsoft.com/office/officeart/2008/layout/LinedList"/>
    <dgm:cxn modelId="{0F2740C2-1ED9-4827-88BB-A111D77E8E1A}" type="presParOf" srcId="{DC93E81C-3F4D-465D-9C03-109700DBC231}" destId="{33DBD24A-E86E-40F5-A8BB-76EAE34B62DA}" srcOrd="3" destOrd="0" presId="urn:microsoft.com/office/officeart/2008/layout/LinedList"/>
    <dgm:cxn modelId="{3BCA8D1C-CDF6-425E-BAA2-30BE93328CBC}" type="presParOf" srcId="{DC93E81C-3F4D-465D-9C03-109700DBC231}" destId="{87E9E971-C30F-4BC5-9EAA-5131513AC73F}" srcOrd="4" destOrd="0" presId="urn:microsoft.com/office/officeart/2008/layout/LinedList"/>
    <dgm:cxn modelId="{315D12B8-8974-4C6E-9636-BDCF0AC8FF55}" type="presParOf" srcId="{87E9E971-C30F-4BC5-9EAA-5131513AC73F}" destId="{3A2A38D4-8FB8-4DAB-AA83-B430E2F12082}" srcOrd="0" destOrd="0" presId="urn:microsoft.com/office/officeart/2008/layout/LinedList"/>
    <dgm:cxn modelId="{E29EAAAE-2DCA-43F5-B0A1-762F50AC84A8}" type="presParOf" srcId="{87E9E971-C30F-4BC5-9EAA-5131513AC73F}" destId="{E708A862-9D83-4D04-9B60-D0D63513222D}" srcOrd="1" destOrd="0" presId="urn:microsoft.com/office/officeart/2008/layout/LinedList"/>
    <dgm:cxn modelId="{29B4E2C8-3CCE-4B92-AFD4-4CA65FF9B770}" type="presParOf" srcId="{87E9E971-C30F-4BC5-9EAA-5131513AC73F}" destId="{4EB7F345-96FE-4A0D-A324-1B5C50AC995C}" srcOrd="2" destOrd="0" presId="urn:microsoft.com/office/officeart/2008/layout/LinedList"/>
    <dgm:cxn modelId="{310304FA-6C74-429F-A7EF-A5DD356DE9DF}" type="presParOf" srcId="{DC93E81C-3F4D-465D-9C03-109700DBC231}" destId="{FBE71BFD-36D1-4C5B-8F33-4BE671DBA0FC}" srcOrd="5" destOrd="0" presId="urn:microsoft.com/office/officeart/2008/layout/LinedList"/>
    <dgm:cxn modelId="{AEB66D8B-AC23-458E-91CF-4C3CAF403A16}" type="presParOf" srcId="{DC93E81C-3F4D-465D-9C03-109700DBC231}" destId="{84C2C836-E5F7-45CB-885E-DE4FCEA04E1B}" srcOrd="6" destOrd="0" presId="urn:microsoft.com/office/officeart/2008/layout/LinedList"/>
    <dgm:cxn modelId="{FF6B8401-E29C-48B0-B1C1-7E59B2486FD0}" type="presParOf" srcId="{DC93E81C-3F4D-465D-9C03-109700DBC231}" destId="{51117C61-C94B-4729-BA32-1FF8D212837E}" srcOrd="7" destOrd="0" presId="urn:microsoft.com/office/officeart/2008/layout/LinedList"/>
    <dgm:cxn modelId="{0678AF20-DB66-43CD-B4E3-FDCF5D48B9EB}" type="presParOf" srcId="{51117C61-C94B-4729-BA32-1FF8D212837E}" destId="{16A26276-0AB1-4A2F-BA2E-35C9650456A0}" srcOrd="0" destOrd="0" presId="urn:microsoft.com/office/officeart/2008/layout/LinedList"/>
    <dgm:cxn modelId="{5E2F7976-EB35-4FC5-9B75-F4177812D107}" type="presParOf" srcId="{51117C61-C94B-4729-BA32-1FF8D212837E}" destId="{C350514F-F739-4A77-B967-73697F6F1A97}" srcOrd="1" destOrd="0" presId="urn:microsoft.com/office/officeart/2008/layout/LinedList"/>
    <dgm:cxn modelId="{19693281-6B7C-4E00-9881-B8CCAF52FBB2}" type="presParOf" srcId="{51117C61-C94B-4729-BA32-1FF8D212837E}" destId="{B46F7120-C256-4EE7-8748-173D5C67C851}" srcOrd="2" destOrd="0" presId="urn:microsoft.com/office/officeart/2008/layout/LinedList"/>
    <dgm:cxn modelId="{BCAB70AB-676F-466E-AA4C-39DE264D01B8}" type="presParOf" srcId="{DC93E81C-3F4D-465D-9C03-109700DBC231}" destId="{9F8FAB09-992C-4854-BF94-B5D83A831098}" srcOrd="8" destOrd="0" presId="urn:microsoft.com/office/officeart/2008/layout/LinedList"/>
    <dgm:cxn modelId="{03417A7E-0F1E-43FF-92AA-BACBD2142F80}" type="presParOf" srcId="{DC93E81C-3F4D-465D-9C03-109700DBC231}" destId="{5CFE658D-C5E1-420F-93BD-CE5F542A9A3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C73C0-68DB-4A73-A782-29D7C652F4B7}">
      <dsp:nvSpPr>
        <dsp:cNvPr id="0" name=""/>
        <dsp:cNvSpPr/>
      </dsp:nvSpPr>
      <dsp:spPr>
        <a:xfrm>
          <a:off x="889" y="451797"/>
          <a:ext cx="3829587" cy="459550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0876" rIns="195580" bIns="0" numCol="1" spcCol="1270" anchor="t" anchorCtr="0">
          <a:noAutofit/>
        </a:bodyPr>
        <a:lstStyle/>
        <a:p>
          <a:pPr lvl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4400" kern="1200" dirty="0" smtClean="0"/>
            <a:t>threat</a:t>
          </a:r>
          <a:endParaRPr lang="en-US" sz="4400" kern="1200" dirty="0"/>
        </a:p>
      </dsp:txBody>
      <dsp:txXfrm rot="16200000">
        <a:off x="-1500308" y="1952995"/>
        <a:ext cx="3768313" cy="765917"/>
      </dsp:txXfrm>
    </dsp:sp>
    <dsp:sp modelId="{89123427-E399-4C56-A43F-CC5AC9B980CE}">
      <dsp:nvSpPr>
        <dsp:cNvPr id="0" name=""/>
        <dsp:cNvSpPr/>
      </dsp:nvSpPr>
      <dsp:spPr>
        <a:xfrm>
          <a:off x="766807" y="451797"/>
          <a:ext cx="2853042" cy="459550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900" kern="1200" dirty="0" err="1" smtClean="0"/>
            <a:t>Generasi</a:t>
          </a:r>
          <a:r>
            <a:rPr lang="en-ID" sz="2900" kern="1200" dirty="0" smtClean="0"/>
            <a:t> gen z(15-19 </a:t>
          </a:r>
          <a:r>
            <a:rPr lang="en-ID" sz="2900" kern="1200" dirty="0" err="1" smtClean="0"/>
            <a:t>th</a:t>
          </a:r>
          <a:r>
            <a:rPr lang="en-ID" sz="2900" kern="1200" dirty="0" smtClean="0"/>
            <a:t>) </a:t>
          </a:r>
          <a:r>
            <a:rPr lang="en-ID" sz="2900" kern="1200" dirty="0" err="1" smtClean="0"/>
            <a:t>tidak</a:t>
          </a:r>
          <a:r>
            <a:rPr lang="en-ID" sz="2900" kern="1200" dirty="0" smtClean="0"/>
            <a:t> di </a:t>
          </a:r>
          <a:r>
            <a:rPr lang="en-ID" sz="2900" kern="1200" dirty="0" err="1" smtClean="0"/>
            <a:t>imbangi</a:t>
          </a:r>
          <a:r>
            <a:rPr lang="en-ID" sz="2900" kern="1200" dirty="0" smtClean="0"/>
            <a:t> </a:t>
          </a:r>
          <a:r>
            <a:rPr lang="en-ID" sz="2900" kern="1200" dirty="0" err="1" smtClean="0"/>
            <a:t>dengan</a:t>
          </a:r>
          <a:r>
            <a:rPr lang="en-ID" sz="2900" kern="1200" dirty="0" smtClean="0"/>
            <a:t> </a:t>
          </a:r>
          <a:r>
            <a:rPr lang="en-ID" sz="2900" kern="1200" dirty="0" err="1" smtClean="0"/>
            <a:t>kecerdasan</a:t>
          </a:r>
          <a:r>
            <a:rPr lang="en-ID" sz="2900" kern="1200" dirty="0" smtClean="0"/>
            <a:t> </a:t>
          </a:r>
          <a:r>
            <a:rPr lang="en-ID" sz="2900" kern="1200" dirty="0" err="1" smtClean="0"/>
            <a:t>literasi</a:t>
          </a:r>
          <a:r>
            <a:rPr lang="en-ID" sz="2900" kern="1200" dirty="0" smtClean="0"/>
            <a:t> digital. </a:t>
          </a:r>
          <a:endParaRPr lang="en-US" sz="2900" kern="1200" dirty="0"/>
        </a:p>
      </dsp:txBody>
      <dsp:txXfrm>
        <a:off x="766807" y="451797"/>
        <a:ext cx="2853042" cy="4595504"/>
      </dsp:txXfrm>
    </dsp:sp>
    <dsp:sp modelId="{BE346472-7D1C-44BE-8F31-0D1CA0618661}">
      <dsp:nvSpPr>
        <dsp:cNvPr id="0" name=""/>
        <dsp:cNvSpPr/>
      </dsp:nvSpPr>
      <dsp:spPr>
        <a:xfrm>
          <a:off x="3964512" y="451797"/>
          <a:ext cx="3829587" cy="459550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0876" rIns="195580" bIns="0" numCol="1" spcCol="1270" anchor="t" anchorCtr="0">
          <a:noAutofit/>
        </a:bodyPr>
        <a:lstStyle/>
        <a:p>
          <a:pPr lvl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4400" kern="1200" dirty="0" smtClean="0"/>
            <a:t>why</a:t>
          </a:r>
          <a:endParaRPr lang="en-US" sz="4400" kern="1200" dirty="0"/>
        </a:p>
      </dsp:txBody>
      <dsp:txXfrm rot="16200000">
        <a:off x="2463314" y="1952995"/>
        <a:ext cx="3768313" cy="765917"/>
      </dsp:txXfrm>
    </dsp:sp>
    <dsp:sp modelId="{F51309F6-B50F-4835-8341-8111179D4F8F}">
      <dsp:nvSpPr>
        <dsp:cNvPr id="0" name=""/>
        <dsp:cNvSpPr/>
      </dsp:nvSpPr>
      <dsp:spPr>
        <a:xfrm rot="5400000">
          <a:off x="3646012" y="4103804"/>
          <a:ext cx="675295" cy="57443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6D64E-FACE-48EE-A171-5F4DE16E9017}">
      <dsp:nvSpPr>
        <dsp:cNvPr id="0" name=""/>
        <dsp:cNvSpPr/>
      </dsp:nvSpPr>
      <dsp:spPr>
        <a:xfrm>
          <a:off x="4730430" y="451797"/>
          <a:ext cx="2853042" cy="459550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900" kern="1200" dirty="0" err="1" smtClean="0"/>
            <a:t>Untuk</a:t>
          </a:r>
          <a:r>
            <a:rPr lang="en-ID" sz="2900" kern="1200" dirty="0" smtClean="0"/>
            <a:t> </a:t>
          </a:r>
          <a:r>
            <a:rPr lang="en-ID" sz="2900" kern="1200" dirty="0" err="1" smtClean="0"/>
            <a:t>menangkal</a:t>
          </a:r>
          <a:r>
            <a:rPr lang="en-ID" sz="2900" kern="1200" dirty="0" smtClean="0"/>
            <a:t> </a:t>
          </a:r>
          <a:r>
            <a:rPr lang="en-ID" sz="2900" kern="1200" dirty="0" err="1" smtClean="0"/>
            <a:t>penyebaran</a:t>
          </a:r>
          <a:r>
            <a:rPr lang="en-ID" sz="2900" kern="1200" dirty="0" smtClean="0"/>
            <a:t> </a:t>
          </a:r>
          <a:r>
            <a:rPr lang="en-ID" sz="2900" kern="1200" dirty="0" err="1" smtClean="0"/>
            <a:t>konten</a:t>
          </a:r>
          <a:r>
            <a:rPr lang="en-ID" sz="2900" kern="1200" dirty="0" smtClean="0"/>
            <a:t> negative </a:t>
          </a:r>
          <a:r>
            <a:rPr lang="en-ID" sz="2900" kern="1200" dirty="0" err="1" smtClean="0"/>
            <a:t>melalui</a:t>
          </a:r>
          <a:r>
            <a:rPr lang="en-ID" sz="2900" kern="1200" dirty="0" smtClean="0"/>
            <a:t> internet (</a:t>
          </a:r>
          <a:r>
            <a:rPr lang="en-ID" sz="2900" kern="1200" dirty="0" err="1" smtClean="0"/>
            <a:t>hoaks</a:t>
          </a:r>
          <a:r>
            <a:rPr lang="en-ID" sz="2900" kern="1200" dirty="0" smtClean="0"/>
            <a:t>, cyber bullying, online radicalism, </a:t>
          </a:r>
          <a:r>
            <a:rPr lang="en-ID" sz="2900" kern="1200" dirty="0" err="1" smtClean="0"/>
            <a:t>pornografi</a:t>
          </a:r>
          <a:r>
            <a:rPr lang="en-ID" sz="2900" kern="1200" dirty="0" smtClean="0"/>
            <a:t>, </a:t>
          </a:r>
          <a:r>
            <a:rPr lang="en-ID" sz="2900" kern="1200" dirty="0" err="1" smtClean="0"/>
            <a:t>perjudian</a:t>
          </a:r>
          <a:r>
            <a:rPr lang="en-ID" sz="2900" kern="1200" dirty="0" smtClean="0"/>
            <a:t>, human trafficking, fraud, </a:t>
          </a:r>
          <a:r>
            <a:rPr lang="en-ID" sz="2900" kern="1200" dirty="0" err="1" smtClean="0"/>
            <a:t>penipuan</a:t>
          </a:r>
          <a:r>
            <a:rPr lang="en-ID" sz="2900" kern="1200" dirty="0" smtClean="0"/>
            <a:t>)  </a:t>
          </a:r>
          <a:endParaRPr lang="en-US" sz="2900" kern="1200" dirty="0"/>
        </a:p>
      </dsp:txBody>
      <dsp:txXfrm>
        <a:off x="4730430" y="451797"/>
        <a:ext cx="2853042" cy="4595504"/>
      </dsp:txXfrm>
    </dsp:sp>
    <dsp:sp modelId="{D6A17C02-586C-4A49-8551-ED32D84354A8}">
      <dsp:nvSpPr>
        <dsp:cNvPr id="0" name=""/>
        <dsp:cNvSpPr/>
      </dsp:nvSpPr>
      <dsp:spPr>
        <a:xfrm>
          <a:off x="7928135" y="451797"/>
          <a:ext cx="3829587" cy="459550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0876" rIns="195580" bIns="0" numCol="1" spcCol="1270" anchor="t" anchorCtr="0">
          <a:noAutofit/>
        </a:bodyPr>
        <a:lstStyle/>
        <a:p>
          <a:pPr lvl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4400" kern="1200" dirty="0" smtClean="0"/>
            <a:t>Then </a:t>
          </a:r>
          <a:endParaRPr lang="en-US" sz="4400" kern="1200" dirty="0"/>
        </a:p>
      </dsp:txBody>
      <dsp:txXfrm rot="16200000">
        <a:off x="6426937" y="1952995"/>
        <a:ext cx="3768313" cy="765917"/>
      </dsp:txXfrm>
    </dsp:sp>
    <dsp:sp modelId="{FA57B7C8-FFB6-442D-84AA-C8A10A4A8E30}">
      <dsp:nvSpPr>
        <dsp:cNvPr id="0" name=""/>
        <dsp:cNvSpPr/>
      </dsp:nvSpPr>
      <dsp:spPr>
        <a:xfrm rot="5400000">
          <a:off x="7609635" y="4103804"/>
          <a:ext cx="675295" cy="57443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B3594-4B9C-4EA4-B1BE-50F22079148B}">
      <dsp:nvSpPr>
        <dsp:cNvPr id="0" name=""/>
        <dsp:cNvSpPr/>
      </dsp:nvSpPr>
      <dsp:spPr>
        <a:xfrm>
          <a:off x="8694053" y="451797"/>
          <a:ext cx="2853042" cy="459550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900" kern="1200" dirty="0" err="1" smtClean="0"/>
            <a:t>Diperlukan</a:t>
          </a:r>
          <a:r>
            <a:rPr lang="en-ID" sz="2900" kern="1200" dirty="0" smtClean="0"/>
            <a:t> </a:t>
          </a:r>
          <a:r>
            <a:rPr lang="en-ID" sz="2900" kern="1200" dirty="0" err="1" smtClean="0"/>
            <a:t>literasi</a:t>
          </a:r>
          <a:r>
            <a:rPr lang="en-ID" sz="2900" kern="1200" dirty="0" smtClean="0"/>
            <a:t> digital </a:t>
          </a:r>
          <a:endParaRPr lang="en-US" sz="2900" kern="1200" dirty="0"/>
        </a:p>
      </dsp:txBody>
      <dsp:txXfrm>
        <a:off x="8694053" y="451797"/>
        <a:ext cx="2853042" cy="4595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5EAA5-A751-4C8E-BEC4-5A9684EE8080}">
      <dsp:nvSpPr>
        <dsp:cNvPr id="0" name=""/>
        <dsp:cNvSpPr/>
      </dsp:nvSpPr>
      <dsp:spPr>
        <a:xfrm>
          <a:off x="0" y="0"/>
          <a:ext cx="8515905" cy="1375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adalah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sebuah</a:t>
          </a:r>
          <a:r>
            <a:rPr lang="en-US" sz="1600" kern="1200" dirty="0" smtClean="0"/>
            <a:t> proses </a:t>
          </a:r>
          <a:r>
            <a:rPr lang="en-US" sz="1600" kern="1200" dirty="0" err="1" smtClean="0"/>
            <a:t>pengolahan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sistem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komputasi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melalui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jaringan</a:t>
          </a:r>
          <a:r>
            <a:rPr lang="en-US" sz="1600" kern="1200" dirty="0" smtClean="0"/>
            <a:t> internet yang </a:t>
          </a:r>
          <a:r>
            <a:rPr lang="en-US" sz="1600" kern="1200" dirty="0" err="1" smtClean="0"/>
            <a:t>menghubungkan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antara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satu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perangkat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komputer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dengan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komputer</a:t>
          </a:r>
          <a:r>
            <a:rPr lang="en-US" sz="1600" kern="1200" dirty="0" smtClean="0"/>
            <a:t> lain, </a:t>
          </a:r>
          <a:r>
            <a:rPr lang="en-US" sz="1600" kern="1200" dirty="0" err="1" smtClean="0"/>
            <a:t>dalam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waktu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sama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40295" y="40295"/>
        <a:ext cx="7031355" cy="1295166"/>
      </dsp:txXfrm>
    </dsp:sp>
    <dsp:sp modelId="{47B4212D-E2DE-47DA-8BFF-468B8DD569C2}">
      <dsp:nvSpPr>
        <dsp:cNvPr id="0" name=""/>
        <dsp:cNvSpPr/>
      </dsp:nvSpPr>
      <dsp:spPr>
        <a:xfrm>
          <a:off x="751403" y="1605049"/>
          <a:ext cx="8515905" cy="1375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/>
            <a:t>teknologi</a:t>
          </a:r>
          <a:r>
            <a:rPr lang="en-US" sz="1600" b="0" i="0" kern="1200" dirty="0" smtClean="0"/>
            <a:t> cloud computing </a:t>
          </a:r>
          <a:r>
            <a:rPr lang="en-US" sz="1600" b="0" i="0" kern="1200" dirty="0" err="1" smtClean="0"/>
            <a:t>sendiri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menjadikan</a:t>
          </a:r>
          <a:r>
            <a:rPr lang="en-US" sz="1600" b="0" i="0" kern="1200" dirty="0" smtClean="0"/>
            <a:t> internet </a:t>
          </a:r>
          <a:r>
            <a:rPr lang="en-US" sz="1600" b="0" i="0" kern="1200" dirty="0" err="1" smtClean="0"/>
            <a:t>sebagai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pusat</a:t>
          </a:r>
          <a:r>
            <a:rPr lang="en-US" sz="1600" b="0" i="0" kern="1200" dirty="0" smtClean="0"/>
            <a:t> server </a:t>
          </a:r>
          <a:r>
            <a:rPr lang="en-US" sz="1600" b="0" i="0" kern="1200" dirty="0" err="1" smtClean="0"/>
            <a:t>dalam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mengelola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sebuah</a:t>
          </a:r>
          <a:r>
            <a:rPr lang="en-US" sz="1600" b="0" i="0" kern="1200" dirty="0" smtClean="0"/>
            <a:t> data. </a:t>
          </a:r>
          <a:endParaRPr lang="en-US" sz="1600" kern="1200" dirty="0"/>
        </a:p>
      </dsp:txBody>
      <dsp:txXfrm>
        <a:off x="791698" y="1645344"/>
        <a:ext cx="6789670" cy="1295166"/>
      </dsp:txXfrm>
    </dsp:sp>
    <dsp:sp modelId="{A200EEA2-AE86-4834-8AE8-B90B7054DB16}">
      <dsp:nvSpPr>
        <dsp:cNvPr id="0" name=""/>
        <dsp:cNvSpPr/>
      </dsp:nvSpPr>
      <dsp:spPr>
        <a:xfrm>
          <a:off x="1502806" y="3210098"/>
          <a:ext cx="8515905" cy="1375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/>
            <a:t>tidak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memerlukan</a:t>
          </a:r>
          <a:r>
            <a:rPr lang="en-US" sz="1600" b="0" i="0" kern="1200" dirty="0" smtClean="0"/>
            <a:t> proses </a:t>
          </a:r>
          <a:r>
            <a:rPr lang="en-US" sz="1600" b="0" i="0" kern="1200" dirty="0" err="1" smtClean="0"/>
            <a:t>instalasi</a:t>
          </a:r>
          <a:r>
            <a:rPr lang="en-US" sz="1600" b="0" i="0" kern="1200" dirty="0" smtClean="0"/>
            <a:t>, </a:t>
          </a:r>
          <a:r>
            <a:rPr lang="en-US" sz="1600" b="0" i="0" kern="1200" dirty="0" err="1" smtClean="0"/>
            <a:t>maka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penyimpanan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dilakukan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secara</a:t>
          </a:r>
          <a:r>
            <a:rPr lang="en-US" sz="1600" b="0" i="0" kern="1200" dirty="0" smtClean="0"/>
            <a:t> virtual. </a:t>
          </a:r>
          <a:r>
            <a:rPr lang="en-US" sz="1600" b="0" i="0" kern="1200" dirty="0" err="1" smtClean="0"/>
            <a:t>Sehingga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tidak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membebani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penggunaan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memori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pada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perangkat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komputer</a:t>
          </a:r>
          <a:r>
            <a:rPr lang="en-US" sz="1600" b="0" i="0" kern="1200" dirty="0" smtClean="0"/>
            <a:t> </a:t>
          </a:r>
          <a:r>
            <a:rPr lang="en-US" sz="1600" b="0" i="1" kern="1200" dirty="0" smtClean="0"/>
            <a:t>client</a:t>
          </a:r>
          <a:r>
            <a:rPr lang="en-US" sz="1600" b="0" i="0" kern="1200" dirty="0" smtClean="0"/>
            <a:t>. </a:t>
          </a:r>
          <a:r>
            <a:rPr lang="en-US" sz="1600" b="0" i="0" kern="1200" dirty="0" err="1" smtClean="0"/>
            <a:t>Kemudian</a:t>
          </a:r>
          <a:r>
            <a:rPr lang="en-US" sz="1600" b="0" i="0" kern="1200" dirty="0" smtClean="0"/>
            <a:t>, </a:t>
          </a:r>
          <a:r>
            <a:rPr lang="en-US" sz="1600" b="0" i="0" kern="1200" dirty="0" err="1" smtClean="0"/>
            <a:t>anda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dapat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menjalankan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berbagai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perintah</a:t>
          </a:r>
          <a:r>
            <a:rPr lang="en-US" sz="1600" b="0" i="0" kern="1200" dirty="0" smtClean="0"/>
            <a:t> yang </a:t>
          </a:r>
          <a:r>
            <a:rPr lang="en-US" sz="1600" b="0" i="0" kern="1200" dirty="0" err="1" smtClean="0"/>
            <a:t>ada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pada</a:t>
          </a:r>
          <a:r>
            <a:rPr lang="en-US" sz="1600" b="0" i="0" kern="1200" dirty="0" smtClean="0"/>
            <a:t> menu </a:t>
          </a:r>
          <a:r>
            <a:rPr lang="en-US" sz="1600" b="0" i="0" kern="1200" dirty="0" err="1" smtClean="0"/>
            <a:t>tampilan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antarmuka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dan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selanjutnya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akan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diproses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oleh</a:t>
          </a:r>
          <a:r>
            <a:rPr lang="en-US" sz="1600" b="0" i="0" kern="1200" dirty="0" smtClean="0"/>
            <a:t> server </a:t>
          </a:r>
          <a:r>
            <a:rPr lang="en-US" sz="1600" b="0" i="0" kern="1200" dirty="0" err="1" smtClean="0"/>
            <a:t>aplikasi</a:t>
          </a:r>
          <a:r>
            <a:rPr lang="en-US" sz="1600" b="0" i="0" kern="1200" dirty="0" smtClean="0"/>
            <a:t>.</a:t>
          </a:r>
          <a:endParaRPr lang="en-US" sz="1600" kern="1200" dirty="0"/>
        </a:p>
      </dsp:txBody>
      <dsp:txXfrm>
        <a:off x="1543101" y="3250393"/>
        <a:ext cx="6789670" cy="1295166"/>
      </dsp:txXfrm>
    </dsp:sp>
    <dsp:sp modelId="{8F153F97-43F2-40BD-9EA1-6ED5BA32DDEF}">
      <dsp:nvSpPr>
        <dsp:cNvPr id="0" name=""/>
        <dsp:cNvSpPr/>
      </dsp:nvSpPr>
      <dsp:spPr>
        <a:xfrm>
          <a:off x="7621663" y="1043282"/>
          <a:ext cx="894241" cy="894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822867" y="1043282"/>
        <a:ext cx="491833" cy="672916"/>
      </dsp:txXfrm>
    </dsp:sp>
    <dsp:sp modelId="{4391ECCD-0CFE-445C-8E89-43ECF95AF8DF}">
      <dsp:nvSpPr>
        <dsp:cNvPr id="0" name=""/>
        <dsp:cNvSpPr/>
      </dsp:nvSpPr>
      <dsp:spPr>
        <a:xfrm>
          <a:off x="8373066" y="2639159"/>
          <a:ext cx="894241" cy="894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574270" y="2639159"/>
        <a:ext cx="491833" cy="6729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9C119-8474-4FC0-9740-37CDE8D802FB}">
      <dsp:nvSpPr>
        <dsp:cNvPr id="0" name=""/>
        <dsp:cNvSpPr/>
      </dsp:nvSpPr>
      <dsp:spPr>
        <a:xfrm>
          <a:off x="0" y="0"/>
          <a:ext cx="1001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07098-0594-4D2F-BCCE-603D64C02D3D}">
      <dsp:nvSpPr>
        <dsp:cNvPr id="0" name=""/>
        <dsp:cNvSpPr/>
      </dsp:nvSpPr>
      <dsp:spPr>
        <a:xfrm>
          <a:off x="0" y="0"/>
          <a:ext cx="2003742" cy="6067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000" kern="1200" dirty="0" err="1" smtClean="0"/>
            <a:t>Fungsi</a:t>
          </a:r>
          <a:r>
            <a:rPr lang="en-ID" sz="3000" kern="1200" dirty="0" smtClean="0"/>
            <a:t> Cloud Computing</a:t>
          </a:r>
          <a:endParaRPr lang="en-US" sz="3000" kern="1200" dirty="0"/>
        </a:p>
      </dsp:txBody>
      <dsp:txXfrm>
        <a:off x="0" y="0"/>
        <a:ext cx="2003742" cy="6067569"/>
      </dsp:txXfrm>
    </dsp:sp>
    <dsp:sp modelId="{A3FE165A-BF15-4389-BF7E-525B4578BB02}">
      <dsp:nvSpPr>
        <dsp:cNvPr id="0" name=""/>
        <dsp:cNvSpPr/>
      </dsp:nvSpPr>
      <dsp:spPr>
        <a:xfrm>
          <a:off x="2154023" y="94805"/>
          <a:ext cx="7864688" cy="1896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Meningkatkan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kapasitas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penyimpanan</a:t>
          </a:r>
          <a:r>
            <a:rPr lang="en-US" sz="2000" b="1" kern="1200" dirty="0" smtClean="0"/>
            <a:t> data </a:t>
          </a:r>
          <a:r>
            <a:rPr lang="en-US" sz="2000" b="0" i="0" kern="1200" dirty="0" err="1" smtClean="0"/>
            <a:t>informasi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anda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akan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tersimpan</a:t>
          </a:r>
          <a:r>
            <a:rPr lang="en-US" sz="2000" b="0" i="0" kern="1200" dirty="0" smtClean="0"/>
            <a:t> di </a:t>
          </a:r>
          <a:r>
            <a:rPr lang="en-US" sz="2000" b="0" i="0" kern="1200" dirty="0" err="1" smtClean="0"/>
            <a:t>dalam</a:t>
          </a:r>
          <a:r>
            <a:rPr lang="en-US" sz="2000" b="0" i="0" kern="1200" dirty="0" smtClean="0"/>
            <a:t> database internet yang </a:t>
          </a:r>
          <a:r>
            <a:rPr lang="en-US" sz="2000" b="0" i="0" kern="1200" dirty="0" err="1" smtClean="0"/>
            <a:t>menggunakan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teknologi</a:t>
          </a:r>
          <a:r>
            <a:rPr lang="en-US" sz="2000" b="0" i="0" kern="1200" dirty="0" smtClean="0"/>
            <a:t> big data. </a:t>
          </a:r>
          <a:r>
            <a:rPr lang="en-US" sz="2000" b="0" i="0" kern="1200" dirty="0" err="1" smtClean="0"/>
            <a:t>Contoh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dari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penggunaan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penyimpanan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berbasis</a:t>
          </a:r>
          <a:r>
            <a:rPr lang="en-US" sz="2000" b="0" i="0" kern="1200" dirty="0" smtClean="0"/>
            <a:t> cloud, </a:t>
          </a:r>
          <a:r>
            <a:rPr lang="en-US" sz="2000" b="0" i="0" kern="1200" dirty="0" err="1" smtClean="0"/>
            <a:t>adalah</a:t>
          </a:r>
          <a:r>
            <a:rPr lang="en-US" sz="2000" b="0" i="0" kern="1200" dirty="0" smtClean="0"/>
            <a:t> Google Cloud.</a:t>
          </a:r>
          <a:endParaRPr lang="en-US" sz="2000" kern="1200" dirty="0"/>
        </a:p>
      </dsp:txBody>
      <dsp:txXfrm>
        <a:off x="2154023" y="94805"/>
        <a:ext cx="7864688" cy="1896115"/>
      </dsp:txXfrm>
    </dsp:sp>
    <dsp:sp modelId="{57C59349-6C70-482C-BC56-C9E0F835F3C5}">
      <dsp:nvSpPr>
        <dsp:cNvPr id="0" name=""/>
        <dsp:cNvSpPr/>
      </dsp:nvSpPr>
      <dsp:spPr>
        <a:xfrm>
          <a:off x="2003742" y="1990921"/>
          <a:ext cx="80149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905F7-B6AD-4D55-854E-FF9B7FF796CC}">
      <dsp:nvSpPr>
        <dsp:cNvPr id="0" name=""/>
        <dsp:cNvSpPr/>
      </dsp:nvSpPr>
      <dsp:spPr>
        <a:xfrm>
          <a:off x="2154023" y="2085726"/>
          <a:ext cx="7864688" cy="1896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Meningkatkan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kinerja</a:t>
          </a:r>
          <a:r>
            <a:rPr lang="en-US" sz="2000" b="1" kern="1200" dirty="0" smtClean="0"/>
            <a:t> stakeholder </a:t>
          </a:r>
          <a:r>
            <a:rPr lang="en-US" sz="2000" b="0" i="0" kern="1200" dirty="0" err="1" smtClean="0"/>
            <a:t>kinerja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dari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setiap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pemangku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kepentingan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sebuah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bisnis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akan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menjadi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lebih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produktif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dan</a:t>
          </a:r>
          <a:r>
            <a:rPr lang="en-US" sz="2000" b="0" i="0" kern="1200" dirty="0" smtClean="0"/>
            <a:t> optimal. </a:t>
          </a:r>
          <a:r>
            <a:rPr lang="en-US" sz="2000" b="0" i="0" kern="1200" dirty="0" err="1" smtClean="0"/>
            <a:t>Dimana</a:t>
          </a:r>
          <a:r>
            <a:rPr lang="en-US" sz="2000" b="0" i="0" kern="1200" dirty="0" smtClean="0"/>
            <a:t>, </a:t>
          </a:r>
          <a:r>
            <a:rPr lang="en-US" sz="2000" b="0" i="0" kern="1200" dirty="0" err="1" smtClean="0"/>
            <a:t>setiap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tim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atau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departemen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dapat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saling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terhubung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dalam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waktu</a:t>
          </a:r>
          <a:r>
            <a:rPr lang="en-US" sz="2000" b="0" i="0" kern="1200" dirty="0" smtClean="0"/>
            <a:t> yang </a:t>
          </a:r>
          <a:r>
            <a:rPr lang="en-US" sz="2000" b="0" i="0" kern="1200" dirty="0" err="1" smtClean="0"/>
            <a:t>bersamaan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dan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dapat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menghemat</a:t>
          </a:r>
          <a:r>
            <a:rPr lang="en-US" sz="2000" b="0" i="0" kern="1200" dirty="0" smtClean="0"/>
            <a:t> </a:t>
          </a:r>
          <a:r>
            <a:rPr lang="en-US" sz="2000" b="0" i="1" kern="1200" dirty="0" smtClean="0"/>
            <a:t>resource</a:t>
          </a:r>
          <a:r>
            <a:rPr lang="en-US" sz="2000" b="0" i="0" kern="1200" dirty="0" smtClean="0"/>
            <a:t> yang </a:t>
          </a:r>
          <a:r>
            <a:rPr lang="en-US" sz="2000" b="0" i="0" kern="1200" dirty="0" err="1" smtClean="0"/>
            <a:t>ada</a:t>
          </a:r>
          <a:r>
            <a:rPr lang="en-US" sz="2000" b="0" i="0" kern="1200" dirty="0" smtClean="0"/>
            <a:t>.</a:t>
          </a:r>
          <a:endParaRPr lang="en-US" sz="2000" kern="1200" dirty="0"/>
        </a:p>
      </dsp:txBody>
      <dsp:txXfrm>
        <a:off x="2154023" y="2085726"/>
        <a:ext cx="7864688" cy="1896115"/>
      </dsp:txXfrm>
    </dsp:sp>
    <dsp:sp modelId="{A289B467-A9BB-420D-B64D-724374922F23}">
      <dsp:nvSpPr>
        <dsp:cNvPr id="0" name=""/>
        <dsp:cNvSpPr/>
      </dsp:nvSpPr>
      <dsp:spPr>
        <a:xfrm>
          <a:off x="2003742" y="3981842"/>
          <a:ext cx="80149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FD841-14B1-40ED-8626-35AE7F5A4736}">
      <dsp:nvSpPr>
        <dsp:cNvPr id="0" name=""/>
        <dsp:cNvSpPr/>
      </dsp:nvSpPr>
      <dsp:spPr>
        <a:xfrm>
          <a:off x="2154023" y="4076647"/>
          <a:ext cx="7864688" cy="1896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Mendapatkan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pembaharuan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sistem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secara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berkala</a:t>
          </a:r>
          <a:r>
            <a:rPr lang="en-US" sz="2000" b="1" kern="1200" dirty="0" smtClean="0"/>
            <a:t> (</a:t>
          </a:r>
          <a:r>
            <a:rPr lang="en-US" sz="2000" b="1" i="1" kern="1200" dirty="0" smtClean="0"/>
            <a:t>up to date</a:t>
          </a:r>
          <a:r>
            <a:rPr lang="en-US" sz="2000" b="1" kern="1200" dirty="0" smtClean="0"/>
            <a:t>) </a:t>
          </a:r>
          <a:r>
            <a:rPr lang="en-US" sz="2000" b="0" i="0" kern="1200" dirty="0" err="1" smtClean="0"/>
            <a:t>memiliki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tujuan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untuk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meningkatkan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keamanan</a:t>
          </a:r>
          <a:r>
            <a:rPr lang="en-US" sz="2000" b="0" i="0" kern="1200" dirty="0" smtClean="0"/>
            <a:t>, </a:t>
          </a:r>
          <a:r>
            <a:rPr lang="en-US" sz="2000" b="0" i="0" kern="1200" dirty="0" err="1" smtClean="0"/>
            <a:t>kemudian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meningkatkan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fitur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untuk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memberikan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pengalaman</a:t>
          </a:r>
          <a:r>
            <a:rPr lang="en-US" sz="2000" b="0" i="0" kern="1200" dirty="0" smtClean="0"/>
            <a:t> yang </a:t>
          </a:r>
          <a:r>
            <a:rPr lang="en-US" sz="2000" b="0" i="0" kern="1200" dirty="0" err="1" smtClean="0"/>
            <a:t>lebih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baik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kepada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pengguna</a:t>
          </a:r>
          <a:r>
            <a:rPr lang="en-US" sz="2000" b="0" i="0" kern="1200" dirty="0" smtClean="0"/>
            <a:t> internet di </a:t>
          </a:r>
          <a:r>
            <a:rPr lang="en-US" sz="2000" b="0" i="0" kern="1200" dirty="0" err="1" smtClean="0"/>
            <a:t>seluruh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dunia</a:t>
          </a:r>
          <a:r>
            <a:rPr lang="en-US" sz="2000" b="0" i="0" kern="1200" dirty="0" smtClean="0"/>
            <a:t>. </a:t>
          </a:r>
          <a:r>
            <a:rPr lang="en-US" sz="2000" b="0" i="0" kern="1200" dirty="0" err="1" smtClean="0"/>
            <a:t>Sehingga</a:t>
          </a:r>
          <a:r>
            <a:rPr lang="en-US" sz="2000" b="0" i="0" kern="1200" dirty="0" smtClean="0"/>
            <a:t>, </a:t>
          </a:r>
          <a:r>
            <a:rPr lang="en-US" sz="2000" b="0" i="0" kern="1200" dirty="0" err="1" smtClean="0"/>
            <a:t>setiap</a:t>
          </a:r>
          <a:r>
            <a:rPr lang="en-US" sz="2000" b="0" i="0" kern="1200" dirty="0" smtClean="0"/>
            <a:t> proses </a:t>
          </a:r>
          <a:r>
            <a:rPr lang="en-US" sz="2000" b="0" i="0" kern="1200" dirty="0" err="1" smtClean="0"/>
            <a:t>penyimpanan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menjadi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lebih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aman</a:t>
          </a:r>
          <a:r>
            <a:rPr lang="en-US" sz="2000" b="0" i="0" kern="1200" dirty="0" smtClean="0"/>
            <a:t>, </a:t>
          </a:r>
          <a:r>
            <a:rPr lang="en-US" sz="2000" b="0" i="0" kern="1200" dirty="0" err="1" smtClean="0"/>
            <a:t>efektif</a:t>
          </a:r>
          <a:r>
            <a:rPr lang="en-US" sz="2000" b="0" i="0" kern="1200" dirty="0" smtClean="0"/>
            <a:t>, </a:t>
          </a:r>
          <a:r>
            <a:rPr lang="en-US" sz="2000" b="0" i="0" kern="1200" dirty="0" err="1" smtClean="0"/>
            <a:t>dan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mempunyai</a:t>
          </a:r>
          <a:r>
            <a:rPr lang="en-US" sz="2000" b="0" i="0" kern="1200" dirty="0" smtClean="0"/>
            <a:t> </a:t>
          </a:r>
          <a:r>
            <a:rPr lang="en-US" sz="2000" b="0" i="0" kern="1200" dirty="0" err="1" smtClean="0"/>
            <a:t>kredibilitas</a:t>
          </a:r>
          <a:r>
            <a:rPr lang="en-US" sz="2000" b="0" i="0" kern="1200" dirty="0" smtClean="0"/>
            <a:t> yang </a:t>
          </a:r>
          <a:r>
            <a:rPr lang="en-US" sz="2000" b="0" i="0" kern="1200" dirty="0" err="1" smtClean="0"/>
            <a:t>tinggi</a:t>
          </a:r>
          <a:r>
            <a:rPr lang="en-US" sz="2000" b="0" i="0" kern="1200" dirty="0" smtClean="0"/>
            <a:t>.</a:t>
          </a:r>
          <a:endParaRPr lang="en-US" sz="2000" kern="1200" dirty="0"/>
        </a:p>
      </dsp:txBody>
      <dsp:txXfrm>
        <a:off x="2154023" y="4076647"/>
        <a:ext cx="7864688" cy="1896115"/>
      </dsp:txXfrm>
    </dsp:sp>
    <dsp:sp modelId="{418D4670-4286-411A-A493-865CDCF0CA39}">
      <dsp:nvSpPr>
        <dsp:cNvPr id="0" name=""/>
        <dsp:cNvSpPr/>
      </dsp:nvSpPr>
      <dsp:spPr>
        <a:xfrm>
          <a:off x="2003742" y="5972763"/>
          <a:ext cx="80149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58C19-6877-454D-9980-AFCD8C1C51BE}">
      <dsp:nvSpPr>
        <dsp:cNvPr id="0" name=""/>
        <dsp:cNvSpPr/>
      </dsp:nvSpPr>
      <dsp:spPr>
        <a:xfrm>
          <a:off x="0" y="0"/>
          <a:ext cx="1001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4FAB7-0381-4FC8-957D-52E0FE1D0B8E}">
      <dsp:nvSpPr>
        <dsp:cNvPr id="0" name=""/>
        <dsp:cNvSpPr/>
      </dsp:nvSpPr>
      <dsp:spPr>
        <a:xfrm>
          <a:off x="0" y="0"/>
          <a:ext cx="2003742" cy="5929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 smtClean="0"/>
            <a:t>jenis</a:t>
          </a:r>
          <a:r>
            <a:rPr lang="en-US" sz="2900" b="1" kern="1200" dirty="0" smtClean="0"/>
            <a:t> </a:t>
          </a:r>
          <a:r>
            <a:rPr lang="en-US" sz="2900" b="1" kern="1200" dirty="0" err="1" smtClean="0"/>
            <a:t>dari</a:t>
          </a:r>
          <a:r>
            <a:rPr lang="en-US" sz="2900" b="1" kern="1200" dirty="0" smtClean="0"/>
            <a:t> </a:t>
          </a:r>
          <a:r>
            <a:rPr lang="en-US" sz="2900" b="1" kern="1200" dirty="0" err="1" smtClean="0"/>
            <a:t>teknologi</a:t>
          </a:r>
          <a:r>
            <a:rPr lang="en-US" sz="2900" b="1" kern="1200" dirty="0" smtClean="0"/>
            <a:t> cloud computing</a:t>
          </a:r>
          <a:endParaRPr lang="en-US" sz="2900" kern="1200" dirty="0"/>
        </a:p>
      </dsp:txBody>
      <dsp:txXfrm>
        <a:off x="0" y="0"/>
        <a:ext cx="2003742" cy="5929745"/>
      </dsp:txXfrm>
    </dsp:sp>
    <dsp:sp modelId="{A848B826-BBAC-4505-BAB7-E7D15352FBF9}">
      <dsp:nvSpPr>
        <dsp:cNvPr id="0" name=""/>
        <dsp:cNvSpPr/>
      </dsp:nvSpPr>
      <dsp:spPr>
        <a:xfrm>
          <a:off x="2154023" y="69706"/>
          <a:ext cx="7864688" cy="1394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Public cloud, </a:t>
          </a:r>
          <a:r>
            <a:rPr lang="en-US" sz="1800" b="0" i="0" kern="1200" dirty="0" err="1" smtClean="0"/>
            <a:t>Contoh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dari</a:t>
          </a:r>
          <a:r>
            <a:rPr lang="en-US" sz="1800" b="0" i="0" kern="1200" dirty="0" smtClean="0"/>
            <a:t> public cloud computing </a:t>
          </a:r>
          <a:r>
            <a:rPr lang="en-US" sz="1800" b="0" i="0" kern="1200" dirty="0" err="1" smtClean="0"/>
            <a:t>sendiri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adalah</a:t>
          </a:r>
          <a:r>
            <a:rPr lang="en-US" sz="1800" b="0" i="0" kern="1200" dirty="0" smtClean="0"/>
            <a:t> media </a:t>
          </a:r>
          <a:r>
            <a:rPr lang="en-US" sz="1800" b="0" i="0" kern="1200" dirty="0" err="1" smtClean="0"/>
            <a:t>sosial</a:t>
          </a:r>
          <a:r>
            <a:rPr lang="en-US" sz="1800" b="0" i="0" kern="1200" dirty="0" smtClean="0"/>
            <a:t>, </a:t>
          </a:r>
          <a:r>
            <a:rPr lang="en-US" sz="1800" b="0" i="0" kern="1200" dirty="0" err="1" smtClean="0"/>
            <a:t>seperti</a:t>
          </a:r>
          <a:r>
            <a:rPr lang="en-US" sz="1800" b="0" i="0" kern="1200" dirty="0" smtClean="0"/>
            <a:t> Facebook, Twitter, Instagram, </a:t>
          </a:r>
          <a:r>
            <a:rPr lang="en-US" sz="1800" b="0" i="0" kern="1200" dirty="0" err="1" smtClean="0"/>
            <a:t>Youtube</a:t>
          </a:r>
          <a:r>
            <a:rPr lang="en-US" sz="1800" b="0" i="0" kern="1200" dirty="0" smtClean="0"/>
            <a:t>, </a:t>
          </a:r>
          <a:r>
            <a:rPr lang="en-US" sz="1800" b="0" i="0" kern="1200" dirty="0" err="1" smtClean="0"/>
            <a:t>layanan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berbasis</a:t>
          </a:r>
          <a:r>
            <a:rPr lang="en-US" sz="1800" b="0" i="0" kern="1200" dirty="0" smtClean="0"/>
            <a:t> email, </a:t>
          </a:r>
          <a:r>
            <a:rPr lang="en-US" sz="1800" b="0" i="0" kern="1200" dirty="0" err="1" smtClean="0"/>
            <a:t>adalah</a:t>
          </a:r>
          <a:r>
            <a:rPr lang="en-US" sz="1800" b="0" i="0" kern="1200" dirty="0" smtClean="0"/>
            <a:t> Gmail, Yahoo, </a:t>
          </a:r>
          <a:r>
            <a:rPr lang="en-US" sz="1800" b="0" i="0" kern="1200" dirty="0" err="1" smtClean="0"/>
            <a:t>dan</a:t>
          </a:r>
          <a:r>
            <a:rPr lang="en-US" sz="1800" b="0" i="0" kern="1200" dirty="0" smtClean="0"/>
            <a:t> Hotmail. Akan </a:t>
          </a:r>
          <a:r>
            <a:rPr lang="en-US" sz="1800" b="0" i="0" kern="1200" dirty="0" err="1" smtClean="0"/>
            <a:t>tetapi</a:t>
          </a:r>
          <a:r>
            <a:rPr lang="en-US" sz="1800" b="0" i="0" kern="1200" dirty="0" smtClean="0"/>
            <a:t>, public cloud juga </a:t>
          </a:r>
          <a:r>
            <a:rPr lang="en-US" sz="1800" b="0" i="0" kern="1200" dirty="0" err="1" smtClean="0"/>
            <a:t>memiliki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kelemahan</a:t>
          </a:r>
          <a:r>
            <a:rPr lang="en-US" sz="1800" b="0" i="0" kern="1200" dirty="0" smtClean="0"/>
            <a:t>, </a:t>
          </a:r>
          <a:r>
            <a:rPr lang="en-US" sz="1800" b="0" i="0" kern="1200" dirty="0" err="1" smtClean="0"/>
            <a:t>yaitu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sistem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keamanan</a:t>
          </a:r>
          <a:r>
            <a:rPr lang="en-US" sz="1800" b="0" i="0" kern="1200" dirty="0" smtClean="0"/>
            <a:t> yang </a:t>
          </a:r>
          <a:r>
            <a:rPr lang="en-US" sz="1800" b="0" i="0" kern="1200" dirty="0" err="1" smtClean="0"/>
            <a:t>mudah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diretas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mengambil</a:t>
          </a:r>
          <a:r>
            <a:rPr lang="en-US" sz="1800" b="0" i="0" kern="1200" dirty="0" smtClean="0"/>
            <a:t> data personal user </a:t>
          </a:r>
          <a:r>
            <a:rPr lang="en-US" sz="1800" b="0" i="0" kern="1200" dirty="0" err="1" smtClean="0"/>
            <a:t>untuk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diperjualbelikan</a:t>
          </a:r>
          <a:r>
            <a:rPr lang="en-US" sz="1800" b="0" i="0" kern="1200" dirty="0" smtClean="0"/>
            <a:t>.</a:t>
          </a:r>
          <a:r>
            <a:rPr lang="en-US" sz="1800" b="1" i="1" kern="1200" dirty="0" smtClean="0"/>
            <a:t> </a:t>
          </a:r>
          <a:endParaRPr lang="en-US" sz="1800" kern="1200" dirty="0"/>
        </a:p>
      </dsp:txBody>
      <dsp:txXfrm>
        <a:off x="2154023" y="69706"/>
        <a:ext cx="7864688" cy="1394127"/>
      </dsp:txXfrm>
    </dsp:sp>
    <dsp:sp modelId="{FCFDECCF-C99B-43EC-BF0D-F4FFF69800A8}">
      <dsp:nvSpPr>
        <dsp:cNvPr id="0" name=""/>
        <dsp:cNvSpPr/>
      </dsp:nvSpPr>
      <dsp:spPr>
        <a:xfrm>
          <a:off x="2003742" y="1463833"/>
          <a:ext cx="80149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4F4FE-5785-4323-A9A6-545A0A76A458}">
      <dsp:nvSpPr>
        <dsp:cNvPr id="0" name=""/>
        <dsp:cNvSpPr/>
      </dsp:nvSpPr>
      <dsp:spPr>
        <a:xfrm>
          <a:off x="2154023" y="1533539"/>
          <a:ext cx="7864688" cy="1394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Private cloud </a:t>
          </a:r>
          <a:r>
            <a:rPr lang="en-US" sz="1800" b="0" i="0" kern="1200" dirty="0" err="1" smtClean="0"/>
            <a:t>untuk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kepentingan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suatu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organisasi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atau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perusahaan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saja</a:t>
          </a:r>
          <a:r>
            <a:rPr lang="en-US" sz="1800" b="0" i="0" kern="1200" dirty="0" smtClean="0"/>
            <a:t> yang </a:t>
          </a:r>
          <a:r>
            <a:rPr lang="en-US" sz="1800" b="0" i="0" kern="1200" dirty="0" err="1" smtClean="0"/>
            <a:t>bersifat</a:t>
          </a:r>
          <a:r>
            <a:rPr lang="en-US" sz="1800" b="0" i="0" kern="1200" dirty="0" smtClean="0"/>
            <a:t> private, </a:t>
          </a:r>
          <a:r>
            <a:rPr lang="en-US" sz="1800" b="0" i="0" kern="1200" dirty="0" err="1" smtClean="0"/>
            <a:t>memiliki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sistem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keamanan</a:t>
          </a:r>
          <a:r>
            <a:rPr lang="en-US" sz="1800" b="0" i="0" kern="1200" dirty="0" smtClean="0"/>
            <a:t> yang </a:t>
          </a:r>
          <a:r>
            <a:rPr lang="en-US" sz="1800" b="0" i="0" kern="1200" dirty="0" err="1" smtClean="0"/>
            <a:t>lebih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baik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daripada</a:t>
          </a:r>
          <a:r>
            <a:rPr lang="en-US" sz="1800" b="0" i="0" kern="1200" dirty="0" smtClean="0"/>
            <a:t> public cloud computing.</a:t>
          </a:r>
          <a:endParaRPr lang="en-US" sz="1800" kern="1200" dirty="0"/>
        </a:p>
      </dsp:txBody>
      <dsp:txXfrm>
        <a:off x="2154023" y="1533539"/>
        <a:ext cx="7864688" cy="1394127"/>
      </dsp:txXfrm>
    </dsp:sp>
    <dsp:sp modelId="{0A4D7D9E-2F6D-40C0-A8FC-46EE7FBAC6A0}">
      <dsp:nvSpPr>
        <dsp:cNvPr id="0" name=""/>
        <dsp:cNvSpPr/>
      </dsp:nvSpPr>
      <dsp:spPr>
        <a:xfrm>
          <a:off x="2003742" y="2927666"/>
          <a:ext cx="80149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0CD61-A4B8-4480-ADC7-EF76D1670A90}">
      <dsp:nvSpPr>
        <dsp:cNvPr id="0" name=""/>
        <dsp:cNvSpPr/>
      </dsp:nvSpPr>
      <dsp:spPr>
        <a:xfrm>
          <a:off x="2154023" y="2997373"/>
          <a:ext cx="7864688" cy="1394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Community cloud, </a:t>
          </a:r>
          <a:r>
            <a:rPr lang="en-US" sz="1800" b="0" i="0" kern="1200" dirty="0" err="1" smtClean="0"/>
            <a:t>digunakan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untuk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kepentingan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sebuah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komunitas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atau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institusi</a:t>
          </a:r>
          <a:r>
            <a:rPr lang="en-US" sz="1800" b="0" i="0" kern="1200" dirty="0" smtClean="0"/>
            <a:t>. Community cloud </a:t>
          </a:r>
          <a:r>
            <a:rPr lang="en-US" sz="1800" b="0" i="0" kern="1200" dirty="0" err="1" smtClean="0"/>
            <a:t>dapat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dikelola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secara</a:t>
          </a:r>
          <a:r>
            <a:rPr lang="en-US" sz="1800" b="0" i="0" kern="1200" dirty="0" smtClean="0"/>
            <a:t> internal </a:t>
          </a:r>
          <a:r>
            <a:rPr lang="en-US" sz="1800" b="0" i="0" kern="1200" dirty="0" err="1" smtClean="0"/>
            <a:t>maupun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menggunakan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bantuan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pihak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ketiga</a:t>
          </a:r>
          <a:r>
            <a:rPr lang="en-US" sz="1800" b="0" i="0" kern="1200" dirty="0" smtClean="0"/>
            <a:t>, </a:t>
          </a:r>
          <a:r>
            <a:rPr lang="en-US" sz="1800" b="0" i="0" kern="1200" dirty="0" err="1" smtClean="0"/>
            <a:t>sehingga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dapat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meminimalisir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biaya</a:t>
          </a:r>
          <a:r>
            <a:rPr lang="en-US" sz="1800" b="0" i="0" kern="1200" dirty="0" smtClean="0"/>
            <a:t> yang </a:t>
          </a:r>
          <a:r>
            <a:rPr lang="en-US" sz="1800" b="0" i="0" kern="1200" dirty="0" err="1" smtClean="0"/>
            <a:t>dikeluarkan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dapat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ditanggung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oleh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kedua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belah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pihak</a:t>
          </a:r>
          <a:r>
            <a:rPr lang="en-US" sz="1800" b="0" i="0" kern="1200" dirty="0" smtClean="0"/>
            <a:t>.</a:t>
          </a:r>
          <a:r>
            <a:rPr lang="en-US" sz="1800" b="1" i="1" kern="1200" dirty="0" smtClean="0"/>
            <a:t> </a:t>
          </a:r>
          <a:endParaRPr lang="en-US" sz="1800" kern="1200" dirty="0"/>
        </a:p>
      </dsp:txBody>
      <dsp:txXfrm>
        <a:off x="2154023" y="2997373"/>
        <a:ext cx="7864688" cy="1394127"/>
      </dsp:txXfrm>
    </dsp:sp>
    <dsp:sp modelId="{F7F75F7D-7266-4A6F-8F03-3A4E8715ECE5}">
      <dsp:nvSpPr>
        <dsp:cNvPr id="0" name=""/>
        <dsp:cNvSpPr/>
      </dsp:nvSpPr>
      <dsp:spPr>
        <a:xfrm>
          <a:off x="2003742" y="4391500"/>
          <a:ext cx="80149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D23C4-002D-4294-AA6F-45BE3ACFBCB2}">
      <dsp:nvSpPr>
        <dsp:cNvPr id="0" name=""/>
        <dsp:cNvSpPr/>
      </dsp:nvSpPr>
      <dsp:spPr>
        <a:xfrm>
          <a:off x="2154023" y="4461206"/>
          <a:ext cx="7864688" cy="1394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Hybrid cloud, </a:t>
          </a:r>
          <a:r>
            <a:rPr lang="en-US" sz="1800" b="0" i="0" kern="1200" dirty="0" err="1" smtClean="0"/>
            <a:t>gabungan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dari</a:t>
          </a:r>
          <a:r>
            <a:rPr lang="en-US" sz="1800" b="0" i="0" kern="1200" dirty="0" smtClean="0"/>
            <a:t> private </a:t>
          </a:r>
          <a:r>
            <a:rPr lang="en-US" sz="1800" b="0" i="0" kern="1200" dirty="0" err="1" smtClean="0"/>
            <a:t>dan</a:t>
          </a:r>
          <a:r>
            <a:rPr lang="en-US" sz="1800" b="0" i="0" kern="1200" dirty="0" smtClean="0"/>
            <a:t> public cloud computing, yang mana </a:t>
          </a:r>
          <a:r>
            <a:rPr lang="en-US" sz="1800" b="0" i="0" kern="1200" dirty="0" err="1" smtClean="0"/>
            <a:t>layanan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ini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biasanya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diterapkan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pada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sebuah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institusi</a:t>
          </a:r>
          <a:r>
            <a:rPr lang="en-US" sz="1800" b="0" i="0" kern="1200" dirty="0" smtClean="0"/>
            <a:t>. </a:t>
          </a:r>
          <a:r>
            <a:rPr lang="en-US" sz="1800" b="0" i="0" kern="1200" dirty="0" err="1" smtClean="0"/>
            <a:t>Layanan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ini</a:t>
          </a:r>
          <a:r>
            <a:rPr lang="en-US" sz="1800" b="0" i="0" kern="1200" dirty="0" smtClean="0"/>
            <a:t> juga </a:t>
          </a:r>
          <a:r>
            <a:rPr lang="en-US" sz="1800" b="0" i="0" kern="1200" dirty="0" err="1" smtClean="0"/>
            <a:t>termasuk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ke</a:t>
          </a:r>
          <a:r>
            <a:rPr lang="en-US" sz="1800" b="0" i="0" kern="1200" dirty="0" smtClean="0"/>
            <a:t> </a:t>
          </a:r>
          <a:r>
            <a:rPr lang="en-US" sz="1800" b="0" i="0" kern="1200" dirty="0" err="1" smtClean="0"/>
            <a:t>dalam</a:t>
          </a:r>
          <a:r>
            <a:rPr lang="en-US" sz="1800" b="0" i="0" kern="1200" dirty="0" smtClean="0"/>
            <a:t> Business to Business (B2B) </a:t>
          </a:r>
          <a:r>
            <a:rPr lang="en-US" sz="1800" b="0" i="0" kern="1200" dirty="0" err="1" smtClean="0"/>
            <a:t>dan</a:t>
          </a:r>
          <a:r>
            <a:rPr lang="en-US" sz="1800" b="0" i="0" kern="1200" dirty="0" smtClean="0"/>
            <a:t> Business to Consumer (B2C).</a:t>
          </a:r>
          <a:endParaRPr lang="en-US" sz="1800" kern="1200" dirty="0"/>
        </a:p>
      </dsp:txBody>
      <dsp:txXfrm>
        <a:off x="2154023" y="4461206"/>
        <a:ext cx="7864688" cy="1394127"/>
      </dsp:txXfrm>
    </dsp:sp>
    <dsp:sp modelId="{FB9F3077-DB6A-480F-9847-61AE27C62D99}">
      <dsp:nvSpPr>
        <dsp:cNvPr id="0" name=""/>
        <dsp:cNvSpPr/>
      </dsp:nvSpPr>
      <dsp:spPr>
        <a:xfrm>
          <a:off x="2003742" y="5855333"/>
          <a:ext cx="80149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577A6-B70A-458F-A939-A29F43309017}">
      <dsp:nvSpPr>
        <dsp:cNvPr id="0" name=""/>
        <dsp:cNvSpPr/>
      </dsp:nvSpPr>
      <dsp:spPr>
        <a:xfrm>
          <a:off x="0" y="0"/>
          <a:ext cx="1001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C37F8-3B4B-480A-BE8A-8E237687AC87}">
      <dsp:nvSpPr>
        <dsp:cNvPr id="0" name=""/>
        <dsp:cNvSpPr/>
      </dsp:nvSpPr>
      <dsp:spPr>
        <a:xfrm>
          <a:off x="0" y="0"/>
          <a:ext cx="2003742" cy="63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/>
            <a:t>Struktur</a:t>
          </a:r>
          <a:r>
            <a:rPr lang="en-US" sz="3000" b="1" kern="1200" dirty="0" smtClean="0"/>
            <a:t> </a:t>
          </a:r>
          <a:r>
            <a:rPr lang="en-US" sz="3000" b="1" kern="1200" dirty="0" err="1" smtClean="0"/>
            <a:t>komputasi</a:t>
          </a:r>
          <a:r>
            <a:rPr lang="en-US" sz="3000" b="1" kern="1200" dirty="0" smtClean="0"/>
            <a:t> </a:t>
          </a:r>
          <a:r>
            <a:rPr lang="en-US" sz="3000" b="1" kern="1200" dirty="0" err="1" smtClean="0"/>
            <a:t>awan</a:t>
          </a:r>
          <a:endParaRPr lang="en-US" sz="3000" kern="1200" dirty="0"/>
        </a:p>
      </dsp:txBody>
      <dsp:txXfrm>
        <a:off x="0" y="0"/>
        <a:ext cx="2003742" cy="6359236"/>
      </dsp:txXfrm>
    </dsp:sp>
    <dsp:sp modelId="{5B7C0A44-06FB-4B05-BD58-C09EE8098A36}">
      <dsp:nvSpPr>
        <dsp:cNvPr id="0" name=""/>
        <dsp:cNvSpPr/>
      </dsp:nvSpPr>
      <dsp:spPr>
        <a:xfrm>
          <a:off x="2154023" y="99363"/>
          <a:ext cx="7864688" cy="198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1" kern="1200" dirty="0" smtClean="0"/>
            <a:t>Computer front </a:t>
          </a:r>
          <a:r>
            <a:rPr lang="en-US" sz="2200" b="1" i="1" kern="1200" dirty="0" err="1" smtClean="0"/>
            <a:t>end,</a:t>
          </a:r>
          <a:r>
            <a:rPr lang="en-US" sz="2200" b="0" i="0" kern="1200" dirty="0" err="1" smtClean="0"/>
            <a:t>Computer</a:t>
          </a:r>
          <a:r>
            <a:rPr lang="en-US" sz="2200" b="0" i="0" kern="1200" dirty="0" smtClean="0"/>
            <a:t> front end </a:t>
          </a:r>
          <a:r>
            <a:rPr lang="en-US" sz="2200" b="0" i="0" kern="1200" dirty="0" err="1" smtClean="0"/>
            <a:t>merupakan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komputer</a:t>
          </a:r>
          <a:r>
            <a:rPr lang="en-US" sz="2200" b="0" i="0" kern="1200" dirty="0" smtClean="0"/>
            <a:t> desktop yang </a:t>
          </a:r>
          <a:r>
            <a:rPr lang="en-US" sz="2200" b="0" i="0" kern="1200" dirty="0" err="1" smtClean="0"/>
            <a:t>muncul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pada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halaman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depan</a:t>
          </a:r>
          <a:r>
            <a:rPr lang="en-US" sz="2200" b="0" i="0" kern="1200" dirty="0" smtClean="0"/>
            <a:t> </a:t>
          </a:r>
          <a:r>
            <a:rPr lang="en-US" sz="2200" b="0" i="1" kern="1200" dirty="0" smtClean="0"/>
            <a:t>interface </a:t>
          </a:r>
          <a:r>
            <a:rPr lang="en-US" sz="2200" b="0" i="0" kern="1200" dirty="0" smtClean="0"/>
            <a:t>(</a:t>
          </a:r>
          <a:r>
            <a:rPr lang="en-US" sz="2200" b="0" i="0" kern="1200" dirty="0" err="1" smtClean="0"/>
            <a:t>antarmuka</a:t>
          </a:r>
          <a:r>
            <a:rPr lang="en-US" sz="2200" b="0" i="0" kern="1200" dirty="0" smtClean="0"/>
            <a:t>). Yang mana, </a:t>
          </a:r>
          <a:r>
            <a:rPr lang="en-US" sz="2200" b="0" i="0" kern="1200" dirty="0" err="1" smtClean="0"/>
            <a:t>dalam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hal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ini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merupakan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sisi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dari</a:t>
          </a:r>
          <a:r>
            <a:rPr lang="en-US" sz="2200" b="0" i="0" kern="1200" dirty="0" smtClean="0"/>
            <a:t> </a:t>
          </a:r>
          <a:r>
            <a:rPr lang="en-US" sz="2200" b="0" i="1" kern="1200" dirty="0" smtClean="0"/>
            <a:t>client</a:t>
          </a:r>
          <a:r>
            <a:rPr lang="en-US" sz="2200" b="0" i="0" kern="1200" dirty="0" smtClean="0"/>
            <a:t> </a:t>
          </a:r>
          <a:r>
            <a:rPr lang="en-US" sz="2200" b="0" i="0" kern="1200" dirty="0" err="1" smtClean="0"/>
            <a:t>dan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sistem</a:t>
          </a:r>
          <a:r>
            <a:rPr lang="en-US" sz="2200" b="0" i="0" kern="1200" dirty="0" smtClean="0"/>
            <a:t> cloud computing. Yang </a:t>
          </a:r>
          <a:r>
            <a:rPr lang="en-US" sz="2200" b="0" i="0" kern="1200" dirty="0" err="1" smtClean="0"/>
            <a:t>kemudian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akan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disesuaikan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dengan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kebutuhan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fungsi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dari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setiap</a:t>
          </a:r>
          <a:r>
            <a:rPr lang="en-US" sz="2200" b="0" i="0" kern="1200" dirty="0" smtClean="0"/>
            <a:t> </a:t>
          </a:r>
          <a:r>
            <a:rPr lang="en-US" sz="2200" b="0" i="1" kern="1200" dirty="0" smtClean="0"/>
            <a:t>interface </a:t>
          </a:r>
          <a:r>
            <a:rPr lang="en-US" sz="2200" b="0" i="0" kern="1200" dirty="0" smtClean="0"/>
            <a:t>-</a:t>
          </a:r>
          <a:r>
            <a:rPr lang="en-US" sz="2200" b="0" i="0" kern="1200" dirty="0" err="1" smtClean="0"/>
            <a:t>nya</a:t>
          </a:r>
          <a:r>
            <a:rPr lang="en-US" sz="2200" b="0" i="0" kern="1200" dirty="0" smtClean="0"/>
            <a:t>.</a:t>
          </a:r>
          <a:r>
            <a:rPr lang="en-US" sz="2200" b="1" i="1" kern="1200" dirty="0" smtClean="0"/>
            <a:t> </a:t>
          </a:r>
          <a:endParaRPr lang="en-US" sz="2200" kern="1200" dirty="0"/>
        </a:p>
      </dsp:txBody>
      <dsp:txXfrm>
        <a:off x="2154023" y="99363"/>
        <a:ext cx="7864688" cy="1987261"/>
      </dsp:txXfrm>
    </dsp:sp>
    <dsp:sp modelId="{161895E4-55EF-4E95-A27B-5777FF43A2CC}">
      <dsp:nvSpPr>
        <dsp:cNvPr id="0" name=""/>
        <dsp:cNvSpPr/>
      </dsp:nvSpPr>
      <dsp:spPr>
        <a:xfrm>
          <a:off x="2003742" y="2086624"/>
          <a:ext cx="80149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8A862-9D83-4D04-9B60-D0D63513222D}">
      <dsp:nvSpPr>
        <dsp:cNvPr id="0" name=""/>
        <dsp:cNvSpPr/>
      </dsp:nvSpPr>
      <dsp:spPr>
        <a:xfrm>
          <a:off x="2154023" y="2185987"/>
          <a:ext cx="7864688" cy="198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1" kern="1200" dirty="0" smtClean="0"/>
            <a:t>Computer back end, </a:t>
          </a:r>
          <a:r>
            <a:rPr lang="en-US" sz="2200" b="0" i="0" kern="1200" dirty="0" smtClean="0"/>
            <a:t>Computer back end </a:t>
          </a:r>
          <a:r>
            <a:rPr lang="en-US" sz="2200" b="0" i="0" kern="1200" dirty="0" err="1" smtClean="0"/>
            <a:t>adalah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komputer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untuk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melayani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kebutuhan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penyimpanan</a:t>
          </a:r>
          <a:r>
            <a:rPr lang="en-US" sz="2200" b="0" i="0" kern="1200" dirty="0" smtClean="0"/>
            <a:t> data </a:t>
          </a:r>
          <a:r>
            <a:rPr lang="en-US" sz="2200" b="0" i="0" kern="1200" dirty="0" err="1" smtClean="0"/>
            <a:t>dalam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jumlah</a:t>
          </a:r>
          <a:r>
            <a:rPr lang="en-US" sz="2200" b="0" i="0" kern="1200" dirty="0" smtClean="0"/>
            <a:t> yang </a:t>
          </a:r>
          <a:r>
            <a:rPr lang="en-US" sz="2200" b="0" i="0" kern="1200" dirty="0" err="1" smtClean="0"/>
            <a:t>besar</a:t>
          </a:r>
          <a:r>
            <a:rPr lang="en-US" sz="2200" b="0" i="0" kern="1200" dirty="0" smtClean="0"/>
            <a:t>, </a:t>
          </a:r>
          <a:r>
            <a:rPr lang="en-US" sz="2200" b="0" i="0" kern="1200" dirty="0" err="1" smtClean="0"/>
            <a:t>contohnya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adalah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komputer</a:t>
          </a:r>
          <a:r>
            <a:rPr lang="en-US" sz="2200" b="0" i="0" kern="1200" dirty="0" smtClean="0"/>
            <a:t> server </a:t>
          </a:r>
          <a:r>
            <a:rPr lang="en-US" sz="2200" b="0" i="0" kern="1200" dirty="0" err="1" smtClean="0"/>
            <a:t>dan</a:t>
          </a:r>
          <a:r>
            <a:rPr lang="en-US" sz="2200" b="0" i="0" kern="1200" dirty="0" smtClean="0"/>
            <a:t> data center. </a:t>
          </a:r>
          <a:r>
            <a:rPr lang="en-US" sz="2200" b="0" i="0" kern="1200" dirty="0" err="1" smtClean="0"/>
            <a:t>Biasanya</a:t>
          </a:r>
          <a:r>
            <a:rPr lang="en-US" sz="2200" b="0" i="0" kern="1200" dirty="0" smtClean="0"/>
            <a:t>, computer back end </a:t>
          </a:r>
          <a:r>
            <a:rPr lang="en-US" sz="2200" b="0" i="0" kern="1200" dirty="0" err="1" smtClean="0"/>
            <a:t>menangani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kinerja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dan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kebutuhan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pengelolaan</a:t>
          </a:r>
          <a:r>
            <a:rPr lang="en-US" sz="2200" b="0" i="0" kern="1200" dirty="0" smtClean="0"/>
            <a:t> basis data </a:t>
          </a:r>
          <a:r>
            <a:rPr lang="en-US" sz="2200" b="0" i="0" kern="1200" dirty="0" err="1" smtClean="0"/>
            <a:t>berkapasitas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tinggi</a:t>
          </a:r>
          <a:r>
            <a:rPr lang="en-US" sz="2200" b="0" i="0" kern="1200" dirty="0" smtClean="0"/>
            <a:t>.</a:t>
          </a:r>
          <a:endParaRPr lang="en-US" sz="2200" kern="1200" dirty="0"/>
        </a:p>
      </dsp:txBody>
      <dsp:txXfrm>
        <a:off x="2154023" y="2185987"/>
        <a:ext cx="7864688" cy="1987261"/>
      </dsp:txXfrm>
    </dsp:sp>
    <dsp:sp modelId="{FBE71BFD-36D1-4C5B-8F33-4BE671DBA0FC}">
      <dsp:nvSpPr>
        <dsp:cNvPr id="0" name=""/>
        <dsp:cNvSpPr/>
      </dsp:nvSpPr>
      <dsp:spPr>
        <a:xfrm>
          <a:off x="2003742" y="4173248"/>
          <a:ext cx="80149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0514F-F739-4A77-B967-73697F6F1A97}">
      <dsp:nvSpPr>
        <dsp:cNvPr id="0" name=""/>
        <dsp:cNvSpPr/>
      </dsp:nvSpPr>
      <dsp:spPr>
        <a:xfrm>
          <a:off x="2154023" y="4272611"/>
          <a:ext cx="7864688" cy="198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1" kern="1200" dirty="0" smtClean="0"/>
            <a:t>Computer front and back end (Hybrid), </a:t>
          </a:r>
          <a:r>
            <a:rPr lang="en-US" sz="2200" b="0" i="0" kern="1200" dirty="0" err="1" smtClean="0"/>
            <a:t>Struktur</a:t>
          </a:r>
          <a:r>
            <a:rPr lang="en-US" sz="2200" b="0" i="0" kern="1200" dirty="0" smtClean="0"/>
            <a:t> yang </a:t>
          </a:r>
          <a:r>
            <a:rPr lang="en-US" sz="2200" b="0" i="0" kern="1200" dirty="0" err="1" smtClean="0"/>
            <a:t>ketiga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ini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berfungsi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untuk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menghubungkan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antara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dua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komputer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diatas</a:t>
          </a:r>
          <a:r>
            <a:rPr lang="en-US" sz="2200" b="0" i="0" kern="1200" dirty="0" smtClean="0"/>
            <a:t>. </a:t>
          </a:r>
          <a:r>
            <a:rPr lang="en-US" sz="2200" b="0" i="0" kern="1200" dirty="0" err="1" smtClean="0"/>
            <a:t>Dimana</a:t>
          </a:r>
          <a:r>
            <a:rPr lang="en-US" sz="2200" b="0" i="0" kern="1200" dirty="0" smtClean="0"/>
            <a:t>, </a:t>
          </a:r>
          <a:r>
            <a:rPr lang="en-US" sz="2200" b="0" i="0" kern="1200" dirty="0" err="1" smtClean="0"/>
            <a:t>memungkinkan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untuk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dapat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bertukar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informasi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dan</a:t>
          </a:r>
          <a:r>
            <a:rPr lang="en-US" sz="2200" b="0" i="0" kern="1200" dirty="0" smtClean="0"/>
            <a:t> data </a:t>
          </a:r>
          <a:r>
            <a:rPr lang="en-US" sz="2200" b="0" i="0" kern="1200" dirty="0" err="1" smtClean="0"/>
            <a:t>secara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cepat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dan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akurat</a:t>
          </a:r>
          <a:r>
            <a:rPr lang="en-US" sz="2200" b="0" i="0" kern="1200" dirty="0" smtClean="0"/>
            <a:t>. </a:t>
          </a:r>
          <a:r>
            <a:rPr lang="en-US" sz="2200" b="0" i="0" kern="1200" dirty="0" err="1" smtClean="0"/>
            <a:t>Contoh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dari</a:t>
          </a:r>
          <a:r>
            <a:rPr lang="en-US" sz="2200" b="0" i="0" kern="1200" dirty="0" smtClean="0"/>
            <a:t> </a:t>
          </a:r>
          <a:r>
            <a:rPr lang="en-US" sz="2200" b="0" i="1" kern="1200" dirty="0" smtClean="0"/>
            <a:t>device </a:t>
          </a:r>
          <a:r>
            <a:rPr lang="en-US" sz="2200" b="0" i="0" kern="1200" dirty="0" err="1" smtClean="0"/>
            <a:t>ini</a:t>
          </a:r>
          <a:r>
            <a:rPr lang="en-US" sz="2200" b="0" i="0" kern="1200" dirty="0" smtClean="0"/>
            <a:t> </a:t>
          </a:r>
          <a:r>
            <a:rPr lang="en-US" sz="2200" b="0" i="0" kern="1200" dirty="0" err="1" smtClean="0"/>
            <a:t>adalah</a:t>
          </a:r>
          <a:r>
            <a:rPr lang="en-US" sz="2200" b="0" i="0" kern="1200" dirty="0" smtClean="0"/>
            <a:t> LAN (</a:t>
          </a:r>
          <a:r>
            <a:rPr lang="en-US" sz="2200" b="0" i="1" kern="1200" dirty="0" smtClean="0"/>
            <a:t>Local Area Network</a:t>
          </a:r>
          <a:r>
            <a:rPr lang="en-US" sz="2200" b="0" i="0" kern="1200" dirty="0" smtClean="0"/>
            <a:t>) </a:t>
          </a:r>
          <a:r>
            <a:rPr lang="en-US" sz="2200" b="0" i="0" kern="1200" dirty="0" err="1" smtClean="0"/>
            <a:t>dan</a:t>
          </a:r>
          <a:r>
            <a:rPr lang="en-US" sz="2200" b="0" i="0" kern="1200" dirty="0" smtClean="0"/>
            <a:t> Internet.</a:t>
          </a:r>
          <a:r>
            <a:rPr lang="en-US" sz="2200" b="1" i="1" kern="1200" dirty="0" smtClean="0"/>
            <a:t> </a:t>
          </a:r>
          <a:endParaRPr lang="en-US" sz="2200" kern="1200" dirty="0"/>
        </a:p>
      </dsp:txBody>
      <dsp:txXfrm>
        <a:off x="2154023" y="4272611"/>
        <a:ext cx="7864688" cy="1987261"/>
      </dsp:txXfrm>
    </dsp:sp>
    <dsp:sp modelId="{9F8FAB09-992C-4854-BF94-B5D83A831098}">
      <dsp:nvSpPr>
        <dsp:cNvPr id="0" name=""/>
        <dsp:cNvSpPr/>
      </dsp:nvSpPr>
      <dsp:spPr>
        <a:xfrm>
          <a:off x="2003742" y="6259872"/>
          <a:ext cx="80149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D7A81-2E16-4FD1-83E3-B46F2A30A82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0739A-D8D0-4AE6-BC6E-9DFD2D976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6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0739A-D8D0-4AE6-BC6E-9DFD2D976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2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2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52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54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4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83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7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4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9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8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9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8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0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9FA0E3-509C-407A-8C20-FC5CAD572E9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32213A-A4CA-49E0-AC10-CB51FDA29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0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Literasi</a:t>
            </a:r>
            <a:r>
              <a:rPr lang="en-ID" dirty="0" smtClean="0"/>
              <a:t> </a:t>
            </a:r>
            <a:r>
              <a:rPr lang="en-ID" dirty="0" err="1" smtClean="0"/>
              <a:t>Teknologi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/>
              <a:t>Pengantar</a:t>
            </a:r>
            <a:r>
              <a:rPr lang="en-ID" dirty="0" smtClean="0"/>
              <a:t> Mata </a:t>
            </a:r>
            <a:r>
              <a:rPr lang="en-ID" dirty="0" err="1" smtClean="0"/>
              <a:t>Kulia</a:t>
            </a:r>
            <a:r>
              <a:rPr lang="en-ID" dirty="0" err="1" smtClean="0"/>
              <a:t>h</a:t>
            </a:r>
            <a:r>
              <a:rPr lang="en-ID" dirty="0" smtClean="0"/>
              <a:t> </a:t>
            </a:r>
            <a:r>
              <a:rPr lang="en-ID" dirty="0" err="1" smtClean="0"/>
              <a:t>Literasi</a:t>
            </a:r>
            <a:r>
              <a:rPr lang="en-ID" dirty="0" smtClean="0"/>
              <a:t> </a:t>
            </a:r>
            <a:r>
              <a:rPr lang="en-ID" dirty="0" err="1" smtClean="0"/>
              <a:t>Teknologi</a:t>
            </a:r>
            <a:endParaRPr lang="en-ID" dirty="0" smtClean="0"/>
          </a:p>
          <a:p>
            <a:r>
              <a:rPr lang="en-ID" dirty="0" err="1" smtClean="0"/>
              <a:t>Tahun</a:t>
            </a:r>
            <a:r>
              <a:rPr lang="en-ID" dirty="0" smtClean="0"/>
              <a:t>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0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44" t="21952" r="8039" b="10914"/>
          <a:stretch/>
        </p:blipFill>
        <p:spPr>
          <a:xfrm>
            <a:off x="165088" y="180108"/>
            <a:ext cx="11735966" cy="653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312" y="381000"/>
            <a:ext cx="6579034" cy="602673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Literasi</a:t>
            </a:r>
            <a:r>
              <a:rPr lang="en-ID" dirty="0" smtClean="0"/>
              <a:t> Digital </a:t>
            </a:r>
            <a:r>
              <a:rPr lang="en-ID" dirty="0" err="1" smtClean="0"/>
              <a:t>Menurut</a:t>
            </a:r>
            <a:r>
              <a:rPr lang="en-ID" dirty="0" smtClean="0"/>
              <a:t> Hobbs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94509"/>
            <a:ext cx="10018713" cy="55972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114" t="24028" r="12727" b="15134"/>
          <a:stretch/>
        </p:blipFill>
        <p:spPr>
          <a:xfrm>
            <a:off x="1484310" y="1140541"/>
            <a:ext cx="8465127" cy="55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1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236" y="540328"/>
            <a:ext cx="3619788" cy="1898072"/>
          </a:xfrm>
        </p:spPr>
        <p:txBody>
          <a:bodyPr/>
          <a:lstStyle/>
          <a:p>
            <a:r>
              <a:rPr lang="en-ID" dirty="0" smtClean="0"/>
              <a:t>Cloud Computing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430667"/>
              </p:ext>
            </p:extLst>
          </p:nvPr>
        </p:nvGraphicFramePr>
        <p:xfrm>
          <a:off x="1484313" y="2092035"/>
          <a:ext cx="10018712" cy="458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14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964178"/>
              </p:ext>
            </p:extLst>
          </p:nvPr>
        </p:nvGraphicFramePr>
        <p:xfrm>
          <a:off x="1484313" y="430213"/>
          <a:ext cx="10018712" cy="6067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72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389662"/>
              </p:ext>
            </p:extLst>
          </p:nvPr>
        </p:nvGraphicFramePr>
        <p:xfrm>
          <a:off x="1484313" y="471055"/>
          <a:ext cx="10018712" cy="5929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347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585336"/>
              </p:ext>
            </p:extLst>
          </p:nvPr>
        </p:nvGraphicFramePr>
        <p:xfrm>
          <a:off x="1484313" y="221673"/>
          <a:ext cx="10018712" cy="6359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41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uan Cloud Computing, Ini Manfaat dan kelebihanny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316647"/>
            <a:ext cx="10709564" cy="63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18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807" y="685800"/>
            <a:ext cx="2584217" cy="1752599"/>
          </a:xfrm>
        </p:spPr>
        <p:txBody>
          <a:bodyPr>
            <a:normAutofit fontScale="90000"/>
          </a:bodyPr>
          <a:lstStyle/>
          <a:p>
            <a:r>
              <a:rPr lang="en-ID" dirty="0" smtClean="0"/>
              <a:t>7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literasi</a:t>
            </a:r>
            <a:r>
              <a:rPr lang="en-ID" dirty="0" smtClean="0"/>
              <a:t> digital</a:t>
            </a:r>
            <a:endParaRPr lang="en-US" dirty="0"/>
          </a:p>
        </p:txBody>
      </p:sp>
      <p:pic>
        <p:nvPicPr>
          <p:cNvPr id="3074" name="Picture 2" descr="http://3.bp.blogspot.com/-kTtAr86RZa4/VOuvfNKmckI/AAAAAAAABUI/e1Z0BCtFWDk/s1600/seven-elements-digital-literaci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1727"/>
            <a:ext cx="8728363" cy="562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4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202" y="131618"/>
            <a:ext cx="10018713" cy="1752599"/>
          </a:xfrm>
        </p:spPr>
        <p:txBody>
          <a:bodyPr/>
          <a:lstStyle/>
          <a:p>
            <a:r>
              <a:rPr lang="en-US" dirty="0"/>
              <a:t>MENGENAL TIGA JENIS GANGGUAN 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741" y="2078182"/>
            <a:ext cx="11004259" cy="4475018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Pertama</a:t>
            </a:r>
            <a:r>
              <a:rPr lang="en-US" dirty="0"/>
              <a:t>, </a:t>
            </a:r>
            <a:r>
              <a:rPr lang="en-US" dirty="0" err="1"/>
              <a:t>misinformasi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orang yang </a:t>
            </a:r>
            <a:r>
              <a:rPr lang="en-US" dirty="0" err="1"/>
              <a:t>menyebarkannya</a:t>
            </a:r>
            <a:r>
              <a:rPr lang="en-US" dirty="0"/>
              <a:t>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bermaksud</a:t>
            </a:r>
            <a:r>
              <a:rPr lang="en-US" dirty="0"/>
              <a:t> </a:t>
            </a:r>
            <a:r>
              <a:rPr lang="en-US" dirty="0" err="1"/>
              <a:t>membahayakan</a:t>
            </a:r>
            <a:r>
              <a:rPr lang="en-US" dirty="0"/>
              <a:t> orang lain. </a:t>
            </a:r>
            <a:endParaRPr lang="en-US" dirty="0" smtClean="0"/>
          </a:p>
          <a:p>
            <a:r>
              <a:rPr lang="en-US" dirty="0" err="1" smtClean="0"/>
              <a:t>Kedua</a:t>
            </a:r>
            <a:r>
              <a:rPr lang="en-US" dirty="0"/>
              <a:t>, </a:t>
            </a:r>
            <a:r>
              <a:rPr lang="en-US" dirty="0" err="1"/>
              <a:t>disinformasi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orang yang </a:t>
            </a:r>
            <a:r>
              <a:rPr lang="en-US" dirty="0" err="1"/>
              <a:t>menyebarkannya</a:t>
            </a:r>
            <a:r>
              <a:rPr lang="en-US" dirty="0"/>
              <a:t> juga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Ketiga</a:t>
            </a:r>
            <a:r>
              <a:rPr lang="en-US" dirty="0"/>
              <a:t>, mal-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sepenggal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merugikan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0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84" t="23281" r="28234" b="11087"/>
          <a:stretch/>
        </p:blipFill>
        <p:spPr>
          <a:xfrm>
            <a:off x="2867890" y="287168"/>
            <a:ext cx="7813964" cy="65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5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006" y="235039"/>
            <a:ext cx="10934163" cy="1967247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VUCA? Where is it come from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Based on leadership theory from Warren Bennis and Burt </a:t>
            </a:r>
            <a:r>
              <a:rPr lang="en-US" sz="2000" dirty="0" err="1"/>
              <a:t>Nanus</a:t>
            </a:r>
            <a:r>
              <a:rPr lang="en-US" sz="2000" dirty="0"/>
              <a:t> in 1987 and still relevant up till now</a:t>
            </a:r>
          </a:p>
        </p:txBody>
      </p:sp>
      <p:pic>
        <p:nvPicPr>
          <p:cNvPr id="1028" name="Picture 4" descr="What are the characteristics of the VUCA world, including the current  sanitary crisis 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447" y="2081191"/>
            <a:ext cx="8930470" cy="465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3639" y="218941"/>
            <a:ext cx="1635617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Pengantar</a:t>
            </a:r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5" name="AutoShape 4" descr="VUCA, pernah mendengar sebelumnya? – Tentang Kita dan Sekitarny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1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391" t="15299" r="26988" b="18182"/>
          <a:stretch/>
        </p:blipFill>
        <p:spPr>
          <a:xfrm>
            <a:off x="2701636" y="-9142"/>
            <a:ext cx="8562109" cy="67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74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7345" y="263236"/>
            <a:ext cx="6127460" cy="3740727"/>
          </a:xfrm>
        </p:spPr>
        <p:txBody>
          <a:bodyPr>
            <a:norm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penelusuran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mengarahkan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hoaks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mengatasnamakan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773" t="13922" r="32045" b="6443"/>
          <a:stretch/>
        </p:blipFill>
        <p:spPr>
          <a:xfrm>
            <a:off x="470212" y="110835"/>
            <a:ext cx="4905352" cy="66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07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9188" y="185568"/>
            <a:ext cx="3079459" cy="4784465"/>
          </a:xfrm>
        </p:spPr>
        <p:txBody>
          <a:bodyPr>
            <a:norm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mencurigai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mis</a:t>
            </a:r>
            <a:r>
              <a:rPr lang="en-US" dirty="0"/>
              <a:t>/</a:t>
            </a:r>
            <a:r>
              <a:rPr lang="en-US" dirty="0" err="1"/>
              <a:t>disinformasi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682" t="14529" r="36022" b="18772"/>
          <a:stretch/>
        </p:blipFill>
        <p:spPr>
          <a:xfrm>
            <a:off x="955963" y="0"/>
            <a:ext cx="5113714" cy="67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6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968" y="105229"/>
            <a:ext cx="3926567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MENGGUNAKAN FITUR CEK </a:t>
            </a:r>
            <a:r>
              <a:rPr lang="en-US" dirty="0" smtClean="0"/>
              <a:t>FAKTA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1047" y="1857828"/>
            <a:ext cx="9619118" cy="4122056"/>
          </a:xfrm>
        </p:spPr>
        <p:txBody>
          <a:bodyPr>
            <a:normAutofit/>
          </a:bodyPr>
          <a:lstStyle/>
          <a:p>
            <a:r>
              <a:rPr lang="en-US" dirty="0"/>
              <a:t>Kita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Google Fact Check Tools. </a:t>
            </a:r>
            <a:r>
              <a:rPr lang="en-US" dirty="0" err="1"/>
              <a:t>Langkah-langkah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Kunjungi</a:t>
            </a:r>
            <a:r>
              <a:rPr lang="en-US" dirty="0" smtClean="0"/>
              <a:t> </a:t>
            </a:r>
            <a:r>
              <a:rPr lang="en-US" dirty="0"/>
              <a:t>situs https://toolbox.google.com/factcheck/explorer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Ketik</a:t>
            </a:r>
            <a:r>
              <a:rPr lang="en-US" dirty="0" smtClean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temukan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search </a:t>
            </a:r>
            <a:r>
              <a:rPr lang="en-US" dirty="0" smtClean="0"/>
              <a:t>bar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enter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05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TERIMAKASIH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v-SE" dirty="0"/>
              <a:t>Jalan-jalan ke Padang</a:t>
            </a:r>
            <a:br>
              <a:rPr lang="sv-SE" dirty="0"/>
            </a:br>
            <a:r>
              <a:rPr lang="sv-SE" dirty="0"/>
              <a:t>Pergi bersama dengan Yugi</a:t>
            </a:r>
            <a:br>
              <a:rPr lang="sv-SE" dirty="0"/>
            </a:br>
            <a:r>
              <a:rPr lang="sv-SE" dirty="0"/>
              <a:t>Doakan saya berumur panjang</a:t>
            </a:r>
            <a:br>
              <a:rPr lang="sv-SE" dirty="0"/>
            </a:br>
            <a:r>
              <a:rPr lang="sv-SE" dirty="0"/>
              <a:t>Supaya kita berjumpa lagi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6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312312"/>
            <a:ext cx="11668259" cy="186421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happened to them in VUCA world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Strong brand easily replaced by new player that once insignificant. You either get disrupted, or be part of the disruption.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725" t="36801" r="6831" b="27313"/>
          <a:stretch/>
        </p:blipFill>
        <p:spPr>
          <a:xfrm>
            <a:off x="658123" y="2510034"/>
            <a:ext cx="10565177" cy="32081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3639" y="218941"/>
            <a:ext cx="1635617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Pengantar</a:t>
            </a:r>
            <a:r>
              <a:rPr lang="en-ID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4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732" y="377782"/>
            <a:ext cx="10583195" cy="1205494"/>
          </a:xfrm>
        </p:spPr>
        <p:txBody>
          <a:bodyPr>
            <a:normAutofit/>
          </a:bodyPr>
          <a:lstStyle/>
          <a:p>
            <a:r>
              <a:rPr lang="en-ID" dirty="0" smtClean="0"/>
              <a:t>GENERASI PENGGUNA </a:t>
            </a:r>
            <a:r>
              <a:rPr lang="en-ID" dirty="0" err="1" smtClean="0"/>
              <a:t>INTERNET</a:t>
            </a:r>
            <a:r>
              <a:rPr lang="en-ID" sz="1600" dirty="0" err="1" smtClean="0"/>
              <a:t>by</a:t>
            </a:r>
            <a:r>
              <a:rPr lang="en-ID" sz="1600" dirty="0" smtClean="0"/>
              <a:t> Graeme Codrington 2008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sz="1400" dirty="0" err="1" smtClean="0"/>
              <a:t>kelima</a:t>
            </a:r>
            <a:r>
              <a:rPr lang="en-ID" sz="1400" dirty="0" smtClean="0"/>
              <a:t> </a:t>
            </a:r>
            <a:r>
              <a:rPr lang="en-ID" sz="1400" dirty="0" err="1" smtClean="0"/>
              <a:t>generasi</a:t>
            </a:r>
            <a:r>
              <a:rPr lang="en-ID" sz="1400" dirty="0" smtClean="0"/>
              <a:t> </a:t>
            </a:r>
            <a:r>
              <a:rPr lang="en-ID" sz="1400" dirty="0" err="1" smtClean="0"/>
              <a:t>mempunyai</a:t>
            </a:r>
            <a:r>
              <a:rPr lang="en-ID" sz="1400" dirty="0" smtClean="0"/>
              <a:t> </a:t>
            </a:r>
            <a:r>
              <a:rPr lang="en-ID" sz="1400" dirty="0" err="1" smtClean="0"/>
              <a:t>karakter</a:t>
            </a:r>
            <a:r>
              <a:rPr lang="en-ID" sz="1400" dirty="0" smtClean="0"/>
              <a:t> </a:t>
            </a:r>
            <a:r>
              <a:rPr lang="en-ID" sz="1400" dirty="0" err="1" smtClean="0"/>
              <a:t>dan</a:t>
            </a:r>
            <a:r>
              <a:rPr lang="en-ID" sz="1400" dirty="0" smtClean="0"/>
              <a:t> </a:t>
            </a:r>
            <a:r>
              <a:rPr lang="en-ID" sz="1400" dirty="0" err="1" smtClean="0"/>
              <a:t>pola</a:t>
            </a:r>
            <a:r>
              <a:rPr lang="en-ID" sz="1400" dirty="0" smtClean="0"/>
              <a:t> piker </a:t>
            </a:r>
            <a:r>
              <a:rPr lang="en-ID" sz="1400" dirty="0" err="1" smtClean="0"/>
              <a:t>masing-masing</a:t>
            </a:r>
            <a:r>
              <a:rPr lang="en-ID" sz="1400" dirty="0" smtClean="0"/>
              <a:t> yang </a:t>
            </a:r>
            <a:r>
              <a:rPr lang="en-ID" sz="1400" dirty="0" err="1" smtClean="0"/>
              <a:t>dipengaruhi</a:t>
            </a:r>
            <a:r>
              <a:rPr lang="en-ID" sz="1400" dirty="0" smtClean="0"/>
              <a:t> </a:t>
            </a:r>
            <a:r>
              <a:rPr lang="en-ID" sz="1400" dirty="0" err="1" smtClean="0"/>
              <a:t>oleh</a:t>
            </a:r>
            <a:r>
              <a:rPr lang="en-ID" sz="1400" dirty="0" smtClean="0"/>
              <a:t> </a:t>
            </a:r>
            <a:r>
              <a:rPr lang="en-ID" sz="1400" dirty="0" err="1" smtClean="0"/>
              <a:t>kondisi</a:t>
            </a:r>
            <a:r>
              <a:rPr lang="en-ID" sz="1400" dirty="0" smtClean="0"/>
              <a:t> zaman </a:t>
            </a:r>
            <a:r>
              <a:rPr lang="en-ID" sz="1400" dirty="0" err="1" smtClean="0"/>
              <a:t>pada</a:t>
            </a:r>
            <a:r>
              <a:rPr lang="en-ID" sz="1400" dirty="0" smtClean="0"/>
              <a:t> masa </a:t>
            </a:r>
            <a:r>
              <a:rPr lang="en-ID" sz="1400" dirty="0" err="1" smtClean="0"/>
              <a:t>mereka</a:t>
            </a:r>
            <a:r>
              <a:rPr lang="en-ID" sz="1400" dirty="0" smtClean="0"/>
              <a:t> </a:t>
            </a:r>
            <a:r>
              <a:rPr lang="en-ID" sz="1400" dirty="0" err="1" smtClean="0"/>
              <a:t>lahir</a:t>
            </a:r>
            <a:r>
              <a:rPr lang="en-ID" sz="1400" dirty="0" smtClean="0"/>
              <a:t> </a:t>
            </a:r>
            <a:r>
              <a:rPr lang="en-ID" sz="1400" dirty="0" err="1" smtClean="0"/>
              <a:t>dan</a:t>
            </a:r>
            <a:r>
              <a:rPr lang="en-ID" sz="1400" dirty="0" smtClean="0"/>
              <a:t> </a:t>
            </a:r>
            <a:r>
              <a:rPr lang="en-ID" sz="1400" dirty="0" err="1" smtClean="0"/>
              <a:t>berproses</a:t>
            </a:r>
            <a:r>
              <a:rPr lang="en-ID" sz="1400" dirty="0" smtClean="0"/>
              <a:t> (</a:t>
            </a:r>
            <a:r>
              <a:rPr lang="en-ID" sz="1400" dirty="0" err="1" smtClean="0"/>
              <a:t>Ramdani</a:t>
            </a:r>
            <a:r>
              <a:rPr lang="en-ID" sz="1400" dirty="0" smtClean="0"/>
              <a:t>, 2018)</a:t>
            </a:r>
            <a:endParaRPr lang="en-US" sz="1400" dirty="0"/>
          </a:p>
        </p:txBody>
      </p:sp>
      <p:pic>
        <p:nvPicPr>
          <p:cNvPr id="1026" name="Picture 2" descr="Persiapkan Generasi Alpha Unggul di Masa Depan - Joko Gunaw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4" y="1583276"/>
            <a:ext cx="9897840" cy="303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3639" y="218941"/>
            <a:ext cx="1635617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Pengantar</a:t>
            </a:r>
            <a:r>
              <a:rPr lang="en-ID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55901"/>
              </p:ext>
            </p:extLst>
          </p:nvPr>
        </p:nvGraphicFramePr>
        <p:xfrm>
          <a:off x="277284" y="4677342"/>
          <a:ext cx="1178417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359"/>
                <a:gridCol w="3039414"/>
                <a:gridCol w="2804483"/>
                <a:gridCol w="2256914"/>
              </a:tblGrid>
              <a:tr h="2000549"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Generasi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ini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mengalami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perjuangan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hidup</a:t>
                      </a:r>
                      <a:r>
                        <a:rPr lang="en-ID" baseline="0" dirty="0" smtClean="0"/>
                        <a:t> yang </a:t>
                      </a:r>
                      <a:r>
                        <a:rPr lang="en-ID" baseline="0" dirty="0" err="1" smtClean="0"/>
                        <a:t>luar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biasa</a:t>
                      </a:r>
                      <a:r>
                        <a:rPr lang="en-ID" baseline="0" dirty="0" smtClean="0"/>
                        <a:t>. </a:t>
                      </a:r>
                      <a:r>
                        <a:rPr lang="en-ID" baseline="0" dirty="0" err="1" smtClean="0"/>
                        <a:t>Karakteristiknya</a:t>
                      </a:r>
                      <a:r>
                        <a:rPr lang="en-ID" baseline="0" dirty="0" smtClean="0"/>
                        <a:t> (</a:t>
                      </a:r>
                      <a:r>
                        <a:rPr lang="en-ID" baseline="0" dirty="0" err="1" smtClean="0"/>
                        <a:t>mandiri</a:t>
                      </a:r>
                      <a:r>
                        <a:rPr lang="en-ID" baseline="0" dirty="0" smtClean="0"/>
                        <a:t>, </a:t>
                      </a:r>
                      <a:r>
                        <a:rPr lang="en-ID" baseline="0" dirty="0" err="1" smtClean="0"/>
                        <a:t>pekerja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keras</a:t>
                      </a:r>
                      <a:r>
                        <a:rPr lang="en-ID" baseline="0" dirty="0" smtClean="0"/>
                        <a:t>, </a:t>
                      </a:r>
                      <a:r>
                        <a:rPr lang="en-ID" baseline="0" dirty="0" err="1" smtClean="0"/>
                        <a:t>teguh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memegang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adat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istiadat</a:t>
                      </a:r>
                      <a:r>
                        <a:rPr lang="en-ID" baseline="0" dirty="0" smtClean="0"/>
                        <a:t>, </a:t>
                      </a:r>
                      <a:r>
                        <a:rPr lang="en-ID" baseline="0" dirty="0" err="1" smtClean="0"/>
                        <a:t>matang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dalam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pengambilan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keputusan</a:t>
                      </a:r>
                      <a:r>
                        <a:rPr lang="en-ID" baseline="0" dirty="0" smtClean="0"/>
                        <a:t>, </a:t>
                      </a:r>
                      <a:r>
                        <a:rPr lang="en-ID" baseline="0" dirty="0" err="1" smtClean="0"/>
                        <a:t>investasi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rumah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dll</a:t>
                      </a:r>
                      <a:r>
                        <a:rPr lang="en-ID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Lahir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dan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tumbuh</a:t>
                      </a:r>
                      <a:r>
                        <a:rPr lang="en-ID" dirty="0" smtClean="0"/>
                        <a:t> di </a:t>
                      </a:r>
                      <a:r>
                        <a:rPr lang="en-ID" dirty="0" err="1" smtClean="0"/>
                        <a:t>awal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penggunaan</a:t>
                      </a:r>
                      <a:r>
                        <a:rPr lang="en-ID" dirty="0" smtClean="0"/>
                        <a:t> PC, video games, </a:t>
                      </a:r>
                      <a:r>
                        <a:rPr lang="en-ID" dirty="0" err="1" smtClean="0"/>
                        <a:t>televisi</a:t>
                      </a:r>
                      <a:r>
                        <a:rPr lang="en-ID" dirty="0" smtClean="0"/>
                        <a:t>,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dirty="0" smtClean="0"/>
                        <a:t>internet.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Karakteristik</a:t>
                      </a:r>
                      <a:r>
                        <a:rPr lang="en-ID" baseline="0" dirty="0" smtClean="0"/>
                        <a:t> (</a:t>
                      </a:r>
                      <a:r>
                        <a:rPr lang="en-ID" baseline="0" dirty="0" err="1" smtClean="0"/>
                        <a:t>terbuka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terhadap</a:t>
                      </a:r>
                      <a:r>
                        <a:rPr lang="en-ID" baseline="0" dirty="0" smtClean="0"/>
                        <a:t> saran </a:t>
                      </a:r>
                      <a:r>
                        <a:rPr lang="en-ID" baseline="0" dirty="0" err="1" smtClean="0"/>
                        <a:t>dan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kritik</a:t>
                      </a:r>
                      <a:r>
                        <a:rPr lang="en-ID" baseline="0" dirty="0" smtClean="0"/>
                        <a:t>, </a:t>
                      </a:r>
                      <a:r>
                        <a:rPr lang="en-ID" baseline="0" dirty="0" err="1" smtClean="0"/>
                        <a:t>investasi</a:t>
                      </a:r>
                      <a:r>
                        <a:rPr lang="en-ID" baseline="0" dirty="0" smtClean="0"/>
                        <a:t> modern, </a:t>
                      </a:r>
                      <a:r>
                        <a:rPr lang="en-ID" baseline="0" dirty="0" err="1" smtClean="0"/>
                        <a:t>perubahan</a:t>
                      </a:r>
                      <a:r>
                        <a:rPr lang="en-ID" baseline="0" dirty="0" smtClean="0"/>
                        <a:t> live style)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Teknologi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berkembang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pesat</a:t>
                      </a:r>
                      <a:r>
                        <a:rPr lang="en-ID" baseline="0" dirty="0" smtClean="0"/>
                        <a:t>, </a:t>
                      </a:r>
                      <a:r>
                        <a:rPr lang="en-ID" baseline="0" dirty="0" err="1" smtClean="0"/>
                        <a:t>mudah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mendapatkan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informasi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melalui</a:t>
                      </a:r>
                      <a:r>
                        <a:rPr lang="en-ID" baseline="0" dirty="0" smtClean="0"/>
                        <a:t> internet, smartphone. </a:t>
                      </a:r>
                      <a:r>
                        <a:rPr lang="en-ID" baseline="0" dirty="0" err="1" smtClean="0"/>
                        <a:t>Karateristik</a:t>
                      </a:r>
                      <a:r>
                        <a:rPr lang="en-ID" baseline="0" dirty="0" smtClean="0"/>
                        <a:t> (</a:t>
                      </a:r>
                      <a:r>
                        <a:rPr lang="en-ID" baseline="0" dirty="0" err="1" smtClean="0"/>
                        <a:t>pola</a:t>
                      </a:r>
                      <a:r>
                        <a:rPr lang="en-ID" baseline="0" dirty="0" smtClean="0"/>
                        <a:t> piker </a:t>
                      </a:r>
                      <a:r>
                        <a:rPr lang="en-ID" baseline="0" dirty="0" err="1" smtClean="0"/>
                        <a:t>penuh</a:t>
                      </a:r>
                      <a:r>
                        <a:rPr lang="en-ID" baseline="0" dirty="0" smtClean="0"/>
                        <a:t> ide, </a:t>
                      </a:r>
                      <a:r>
                        <a:rPr lang="en-ID" baseline="0" dirty="0" err="1" smtClean="0"/>
                        <a:t>inovasi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dan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kreatif</a:t>
                      </a:r>
                      <a:r>
                        <a:rPr lang="en-ID" baseline="0" dirty="0" smtClean="0"/>
                        <a:t>) </a:t>
                      </a:r>
                      <a:r>
                        <a:rPr lang="en-ID" baseline="0" dirty="0" err="1" smtClean="0"/>
                        <a:t>bekerja</a:t>
                      </a:r>
                      <a:r>
                        <a:rPr lang="en-ID" baseline="0" dirty="0" smtClean="0"/>
                        <a:t> sambal </a:t>
                      </a:r>
                      <a:r>
                        <a:rPr lang="en-ID" baseline="0" dirty="0" err="1" smtClean="0"/>
                        <a:t>menikmati</a:t>
                      </a:r>
                      <a:r>
                        <a:rPr lang="en-ID" baseline="0" dirty="0" smtClean="0"/>
                        <a:t>  </a:t>
                      </a:r>
                      <a:r>
                        <a:rPr lang="en-ID" baseline="0" dirty="0" err="1" smtClean="0"/>
                        <a:t>gaya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hidup</a:t>
                      </a:r>
                      <a:r>
                        <a:rPr lang="en-ID" baseline="0" dirty="0" smtClean="0"/>
                        <a:t> ; </a:t>
                      </a:r>
                      <a:r>
                        <a:rPr lang="en-ID" baseline="0" dirty="0" err="1" smtClean="0"/>
                        <a:t>youtuber</a:t>
                      </a:r>
                      <a:r>
                        <a:rPr lang="en-ID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Gadget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dan</a:t>
                      </a:r>
                      <a:r>
                        <a:rPr lang="en-ID" baseline="0" dirty="0" smtClean="0"/>
                        <a:t> internet </a:t>
                      </a:r>
                      <a:r>
                        <a:rPr lang="en-ID" baseline="0" dirty="0" err="1" smtClean="0"/>
                        <a:t>menjadi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bagian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hidup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sejak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kecil</a:t>
                      </a:r>
                      <a:r>
                        <a:rPr lang="en-ID" baseline="0" dirty="0" smtClean="0"/>
                        <a:t> (</a:t>
                      </a:r>
                      <a:r>
                        <a:rPr lang="en-ID" baseline="0" dirty="0" err="1" smtClean="0"/>
                        <a:t>suka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hal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instan</a:t>
                      </a:r>
                      <a:r>
                        <a:rPr lang="en-ID" baseline="0" dirty="0" smtClean="0"/>
                        <a:t>, </a:t>
                      </a:r>
                      <a:r>
                        <a:rPr lang="en-ID" baseline="0" dirty="0" err="1" smtClean="0"/>
                        <a:t>nyaman</a:t>
                      </a:r>
                      <a:r>
                        <a:rPr lang="en-ID" baseline="0" dirty="0" smtClean="0"/>
                        <a:t>, multitasking), media social. 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44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Tahap-Tahap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Revolusi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Industri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8" y="2180302"/>
            <a:ext cx="11555118" cy="389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6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930" y="193963"/>
            <a:ext cx="10018713" cy="6511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Ekonomi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Dunia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341" t="22209" r="9432" b="10890"/>
          <a:stretch/>
        </p:blipFill>
        <p:spPr>
          <a:xfrm>
            <a:off x="968002" y="845126"/>
            <a:ext cx="10285641" cy="59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1" y="144888"/>
            <a:ext cx="4097672" cy="1168758"/>
          </a:xfrm>
        </p:spPr>
        <p:txBody>
          <a:bodyPr/>
          <a:lstStyle/>
          <a:p>
            <a:r>
              <a:rPr lang="en-ID" dirty="0" smtClean="0"/>
              <a:t>LITERASI DIGITAL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808796"/>
              </p:ext>
            </p:extLst>
          </p:nvPr>
        </p:nvGraphicFramePr>
        <p:xfrm>
          <a:off x="219075" y="1068388"/>
          <a:ext cx="11758613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25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</a:t>
            </a:r>
            <a:r>
              <a:rPr lang="en-US" dirty="0" smtClean="0"/>
              <a:t>literacy??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Literasi</a:t>
            </a:r>
            <a:r>
              <a:rPr lang="en-US" dirty="0"/>
              <a:t> digital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digital, </a:t>
            </a:r>
            <a:r>
              <a:rPr lang="en-US" dirty="0" err="1"/>
              <a:t>alat-alat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b="1" dirty="0" err="1"/>
              <a:t>menemukan</a:t>
            </a:r>
            <a:r>
              <a:rPr lang="en-US" b="1" dirty="0"/>
              <a:t>, </a:t>
            </a:r>
            <a:r>
              <a:rPr lang="en-US" b="1" dirty="0" err="1"/>
              <a:t>mengevaluasi</a:t>
            </a:r>
            <a:r>
              <a:rPr lang="en-US" b="1" dirty="0"/>
              <a:t>, </a:t>
            </a:r>
            <a:r>
              <a:rPr lang="en-US" b="1" dirty="0" err="1"/>
              <a:t>menggunakan</a:t>
            </a:r>
            <a:r>
              <a:rPr lang="en-US" b="1" dirty="0"/>
              <a:t>,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, </a:t>
            </a:r>
            <a:r>
              <a:rPr lang="en-US" b="1" dirty="0" err="1"/>
              <a:t>serta</a:t>
            </a:r>
            <a:r>
              <a:rPr lang="en-US" b="1" dirty="0"/>
              <a:t> </a:t>
            </a:r>
            <a:r>
              <a:rPr lang="en-US" b="1" dirty="0" err="1"/>
              <a:t>memanfaatkannya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sehat</a:t>
            </a:r>
            <a:r>
              <a:rPr lang="en-US" b="1" dirty="0"/>
              <a:t>, </a:t>
            </a:r>
            <a:r>
              <a:rPr lang="en-US" b="1" dirty="0" err="1"/>
              <a:t>bijak</a:t>
            </a:r>
            <a:r>
              <a:rPr lang="en-US" b="1" dirty="0"/>
              <a:t>, </a:t>
            </a:r>
            <a:r>
              <a:rPr lang="en-US" b="1" dirty="0" err="1"/>
              <a:t>cerdas</a:t>
            </a:r>
            <a:r>
              <a:rPr lang="en-US" b="1" dirty="0"/>
              <a:t>, </a:t>
            </a:r>
            <a:r>
              <a:rPr lang="en-US" b="1" dirty="0" err="1"/>
              <a:t>cermat</a:t>
            </a:r>
            <a:r>
              <a:rPr lang="en-US" b="1" dirty="0"/>
              <a:t>, </a:t>
            </a:r>
            <a:r>
              <a:rPr lang="en-US" b="1" dirty="0" err="1"/>
              <a:t>tepat</a:t>
            </a:r>
            <a:r>
              <a:rPr lang="en-US" b="1" dirty="0"/>
              <a:t>,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patuh</a:t>
            </a:r>
            <a:r>
              <a:rPr lang="en-US" b="1" dirty="0"/>
              <a:t> </a:t>
            </a:r>
            <a:r>
              <a:rPr lang="en-US" b="1" dirty="0" err="1"/>
              <a:t>hukum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92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9491" y="131618"/>
            <a:ext cx="7693024" cy="810491"/>
          </a:xfrm>
        </p:spPr>
        <p:txBody>
          <a:bodyPr>
            <a:normAutofit fontScale="90000"/>
          </a:bodyPr>
          <a:lstStyle/>
          <a:p>
            <a:r>
              <a:rPr lang="en-US" dirty="0"/>
              <a:t>Level </a:t>
            </a:r>
            <a:r>
              <a:rPr lang="en-US" dirty="0" err="1"/>
              <a:t>Kompetensi</a:t>
            </a:r>
            <a:r>
              <a:rPr lang="en-US" dirty="0"/>
              <a:t> yang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Tingkat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Literasi</a:t>
            </a:r>
            <a:r>
              <a:rPr lang="en-US" dirty="0"/>
              <a:t> Digital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129" t="23725" r="10532" b="22173"/>
          <a:stretch/>
        </p:blipFill>
        <p:spPr>
          <a:xfrm>
            <a:off x="1593273" y="1288472"/>
            <a:ext cx="9767455" cy="500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95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956</TotalTime>
  <Words>890</Words>
  <Application>Microsoft Office PowerPoint</Application>
  <PresentationFormat>Widescreen</PresentationFormat>
  <Paragraphs>59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Corbel</vt:lpstr>
      <vt:lpstr>Parallax</vt:lpstr>
      <vt:lpstr>Literasi Teknologi</vt:lpstr>
      <vt:lpstr>What is VUCA? Where is it come from?  Based on leadership theory from Warren Bennis and Burt Nanus in 1987 and still relevant up till now</vt:lpstr>
      <vt:lpstr>What happened to them in VUCA world?  Strong brand easily replaced by new player that once insignificant. You either get disrupted, or be part of the disruption. </vt:lpstr>
      <vt:lpstr>GENERASI PENGGUNA INTERNETby Graeme Codrington 2008 kelima generasi mempunyai karakter dan pola piker masing-masing yang dipengaruhi oleh kondisi zaman pada masa mereka lahir dan berproses (Ramdani, 2018)</vt:lpstr>
      <vt:lpstr>Tahap-Tahap Revolusi Industri</vt:lpstr>
      <vt:lpstr>Wajah Kegiatan Ekonomi Dunia saat Ini</vt:lpstr>
      <vt:lpstr>LITERASI DIGITAL</vt:lpstr>
      <vt:lpstr>What is digital literacy?? </vt:lpstr>
      <vt:lpstr>Level Kompetensi yang Merujuk pada Tingkat Kemampuan Literasi Digital </vt:lpstr>
      <vt:lpstr>PowerPoint Presentation</vt:lpstr>
      <vt:lpstr>Literasi Digital Menurut Hobbs</vt:lpstr>
      <vt:lpstr>Cloud Computing</vt:lpstr>
      <vt:lpstr>PowerPoint Presentation</vt:lpstr>
      <vt:lpstr>PowerPoint Presentation</vt:lpstr>
      <vt:lpstr>PowerPoint Presentation</vt:lpstr>
      <vt:lpstr>PowerPoint Presentation</vt:lpstr>
      <vt:lpstr>7 elemen literasi digital</vt:lpstr>
      <vt:lpstr>MENGENAL TIGA JENIS GANGGUAN INFORMASI</vt:lpstr>
      <vt:lpstr>PowerPoint Presentation</vt:lpstr>
      <vt:lpstr>PowerPoint Presentation</vt:lpstr>
      <vt:lpstr>PowerPoint Presentation</vt:lpstr>
      <vt:lpstr>PowerPoint Presentation</vt:lpstr>
      <vt:lpstr>MENGGUNAKAN FITUR CEK FAKTA</vt:lpstr>
      <vt:lpstr>TERIMAKASIH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Septiar S</dc:creator>
  <cp:lastModifiedBy>Tri Septiar S</cp:lastModifiedBy>
  <cp:revision>43</cp:revision>
  <dcterms:created xsi:type="dcterms:W3CDTF">2021-08-16T04:34:43Z</dcterms:created>
  <dcterms:modified xsi:type="dcterms:W3CDTF">2021-10-04T05:16:39Z</dcterms:modified>
</cp:coreProperties>
</file>