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1"/>
  </p:notesMasterIdLst>
  <p:handoutMasterIdLst>
    <p:handoutMasterId r:id="rId32"/>
  </p:handoutMasterIdLst>
  <p:sldIdLst>
    <p:sldId id="297" r:id="rId3"/>
    <p:sldId id="257" r:id="rId4"/>
    <p:sldId id="264" r:id="rId5"/>
    <p:sldId id="265" r:id="rId6"/>
    <p:sldId id="266" r:id="rId7"/>
    <p:sldId id="267" r:id="rId8"/>
    <p:sldId id="281" r:id="rId9"/>
    <p:sldId id="258" r:id="rId10"/>
    <p:sldId id="272" r:id="rId11"/>
    <p:sldId id="274" r:id="rId12"/>
    <p:sldId id="275" r:id="rId13"/>
    <p:sldId id="282" r:id="rId14"/>
    <p:sldId id="259" r:id="rId15"/>
    <p:sldId id="279" r:id="rId16"/>
    <p:sldId id="285" r:id="rId17"/>
    <p:sldId id="287" r:id="rId18"/>
    <p:sldId id="280" r:id="rId19"/>
    <p:sldId id="296" r:id="rId20"/>
    <p:sldId id="260" r:id="rId21"/>
    <p:sldId id="278" r:id="rId22"/>
    <p:sldId id="277" r:id="rId23"/>
    <p:sldId id="276" r:id="rId24"/>
    <p:sldId id="291" r:id="rId25"/>
    <p:sldId id="290" r:id="rId26"/>
    <p:sldId id="288" r:id="rId27"/>
    <p:sldId id="292" r:id="rId28"/>
    <p:sldId id="283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58" autoAdjust="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2B7BE-410E-4E5B-A405-B6DAC4D409D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3CB7B-1434-4EA3-824B-E436FB608022}">
      <dgm:prSet/>
      <dgm:spPr/>
      <dgm:t>
        <a:bodyPr/>
        <a:lstStyle/>
        <a:p>
          <a:pPr rtl="0"/>
          <a:r>
            <a:rPr lang="en-US" dirty="0" err="1" smtClean="0"/>
            <a:t>Merupakan</a:t>
          </a:r>
          <a:r>
            <a:rPr lang="en-US" dirty="0" smtClean="0"/>
            <a:t> </a:t>
          </a:r>
          <a:r>
            <a:rPr lang="en-US" dirty="0" err="1" smtClean="0"/>
            <a:t>bagian</a:t>
          </a:r>
          <a:r>
            <a:rPr lang="en-US" dirty="0" smtClean="0"/>
            <a:t> </a:t>
          </a:r>
          <a:r>
            <a:rPr lang="en-US" dirty="0" err="1" smtClean="0"/>
            <a:t>terpenting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proses</a:t>
          </a:r>
          <a:r>
            <a:rPr lang="en-US" dirty="0" smtClean="0"/>
            <a:t> </a:t>
          </a:r>
          <a:r>
            <a:rPr lang="en-US" dirty="0" err="1" smtClean="0"/>
            <a:t>manajemen</a:t>
          </a:r>
          <a:r>
            <a:rPr lang="en-US" dirty="0" smtClean="0"/>
            <a:t> </a:t>
          </a:r>
          <a:endParaRPr lang="en-US" dirty="0"/>
        </a:p>
      </dgm:t>
    </dgm:pt>
    <dgm:pt modelId="{DC13E72C-FA2F-4AE4-AE89-ECB0FED6DEB8}" type="parTrans" cxnId="{C58F8B88-CA89-435D-B328-A668B37DB8CC}">
      <dgm:prSet/>
      <dgm:spPr/>
      <dgm:t>
        <a:bodyPr/>
        <a:lstStyle/>
        <a:p>
          <a:endParaRPr lang="en-US"/>
        </a:p>
      </dgm:t>
    </dgm:pt>
    <dgm:pt modelId="{FA24BAD5-A932-4515-A307-2E4E377B9E83}" type="sibTrans" cxnId="{C58F8B88-CA89-435D-B328-A668B37DB8CC}">
      <dgm:prSet/>
      <dgm:spPr/>
      <dgm:t>
        <a:bodyPr/>
        <a:lstStyle/>
        <a:p>
          <a:endParaRPr lang="en-US"/>
        </a:p>
      </dgm:t>
    </dgm:pt>
    <dgm:pt modelId="{DCF7A9E5-F8BA-4095-8378-9E096D57F097}">
      <dgm:prSet/>
      <dgm:spPr/>
      <dgm:t>
        <a:bodyPr/>
        <a:lstStyle/>
        <a:p>
          <a:pPr rtl="0"/>
          <a:r>
            <a:rPr lang="en-US" dirty="0" err="1" smtClean="0"/>
            <a:t>Perencanaan</a:t>
          </a:r>
          <a:r>
            <a:rPr lang="en-US" dirty="0" smtClean="0"/>
            <a:t> managerial </a:t>
          </a:r>
          <a:r>
            <a:rPr lang="en-US" dirty="0" err="1" smtClean="0"/>
            <a:t>terbagi</a:t>
          </a:r>
          <a:r>
            <a:rPr lang="en-US" dirty="0" smtClean="0"/>
            <a:t> </a:t>
          </a:r>
          <a:r>
            <a:rPr lang="en-US" dirty="0" err="1" smtClean="0"/>
            <a:t>menjadi</a:t>
          </a:r>
          <a:r>
            <a:rPr lang="en-US" dirty="0" smtClean="0"/>
            <a:t> </a:t>
          </a:r>
          <a:endParaRPr lang="en-US" dirty="0"/>
        </a:p>
      </dgm:t>
    </dgm:pt>
    <dgm:pt modelId="{CCDEE9C0-33F6-4D14-9C56-973F2491F461}" type="parTrans" cxnId="{CA316589-67CC-4354-99EA-D3C2090A8171}">
      <dgm:prSet/>
      <dgm:spPr/>
      <dgm:t>
        <a:bodyPr/>
        <a:lstStyle/>
        <a:p>
          <a:endParaRPr lang="en-US"/>
        </a:p>
      </dgm:t>
    </dgm:pt>
    <dgm:pt modelId="{2333F783-670E-4BA3-A242-06EB1FCAB09F}" type="sibTrans" cxnId="{CA316589-67CC-4354-99EA-D3C2090A8171}">
      <dgm:prSet/>
      <dgm:spPr/>
      <dgm:t>
        <a:bodyPr/>
        <a:lstStyle/>
        <a:p>
          <a:endParaRPr lang="en-US"/>
        </a:p>
      </dgm:t>
    </dgm:pt>
    <dgm:pt modelId="{1C3639C4-F051-4232-AA15-ECA3627F9134}">
      <dgm:prSet/>
      <dgm:spPr/>
      <dgm:t>
        <a:bodyPr/>
        <a:lstStyle/>
        <a:p>
          <a:pPr rtl="0"/>
          <a:r>
            <a:rPr lang="en-US" dirty="0" err="1" smtClean="0"/>
            <a:t>Perumusan</a:t>
          </a:r>
          <a:r>
            <a:rPr lang="en-US" dirty="0" smtClean="0"/>
            <a:t> </a:t>
          </a:r>
          <a:r>
            <a:rPr lang="en-US" dirty="0" err="1" smtClean="0"/>
            <a:t>strategi</a:t>
          </a:r>
          <a:r>
            <a:rPr lang="en-US" dirty="0" smtClean="0"/>
            <a:t> </a:t>
          </a:r>
          <a:endParaRPr lang="en-US" dirty="0"/>
        </a:p>
      </dgm:t>
    </dgm:pt>
    <dgm:pt modelId="{4BEA42C2-BDBA-4F40-9F1E-6C83BC79CDC2}" type="parTrans" cxnId="{447FEB7D-EE15-46E7-A55A-D790DA0C04FA}">
      <dgm:prSet/>
      <dgm:spPr/>
      <dgm:t>
        <a:bodyPr/>
        <a:lstStyle/>
        <a:p>
          <a:endParaRPr lang="en-US"/>
        </a:p>
      </dgm:t>
    </dgm:pt>
    <dgm:pt modelId="{0D1644B4-3085-46FF-851D-95BBC6C2B724}" type="sibTrans" cxnId="{447FEB7D-EE15-46E7-A55A-D790DA0C04FA}">
      <dgm:prSet/>
      <dgm:spPr/>
      <dgm:t>
        <a:bodyPr/>
        <a:lstStyle/>
        <a:p>
          <a:endParaRPr lang="en-US"/>
        </a:p>
      </dgm:t>
    </dgm:pt>
    <dgm:pt modelId="{FB1FC365-5860-4359-84EF-9F6326683D7A}">
      <dgm:prSet/>
      <dgm:spPr/>
      <dgm:t>
        <a:bodyPr/>
        <a:lstStyle/>
        <a:p>
          <a:pPr rtl="0"/>
          <a:r>
            <a:rPr lang="en-US" dirty="0" err="1" smtClean="0"/>
            <a:t>Penerapan</a:t>
          </a:r>
          <a:r>
            <a:rPr lang="en-US" dirty="0" smtClean="0"/>
            <a:t>  </a:t>
          </a:r>
          <a:r>
            <a:rPr lang="en-US" dirty="0" err="1" smtClean="0"/>
            <a:t>strategi</a:t>
          </a:r>
          <a:endParaRPr lang="en-US" dirty="0" smtClean="0"/>
        </a:p>
      </dgm:t>
    </dgm:pt>
    <dgm:pt modelId="{2A83AC4A-688E-4CC0-92C4-3FE4238B5ABA}" type="parTrans" cxnId="{D15006A0-7639-45D5-9FEC-2A265F18D470}">
      <dgm:prSet/>
      <dgm:spPr/>
      <dgm:t>
        <a:bodyPr/>
        <a:lstStyle/>
        <a:p>
          <a:endParaRPr lang="en-US"/>
        </a:p>
      </dgm:t>
    </dgm:pt>
    <dgm:pt modelId="{83062569-3677-4A91-BDA3-67ED21FA9266}" type="sibTrans" cxnId="{D15006A0-7639-45D5-9FEC-2A265F18D470}">
      <dgm:prSet/>
      <dgm:spPr/>
      <dgm:t>
        <a:bodyPr/>
        <a:lstStyle/>
        <a:p>
          <a:endParaRPr lang="en-US"/>
        </a:p>
      </dgm:t>
    </dgm:pt>
    <dgm:pt modelId="{B84DE04D-184B-430D-BA2C-C311121FE9DE}">
      <dgm:prSet/>
      <dgm:spPr/>
      <dgm:t>
        <a:bodyPr/>
        <a:lstStyle/>
        <a:p>
          <a:pPr rtl="0"/>
          <a:r>
            <a:rPr lang="en-US" dirty="0" err="1" smtClean="0"/>
            <a:t>Menetaapkan</a:t>
          </a:r>
          <a:r>
            <a:rPr lang="en-US" dirty="0" smtClean="0"/>
            <a:t> </a:t>
          </a:r>
          <a:r>
            <a:rPr lang="en-US" dirty="0" err="1" smtClean="0"/>
            <a:t>tujuan</a:t>
          </a:r>
          <a:r>
            <a:rPr lang="en-US" dirty="0" smtClean="0"/>
            <a:t> </a:t>
          </a:r>
          <a:endParaRPr lang="en-US" dirty="0"/>
        </a:p>
      </dgm:t>
    </dgm:pt>
    <dgm:pt modelId="{A6CF42CD-DCE3-46B3-BBCA-9CF3E97578AF}" type="sibTrans" cxnId="{9518CC91-544E-497E-82D4-9E2FE5057582}">
      <dgm:prSet/>
      <dgm:spPr/>
      <dgm:t>
        <a:bodyPr/>
        <a:lstStyle/>
        <a:p>
          <a:endParaRPr lang="en-US"/>
        </a:p>
      </dgm:t>
    </dgm:pt>
    <dgm:pt modelId="{4FC3BF24-69A7-41D3-916A-8AA1594DCFBC}" type="parTrans" cxnId="{9518CC91-544E-497E-82D4-9E2FE5057582}">
      <dgm:prSet/>
      <dgm:spPr/>
      <dgm:t>
        <a:bodyPr/>
        <a:lstStyle/>
        <a:p>
          <a:endParaRPr lang="en-US"/>
        </a:p>
      </dgm:t>
    </dgm:pt>
    <dgm:pt modelId="{25A91A67-34A1-4A44-AFEE-2D05ECD6D86B}" type="pres">
      <dgm:prSet presAssocID="{3DD2B7BE-410E-4E5B-A405-B6DAC4D409D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C12EDF-A0D3-4505-989F-BF00453227CD}" type="pres">
      <dgm:prSet presAssocID="{EF23CB7B-1434-4EA3-824B-E436FB608022}" presName="root" presStyleCnt="0"/>
      <dgm:spPr/>
    </dgm:pt>
    <dgm:pt modelId="{657453A7-3AA8-43BE-92D7-EBEC16CA3552}" type="pres">
      <dgm:prSet presAssocID="{EF23CB7B-1434-4EA3-824B-E436FB608022}" presName="rootComposite" presStyleCnt="0"/>
      <dgm:spPr/>
    </dgm:pt>
    <dgm:pt modelId="{CCB4C965-C409-4F36-9A6B-5322E09361A4}" type="pres">
      <dgm:prSet presAssocID="{EF23CB7B-1434-4EA3-824B-E436FB608022}" presName="rootText" presStyleLbl="node1" presStyleIdx="0" presStyleCnt="2"/>
      <dgm:spPr/>
      <dgm:t>
        <a:bodyPr/>
        <a:lstStyle/>
        <a:p>
          <a:endParaRPr lang="en-US"/>
        </a:p>
      </dgm:t>
    </dgm:pt>
    <dgm:pt modelId="{32896612-C90C-4C58-89B4-9B3D41E9E652}" type="pres">
      <dgm:prSet presAssocID="{EF23CB7B-1434-4EA3-824B-E436FB608022}" presName="rootConnector" presStyleLbl="node1" presStyleIdx="0" presStyleCnt="2"/>
      <dgm:spPr/>
      <dgm:t>
        <a:bodyPr/>
        <a:lstStyle/>
        <a:p>
          <a:endParaRPr lang="en-US"/>
        </a:p>
      </dgm:t>
    </dgm:pt>
    <dgm:pt modelId="{C5BFD2DE-1631-4BA1-87B5-BBDE6CBA1D12}" type="pres">
      <dgm:prSet presAssocID="{EF23CB7B-1434-4EA3-824B-E436FB608022}" presName="childShape" presStyleCnt="0"/>
      <dgm:spPr/>
    </dgm:pt>
    <dgm:pt modelId="{558E611D-9D60-4F52-8B41-4BD081B65493}" type="pres">
      <dgm:prSet presAssocID="{DCF7A9E5-F8BA-4095-8378-9E096D57F097}" presName="root" presStyleCnt="0"/>
      <dgm:spPr/>
    </dgm:pt>
    <dgm:pt modelId="{380ACE2E-5554-459B-A201-A362C7413637}" type="pres">
      <dgm:prSet presAssocID="{DCF7A9E5-F8BA-4095-8378-9E096D57F097}" presName="rootComposite" presStyleCnt="0"/>
      <dgm:spPr/>
    </dgm:pt>
    <dgm:pt modelId="{40E4751B-18D8-4E39-8B01-EA4DDEAA313E}" type="pres">
      <dgm:prSet presAssocID="{DCF7A9E5-F8BA-4095-8378-9E096D57F097}" presName="rootText" presStyleLbl="node1" presStyleIdx="1" presStyleCnt="2"/>
      <dgm:spPr/>
      <dgm:t>
        <a:bodyPr/>
        <a:lstStyle/>
        <a:p>
          <a:endParaRPr lang="en-US"/>
        </a:p>
      </dgm:t>
    </dgm:pt>
    <dgm:pt modelId="{57D0A4F5-F54D-47CF-9151-03D9E548C870}" type="pres">
      <dgm:prSet presAssocID="{DCF7A9E5-F8BA-4095-8378-9E096D57F097}" presName="rootConnector" presStyleLbl="node1" presStyleIdx="1" presStyleCnt="2"/>
      <dgm:spPr/>
      <dgm:t>
        <a:bodyPr/>
        <a:lstStyle/>
        <a:p>
          <a:endParaRPr lang="en-US"/>
        </a:p>
      </dgm:t>
    </dgm:pt>
    <dgm:pt modelId="{4F86DBC8-CDF5-4237-9638-CCC1CF28A57E}" type="pres">
      <dgm:prSet presAssocID="{DCF7A9E5-F8BA-4095-8378-9E096D57F097}" presName="childShape" presStyleCnt="0"/>
      <dgm:spPr/>
    </dgm:pt>
    <dgm:pt modelId="{3021B018-8F3E-489F-BC34-2FCD02876C5D}" type="pres">
      <dgm:prSet presAssocID="{4BEA42C2-BDBA-4F40-9F1E-6C83BC79CDC2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6E7836C-BEC5-4686-ADDB-84E717AAC145}" type="pres">
      <dgm:prSet presAssocID="{1C3639C4-F051-4232-AA15-ECA3627F9134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BD73C-C2C9-498A-B5CF-9F669CFE1219}" type="pres">
      <dgm:prSet presAssocID="{2A83AC4A-688E-4CC0-92C4-3FE4238B5ABA}" presName="Name13" presStyleLbl="parChTrans1D2" presStyleIdx="1" presStyleCnt="2"/>
      <dgm:spPr/>
      <dgm:t>
        <a:bodyPr/>
        <a:lstStyle/>
        <a:p>
          <a:endParaRPr lang="en-US"/>
        </a:p>
      </dgm:t>
    </dgm:pt>
    <dgm:pt modelId="{83056598-468E-41DE-AAD9-44320B07D7F7}" type="pres">
      <dgm:prSet presAssocID="{FB1FC365-5860-4359-84EF-9F6326683D7A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5006A0-7639-45D5-9FEC-2A265F18D470}" srcId="{DCF7A9E5-F8BA-4095-8378-9E096D57F097}" destId="{FB1FC365-5860-4359-84EF-9F6326683D7A}" srcOrd="1" destOrd="0" parTransId="{2A83AC4A-688E-4CC0-92C4-3FE4238B5ABA}" sibTransId="{83062569-3677-4A91-BDA3-67ED21FA9266}"/>
    <dgm:cxn modelId="{9371C52F-A588-4D2D-9AA0-9A80B0928140}" type="presOf" srcId="{EF23CB7B-1434-4EA3-824B-E436FB608022}" destId="{32896612-C90C-4C58-89B4-9B3D41E9E652}" srcOrd="1" destOrd="0" presId="urn:microsoft.com/office/officeart/2005/8/layout/hierarchy3"/>
    <dgm:cxn modelId="{7DC198EB-4AF7-405A-B637-BC7F46F15643}" type="presOf" srcId="{DCF7A9E5-F8BA-4095-8378-9E096D57F097}" destId="{57D0A4F5-F54D-47CF-9151-03D9E548C870}" srcOrd="1" destOrd="0" presId="urn:microsoft.com/office/officeart/2005/8/layout/hierarchy3"/>
    <dgm:cxn modelId="{447FEB7D-EE15-46E7-A55A-D790DA0C04FA}" srcId="{DCF7A9E5-F8BA-4095-8378-9E096D57F097}" destId="{1C3639C4-F051-4232-AA15-ECA3627F9134}" srcOrd="0" destOrd="0" parTransId="{4BEA42C2-BDBA-4F40-9F1E-6C83BC79CDC2}" sibTransId="{0D1644B4-3085-46FF-851D-95BBC6C2B724}"/>
    <dgm:cxn modelId="{9678A7F8-D19C-4C6A-BE37-04B44B22D4C3}" type="presOf" srcId="{DCF7A9E5-F8BA-4095-8378-9E096D57F097}" destId="{40E4751B-18D8-4E39-8B01-EA4DDEAA313E}" srcOrd="0" destOrd="0" presId="urn:microsoft.com/office/officeart/2005/8/layout/hierarchy3"/>
    <dgm:cxn modelId="{DDA9DBFD-D221-4DF1-A6B4-B5CD478FB882}" type="presOf" srcId="{4BEA42C2-BDBA-4F40-9F1E-6C83BC79CDC2}" destId="{3021B018-8F3E-489F-BC34-2FCD02876C5D}" srcOrd="0" destOrd="0" presId="urn:microsoft.com/office/officeart/2005/8/layout/hierarchy3"/>
    <dgm:cxn modelId="{C58F8B88-CA89-435D-B328-A668B37DB8CC}" srcId="{3DD2B7BE-410E-4E5B-A405-B6DAC4D409DF}" destId="{EF23CB7B-1434-4EA3-824B-E436FB608022}" srcOrd="0" destOrd="0" parTransId="{DC13E72C-FA2F-4AE4-AE89-ECB0FED6DEB8}" sibTransId="{FA24BAD5-A932-4515-A307-2E4E377B9E83}"/>
    <dgm:cxn modelId="{9518CC91-544E-497E-82D4-9E2FE5057582}" srcId="{1C3639C4-F051-4232-AA15-ECA3627F9134}" destId="{B84DE04D-184B-430D-BA2C-C311121FE9DE}" srcOrd="0" destOrd="0" parTransId="{4FC3BF24-69A7-41D3-916A-8AA1594DCFBC}" sibTransId="{A6CF42CD-DCE3-46B3-BBCA-9CF3E97578AF}"/>
    <dgm:cxn modelId="{CA316589-67CC-4354-99EA-D3C2090A8171}" srcId="{3DD2B7BE-410E-4E5B-A405-B6DAC4D409DF}" destId="{DCF7A9E5-F8BA-4095-8378-9E096D57F097}" srcOrd="1" destOrd="0" parTransId="{CCDEE9C0-33F6-4D14-9C56-973F2491F461}" sibTransId="{2333F783-670E-4BA3-A242-06EB1FCAB09F}"/>
    <dgm:cxn modelId="{695DA129-5FDC-4B69-B522-4C068AD3EEE5}" type="presOf" srcId="{3DD2B7BE-410E-4E5B-A405-B6DAC4D409DF}" destId="{25A91A67-34A1-4A44-AFEE-2D05ECD6D86B}" srcOrd="0" destOrd="0" presId="urn:microsoft.com/office/officeart/2005/8/layout/hierarchy3"/>
    <dgm:cxn modelId="{7567BE9D-4146-48F4-8227-21A4E8A8B201}" type="presOf" srcId="{FB1FC365-5860-4359-84EF-9F6326683D7A}" destId="{83056598-468E-41DE-AAD9-44320B07D7F7}" srcOrd="0" destOrd="0" presId="urn:microsoft.com/office/officeart/2005/8/layout/hierarchy3"/>
    <dgm:cxn modelId="{8F14A889-247F-4F1B-896E-E91D31A4C09D}" type="presOf" srcId="{2A83AC4A-688E-4CC0-92C4-3FE4238B5ABA}" destId="{45CBD73C-C2C9-498A-B5CF-9F669CFE1219}" srcOrd="0" destOrd="0" presId="urn:microsoft.com/office/officeart/2005/8/layout/hierarchy3"/>
    <dgm:cxn modelId="{80C50F59-29EB-4112-B4ED-DB64FF1A510B}" type="presOf" srcId="{EF23CB7B-1434-4EA3-824B-E436FB608022}" destId="{CCB4C965-C409-4F36-9A6B-5322E09361A4}" srcOrd="0" destOrd="0" presId="urn:microsoft.com/office/officeart/2005/8/layout/hierarchy3"/>
    <dgm:cxn modelId="{BFCBCC84-DCA9-4893-A8E2-9597A0765F4B}" type="presOf" srcId="{1C3639C4-F051-4232-AA15-ECA3627F9134}" destId="{E6E7836C-BEC5-4686-ADDB-84E717AAC145}" srcOrd="0" destOrd="0" presId="urn:microsoft.com/office/officeart/2005/8/layout/hierarchy3"/>
    <dgm:cxn modelId="{1FDD0E4E-7F94-403F-B082-06BB95F108EC}" type="presOf" srcId="{B84DE04D-184B-430D-BA2C-C311121FE9DE}" destId="{E6E7836C-BEC5-4686-ADDB-84E717AAC145}" srcOrd="0" destOrd="1" presId="urn:microsoft.com/office/officeart/2005/8/layout/hierarchy3"/>
    <dgm:cxn modelId="{6DAC4E60-CBB5-4C6A-A734-BE3CB96126C2}" type="presParOf" srcId="{25A91A67-34A1-4A44-AFEE-2D05ECD6D86B}" destId="{67C12EDF-A0D3-4505-989F-BF00453227CD}" srcOrd="0" destOrd="0" presId="urn:microsoft.com/office/officeart/2005/8/layout/hierarchy3"/>
    <dgm:cxn modelId="{D1E90952-7FD4-4E94-8B97-4D1C422AB75B}" type="presParOf" srcId="{67C12EDF-A0D3-4505-989F-BF00453227CD}" destId="{657453A7-3AA8-43BE-92D7-EBEC16CA3552}" srcOrd="0" destOrd="0" presId="urn:microsoft.com/office/officeart/2005/8/layout/hierarchy3"/>
    <dgm:cxn modelId="{B44D9294-FBD8-4DEA-A963-32E1AFAB6685}" type="presParOf" srcId="{657453A7-3AA8-43BE-92D7-EBEC16CA3552}" destId="{CCB4C965-C409-4F36-9A6B-5322E09361A4}" srcOrd="0" destOrd="0" presId="urn:microsoft.com/office/officeart/2005/8/layout/hierarchy3"/>
    <dgm:cxn modelId="{8D37849F-5AE2-470B-A0BB-264850331D24}" type="presParOf" srcId="{657453A7-3AA8-43BE-92D7-EBEC16CA3552}" destId="{32896612-C90C-4C58-89B4-9B3D41E9E652}" srcOrd="1" destOrd="0" presId="urn:microsoft.com/office/officeart/2005/8/layout/hierarchy3"/>
    <dgm:cxn modelId="{13FE35ED-E8AF-4389-B346-E9422D1F840B}" type="presParOf" srcId="{67C12EDF-A0D3-4505-989F-BF00453227CD}" destId="{C5BFD2DE-1631-4BA1-87B5-BBDE6CBA1D12}" srcOrd="1" destOrd="0" presId="urn:microsoft.com/office/officeart/2005/8/layout/hierarchy3"/>
    <dgm:cxn modelId="{00C743E9-C304-450B-9BD1-EC924C53B2D6}" type="presParOf" srcId="{25A91A67-34A1-4A44-AFEE-2D05ECD6D86B}" destId="{558E611D-9D60-4F52-8B41-4BD081B65493}" srcOrd="1" destOrd="0" presId="urn:microsoft.com/office/officeart/2005/8/layout/hierarchy3"/>
    <dgm:cxn modelId="{E5FED9FC-EDC8-42CB-BEB9-38F2605C8035}" type="presParOf" srcId="{558E611D-9D60-4F52-8B41-4BD081B65493}" destId="{380ACE2E-5554-459B-A201-A362C7413637}" srcOrd="0" destOrd="0" presId="urn:microsoft.com/office/officeart/2005/8/layout/hierarchy3"/>
    <dgm:cxn modelId="{57820F3E-C0D4-4F8A-921B-0D6447DF17FF}" type="presParOf" srcId="{380ACE2E-5554-459B-A201-A362C7413637}" destId="{40E4751B-18D8-4E39-8B01-EA4DDEAA313E}" srcOrd="0" destOrd="0" presId="urn:microsoft.com/office/officeart/2005/8/layout/hierarchy3"/>
    <dgm:cxn modelId="{654524F9-1753-40D2-A37D-32EB189133A5}" type="presParOf" srcId="{380ACE2E-5554-459B-A201-A362C7413637}" destId="{57D0A4F5-F54D-47CF-9151-03D9E548C870}" srcOrd="1" destOrd="0" presId="urn:microsoft.com/office/officeart/2005/8/layout/hierarchy3"/>
    <dgm:cxn modelId="{651C6350-5161-48EB-B984-73A7278541A6}" type="presParOf" srcId="{558E611D-9D60-4F52-8B41-4BD081B65493}" destId="{4F86DBC8-CDF5-4237-9638-CCC1CF28A57E}" srcOrd="1" destOrd="0" presId="urn:microsoft.com/office/officeart/2005/8/layout/hierarchy3"/>
    <dgm:cxn modelId="{E3BB6120-6C5A-4543-B8B2-E414A6FDDC6F}" type="presParOf" srcId="{4F86DBC8-CDF5-4237-9638-CCC1CF28A57E}" destId="{3021B018-8F3E-489F-BC34-2FCD02876C5D}" srcOrd="0" destOrd="0" presId="urn:microsoft.com/office/officeart/2005/8/layout/hierarchy3"/>
    <dgm:cxn modelId="{32C0BECD-BAA7-44DA-B13C-9C992ACEB9EF}" type="presParOf" srcId="{4F86DBC8-CDF5-4237-9638-CCC1CF28A57E}" destId="{E6E7836C-BEC5-4686-ADDB-84E717AAC145}" srcOrd="1" destOrd="0" presId="urn:microsoft.com/office/officeart/2005/8/layout/hierarchy3"/>
    <dgm:cxn modelId="{950FC6F7-E83A-48CB-8881-FDAA3A596FAF}" type="presParOf" srcId="{4F86DBC8-CDF5-4237-9638-CCC1CF28A57E}" destId="{45CBD73C-C2C9-498A-B5CF-9F669CFE1219}" srcOrd="2" destOrd="0" presId="urn:microsoft.com/office/officeart/2005/8/layout/hierarchy3"/>
    <dgm:cxn modelId="{78765BC5-0C9E-4534-BAE2-CC344F43D503}" type="presParOf" srcId="{4F86DBC8-CDF5-4237-9638-CCC1CF28A57E}" destId="{83056598-468E-41DE-AAD9-44320B07D7F7}" srcOrd="3" destOrd="0" presId="urn:microsoft.com/office/officeart/2005/8/layout/hierarchy3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B8F09D-7281-4086-BC8B-F98D9F50351C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23A6B8-2AE3-4C2F-AECC-47C4CDF9C405}">
      <dgm:prSet/>
      <dgm:spPr/>
      <dgm:t>
        <a:bodyPr/>
        <a:lstStyle/>
        <a:p>
          <a:pPr rtl="0"/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diketahui</a:t>
          </a:r>
          <a:r>
            <a:rPr lang="en-US" dirty="0" smtClean="0"/>
            <a:t> </a:t>
          </a:r>
          <a:r>
            <a:rPr lang="en-US" dirty="0" err="1" smtClean="0"/>
            <a:t>apakah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telah</a:t>
          </a:r>
          <a:r>
            <a:rPr lang="en-US" dirty="0" smtClean="0"/>
            <a:t> </a:t>
          </a:r>
          <a:r>
            <a:rPr lang="en-US" dirty="0" err="1" smtClean="0"/>
            <a:t>terlaksana</a:t>
          </a:r>
          <a:r>
            <a:rPr lang="en-US" dirty="0" smtClean="0"/>
            <a:t> </a:t>
          </a:r>
          <a:r>
            <a:rPr lang="en-US" dirty="0" err="1" smtClean="0"/>
            <a:t>sesuai</a:t>
          </a:r>
          <a:r>
            <a:rPr lang="en-US" dirty="0" smtClean="0"/>
            <a:t> </a:t>
          </a:r>
          <a:r>
            <a:rPr lang="en-US" dirty="0" err="1" smtClean="0"/>
            <a:t>standart</a:t>
          </a:r>
          <a:r>
            <a:rPr lang="en-US" dirty="0" smtClean="0"/>
            <a:t> </a:t>
          </a:r>
          <a:endParaRPr lang="en-US" dirty="0"/>
        </a:p>
      </dgm:t>
    </dgm:pt>
    <dgm:pt modelId="{2BE88CE1-9DC0-41DE-917A-E0ED15096F76}" type="parTrans" cxnId="{4F7ECE72-4193-4CFF-98FF-45D056EC5CB8}">
      <dgm:prSet/>
      <dgm:spPr/>
      <dgm:t>
        <a:bodyPr/>
        <a:lstStyle/>
        <a:p>
          <a:endParaRPr lang="en-US"/>
        </a:p>
      </dgm:t>
    </dgm:pt>
    <dgm:pt modelId="{F9DAC344-8731-4146-BC49-BD8F6D6C14BA}" type="sibTrans" cxnId="{4F7ECE72-4193-4CFF-98FF-45D056EC5CB8}">
      <dgm:prSet/>
      <dgm:spPr/>
      <dgm:t>
        <a:bodyPr/>
        <a:lstStyle/>
        <a:p>
          <a:endParaRPr lang="en-US"/>
        </a:p>
      </dgm:t>
    </dgm:pt>
    <dgm:pt modelId="{FD3134EE-9E89-4FE3-90E7-A43BFC047F04}">
      <dgm:prSet/>
      <dgm:spPr/>
      <dgm:t>
        <a:bodyPr/>
        <a:lstStyle/>
        <a:p>
          <a:pPr rtl="0"/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diketahui</a:t>
          </a:r>
          <a:r>
            <a:rPr lang="en-US" dirty="0" smtClean="0"/>
            <a:t> </a:t>
          </a:r>
          <a:r>
            <a:rPr lang="en-US" dirty="0" err="1" smtClean="0"/>
            <a:t>adanya</a:t>
          </a:r>
          <a:r>
            <a:rPr lang="en-US" dirty="0" smtClean="0"/>
            <a:t> </a:t>
          </a:r>
          <a:r>
            <a:rPr lang="en-US" dirty="0" err="1" smtClean="0"/>
            <a:t>penyimpangan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pengetahuan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pengertian</a:t>
          </a:r>
          <a:r>
            <a:rPr lang="en-US" dirty="0" smtClean="0"/>
            <a:t> </a:t>
          </a:r>
          <a:r>
            <a:rPr lang="en-US" dirty="0" err="1" smtClean="0"/>
            <a:t>staf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pelaksanaan</a:t>
          </a:r>
          <a:r>
            <a:rPr lang="en-US" dirty="0" smtClean="0"/>
            <a:t> </a:t>
          </a:r>
          <a:r>
            <a:rPr lang="en-US" dirty="0" err="1" smtClean="0"/>
            <a:t>tugasnya</a:t>
          </a:r>
          <a:r>
            <a:rPr lang="en-US" dirty="0" smtClean="0"/>
            <a:t> </a:t>
          </a:r>
          <a:endParaRPr lang="en-US" dirty="0"/>
        </a:p>
      </dgm:t>
    </dgm:pt>
    <dgm:pt modelId="{F5640914-69AF-4AA9-A84C-991CDFFB65C3}" type="parTrans" cxnId="{02DA30F3-7D70-470F-90C1-C569D8D9AA74}">
      <dgm:prSet/>
      <dgm:spPr/>
      <dgm:t>
        <a:bodyPr/>
        <a:lstStyle/>
        <a:p>
          <a:endParaRPr lang="en-US"/>
        </a:p>
      </dgm:t>
    </dgm:pt>
    <dgm:pt modelId="{6A931849-D7B5-472C-9B18-37604449713D}" type="sibTrans" cxnId="{02DA30F3-7D70-470F-90C1-C569D8D9AA74}">
      <dgm:prSet/>
      <dgm:spPr/>
      <dgm:t>
        <a:bodyPr/>
        <a:lstStyle/>
        <a:p>
          <a:endParaRPr lang="en-US"/>
        </a:p>
      </dgm:t>
    </dgm:pt>
    <dgm:pt modelId="{9B324902-E3EC-4120-956C-AC95F1CFC431}">
      <dgm:prSet/>
      <dgm:spPr/>
      <dgm:t>
        <a:bodyPr/>
        <a:lstStyle/>
        <a:p>
          <a:pPr rtl="0"/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diketahui</a:t>
          </a:r>
          <a:r>
            <a:rPr lang="en-US" dirty="0" smtClean="0"/>
            <a:t> </a:t>
          </a:r>
          <a:r>
            <a:rPr lang="en-US" dirty="0" err="1" smtClean="0"/>
            <a:t>apakah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sumberdaya</a:t>
          </a:r>
          <a:r>
            <a:rPr lang="en-US" dirty="0" smtClean="0"/>
            <a:t> </a:t>
          </a:r>
          <a:r>
            <a:rPr lang="en-US" dirty="0" err="1" smtClean="0"/>
            <a:t>dipergunakan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benar</a:t>
          </a:r>
          <a:endParaRPr lang="en-US" dirty="0"/>
        </a:p>
      </dgm:t>
    </dgm:pt>
    <dgm:pt modelId="{0D8370D7-3E33-4B29-90E0-9253BCABCFC3}" type="parTrans" cxnId="{E67471AD-0BD5-4027-A259-809E150633E9}">
      <dgm:prSet/>
      <dgm:spPr/>
      <dgm:t>
        <a:bodyPr/>
        <a:lstStyle/>
        <a:p>
          <a:endParaRPr lang="en-US"/>
        </a:p>
      </dgm:t>
    </dgm:pt>
    <dgm:pt modelId="{1542121B-73CA-4390-B404-F4B4170AB3E0}" type="sibTrans" cxnId="{E67471AD-0BD5-4027-A259-809E150633E9}">
      <dgm:prSet/>
      <dgm:spPr/>
      <dgm:t>
        <a:bodyPr/>
        <a:lstStyle/>
        <a:p>
          <a:endParaRPr lang="en-US"/>
        </a:p>
      </dgm:t>
    </dgm:pt>
    <dgm:pt modelId="{47D63388-1A4F-49C3-82BF-871DC2F0F27F}">
      <dgm:prSet/>
      <dgm:spPr/>
      <dgm:t>
        <a:bodyPr/>
        <a:lstStyle/>
        <a:p>
          <a:pPr rtl="0"/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diketahui</a:t>
          </a:r>
          <a:r>
            <a:rPr lang="en-US" dirty="0" smtClean="0"/>
            <a:t> </a:t>
          </a:r>
          <a:r>
            <a:rPr lang="en-US" dirty="0" err="1" smtClean="0"/>
            <a:t>staf</a:t>
          </a:r>
          <a:r>
            <a:rPr lang="en-US" dirty="0" smtClean="0"/>
            <a:t> yang </a:t>
          </a:r>
          <a:r>
            <a:rPr lang="en-US" dirty="0" err="1" smtClean="0"/>
            <a:t>perlu</a:t>
          </a:r>
          <a:r>
            <a:rPr lang="en-US" dirty="0" smtClean="0"/>
            <a:t> </a:t>
          </a:r>
          <a:r>
            <a:rPr lang="en-US" dirty="0" err="1" smtClean="0"/>
            <a:t>diberikan</a:t>
          </a:r>
          <a:r>
            <a:rPr lang="en-US" dirty="0" smtClean="0"/>
            <a:t> </a:t>
          </a:r>
          <a:r>
            <a:rPr lang="en-US" dirty="0" err="1" smtClean="0"/>
            <a:t>penghargaan</a:t>
          </a:r>
          <a:r>
            <a:rPr lang="en-US" dirty="0" smtClean="0"/>
            <a:t>, </a:t>
          </a:r>
          <a:r>
            <a:rPr lang="en-US" dirty="0" err="1" smtClean="0"/>
            <a:t>promosi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latihan</a:t>
          </a:r>
          <a:r>
            <a:rPr lang="en-US" dirty="0" smtClean="0"/>
            <a:t> </a:t>
          </a:r>
          <a:r>
            <a:rPr lang="en-US" dirty="0" err="1" smtClean="0"/>
            <a:t>lanjut</a:t>
          </a:r>
          <a:r>
            <a:rPr lang="en-US" dirty="0" smtClean="0"/>
            <a:t> </a:t>
          </a:r>
          <a:endParaRPr lang="en-US" dirty="0"/>
        </a:p>
      </dgm:t>
    </dgm:pt>
    <dgm:pt modelId="{FB52699C-FBB4-4DF9-80FD-4CE578E9E8FD}" type="parTrans" cxnId="{1EF7B9CC-7587-4A28-A019-A9482C7661A5}">
      <dgm:prSet/>
      <dgm:spPr/>
      <dgm:t>
        <a:bodyPr/>
        <a:lstStyle/>
        <a:p>
          <a:endParaRPr lang="en-US"/>
        </a:p>
      </dgm:t>
    </dgm:pt>
    <dgm:pt modelId="{613F0DCE-6D63-4F5D-992C-7B69B8905E40}" type="sibTrans" cxnId="{1EF7B9CC-7587-4A28-A019-A9482C7661A5}">
      <dgm:prSet/>
      <dgm:spPr/>
      <dgm:t>
        <a:bodyPr/>
        <a:lstStyle/>
        <a:p>
          <a:endParaRPr lang="en-US"/>
        </a:p>
      </dgm:t>
    </dgm:pt>
    <dgm:pt modelId="{75E8A927-12E5-49CF-A8DC-EA1C4479B20C}" type="pres">
      <dgm:prSet presAssocID="{D1B8F09D-7281-4086-BC8B-F98D9F5035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011495D4-13E3-4346-9C92-3E0D320C4E2A}" type="pres">
      <dgm:prSet presAssocID="{8E23A6B8-2AE3-4C2F-AECC-47C4CDF9C405}" presName="circle1" presStyleLbl="node1" presStyleIdx="0" presStyleCnt="4"/>
      <dgm:spPr/>
    </dgm:pt>
    <dgm:pt modelId="{7CB4E720-A55C-48B7-AE03-CCBEE61F7357}" type="pres">
      <dgm:prSet presAssocID="{8E23A6B8-2AE3-4C2F-AECC-47C4CDF9C405}" presName="space" presStyleCnt="0"/>
      <dgm:spPr/>
    </dgm:pt>
    <dgm:pt modelId="{78C6CA87-9640-48F6-96E9-39578EB04209}" type="pres">
      <dgm:prSet presAssocID="{8E23A6B8-2AE3-4C2F-AECC-47C4CDF9C405}" presName="rect1" presStyleLbl="alignAcc1" presStyleIdx="0" presStyleCnt="4"/>
      <dgm:spPr/>
      <dgm:t>
        <a:bodyPr/>
        <a:lstStyle/>
        <a:p>
          <a:endParaRPr lang="en-ID"/>
        </a:p>
      </dgm:t>
    </dgm:pt>
    <dgm:pt modelId="{92ACCBAB-30B2-41A5-8D1F-74096CA7FB41}" type="pres">
      <dgm:prSet presAssocID="{FD3134EE-9E89-4FE3-90E7-A43BFC047F04}" presName="vertSpace2" presStyleLbl="node1" presStyleIdx="0" presStyleCnt="4"/>
      <dgm:spPr/>
    </dgm:pt>
    <dgm:pt modelId="{195BC2D2-A6AA-4DC9-8019-44811E5DAA91}" type="pres">
      <dgm:prSet presAssocID="{FD3134EE-9E89-4FE3-90E7-A43BFC047F04}" presName="circle2" presStyleLbl="node1" presStyleIdx="1" presStyleCnt="4"/>
      <dgm:spPr/>
    </dgm:pt>
    <dgm:pt modelId="{3187D213-5D2D-4840-8908-66FD15EEF983}" type="pres">
      <dgm:prSet presAssocID="{FD3134EE-9E89-4FE3-90E7-A43BFC047F04}" presName="rect2" presStyleLbl="alignAcc1" presStyleIdx="1" presStyleCnt="4"/>
      <dgm:spPr/>
      <dgm:t>
        <a:bodyPr/>
        <a:lstStyle/>
        <a:p>
          <a:endParaRPr lang="en-ID"/>
        </a:p>
      </dgm:t>
    </dgm:pt>
    <dgm:pt modelId="{1C97C67D-9B9C-4052-B71A-0BCAF2A64462}" type="pres">
      <dgm:prSet presAssocID="{9B324902-E3EC-4120-956C-AC95F1CFC431}" presName="vertSpace3" presStyleLbl="node1" presStyleIdx="1" presStyleCnt="4"/>
      <dgm:spPr/>
    </dgm:pt>
    <dgm:pt modelId="{E775BBB3-6778-4081-8942-328CEAC9E56B}" type="pres">
      <dgm:prSet presAssocID="{9B324902-E3EC-4120-956C-AC95F1CFC431}" presName="circle3" presStyleLbl="node1" presStyleIdx="2" presStyleCnt="4"/>
      <dgm:spPr/>
    </dgm:pt>
    <dgm:pt modelId="{0A42CCCD-B353-499F-A2F1-F1B548E568F0}" type="pres">
      <dgm:prSet presAssocID="{9B324902-E3EC-4120-956C-AC95F1CFC431}" presName="rect3" presStyleLbl="alignAcc1" presStyleIdx="2" presStyleCnt="4"/>
      <dgm:spPr/>
      <dgm:t>
        <a:bodyPr/>
        <a:lstStyle/>
        <a:p>
          <a:endParaRPr lang="en-ID"/>
        </a:p>
      </dgm:t>
    </dgm:pt>
    <dgm:pt modelId="{3985E042-4FA1-44A1-8DA9-6E5F128B6671}" type="pres">
      <dgm:prSet presAssocID="{47D63388-1A4F-49C3-82BF-871DC2F0F27F}" presName="vertSpace4" presStyleLbl="node1" presStyleIdx="2" presStyleCnt="4"/>
      <dgm:spPr/>
    </dgm:pt>
    <dgm:pt modelId="{43C52F19-D7B7-4B5F-AABC-A6BD24CA8D7E}" type="pres">
      <dgm:prSet presAssocID="{47D63388-1A4F-49C3-82BF-871DC2F0F27F}" presName="circle4" presStyleLbl="node1" presStyleIdx="3" presStyleCnt="4"/>
      <dgm:spPr/>
    </dgm:pt>
    <dgm:pt modelId="{1269C71A-B218-4564-BE6C-BEBF354B55BC}" type="pres">
      <dgm:prSet presAssocID="{47D63388-1A4F-49C3-82BF-871DC2F0F27F}" presName="rect4" presStyleLbl="alignAcc1" presStyleIdx="3" presStyleCnt="4"/>
      <dgm:spPr/>
      <dgm:t>
        <a:bodyPr/>
        <a:lstStyle/>
        <a:p>
          <a:endParaRPr lang="en-ID"/>
        </a:p>
      </dgm:t>
    </dgm:pt>
    <dgm:pt modelId="{895BDB9A-7D24-4029-8DD2-17E5E1F12D22}" type="pres">
      <dgm:prSet presAssocID="{8E23A6B8-2AE3-4C2F-AECC-47C4CDF9C405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5B6CB123-5C48-4666-8DB4-43DA07D7D9C6}" type="pres">
      <dgm:prSet presAssocID="{FD3134EE-9E89-4FE3-90E7-A43BFC047F04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8DEC2A19-1491-424B-B3F8-02FD63F83A45}" type="pres">
      <dgm:prSet presAssocID="{9B324902-E3EC-4120-956C-AC95F1CFC431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C1926872-474A-47AC-AD40-AEF7EC622BCE}" type="pres">
      <dgm:prSet presAssocID="{47D63388-1A4F-49C3-82BF-871DC2F0F27F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0EAAE6C4-365E-425E-BB6D-01B551A410F8}" type="presOf" srcId="{47D63388-1A4F-49C3-82BF-871DC2F0F27F}" destId="{C1926872-474A-47AC-AD40-AEF7EC622BCE}" srcOrd="1" destOrd="0" presId="urn:microsoft.com/office/officeart/2005/8/layout/target3"/>
    <dgm:cxn modelId="{4F7ECE72-4193-4CFF-98FF-45D056EC5CB8}" srcId="{D1B8F09D-7281-4086-BC8B-F98D9F50351C}" destId="{8E23A6B8-2AE3-4C2F-AECC-47C4CDF9C405}" srcOrd="0" destOrd="0" parTransId="{2BE88CE1-9DC0-41DE-917A-E0ED15096F76}" sibTransId="{F9DAC344-8731-4146-BC49-BD8F6D6C14BA}"/>
    <dgm:cxn modelId="{FF69F082-2F14-48B0-BD35-8150DB99626F}" type="presOf" srcId="{9B324902-E3EC-4120-956C-AC95F1CFC431}" destId="{8DEC2A19-1491-424B-B3F8-02FD63F83A45}" srcOrd="1" destOrd="0" presId="urn:microsoft.com/office/officeart/2005/8/layout/target3"/>
    <dgm:cxn modelId="{BC89FC89-B958-4D8F-8D51-719649791473}" type="presOf" srcId="{47D63388-1A4F-49C3-82BF-871DC2F0F27F}" destId="{1269C71A-B218-4564-BE6C-BEBF354B55BC}" srcOrd="0" destOrd="0" presId="urn:microsoft.com/office/officeart/2005/8/layout/target3"/>
    <dgm:cxn modelId="{02DA30F3-7D70-470F-90C1-C569D8D9AA74}" srcId="{D1B8F09D-7281-4086-BC8B-F98D9F50351C}" destId="{FD3134EE-9E89-4FE3-90E7-A43BFC047F04}" srcOrd="1" destOrd="0" parTransId="{F5640914-69AF-4AA9-A84C-991CDFFB65C3}" sibTransId="{6A931849-D7B5-472C-9B18-37604449713D}"/>
    <dgm:cxn modelId="{BAB04555-0922-47C6-8045-E9D40F6F18F5}" type="presOf" srcId="{8E23A6B8-2AE3-4C2F-AECC-47C4CDF9C405}" destId="{78C6CA87-9640-48F6-96E9-39578EB04209}" srcOrd="0" destOrd="0" presId="urn:microsoft.com/office/officeart/2005/8/layout/target3"/>
    <dgm:cxn modelId="{1EF7B9CC-7587-4A28-A019-A9482C7661A5}" srcId="{D1B8F09D-7281-4086-BC8B-F98D9F50351C}" destId="{47D63388-1A4F-49C3-82BF-871DC2F0F27F}" srcOrd="3" destOrd="0" parTransId="{FB52699C-FBB4-4DF9-80FD-4CE578E9E8FD}" sibTransId="{613F0DCE-6D63-4F5D-992C-7B69B8905E40}"/>
    <dgm:cxn modelId="{CDF3A0C7-7F25-45B4-A83D-C8201FD9145C}" type="presOf" srcId="{9B324902-E3EC-4120-956C-AC95F1CFC431}" destId="{0A42CCCD-B353-499F-A2F1-F1B548E568F0}" srcOrd="0" destOrd="0" presId="urn:microsoft.com/office/officeart/2005/8/layout/target3"/>
    <dgm:cxn modelId="{6413A8BB-B02F-4A4C-84DC-AA5993EABF30}" type="presOf" srcId="{8E23A6B8-2AE3-4C2F-AECC-47C4CDF9C405}" destId="{895BDB9A-7D24-4029-8DD2-17E5E1F12D22}" srcOrd="1" destOrd="0" presId="urn:microsoft.com/office/officeart/2005/8/layout/target3"/>
    <dgm:cxn modelId="{26ED8F12-4A5D-4D98-AB47-9526C7B71AE5}" type="presOf" srcId="{FD3134EE-9E89-4FE3-90E7-A43BFC047F04}" destId="{3187D213-5D2D-4840-8908-66FD15EEF983}" srcOrd="0" destOrd="0" presId="urn:microsoft.com/office/officeart/2005/8/layout/target3"/>
    <dgm:cxn modelId="{E67471AD-0BD5-4027-A259-809E150633E9}" srcId="{D1B8F09D-7281-4086-BC8B-F98D9F50351C}" destId="{9B324902-E3EC-4120-956C-AC95F1CFC431}" srcOrd="2" destOrd="0" parTransId="{0D8370D7-3E33-4B29-90E0-9253BCABCFC3}" sibTransId="{1542121B-73CA-4390-B404-F4B4170AB3E0}"/>
    <dgm:cxn modelId="{B6204A5E-0BF7-4E7D-9044-D415965B9A20}" type="presOf" srcId="{D1B8F09D-7281-4086-BC8B-F98D9F50351C}" destId="{75E8A927-12E5-49CF-A8DC-EA1C4479B20C}" srcOrd="0" destOrd="0" presId="urn:microsoft.com/office/officeart/2005/8/layout/target3"/>
    <dgm:cxn modelId="{AD0BE520-A8CF-44EB-A7C7-104D6E7DAB17}" type="presOf" srcId="{FD3134EE-9E89-4FE3-90E7-A43BFC047F04}" destId="{5B6CB123-5C48-4666-8DB4-43DA07D7D9C6}" srcOrd="1" destOrd="0" presId="urn:microsoft.com/office/officeart/2005/8/layout/target3"/>
    <dgm:cxn modelId="{EC54F261-3630-4372-A754-4CB4FED1669A}" type="presParOf" srcId="{75E8A927-12E5-49CF-A8DC-EA1C4479B20C}" destId="{011495D4-13E3-4346-9C92-3E0D320C4E2A}" srcOrd="0" destOrd="0" presId="urn:microsoft.com/office/officeart/2005/8/layout/target3"/>
    <dgm:cxn modelId="{D1F06B71-486E-4B1E-AEB0-853FC5D03A62}" type="presParOf" srcId="{75E8A927-12E5-49CF-A8DC-EA1C4479B20C}" destId="{7CB4E720-A55C-48B7-AE03-CCBEE61F7357}" srcOrd="1" destOrd="0" presId="urn:microsoft.com/office/officeart/2005/8/layout/target3"/>
    <dgm:cxn modelId="{52ABF55A-3CF3-4ED9-B0B7-92D79C12F9A8}" type="presParOf" srcId="{75E8A927-12E5-49CF-A8DC-EA1C4479B20C}" destId="{78C6CA87-9640-48F6-96E9-39578EB04209}" srcOrd="2" destOrd="0" presId="urn:microsoft.com/office/officeart/2005/8/layout/target3"/>
    <dgm:cxn modelId="{3ACE5246-A036-44F0-B9D7-210B41A0B292}" type="presParOf" srcId="{75E8A927-12E5-49CF-A8DC-EA1C4479B20C}" destId="{92ACCBAB-30B2-41A5-8D1F-74096CA7FB41}" srcOrd="3" destOrd="0" presId="urn:microsoft.com/office/officeart/2005/8/layout/target3"/>
    <dgm:cxn modelId="{47EF540C-9B1B-42FC-99F3-B4900CD49021}" type="presParOf" srcId="{75E8A927-12E5-49CF-A8DC-EA1C4479B20C}" destId="{195BC2D2-A6AA-4DC9-8019-44811E5DAA91}" srcOrd="4" destOrd="0" presId="urn:microsoft.com/office/officeart/2005/8/layout/target3"/>
    <dgm:cxn modelId="{6BEFB520-2933-4430-A82D-2EE52CA924EF}" type="presParOf" srcId="{75E8A927-12E5-49CF-A8DC-EA1C4479B20C}" destId="{3187D213-5D2D-4840-8908-66FD15EEF983}" srcOrd="5" destOrd="0" presId="urn:microsoft.com/office/officeart/2005/8/layout/target3"/>
    <dgm:cxn modelId="{5E83C9F5-322E-444A-8BEE-247168D1CD5F}" type="presParOf" srcId="{75E8A927-12E5-49CF-A8DC-EA1C4479B20C}" destId="{1C97C67D-9B9C-4052-B71A-0BCAF2A64462}" srcOrd="6" destOrd="0" presId="urn:microsoft.com/office/officeart/2005/8/layout/target3"/>
    <dgm:cxn modelId="{8F33A338-469E-489A-A04A-953E2A8314AE}" type="presParOf" srcId="{75E8A927-12E5-49CF-A8DC-EA1C4479B20C}" destId="{E775BBB3-6778-4081-8942-328CEAC9E56B}" srcOrd="7" destOrd="0" presId="urn:microsoft.com/office/officeart/2005/8/layout/target3"/>
    <dgm:cxn modelId="{377618C3-E3A8-40A2-934C-5DFEE3F07F2A}" type="presParOf" srcId="{75E8A927-12E5-49CF-A8DC-EA1C4479B20C}" destId="{0A42CCCD-B353-499F-A2F1-F1B548E568F0}" srcOrd="8" destOrd="0" presId="urn:microsoft.com/office/officeart/2005/8/layout/target3"/>
    <dgm:cxn modelId="{439739BD-7AAC-4E9F-956F-131FA4CB5314}" type="presParOf" srcId="{75E8A927-12E5-49CF-A8DC-EA1C4479B20C}" destId="{3985E042-4FA1-44A1-8DA9-6E5F128B6671}" srcOrd="9" destOrd="0" presId="urn:microsoft.com/office/officeart/2005/8/layout/target3"/>
    <dgm:cxn modelId="{858A98AF-9C90-4B6A-86D0-1BB2555B167E}" type="presParOf" srcId="{75E8A927-12E5-49CF-A8DC-EA1C4479B20C}" destId="{43C52F19-D7B7-4B5F-AABC-A6BD24CA8D7E}" srcOrd="10" destOrd="0" presId="urn:microsoft.com/office/officeart/2005/8/layout/target3"/>
    <dgm:cxn modelId="{28E050D0-1DEC-4AB0-A7AF-EFE22DCBAFC8}" type="presParOf" srcId="{75E8A927-12E5-49CF-A8DC-EA1C4479B20C}" destId="{1269C71A-B218-4564-BE6C-BEBF354B55BC}" srcOrd="11" destOrd="0" presId="urn:microsoft.com/office/officeart/2005/8/layout/target3"/>
    <dgm:cxn modelId="{E0AADA6A-C583-4833-86E6-F946BCC47E57}" type="presParOf" srcId="{75E8A927-12E5-49CF-A8DC-EA1C4479B20C}" destId="{895BDB9A-7D24-4029-8DD2-17E5E1F12D22}" srcOrd="12" destOrd="0" presId="urn:microsoft.com/office/officeart/2005/8/layout/target3"/>
    <dgm:cxn modelId="{3EDA8CF4-A6B5-43AA-A81A-CA3DF522BC3A}" type="presParOf" srcId="{75E8A927-12E5-49CF-A8DC-EA1C4479B20C}" destId="{5B6CB123-5C48-4666-8DB4-43DA07D7D9C6}" srcOrd="13" destOrd="0" presId="urn:microsoft.com/office/officeart/2005/8/layout/target3"/>
    <dgm:cxn modelId="{6ECC836A-ABC2-45F1-8346-42F2385E927F}" type="presParOf" srcId="{75E8A927-12E5-49CF-A8DC-EA1C4479B20C}" destId="{8DEC2A19-1491-424B-B3F8-02FD63F83A45}" srcOrd="14" destOrd="0" presId="urn:microsoft.com/office/officeart/2005/8/layout/target3"/>
    <dgm:cxn modelId="{F7F9BBE2-4387-4F34-BB05-8434B7BCCF0F}" type="presParOf" srcId="{75E8A927-12E5-49CF-A8DC-EA1C4479B20C}" destId="{C1926872-474A-47AC-AD40-AEF7EC622BCE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876758-9C19-47A3-BA35-45918198D157}" type="doc">
      <dgm:prSet loTypeId="urn:microsoft.com/office/officeart/2005/8/layout/vProcess5" loCatId="process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5E705FCD-C99C-4ED5-86E3-339B4F0E91CA}">
      <dgm:prSet/>
      <dgm:spPr/>
      <dgm:t>
        <a:bodyPr/>
        <a:lstStyle/>
        <a:p>
          <a:pPr rtl="0"/>
          <a:r>
            <a:rPr lang="en-US" dirty="0" err="1" smtClean="0"/>
            <a:t>Pengawasan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dilakukan</a:t>
          </a:r>
          <a:r>
            <a:rPr lang="en-US" dirty="0" smtClean="0"/>
            <a:t>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dimengerti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staf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hasilnya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diukur</a:t>
          </a:r>
          <a:r>
            <a:rPr lang="en-US" dirty="0" smtClean="0"/>
            <a:t> </a:t>
          </a:r>
          <a:endParaRPr lang="en-US" dirty="0"/>
        </a:p>
      </dgm:t>
    </dgm:pt>
    <dgm:pt modelId="{E1BA5064-7C56-49B7-AC5C-14F78308E876}" type="parTrans" cxnId="{804E2AC4-FF18-4FCB-ADCA-70DAD8A05977}">
      <dgm:prSet/>
      <dgm:spPr/>
      <dgm:t>
        <a:bodyPr/>
        <a:lstStyle/>
        <a:p>
          <a:endParaRPr lang="en-US"/>
        </a:p>
      </dgm:t>
    </dgm:pt>
    <dgm:pt modelId="{56C68C85-A4CA-4826-BC3B-7ABD19FFA7AD}" type="sibTrans" cxnId="{804E2AC4-FF18-4FCB-ADCA-70DAD8A05977}">
      <dgm:prSet/>
      <dgm:spPr/>
      <dgm:t>
        <a:bodyPr/>
        <a:lstStyle/>
        <a:p>
          <a:endParaRPr lang="en-US"/>
        </a:p>
      </dgm:t>
    </dgm:pt>
    <dgm:pt modelId="{A817844D-E8F7-40EE-8AD5-E9513027D5D5}">
      <dgm:prSet/>
      <dgm:spPr/>
      <dgm:t>
        <a:bodyPr/>
        <a:lstStyle/>
        <a:p>
          <a:pPr rtl="0"/>
          <a:r>
            <a:rPr lang="en-US" dirty="0" err="1" smtClean="0"/>
            <a:t>Fungsi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paling </a:t>
          </a:r>
          <a:r>
            <a:rPr lang="en-US" dirty="0" err="1" smtClean="0"/>
            <a:t>penting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upaya</a:t>
          </a:r>
          <a:r>
            <a:rPr lang="en-US" dirty="0" smtClean="0"/>
            <a:t> </a:t>
          </a:r>
          <a:r>
            <a:rPr lang="en-US" dirty="0" err="1" smtClean="0"/>
            <a:t>pencapaian</a:t>
          </a:r>
          <a:r>
            <a:rPr lang="en-US" dirty="0" smtClean="0"/>
            <a:t> </a:t>
          </a:r>
          <a:r>
            <a:rPr lang="en-US" dirty="0" err="1" smtClean="0"/>
            <a:t>tujuan</a:t>
          </a:r>
          <a:r>
            <a:rPr lang="en-US" dirty="0" smtClean="0"/>
            <a:t> </a:t>
          </a:r>
          <a:r>
            <a:rPr lang="en-US" dirty="0" err="1" smtClean="0"/>
            <a:t>organisasi</a:t>
          </a:r>
          <a:r>
            <a:rPr lang="en-US" dirty="0" smtClean="0"/>
            <a:t> </a:t>
          </a:r>
          <a:endParaRPr lang="en-US" dirty="0"/>
        </a:p>
      </dgm:t>
    </dgm:pt>
    <dgm:pt modelId="{5EA5D259-A1A4-4857-A902-F93897D50735}" type="parTrans" cxnId="{00223A2F-C1D4-4822-A011-9A85BB7F235F}">
      <dgm:prSet/>
      <dgm:spPr/>
      <dgm:t>
        <a:bodyPr/>
        <a:lstStyle/>
        <a:p>
          <a:endParaRPr lang="en-US"/>
        </a:p>
      </dgm:t>
    </dgm:pt>
    <dgm:pt modelId="{EEA627B0-0156-435B-A44D-4CE7DFFD6845}" type="sibTrans" cxnId="{00223A2F-C1D4-4822-A011-9A85BB7F235F}">
      <dgm:prSet/>
      <dgm:spPr/>
      <dgm:t>
        <a:bodyPr/>
        <a:lstStyle/>
        <a:p>
          <a:endParaRPr lang="en-US"/>
        </a:p>
      </dgm:t>
    </dgm:pt>
    <dgm:pt modelId="{AE4BA71D-1F65-46EC-B54E-30517EBE05B7}">
      <dgm:prSet/>
      <dgm:spPr/>
      <dgm:t>
        <a:bodyPr/>
        <a:lstStyle/>
        <a:p>
          <a:pPr rtl="0"/>
          <a:r>
            <a:rPr lang="en-US" dirty="0" err="1" smtClean="0"/>
            <a:t>Standar</a:t>
          </a:r>
          <a:r>
            <a:rPr lang="en-US" dirty="0" smtClean="0"/>
            <a:t> </a:t>
          </a:r>
          <a:r>
            <a:rPr lang="en-US" dirty="0" err="1" smtClean="0"/>
            <a:t>kerja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dipakai</a:t>
          </a:r>
          <a:r>
            <a:rPr lang="en-US" dirty="0" smtClean="0"/>
            <a:t>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dijelaskan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staf</a:t>
          </a:r>
          <a:r>
            <a:rPr lang="en-US" dirty="0" smtClean="0"/>
            <a:t>, </a:t>
          </a:r>
          <a:r>
            <a:rPr lang="en-US" dirty="0" err="1" smtClean="0"/>
            <a:t>sehingga</a:t>
          </a:r>
          <a:r>
            <a:rPr lang="en-US" dirty="0" smtClean="0"/>
            <a:t> </a:t>
          </a:r>
          <a:r>
            <a:rPr lang="en-US" dirty="0" err="1" smtClean="0"/>
            <a:t>penerapan</a:t>
          </a:r>
          <a:r>
            <a:rPr lang="en-US" dirty="0" smtClean="0"/>
            <a:t> </a:t>
          </a:r>
          <a:r>
            <a:rPr lang="en-US" dirty="0" err="1" smtClean="0"/>
            <a:t>standar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dilakukan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objektif</a:t>
          </a:r>
          <a:r>
            <a:rPr lang="en-US" dirty="0" smtClean="0"/>
            <a:t> </a:t>
          </a:r>
          <a:endParaRPr lang="en-US" dirty="0"/>
        </a:p>
      </dgm:t>
    </dgm:pt>
    <dgm:pt modelId="{7E437163-6B9C-4382-82E2-F9AFC3A60BAF}" type="parTrans" cxnId="{DF4FE354-69EA-49ED-A0A9-8BF9C285285C}">
      <dgm:prSet/>
      <dgm:spPr/>
      <dgm:t>
        <a:bodyPr/>
        <a:lstStyle/>
        <a:p>
          <a:endParaRPr lang="en-US"/>
        </a:p>
      </dgm:t>
    </dgm:pt>
    <dgm:pt modelId="{226F11B1-EAD6-475A-BEE8-BFED491D75B8}" type="sibTrans" cxnId="{DF4FE354-69EA-49ED-A0A9-8BF9C285285C}">
      <dgm:prSet/>
      <dgm:spPr/>
      <dgm:t>
        <a:bodyPr/>
        <a:lstStyle/>
        <a:p>
          <a:endParaRPr lang="en-US"/>
        </a:p>
      </dgm:t>
    </dgm:pt>
    <dgm:pt modelId="{641AA022-D059-4FF9-8D3E-FA2F04A49A50}" type="pres">
      <dgm:prSet presAssocID="{EE876758-9C19-47A3-BA35-45918198D15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02912744-F2A7-4BB9-8399-3CBCCDAAB584}" type="pres">
      <dgm:prSet presAssocID="{EE876758-9C19-47A3-BA35-45918198D157}" presName="dummyMaxCanvas" presStyleCnt="0">
        <dgm:presLayoutVars/>
      </dgm:prSet>
      <dgm:spPr/>
    </dgm:pt>
    <dgm:pt modelId="{68CD7DA2-D808-4F0B-9B99-41E2B4A819DE}" type="pres">
      <dgm:prSet presAssocID="{EE876758-9C19-47A3-BA35-45918198D15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27451A5D-E80E-44E7-AB0D-B9A7983B0101}" type="pres">
      <dgm:prSet presAssocID="{EE876758-9C19-47A3-BA35-45918198D15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862193B6-58E5-4272-88D0-51118F6B08C2}" type="pres">
      <dgm:prSet presAssocID="{EE876758-9C19-47A3-BA35-45918198D15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EBCB57D3-CFB9-4730-A649-03D7BD55A2D8}" type="pres">
      <dgm:prSet presAssocID="{EE876758-9C19-47A3-BA35-45918198D15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914F2748-16B0-4191-ADFF-886289203C06}" type="pres">
      <dgm:prSet presAssocID="{EE876758-9C19-47A3-BA35-45918198D15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DD417C3F-2BC2-40F2-9BC6-5B11C2FF912D}" type="pres">
      <dgm:prSet presAssocID="{EE876758-9C19-47A3-BA35-45918198D15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FB16F681-3851-4D76-893F-92E00294F4C4}" type="pres">
      <dgm:prSet presAssocID="{EE876758-9C19-47A3-BA35-45918198D15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54903D8F-1387-4E37-B3EB-067F8A8EECB8}" type="pres">
      <dgm:prSet presAssocID="{EE876758-9C19-47A3-BA35-45918198D15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94AE685E-1AAD-4383-BD94-E5388A75FCEC}" type="presOf" srcId="{5E705FCD-C99C-4ED5-86E3-339B4F0E91CA}" destId="{68CD7DA2-D808-4F0B-9B99-41E2B4A819DE}" srcOrd="0" destOrd="0" presId="urn:microsoft.com/office/officeart/2005/8/layout/vProcess5"/>
    <dgm:cxn modelId="{804E2AC4-FF18-4FCB-ADCA-70DAD8A05977}" srcId="{EE876758-9C19-47A3-BA35-45918198D157}" destId="{5E705FCD-C99C-4ED5-86E3-339B4F0E91CA}" srcOrd="0" destOrd="0" parTransId="{E1BA5064-7C56-49B7-AC5C-14F78308E876}" sibTransId="{56C68C85-A4CA-4826-BC3B-7ABD19FFA7AD}"/>
    <dgm:cxn modelId="{61E878B0-D9D9-44B1-A66B-652194DC1548}" type="presOf" srcId="{A817844D-E8F7-40EE-8AD5-E9513027D5D5}" destId="{FB16F681-3851-4D76-893F-92E00294F4C4}" srcOrd="1" destOrd="0" presId="urn:microsoft.com/office/officeart/2005/8/layout/vProcess5"/>
    <dgm:cxn modelId="{DF4FE354-69EA-49ED-A0A9-8BF9C285285C}" srcId="{EE876758-9C19-47A3-BA35-45918198D157}" destId="{AE4BA71D-1F65-46EC-B54E-30517EBE05B7}" srcOrd="2" destOrd="0" parTransId="{7E437163-6B9C-4382-82E2-F9AFC3A60BAF}" sibTransId="{226F11B1-EAD6-475A-BEE8-BFED491D75B8}"/>
    <dgm:cxn modelId="{EC2EBBC6-FAAC-4CF7-ACB9-8092BC44CF60}" type="presOf" srcId="{AE4BA71D-1F65-46EC-B54E-30517EBE05B7}" destId="{862193B6-58E5-4272-88D0-51118F6B08C2}" srcOrd="0" destOrd="0" presId="urn:microsoft.com/office/officeart/2005/8/layout/vProcess5"/>
    <dgm:cxn modelId="{557DAE70-BE19-44C1-8ABF-422E80886EDA}" type="presOf" srcId="{A817844D-E8F7-40EE-8AD5-E9513027D5D5}" destId="{27451A5D-E80E-44E7-AB0D-B9A7983B0101}" srcOrd="0" destOrd="0" presId="urn:microsoft.com/office/officeart/2005/8/layout/vProcess5"/>
    <dgm:cxn modelId="{0919E30E-420C-4320-9167-595571EC0BFE}" type="presOf" srcId="{AE4BA71D-1F65-46EC-B54E-30517EBE05B7}" destId="{54903D8F-1387-4E37-B3EB-067F8A8EECB8}" srcOrd="1" destOrd="0" presId="urn:microsoft.com/office/officeart/2005/8/layout/vProcess5"/>
    <dgm:cxn modelId="{514F076E-6194-4660-AEFD-A6312623A477}" type="presOf" srcId="{EEA627B0-0156-435B-A44D-4CE7DFFD6845}" destId="{914F2748-16B0-4191-ADFF-886289203C06}" srcOrd="0" destOrd="0" presId="urn:microsoft.com/office/officeart/2005/8/layout/vProcess5"/>
    <dgm:cxn modelId="{00223A2F-C1D4-4822-A011-9A85BB7F235F}" srcId="{EE876758-9C19-47A3-BA35-45918198D157}" destId="{A817844D-E8F7-40EE-8AD5-E9513027D5D5}" srcOrd="1" destOrd="0" parTransId="{5EA5D259-A1A4-4857-A902-F93897D50735}" sibTransId="{EEA627B0-0156-435B-A44D-4CE7DFFD6845}"/>
    <dgm:cxn modelId="{7CD135FB-B807-4A65-BDDE-4CA8BEFBC040}" type="presOf" srcId="{5E705FCD-C99C-4ED5-86E3-339B4F0E91CA}" destId="{DD417C3F-2BC2-40F2-9BC6-5B11C2FF912D}" srcOrd="1" destOrd="0" presId="urn:microsoft.com/office/officeart/2005/8/layout/vProcess5"/>
    <dgm:cxn modelId="{AECB9F1C-B0F8-440F-86BB-67E645E4F463}" type="presOf" srcId="{EE876758-9C19-47A3-BA35-45918198D157}" destId="{641AA022-D059-4FF9-8D3E-FA2F04A49A50}" srcOrd="0" destOrd="0" presId="urn:microsoft.com/office/officeart/2005/8/layout/vProcess5"/>
    <dgm:cxn modelId="{F6510D49-07AD-4DDD-B458-7ABB51EF0C6D}" type="presOf" srcId="{56C68C85-A4CA-4826-BC3B-7ABD19FFA7AD}" destId="{EBCB57D3-CFB9-4730-A649-03D7BD55A2D8}" srcOrd="0" destOrd="0" presId="urn:microsoft.com/office/officeart/2005/8/layout/vProcess5"/>
    <dgm:cxn modelId="{02227BF5-8284-4174-8FD4-95AD17914E4D}" type="presParOf" srcId="{641AA022-D059-4FF9-8D3E-FA2F04A49A50}" destId="{02912744-F2A7-4BB9-8399-3CBCCDAAB584}" srcOrd="0" destOrd="0" presId="urn:microsoft.com/office/officeart/2005/8/layout/vProcess5"/>
    <dgm:cxn modelId="{4D1EC5BD-F451-45A6-BFD6-42F906A416CE}" type="presParOf" srcId="{641AA022-D059-4FF9-8D3E-FA2F04A49A50}" destId="{68CD7DA2-D808-4F0B-9B99-41E2B4A819DE}" srcOrd="1" destOrd="0" presId="urn:microsoft.com/office/officeart/2005/8/layout/vProcess5"/>
    <dgm:cxn modelId="{1B4D94F1-FB7D-4995-8707-2D607B923F5B}" type="presParOf" srcId="{641AA022-D059-4FF9-8D3E-FA2F04A49A50}" destId="{27451A5D-E80E-44E7-AB0D-B9A7983B0101}" srcOrd="2" destOrd="0" presId="urn:microsoft.com/office/officeart/2005/8/layout/vProcess5"/>
    <dgm:cxn modelId="{658FF3F0-D1F0-4120-80AF-1D37AB82585A}" type="presParOf" srcId="{641AA022-D059-4FF9-8D3E-FA2F04A49A50}" destId="{862193B6-58E5-4272-88D0-51118F6B08C2}" srcOrd="3" destOrd="0" presId="urn:microsoft.com/office/officeart/2005/8/layout/vProcess5"/>
    <dgm:cxn modelId="{EBF2117B-38B2-4BF1-8572-BE02A429AC9A}" type="presParOf" srcId="{641AA022-D059-4FF9-8D3E-FA2F04A49A50}" destId="{EBCB57D3-CFB9-4730-A649-03D7BD55A2D8}" srcOrd="4" destOrd="0" presId="urn:microsoft.com/office/officeart/2005/8/layout/vProcess5"/>
    <dgm:cxn modelId="{E2562874-B2A5-4879-9A60-771A15D37F12}" type="presParOf" srcId="{641AA022-D059-4FF9-8D3E-FA2F04A49A50}" destId="{914F2748-16B0-4191-ADFF-886289203C06}" srcOrd="5" destOrd="0" presId="urn:microsoft.com/office/officeart/2005/8/layout/vProcess5"/>
    <dgm:cxn modelId="{1D3C5589-B08A-4716-A653-CACFACC69FB8}" type="presParOf" srcId="{641AA022-D059-4FF9-8D3E-FA2F04A49A50}" destId="{DD417C3F-2BC2-40F2-9BC6-5B11C2FF912D}" srcOrd="6" destOrd="0" presId="urn:microsoft.com/office/officeart/2005/8/layout/vProcess5"/>
    <dgm:cxn modelId="{3AFDD638-5DC2-4FB2-A58E-CC337E506642}" type="presParOf" srcId="{641AA022-D059-4FF9-8D3E-FA2F04A49A50}" destId="{FB16F681-3851-4D76-893F-92E00294F4C4}" srcOrd="7" destOrd="0" presId="urn:microsoft.com/office/officeart/2005/8/layout/vProcess5"/>
    <dgm:cxn modelId="{E9119370-B4A2-43CF-82A5-F984ED3C5B3B}" type="presParOf" srcId="{641AA022-D059-4FF9-8D3E-FA2F04A49A50}" destId="{54903D8F-1387-4E37-B3EB-067F8A8EECB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C063ED-A4ED-433B-8BB0-98D349D1A8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DFEFA7-3E7E-41B4-8671-06164230780E}">
      <dgm:prSet/>
      <dgm:spPr/>
      <dgm:t>
        <a:bodyPr/>
        <a:lstStyle/>
        <a:p>
          <a:pPr rtl="0"/>
          <a:r>
            <a:rPr lang="en-US" dirty="0" smtClean="0"/>
            <a:t>Develop performance </a:t>
          </a:r>
          <a:r>
            <a:rPr lang="en-US" dirty="0" err="1" smtClean="0"/>
            <a:t>standart</a:t>
          </a:r>
          <a:r>
            <a:rPr lang="en-US" dirty="0" smtClean="0"/>
            <a:t> </a:t>
          </a:r>
          <a:endParaRPr lang="en-US" dirty="0"/>
        </a:p>
      </dgm:t>
    </dgm:pt>
    <dgm:pt modelId="{6EBCEB5C-CFBD-4681-8687-A3884B4A31A2}" type="parTrans" cxnId="{1A0C951F-CC4F-42D5-9B02-038A5F14FEA0}">
      <dgm:prSet/>
      <dgm:spPr/>
      <dgm:t>
        <a:bodyPr/>
        <a:lstStyle/>
        <a:p>
          <a:endParaRPr lang="en-US"/>
        </a:p>
      </dgm:t>
    </dgm:pt>
    <dgm:pt modelId="{0EE68C9F-172B-43DE-8CC6-F702F827D579}" type="sibTrans" cxnId="{1A0C951F-CC4F-42D5-9B02-038A5F14FEA0}">
      <dgm:prSet/>
      <dgm:spPr/>
      <dgm:t>
        <a:bodyPr/>
        <a:lstStyle/>
        <a:p>
          <a:endParaRPr lang="en-US"/>
        </a:p>
      </dgm:t>
    </dgm:pt>
    <dgm:pt modelId="{ACB5FEF3-EE62-4AA3-B842-98C70486A590}">
      <dgm:prSet/>
      <dgm:spPr/>
      <dgm:t>
        <a:bodyPr/>
        <a:lstStyle/>
        <a:p>
          <a:pPr rtl="0"/>
          <a:r>
            <a:rPr lang="en-US" dirty="0" smtClean="0"/>
            <a:t>Measure result </a:t>
          </a:r>
          <a:endParaRPr lang="en-US" dirty="0"/>
        </a:p>
      </dgm:t>
    </dgm:pt>
    <dgm:pt modelId="{631CF8ED-4ED0-4549-9E94-B64FA8C39211}" type="parTrans" cxnId="{5F358373-F9AC-4E06-BA76-E6A8AFDF1A81}">
      <dgm:prSet/>
      <dgm:spPr/>
      <dgm:t>
        <a:bodyPr/>
        <a:lstStyle/>
        <a:p>
          <a:endParaRPr lang="en-US"/>
        </a:p>
      </dgm:t>
    </dgm:pt>
    <dgm:pt modelId="{C0A903B7-5831-483B-A32E-8B874581B3D1}" type="sibTrans" cxnId="{5F358373-F9AC-4E06-BA76-E6A8AFDF1A81}">
      <dgm:prSet/>
      <dgm:spPr/>
      <dgm:t>
        <a:bodyPr/>
        <a:lstStyle/>
        <a:p>
          <a:endParaRPr lang="en-US"/>
        </a:p>
      </dgm:t>
    </dgm:pt>
    <dgm:pt modelId="{265B3759-6924-4991-B20F-02DDB5942FFE}">
      <dgm:prSet/>
      <dgm:spPr/>
      <dgm:t>
        <a:bodyPr/>
        <a:lstStyle/>
        <a:p>
          <a:pPr rtl="0"/>
          <a:r>
            <a:rPr lang="en-US" dirty="0" smtClean="0"/>
            <a:t>Take corrective action </a:t>
          </a:r>
          <a:endParaRPr lang="en-US" dirty="0"/>
        </a:p>
      </dgm:t>
    </dgm:pt>
    <dgm:pt modelId="{30F18A0F-D366-4D69-B38F-FEC395471A6A}" type="parTrans" cxnId="{0347A9AF-9335-4A9E-A1BF-1CAFD9C3F0E2}">
      <dgm:prSet/>
      <dgm:spPr/>
      <dgm:t>
        <a:bodyPr/>
        <a:lstStyle/>
        <a:p>
          <a:endParaRPr lang="en-US"/>
        </a:p>
      </dgm:t>
    </dgm:pt>
    <dgm:pt modelId="{9888978E-0E49-4524-BFCC-8CE03D3AE7DC}" type="sibTrans" cxnId="{0347A9AF-9335-4A9E-A1BF-1CAFD9C3F0E2}">
      <dgm:prSet/>
      <dgm:spPr/>
      <dgm:t>
        <a:bodyPr/>
        <a:lstStyle/>
        <a:p>
          <a:endParaRPr lang="en-US"/>
        </a:p>
      </dgm:t>
    </dgm:pt>
    <dgm:pt modelId="{03D85B9C-5B2E-450F-AA31-A9FE0B9A4DEC}">
      <dgm:prSet/>
      <dgm:spPr/>
      <dgm:t>
        <a:bodyPr/>
        <a:lstStyle/>
        <a:p>
          <a:pPr rtl="0"/>
          <a:r>
            <a:rPr lang="en-US" dirty="0" smtClean="0"/>
            <a:t>Reward and </a:t>
          </a:r>
          <a:r>
            <a:rPr lang="en-US" dirty="0" err="1" smtClean="0"/>
            <a:t>punisment</a:t>
          </a:r>
          <a:r>
            <a:rPr lang="en-US" dirty="0" smtClean="0"/>
            <a:t> </a:t>
          </a:r>
          <a:endParaRPr lang="en-US" dirty="0"/>
        </a:p>
      </dgm:t>
    </dgm:pt>
    <dgm:pt modelId="{5CFF678D-2F74-4458-BA58-A0F27FAD1629}" type="parTrans" cxnId="{420AA8EF-B791-4577-9050-7660BE3FA58D}">
      <dgm:prSet/>
      <dgm:spPr/>
      <dgm:t>
        <a:bodyPr/>
        <a:lstStyle/>
        <a:p>
          <a:endParaRPr lang="en-US"/>
        </a:p>
      </dgm:t>
    </dgm:pt>
    <dgm:pt modelId="{B9546FC7-ADFF-4057-9A77-69C3725E3380}" type="sibTrans" cxnId="{420AA8EF-B791-4577-9050-7660BE3FA58D}">
      <dgm:prSet/>
      <dgm:spPr/>
      <dgm:t>
        <a:bodyPr/>
        <a:lstStyle/>
        <a:p>
          <a:endParaRPr lang="en-US"/>
        </a:p>
      </dgm:t>
    </dgm:pt>
    <dgm:pt modelId="{B5A342FA-A110-4C04-ACDB-AF4CDD5816BC}" type="pres">
      <dgm:prSet presAssocID="{79C063ED-A4ED-433B-8BB0-98D349D1A80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758D0FCE-B739-44B8-ABE6-C2BBDBAC686F}" type="pres">
      <dgm:prSet presAssocID="{79C063ED-A4ED-433B-8BB0-98D349D1A806}" presName="arrow" presStyleLbl="bgShp" presStyleIdx="0" presStyleCnt="1"/>
      <dgm:spPr/>
    </dgm:pt>
    <dgm:pt modelId="{2CF9E439-3965-4599-9623-BA3D302708BF}" type="pres">
      <dgm:prSet presAssocID="{79C063ED-A4ED-433B-8BB0-98D349D1A806}" presName="linearProcess" presStyleCnt="0"/>
      <dgm:spPr/>
    </dgm:pt>
    <dgm:pt modelId="{143091FC-8988-4BBC-90A9-D92D2CFC9613}" type="pres">
      <dgm:prSet presAssocID="{B2DFEFA7-3E7E-41B4-8671-06164230780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C41A0EEE-9A20-46BE-A1ED-513502AB0B29}" type="pres">
      <dgm:prSet presAssocID="{0EE68C9F-172B-43DE-8CC6-F702F827D579}" presName="sibTrans" presStyleCnt="0"/>
      <dgm:spPr/>
    </dgm:pt>
    <dgm:pt modelId="{F45557C9-9786-46D3-8A2B-C8551E8E4F28}" type="pres">
      <dgm:prSet presAssocID="{ACB5FEF3-EE62-4AA3-B842-98C70486A59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BCBD11F8-E416-4795-B069-9C0F8B24C40C}" type="pres">
      <dgm:prSet presAssocID="{C0A903B7-5831-483B-A32E-8B874581B3D1}" presName="sibTrans" presStyleCnt="0"/>
      <dgm:spPr/>
    </dgm:pt>
    <dgm:pt modelId="{5B70C2AE-20B4-46DA-819C-4FB4B2404FA1}" type="pres">
      <dgm:prSet presAssocID="{265B3759-6924-4991-B20F-02DDB5942FF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A85819AA-D2FD-41D9-B33A-18CFE4D7CF21}" type="pres">
      <dgm:prSet presAssocID="{9888978E-0E49-4524-BFCC-8CE03D3AE7DC}" presName="sibTrans" presStyleCnt="0"/>
      <dgm:spPr/>
    </dgm:pt>
    <dgm:pt modelId="{C113A17F-ED36-4F37-9323-22897F0B8791}" type="pres">
      <dgm:prSet presAssocID="{03D85B9C-5B2E-450F-AA31-A9FE0B9A4DE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FA071B0A-23DD-4A58-B2E7-E867CF7E0273}" type="presOf" srcId="{03D85B9C-5B2E-450F-AA31-A9FE0B9A4DEC}" destId="{C113A17F-ED36-4F37-9323-22897F0B8791}" srcOrd="0" destOrd="0" presId="urn:microsoft.com/office/officeart/2005/8/layout/hProcess9"/>
    <dgm:cxn modelId="{0347A9AF-9335-4A9E-A1BF-1CAFD9C3F0E2}" srcId="{79C063ED-A4ED-433B-8BB0-98D349D1A806}" destId="{265B3759-6924-4991-B20F-02DDB5942FFE}" srcOrd="2" destOrd="0" parTransId="{30F18A0F-D366-4D69-B38F-FEC395471A6A}" sibTransId="{9888978E-0E49-4524-BFCC-8CE03D3AE7DC}"/>
    <dgm:cxn modelId="{D956D5B1-8281-440C-AB14-A74140442143}" type="presOf" srcId="{B2DFEFA7-3E7E-41B4-8671-06164230780E}" destId="{143091FC-8988-4BBC-90A9-D92D2CFC9613}" srcOrd="0" destOrd="0" presId="urn:microsoft.com/office/officeart/2005/8/layout/hProcess9"/>
    <dgm:cxn modelId="{420AA8EF-B791-4577-9050-7660BE3FA58D}" srcId="{79C063ED-A4ED-433B-8BB0-98D349D1A806}" destId="{03D85B9C-5B2E-450F-AA31-A9FE0B9A4DEC}" srcOrd="3" destOrd="0" parTransId="{5CFF678D-2F74-4458-BA58-A0F27FAD1629}" sibTransId="{B9546FC7-ADFF-4057-9A77-69C3725E3380}"/>
    <dgm:cxn modelId="{5F358373-F9AC-4E06-BA76-E6A8AFDF1A81}" srcId="{79C063ED-A4ED-433B-8BB0-98D349D1A806}" destId="{ACB5FEF3-EE62-4AA3-B842-98C70486A590}" srcOrd="1" destOrd="0" parTransId="{631CF8ED-4ED0-4549-9E94-B64FA8C39211}" sibTransId="{C0A903B7-5831-483B-A32E-8B874581B3D1}"/>
    <dgm:cxn modelId="{1A0C951F-CC4F-42D5-9B02-038A5F14FEA0}" srcId="{79C063ED-A4ED-433B-8BB0-98D349D1A806}" destId="{B2DFEFA7-3E7E-41B4-8671-06164230780E}" srcOrd="0" destOrd="0" parTransId="{6EBCEB5C-CFBD-4681-8687-A3884B4A31A2}" sibTransId="{0EE68C9F-172B-43DE-8CC6-F702F827D579}"/>
    <dgm:cxn modelId="{E976B0BF-03C6-4271-BBF9-704B8660ABDC}" type="presOf" srcId="{265B3759-6924-4991-B20F-02DDB5942FFE}" destId="{5B70C2AE-20B4-46DA-819C-4FB4B2404FA1}" srcOrd="0" destOrd="0" presId="urn:microsoft.com/office/officeart/2005/8/layout/hProcess9"/>
    <dgm:cxn modelId="{5FFEF50F-D811-4B71-9F8B-D34C6F735DE5}" type="presOf" srcId="{79C063ED-A4ED-433B-8BB0-98D349D1A806}" destId="{B5A342FA-A110-4C04-ACDB-AF4CDD5816BC}" srcOrd="0" destOrd="0" presId="urn:microsoft.com/office/officeart/2005/8/layout/hProcess9"/>
    <dgm:cxn modelId="{DE89E9C3-8374-481A-AC5D-CBE5A4A2BD66}" type="presOf" srcId="{ACB5FEF3-EE62-4AA3-B842-98C70486A590}" destId="{F45557C9-9786-46D3-8A2B-C8551E8E4F28}" srcOrd="0" destOrd="0" presId="urn:microsoft.com/office/officeart/2005/8/layout/hProcess9"/>
    <dgm:cxn modelId="{FF53D065-12DC-4690-965A-3FEBFE786CA5}" type="presParOf" srcId="{B5A342FA-A110-4C04-ACDB-AF4CDD5816BC}" destId="{758D0FCE-B739-44B8-ABE6-C2BBDBAC686F}" srcOrd="0" destOrd="0" presId="urn:microsoft.com/office/officeart/2005/8/layout/hProcess9"/>
    <dgm:cxn modelId="{4478D344-5548-472F-AF1C-4CBDAF388928}" type="presParOf" srcId="{B5A342FA-A110-4C04-ACDB-AF4CDD5816BC}" destId="{2CF9E439-3965-4599-9623-BA3D302708BF}" srcOrd="1" destOrd="0" presId="urn:microsoft.com/office/officeart/2005/8/layout/hProcess9"/>
    <dgm:cxn modelId="{36922F6C-9F44-4873-857B-C890C537CDA5}" type="presParOf" srcId="{2CF9E439-3965-4599-9623-BA3D302708BF}" destId="{143091FC-8988-4BBC-90A9-D92D2CFC9613}" srcOrd="0" destOrd="0" presId="urn:microsoft.com/office/officeart/2005/8/layout/hProcess9"/>
    <dgm:cxn modelId="{4D9A7768-ED25-44BD-A313-C249DEA146B1}" type="presParOf" srcId="{2CF9E439-3965-4599-9623-BA3D302708BF}" destId="{C41A0EEE-9A20-46BE-A1ED-513502AB0B29}" srcOrd="1" destOrd="0" presId="urn:microsoft.com/office/officeart/2005/8/layout/hProcess9"/>
    <dgm:cxn modelId="{EC1040FA-1FCA-456F-8515-09D287C5F11C}" type="presParOf" srcId="{2CF9E439-3965-4599-9623-BA3D302708BF}" destId="{F45557C9-9786-46D3-8A2B-C8551E8E4F28}" srcOrd="2" destOrd="0" presId="urn:microsoft.com/office/officeart/2005/8/layout/hProcess9"/>
    <dgm:cxn modelId="{69E3B8DF-9D1B-4405-84F2-397E5D06A7DC}" type="presParOf" srcId="{2CF9E439-3965-4599-9623-BA3D302708BF}" destId="{BCBD11F8-E416-4795-B069-9C0F8B24C40C}" srcOrd="3" destOrd="0" presId="urn:microsoft.com/office/officeart/2005/8/layout/hProcess9"/>
    <dgm:cxn modelId="{05C3AB31-06E4-4DA9-8E18-B61C7A316321}" type="presParOf" srcId="{2CF9E439-3965-4599-9623-BA3D302708BF}" destId="{5B70C2AE-20B4-46DA-819C-4FB4B2404FA1}" srcOrd="4" destOrd="0" presId="urn:microsoft.com/office/officeart/2005/8/layout/hProcess9"/>
    <dgm:cxn modelId="{4BF803A0-5E4A-4C25-BF33-546B2D091CAD}" type="presParOf" srcId="{2CF9E439-3965-4599-9623-BA3D302708BF}" destId="{A85819AA-D2FD-41D9-B33A-18CFE4D7CF21}" srcOrd="5" destOrd="0" presId="urn:microsoft.com/office/officeart/2005/8/layout/hProcess9"/>
    <dgm:cxn modelId="{647119CF-B427-4F67-9BA4-C5734F8445C2}" type="presParOf" srcId="{2CF9E439-3965-4599-9623-BA3D302708BF}" destId="{C113A17F-ED36-4F37-9323-22897F0B879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07F650-7863-409F-8773-2A6580B03EAF}" type="doc">
      <dgm:prSet loTypeId="urn:microsoft.com/office/officeart/2005/8/layout/hProcess11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C62B19E-7A72-48B5-A036-86A5BB0E35B7}">
      <dgm:prSet/>
      <dgm:spPr/>
      <dgm:t>
        <a:bodyPr/>
        <a:lstStyle/>
        <a:p>
          <a:pPr rtl="0"/>
          <a:r>
            <a:rPr lang="en-US" dirty="0" err="1" smtClean="0"/>
            <a:t>Mengukur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yang </a:t>
          </a:r>
          <a:r>
            <a:rPr lang="en-US" dirty="0" err="1" smtClean="0"/>
            <a:t>telah</a:t>
          </a:r>
          <a:r>
            <a:rPr lang="en-US" dirty="0" smtClean="0"/>
            <a:t> </a:t>
          </a:r>
          <a:r>
            <a:rPr lang="en-US" dirty="0" err="1" smtClean="0"/>
            <a:t>dicapai</a:t>
          </a:r>
          <a:r>
            <a:rPr lang="en-US" dirty="0" smtClean="0"/>
            <a:t> </a:t>
          </a:r>
          <a:endParaRPr lang="en-US" dirty="0"/>
        </a:p>
      </dgm:t>
    </dgm:pt>
    <dgm:pt modelId="{9622FF32-B772-4E1D-8F8E-787FFC4A747C}" type="parTrans" cxnId="{95358C86-234A-4EB6-AB61-15479B4A1051}">
      <dgm:prSet/>
      <dgm:spPr/>
      <dgm:t>
        <a:bodyPr/>
        <a:lstStyle/>
        <a:p>
          <a:endParaRPr lang="en-US"/>
        </a:p>
      </dgm:t>
    </dgm:pt>
    <dgm:pt modelId="{A775D1E0-AB4C-4E58-8B48-9D086961A92C}" type="sibTrans" cxnId="{95358C86-234A-4EB6-AB61-15479B4A1051}">
      <dgm:prSet/>
      <dgm:spPr/>
      <dgm:t>
        <a:bodyPr/>
        <a:lstStyle/>
        <a:p>
          <a:endParaRPr lang="en-US"/>
        </a:p>
      </dgm:t>
    </dgm:pt>
    <dgm:pt modelId="{68093138-4596-47A2-ACE4-B060EC621297}">
      <dgm:prSet/>
      <dgm:spPr/>
      <dgm:t>
        <a:bodyPr/>
        <a:lstStyle/>
        <a:p>
          <a:pPr rtl="0"/>
          <a:r>
            <a:rPr lang="en-US" dirty="0" err="1" smtClean="0"/>
            <a:t>Membandingkan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yang </a:t>
          </a:r>
          <a:r>
            <a:rPr lang="en-US" dirty="0" err="1" smtClean="0"/>
            <a:t>telah</a:t>
          </a:r>
          <a:r>
            <a:rPr lang="en-US" dirty="0" smtClean="0"/>
            <a:t> </a:t>
          </a:r>
          <a:r>
            <a:rPr lang="en-US" dirty="0" err="1" smtClean="0"/>
            <a:t>dicapai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tolok</a:t>
          </a:r>
          <a:r>
            <a:rPr lang="en-US" dirty="0" smtClean="0"/>
            <a:t> </a:t>
          </a:r>
          <a:r>
            <a:rPr lang="en-US" dirty="0" err="1" smtClean="0"/>
            <a:t>ukur</a:t>
          </a:r>
          <a:r>
            <a:rPr lang="en-US" dirty="0" smtClean="0"/>
            <a:t>/</a:t>
          </a:r>
          <a:r>
            <a:rPr lang="en-US" dirty="0" err="1" smtClean="0"/>
            <a:t>standart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telah</a:t>
          </a:r>
          <a:r>
            <a:rPr lang="en-US" dirty="0" smtClean="0"/>
            <a:t> </a:t>
          </a:r>
          <a:r>
            <a:rPr lang="en-US" dirty="0" err="1" smtClean="0"/>
            <a:t>ditetapkan</a:t>
          </a:r>
          <a:endParaRPr lang="en-US" dirty="0"/>
        </a:p>
      </dgm:t>
    </dgm:pt>
    <dgm:pt modelId="{3D4F4273-423B-40A0-9BB5-C3418B1F771C}" type="parTrans" cxnId="{2A317F4E-00C5-43B4-8F1B-D15CD9E167FD}">
      <dgm:prSet/>
      <dgm:spPr/>
      <dgm:t>
        <a:bodyPr/>
        <a:lstStyle/>
        <a:p>
          <a:endParaRPr lang="en-US"/>
        </a:p>
      </dgm:t>
    </dgm:pt>
    <dgm:pt modelId="{43E81E5A-1C92-4F68-8E41-936243E085C2}" type="sibTrans" cxnId="{2A317F4E-00C5-43B4-8F1B-D15CD9E167FD}">
      <dgm:prSet/>
      <dgm:spPr/>
      <dgm:t>
        <a:bodyPr/>
        <a:lstStyle/>
        <a:p>
          <a:endParaRPr lang="en-US"/>
        </a:p>
      </dgm:t>
    </dgm:pt>
    <dgm:pt modelId="{39AF49B9-9040-4486-821F-C2DA414A3C5C}">
      <dgm:prSet/>
      <dgm:spPr/>
      <dgm:t>
        <a:bodyPr/>
        <a:lstStyle/>
        <a:p>
          <a:pPr rtl="0"/>
          <a:r>
            <a:rPr lang="en-US" dirty="0" err="1" smtClean="0"/>
            <a:t>Memperbaiki</a:t>
          </a:r>
          <a:r>
            <a:rPr lang="en-US" dirty="0" smtClean="0"/>
            <a:t> </a:t>
          </a:r>
          <a:r>
            <a:rPr lang="en-US" dirty="0" err="1" smtClean="0"/>
            <a:t>penyimpangan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dijumpai</a:t>
          </a:r>
          <a:r>
            <a:rPr lang="en-US" dirty="0" smtClean="0"/>
            <a:t> </a:t>
          </a:r>
          <a:r>
            <a:rPr lang="en-US" dirty="0" err="1" smtClean="0"/>
            <a:t>berdasarkan</a:t>
          </a:r>
          <a:r>
            <a:rPr lang="en-US" dirty="0" smtClean="0"/>
            <a:t> </a:t>
          </a:r>
          <a:r>
            <a:rPr lang="en-US" dirty="0" err="1" smtClean="0"/>
            <a:t>faktor</a:t>
          </a:r>
          <a:r>
            <a:rPr lang="en-US" dirty="0" smtClean="0"/>
            <a:t> </a:t>
          </a:r>
          <a:r>
            <a:rPr lang="en-US" dirty="0" err="1" smtClean="0"/>
            <a:t>penyebab</a:t>
          </a:r>
          <a:r>
            <a:rPr lang="en-US" dirty="0" smtClean="0"/>
            <a:t> </a:t>
          </a:r>
          <a:r>
            <a:rPr lang="en-US" dirty="0" err="1" smtClean="0"/>
            <a:t>terjadinya</a:t>
          </a:r>
          <a:r>
            <a:rPr lang="en-US" dirty="0" smtClean="0"/>
            <a:t> </a:t>
          </a:r>
          <a:r>
            <a:rPr lang="en-US" dirty="0" err="1" smtClean="0"/>
            <a:t>penyimpangan</a:t>
          </a:r>
          <a:r>
            <a:rPr lang="en-US" dirty="0" smtClean="0"/>
            <a:t> </a:t>
          </a:r>
          <a:endParaRPr lang="en-US" dirty="0"/>
        </a:p>
      </dgm:t>
    </dgm:pt>
    <dgm:pt modelId="{89C8A346-0931-40AF-B171-D5D5E11E8DF3}" type="parTrans" cxnId="{8EF0F1BD-C849-43DC-83BB-5E04FE8C4C15}">
      <dgm:prSet/>
      <dgm:spPr/>
      <dgm:t>
        <a:bodyPr/>
        <a:lstStyle/>
        <a:p>
          <a:endParaRPr lang="en-US"/>
        </a:p>
      </dgm:t>
    </dgm:pt>
    <dgm:pt modelId="{20D92312-6392-4EC8-91F2-AD202B57EF3C}" type="sibTrans" cxnId="{8EF0F1BD-C849-43DC-83BB-5E04FE8C4C15}">
      <dgm:prSet/>
      <dgm:spPr/>
      <dgm:t>
        <a:bodyPr/>
        <a:lstStyle/>
        <a:p>
          <a:endParaRPr lang="en-US"/>
        </a:p>
      </dgm:t>
    </dgm:pt>
    <dgm:pt modelId="{19244AEB-F031-44AE-891D-D86D75E9A288}" type="pres">
      <dgm:prSet presAssocID="{0807F650-7863-409F-8773-2A6580B03E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97F9319C-EB7C-4CEA-BF98-B0E37580BA7A}" type="pres">
      <dgm:prSet presAssocID="{0807F650-7863-409F-8773-2A6580B03EAF}" presName="arrow" presStyleLbl="bgShp" presStyleIdx="0" presStyleCnt="1"/>
      <dgm:spPr/>
    </dgm:pt>
    <dgm:pt modelId="{77CBC41E-F731-4D23-B774-3D64031625D3}" type="pres">
      <dgm:prSet presAssocID="{0807F650-7863-409F-8773-2A6580B03EAF}" presName="points" presStyleCnt="0"/>
      <dgm:spPr/>
    </dgm:pt>
    <dgm:pt modelId="{07DA1CE0-BA7E-4B1D-B22B-95C73CBBFFA9}" type="pres">
      <dgm:prSet presAssocID="{4C62B19E-7A72-48B5-A036-86A5BB0E35B7}" presName="compositeA" presStyleCnt="0"/>
      <dgm:spPr/>
    </dgm:pt>
    <dgm:pt modelId="{58711C63-18DB-4254-9031-4AD5A404470B}" type="pres">
      <dgm:prSet presAssocID="{4C62B19E-7A72-48B5-A036-86A5BB0E35B7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725E7BA3-1D06-4743-B068-71761556B4C3}" type="pres">
      <dgm:prSet presAssocID="{4C62B19E-7A72-48B5-A036-86A5BB0E35B7}" presName="circleA" presStyleLbl="node1" presStyleIdx="0" presStyleCnt="3"/>
      <dgm:spPr/>
    </dgm:pt>
    <dgm:pt modelId="{483DD27B-1DEC-4058-8EE6-127A15F7C314}" type="pres">
      <dgm:prSet presAssocID="{4C62B19E-7A72-48B5-A036-86A5BB0E35B7}" presName="spaceA" presStyleCnt="0"/>
      <dgm:spPr/>
    </dgm:pt>
    <dgm:pt modelId="{5A054F34-5021-4CBD-9C39-427A8081AC29}" type="pres">
      <dgm:prSet presAssocID="{A775D1E0-AB4C-4E58-8B48-9D086961A92C}" presName="space" presStyleCnt="0"/>
      <dgm:spPr/>
    </dgm:pt>
    <dgm:pt modelId="{00CB8DCA-18B7-478E-8EE2-F6CAA346DF03}" type="pres">
      <dgm:prSet presAssocID="{68093138-4596-47A2-ACE4-B060EC621297}" presName="compositeB" presStyleCnt="0"/>
      <dgm:spPr/>
    </dgm:pt>
    <dgm:pt modelId="{59EBC540-C743-482C-B977-2682438261B2}" type="pres">
      <dgm:prSet presAssocID="{68093138-4596-47A2-ACE4-B060EC621297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EC9A7D3D-15BD-4E23-832A-0C9C5233337F}" type="pres">
      <dgm:prSet presAssocID="{68093138-4596-47A2-ACE4-B060EC621297}" presName="circleB" presStyleLbl="node1" presStyleIdx="1" presStyleCnt="3"/>
      <dgm:spPr/>
    </dgm:pt>
    <dgm:pt modelId="{58C454A9-A9F5-4CC9-8AC3-FC88B1F68EA3}" type="pres">
      <dgm:prSet presAssocID="{68093138-4596-47A2-ACE4-B060EC621297}" presName="spaceB" presStyleCnt="0"/>
      <dgm:spPr/>
    </dgm:pt>
    <dgm:pt modelId="{FE007A6F-8829-4EE9-89AE-759C685C4E7A}" type="pres">
      <dgm:prSet presAssocID="{43E81E5A-1C92-4F68-8E41-936243E085C2}" presName="space" presStyleCnt="0"/>
      <dgm:spPr/>
    </dgm:pt>
    <dgm:pt modelId="{5F39BE4E-0CB3-4751-9385-EB42EA024735}" type="pres">
      <dgm:prSet presAssocID="{39AF49B9-9040-4486-821F-C2DA414A3C5C}" presName="compositeA" presStyleCnt="0"/>
      <dgm:spPr/>
    </dgm:pt>
    <dgm:pt modelId="{9F28CE0B-4E7E-45B9-BFC5-0C54584A9B81}" type="pres">
      <dgm:prSet presAssocID="{39AF49B9-9040-4486-821F-C2DA414A3C5C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0FDA9A38-BC06-48F0-9886-BE6B4E5CBEC7}" type="pres">
      <dgm:prSet presAssocID="{39AF49B9-9040-4486-821F-C2DA414A3C5C}" presName="circleA" presStyleLbl="node1" presStyleIdx="2" presStyleCnt="3"/>
      <dgm:spPr/>
    </dgm:pt>
    <dgm:pt modelId="{751CBA3A-0E45-4572-AD4C-AA88AE31062F}" type="pres">
      <dgm:prSet presAssocID="{39AF49B9-9040-4486-821F-C2DA414A3C5C}" presName="spaceA" presStyleCnt="0"/>
      <dgm:spPr/>
    </dgm:pt>
  </dgm:ptLst>
  <dgm:cxnLst>
    <dgm:cxn modelId="{81171D0B-20A5-4D48-A61E-57C50A32DBB9}" type="presOf" srcId="{4C62B19E-7A72-48B5-A036-86A5BB0E35B7}" destId="{58711C63-18DB-4254-9031-4AD5A404470B}" srcOrd="0" destOrd="0" presId="urn:microsoft.com/office/officeart/2005/8/layout/hProcess11"/>
    <dgm:cxn modelId="{312256AC-7536-499B-8068-3B8AD1BB1696}" type="presOf" srcId="{39AF49B9-9040-4486-821F-C2DA414A3C5C}" destId="{9F28CE0B-4E7E-45B9-BFC5-0C54584A9B81}" srcOrd="0" destOrd="0" presId="urn:microsoft.com/office/officeart/2005/8/layout/hProcess11"/>
    <dgm:cxn modelId="{8EF0F1BD-C849-43DC-83BB-5E04FE8C4C15}" srcId="{0807F650-7863-409F-8773-2A6580B03EAF}" destId="{39AF49B9-9040-4486-821F-C2DA414A3C5C}" srcOrd="2" destOrd="0" parTransId="{89C8A346-0931-40AF-B171-D5D5E11E8DF3}" sibTransId="{20D92312-6392-4EC8-91F2-AD202B57EF3C}"/>
    <dgm:cxn modelId="{5A7E47A0-6F68-460F-A37F-514231815D43}" type="presOf" srcId="{0807F650-7863-409F-8773-2A6580B03EAF}" destId="{19244AEB-F031-44AE-891D-D86D75E9A288}" srcOrd="0" destOrd="0" presId="urn:microsoft.com/office/officeart/2005/8/layout/hProcess11"/>
    <dgm:cxn modelId="{659D14F7-B239-4348-BEA9-2EBDE90BE6D3}" type="presOf" srcId="{68093138-4596-47A2-ACE4-B060EC621297}" destId="{59EBC540-C743-482C-B977-2682438261B2}" srcOrd="0" destOrd="0" presId="urn:microsoft.com/office/officeart/2005/8/layout/hProcess11"/>
    <dgm:cxn modelId="{2A317F4E-00C5-43B4-8F1B-D15CD9E167FD}" srcId="{0807F650-7863-409F-8773-2A6580B03EAF}" destId="{68093138-4596-47A2-ACE4-B060EC621297}" srcOrd="1" destOrd="0" parTransId="{3D4F4273-423B-40A0-9BB5-C3418B1F771C}" sibTransId="{43E81E5A-1C92-4F68-8E41-936243E085C2}"/>
    <dgm:cxn modelId="{95358C86-234A-4EB6-AB61-15479B4A1051}" srcId="{0807F650-7863-409F-8773-2A6580B03EAF}" destId="{4C62B19E-7A72-48B5-A036-86A5BB0E35B7}" srcOrd="0" destOrd="0" parTransId="{9622FF32-B772-4E1D-8F8E-787FFC4A747C}" sibTransId="{A775D1E0-AB4C-4E58-8B48-9D086961A92C}"/>
    <dgm:cxn modelId="{DE21F6F7-F1D3-4FF0-B9C9-7F17F4F9B29D}" type="presParOf" srcId="{19244AEB-F031-44AE-891D-D86D75E9A288}" destId="{97F9319C-EB7C-4CEA-BF98-B0E37580BA7A}" srcOrd="0" destOrd="0" presId="urn:microsoft.com/office/officeart/2005/8/layout/hProcess11"/>
    <dgm:cxn modelId="{5A33FA96-F41B-45C8-ADE0-05B68A29C74C}" type="presParOf" srcId="{19244AEB-F031-44AE-891D-D86D75E9A288}" destId="{77CBC41E-F731-4D23-B774-3D64031625D3}" srcOrd="1" destOrd="0" presId="urn:microsoft.com/office/officeart/2005/8/layout/hProcess11"/>
    <dgm:cxn modelId="{14F9DCE1-5F4A-4797-9B96-B7F785EF53F5}" type="presParOf" srcId="{77CBC41E-F731-4D23-B774-3D64031625D3}" destId="{07DA1CE0-BA7E-4B1D-B22B-95C73CBBFFA9}" srcOrd="0" destOrd="0" presId="urn:microsoft.com/office/officeart/2005/8/layout/hProcess11"/>
    <dgm:cxn modelId="{AD099D29-2508-4404-9A30-BFAAB65DF858}" type="presParOf" srcId="{07DA1CE0-BA7E-4B1D-B22B-95C73CBBFFA9}" destId="{58711C63-18DB-4254-9031-4AD5A404470B}" srcOrd="0" destOrd="0" presId="urn:microsoft.com/office/officeart/2005/8/layout/hProcess11"/>
    <dgm:cxn modelId="{16B255D0-35AE-4D04-93DC-C45FE97A4873}" type="presParOf" srcId="{07DA1CE0-BA7E-4B1D-B22B-95C73CBBFFA9}" destId="{725E7BA3-1D06-4743-B068-71761556B4C3}" srcOrd="1" destOrd="0" presId="urn:microsoft.com/office/officeart/2005/8/layout/hProcess11"/>
    <dgm:cxn modelId="{6DFD5BA9-5589-46FB-BA40-14606789F10F}" type="presParOf" srcId="{07DA1CE0-BA7E-4B1D-B22B-95C73CBBFFA9}" destId="{483DD27B-1DEC-4058-8EE6-127A15F7C314}" srcOrd="2" destOrd="0" presId="urn:microsoft.com/office/officeart/2005/8/layout/hProcess11"/>
    <dgm:cxn modelId="{9EA0FFB5-7E8D-497E-8066-7CCE789A6AEC}" type="presParOf" srcId="{77CBC41E-F731-4D23-B774-3D64031625D3}" destId="{5A054F34-5021-4CBD-9C39-427A8081AC29}" srcOrd="1" destOrd="0" presId="urn:microsoft.com/office/officeart/2005/8/layout/hProcess11"/>
    <dgm:cxn modelId="{613ED029-2AAA-4784-ABDC-49D1815EADC9}" type="presParOf" srcId="{77CBC41E-F731-4D23-B774-3D64031625D3}" destId="{00CB8DCA-18B7-478E-8EE2-F6CAA346DF03}" srcOrd="2" destOrd="0" presId="urn:microsoft.com/office/officeart/2005/8/layout/hProcess11"/>
    <dgm:cxn modelId="{091BC792-6234-4493-8239-83BF1B93C251}" type="presParOf" srcId="{00CB8DCA-18B7-478E-8EE2-F6CAA346DF03}" destId="{59EBC540-C743-482C-B977-2682438261B2}" srcOrd="0" destOrd="0" presId="urn:microsoft.com/office/officeart/2005/8/layout/hProcess11"/>
    <dgm:cxn modelId="{525C09A7-7C1A-4CDD-99F5-5B57113D8D91}" type="presParOf" srcId="{00CB8DCA-18B7-478E-8EE2-F6CAA346DF03}" destId="{EC9A7D3D-15BD-4E23-832A-0C9C5233337F}" srcOrd="1" destOrd="0" presId="urn:microsoft.com/office/officeart/2005/8/layout/hProcess11"/>
    <dgm:cxn modelId="{4336B6FB-D8C9-45E3-8173-A3BCA13BD6B5}" type="presParOf" srcId="{00CB8DCA-18B7-478E-8EE2-F6CAA346DF03}" destId="{58C454A9-A9F5-4CC9-8AC3-FC88B1F68EA3}" srcOrd="2" destOrd="0" presId="urn:microsoft.com/office/officeart/2005/8/layout/hProcess11"/>
    <dgm:cxn modelId="{249A8893-5E36-4693-AB26-DF609EC56C37}" type="presParOf" srcId="{77CBC41E-F731-4D23-B774-3D64031625D3}" destId="{FE007A6F-8829-4EE9-89AE-759C685C4E7A}" srcOrd="3" destOrd="0" presId="urn:microsoft.com/office/officeart/2005/8/layout/hProcess11"/>
    <dgm:cxn modelId="{6B70A360-6506-4B9D-B68A-DC0E93BB3BF5}" type="presParOf" srcId="{77CBC41E-F731-4D23-B774-3D64031625D3}" destId="{5F39BE4E-0CB3-4751-9385-EB42EA024735}" srcOrd="4" destOrd="0" presId="urn:microsoft.com/office/officeart/2005/8/layout/hProcess11"/>
    <dgm:cxn modelId="{A30FC143-6994-4648-9C1B-0165AEA24CA2}" type="presParOf" srcId="{5F39BE4E-0CB3-4751-9385-EB42EA024735}" destId="{9F28CE0B-4E7E-45B9-BFC5-0C54584A9B81}" srcOrd="0" destOrd="0" presId="urn:microsoft.com/office/officeart/2005/8/layout/hProcess11"/>
    <dgm:cxn modelId="{961BB13F-4AD0-46D0-AED9-F54964E957E9}" type="presParOf" srcId="{5F39BE4E-0CB3-4751-9385-EB42EA024735}" destId="{0FDA9A38-BC06-48F0-9886-BE6B4E5CBEC7}" srcOrd="1" destOrd="0" presId="urn:microsoft.com/office/officeart/2005/8/layout/hProcess11"/>
    <dgm:cxn modelId="{C14A06D1-C2F3-4726-BD39-75237906F4A1}" type="presParOf" srcId="{5F39BE4E-0CB3-4751-9385-EB42EA024735}" destId="{751CBA3A-0E45-4572-AD4C-AA88AE3106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857DA-80ED-4B8F-A388-FE34A97273D3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0AF86F-0F0F-451D-B535-14B251C51B8A}">
      <dgm:prSet/>
      <dgm:spPr/>
      <dgm:t>
        <a:bodyPr/>
        <a:lstStyle/>
        <a:p>
          <a:pPr rtl="0"/>
          <a:r>
            <a:rPr lang="en-US" dirty="0" err="1" smtClean="0"/>
            <a:t>Proses</a:t>
          </a:r>
          <a:r>
            <a:rPr lang="en-US" dirty="0" smtClean="0"/>
            <a:t> </a:t>
          </a:r>
          <a:r>
            <a:rPr lang="en-US" dirty="0" err="1" smtClean="0"/>
            <a:t>merumuskan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kesehatan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berkembang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masysrakat</a:t>
          </a:r>
          <a:r>
            <a:rPr lang="en-US" dirty="0" smtClean="0"/>
            <a:t> </a:t>
          </a:r>
          <a:endParaRPr lang="en-US" dirty="0"/>
        </a:p>
      </dgm:t>
    </dgm:pt>
    <dgm:pt modelId="{489F431A-9836-418B-892A-0DD905103F08}" type="parTrans" cxnId="{76586D9D-EBE3-40E2-B145-32773EE3B562}">
      <dgm:prSet/>
      <dgm:spPr/>
      <dgm:t>
        <a:bodyPr/>
        <a:lstStyle/>
        <a:p>
          <a:endParaRPr lang="en-US"/>
        </a:p>
      </dgm:t>
    </dgm:pt>
    <dgm:pt modelId="{4029430B-193D-4758-A357-21E5A2CE4A77}" type="sibTrans" cxnId="{76586D9D-EBE3-40E2-B145-32773EE3B562}">
      <dgm:prSet/>
      <dgm:spPr/>
      <dgm:t>
        <a:bodyPr/>
        <a:lstStyle/>
        <a:p>
          <a:endParaRPr lang="en-US"/>
        </a:p>
      </dgm:t>
    </dgm:pt>
    <dgm:pt modelId="{1062763B-641E-48B1-ADBB-742164164F67}">
      <dgm:prSet/>
      <dgm:spPr/>
      <dgm:t>
        <a:bodyPr/>
        <a:lstStyle/>
        <a:p>
          <a:pPr rtl="0"/>
          <a:r>
            <a:rPr lang="en-US" dirty="0" err="1" smtClean="0"/>
            <a:t>Penentuan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 SDM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mengatasinya</a:t>
          </a:r>
          <a:r>
            <a:rPr lang="en-US" dirty="0" smtClean="0"/>
            <a:t> </a:t>
          </a:r>
          <a:endParaRPr lang="en-US" dirty="0"/>
        </a:p>
      </dgm:t>
    </dgm:pt>
    <dgm:pt modelId="{89175CF8-A8E0-47D5-8871-2A5656E15DE5}" type="parTrans" cxnId="{3EBBC606-E00E-48F1-A01C-00C9EDE4EDDA}">
      <dgm:prSet/>
      <dgm:spPr/>
      <dgm:t>
        <a:bodyPr/>
        <a:lstStyle/>
        <a:p>
          <a:endParaRPr lang="en-US"/>
        </a:p>
      </dgm:t>
    </dgm:pt>
    <dgm:pt modelId="{BB874BBB-FE9F-4CDC-975F-6B860B9FD78C}" type="sibTrans" cxnId="{3EBBC606-E00E-48F1-A01C-00C9EDE4EDDA}">
      <dgm:prSet/>
      <dgm:spPr/>
      <dgm:t>
        <a:bodyPr/>
        <a:lstStyle/>
        <a:p>
          <a:endParaRPr lang="en-US"/>
        </a:p>
      </dgm:t>
    </dgm:pt>
    <dgm:pt modelId="{648637F3-7B71-46A4-B5BD-A3602162D40D}">
      <dgm:prSet/>
      <dgm:spPr/>
      <dgm:t>
        <a:bodyPr/>
        <a:lstStyle/>
        <a:p>
          <a:pPr rtl="0"/>
          <a:r>
            <a:rPr lang="en-US" dirty="0" err="1" smtClean="0"/>
            <a:t>Penetapan</a:t>
          </a:r>
          <a:r>
            <a:rPr lang="en-US" dirty="0" smtClean="0"/>
            <a:t> </a:t>
          </a:r>
          <a:r>
            <a:rPr lang="en-US" dirty="0" err="1" smtClean="0"/>
            <a:t>tujuan</a:t>
          </a:r>
          <a:r>
            <a:rPr lang="en-US" dirty="0" smtClean="0"/>
            <a:t> program </a:t>
          </a:r>
          <a:endParaRPr lang="en-US" dirty="0"/>
        </a:p>
      </dgm:t>
    </dgm:pt>
    <dgm:pt modelId="{D7A919EE-BB06-4011-82D1-3184BAB6805E}" type="parTrans" cxnId="{814AD437-0295-4E0F-BAD5-92AC5DCE7A5D}">
      <dgm:prSet/>
      <dgm:spPr/>
      <dgm:t>
        <a:bodyPr/>
        <a:lstStyle/>
        <a:p>
          <a:endParaRPr lang="en-US"/>
        </a:p>
      </dgm:t>
    </dgm:pt>
    <dgm:pt modelId="{43AFE4AF-0EBA-4DC8-8151-047FE45C08BC}" type="sibTrans" cxnId="{814AD437-0295-4E0F-BAD5-92AC5DCE7A5D}">
      <dgm:prSet/>
      <dgm:spPr/>
      <dgm:t>
        <a:bodyPr/>
        <a:lstStyle/>
        <a:p>
          <a:endParaRPr lang="en-US"/>
        </a:p>
      </dgm:t>
    </dgm:pt>
    <dgm:pt modelId="{09033782-88B4-4418-AE44-8A64231DB208}">
      <dgm:prSet/>
      <dgm:spPr/>
      <dgm:t>
        <a:bodyPr/>
        <a:lstStyle/>
        <a:p>
          <a:pPr rtl="0"/>
          <a:r>
            <a:rPr lang="en-US" dirty="0" err="1" smtClean="0"/>
            <a:t>Penyusunan</a:t>
          </a:r>
          <a:r>
            <a:rPr lang="en-US" dirty="0" smtClean="0"/>
            <a:t> </a:t>
          </a:r>
          <a:r>
            <a:rPr lang="en-US" dirty="0" err="1" smtClean="0"/>
            <a:t>langkah-langkah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mencapai</a:t>
          </a:r>
          <a:r>
            <a:rPr lang="en-US" dirty="0" smtClean="0"/>
            <a:t> </a:t>
          </a:r>
          <a:r>
            <a:rPr lang="en-US" dirty="0" err="1" smtClean="0"/>
            <a:t>tujuan</a:t>
          </a:r>
          <a:r>
            <a:rPr lang="en-US" dirty="0" smtClean="0"/>
            <a:t> </a:t>
          </a:r>
          <a:endParaRPr lang="en-US" dirty="0"/>
        </a:p>
      </dgm:t>
    </dgm:pt>
    <dgm:pt modelId="{8FDF7A9B-5A12-4B1D-B841-ECD4C50E2EDF}" type="parTrans" cxnId="{8A62E276-4394-4E3C-A94B-23FF2A140554}">
      <dgm:prSet/>
      <dgm:spPr/>
      <dgm:t>
        <a:bodyPr/>
        <a:lstStyle/>
        <a:p>
          <a:endParaRPr lang="en-US"/>
        </a:p>
      </dgm:t>
    </dgm:pt>
    <dgm:pt modelId="{2AF553B1-4599-4882-8EE0-D240BB77F5BC}" type="sibTrans" cxnId="{8A62E276-4394-4E3C-A94B-23FF2A140554}">
      <dgm:prSet/>
      <dgm:spPr/>
      <dgm:t>
        <a:bodyPr/>
        <a:lstStyle/>
        <a:p>
          <a:endParaRPr lang="en-US"/>
        </a:p>
      </dgm:t>
    </dgm:pt>
    <dgm:pt modelId="{C7C865DE-BB21-463B-B93C-C0E9214E25D2}" type="pres">
      <dgm:prSet presAssocID="{5A5857DA-80ED-4B8F-A388-FE34A97273D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A30997FC-5B45-4F1A-8DF8-1CF5C96F8426}" type="pres">
      <dgm:prSet presAssocID="{230AF86F-0F0F-451D-B535-14B251C51B8A}" presName="circle1" presStyleLbl="node1" presStyleIdx="0" presStyleCnt="4"/>
      <dgm:spPr/>
    </dgm:pt>
    <dgm:pt modelId="{7C8DE878-B703-40EE-A152-22A66CEBB6E2}" type="pres">
      <dgm:prSet presAssocID="{230AF86F-0F0F-451D-B535-14B251C51B8A}" presName="space" presStyleCnt="0"/>
      <dgm:spPr/>
    </dgm:pt>
    <dgm:pt modelId="{F325D61F-7178-4811-B6E0-4AAC1DE8806B}" type="pres">
      <dgm:prSet presAssocID="{230AF86F-0F0F-451D-B535-14B251C51B8A}" presName="rect1" presStyleLbl="alignAcc1" presStyleIdx="0" presStyleCnt="4"/>
      <dgm:spPr/>
      <dgm:t>
        <a:bodyPr/>
        <a:lstStyle/>
        <a:p>
          <a:endParaRPr lang="en-ID"/>
        </a:p>
      </dgm:t>
    </dgm:pt>
    <dgm:pt modelId="{6555F952-C788-4C26-955F-CDBDB5422C69}" type="pres">
      <dgm:prSet presAssocID="{1062763B-641E-48B1-ADBB-742164164F67}" presName="vertSpace2" presStyleLbl="node1" presStyleIdx="0" presStyleCnt="4"/>
      <dgm:spPr/>
    </dgm:pt>
    <dgm:pt modelId="{D2AB4058-763A-4259-8E1F-7726A21F5256}" type="pres">
      <dgm:prSet presAssocID="{1062763B-641E-48B1-ADBB-742164164F67}" presName="circle2" presStyleLbl="node1" presStyleIdx="1" presStyleCnt="4"/>
      <dgm:spPr/>
    </dgm:pt>
    <dgm:pt modelId="{9A1DFE27-CC50-4963-89E2-F3F00B3544A5}" type="pres">
      <dgm:prSet presAssocID="{1062763B-641E-48B1-ADBB-742164164F67}" presName="rect2" presStyleLbl="alignAcc1" presStyleIdx="1" presStyleCnt="4"/>
      <dgm:spPr/>
      <dgm:t>
        <a:bodyPr/>
        <a:lstStyle/>
        <a:p>
          <a:endParaRPr lang="en-ID"/>
        </a:p>
      </dgm:t>
    </dgm:pt>
    <dgm:pt modelId="{B25CDC23-CAE9-44BB-9BE7-66F60DFF1CE6}" type="pres">
      <dgm:prSet presAssocID="{648637F3-7B71-46A4-B5BD-A3602162D40D}" presName="vertSpace3" presStyleLbl="node1" presStyleIdx="1" presStyleCnt="4"/>
      <dgm:spPr/>
    </dgm:pt>
    <dgm:pt modelId="{DDA1D733-E336-4CCB-A486-29E570E969A4}" type="pres">
      <dgm:prSet presAssocID="{648637F3-7B71-46A4-B5BD-A3602162D40D}" presName="circle3" presStyleLbl="node1" presStyleIdx="2" presStyleCnt="4"/>
      <dgm:spPr/>
    </dgm:pt>
    <dgm:pt modelId="{83331D13-CCFA-44A4-9153-9F871D78B80B}" type="pres">
      <dgm:prSet presAssocID="{648637F3-7B71-46A4-B5BD-A3602162D40D}" presName="rect3" presStyleLbl="alignAcc1" presStyleIdx="2" presStyleCnt="4"/>
      <dgm:spPr/>
      <dgm:t>
        <a:bodyPr/>
        <a:lstStyle/>
        <a:p>
          <a:endParaRPr lang="en-ID"/>
        </a:p>
      </dgm:t>
    </dgm:pt>
    <dgm:pt modelId="{93BC5973-C112-41FC-B01A-20D77FAC3583}" type="pres">
      <dgm:prSet presAssocID="{09033782-88B4-4418-AE44-8A64231DB208}" presName="vertSpace4" presStyleLbl="node1" presStyleIdx="2" presStyleCnt="4"/>
      <dgm:spPr/>
    </dgm:pt>
    <dgm:pt modelId="{2D689270-4E27-4BE4-B017-33B649F12F2B}" type="pres">
      <dgm:prSet presAssocID="{09033782-88B4-4418-AE44-8A64231DB208}" presName="circle4" presStyleLbl="node1" presStyleIdx="3" presStyleCnt="4"/>
      <dgm:spPr/>
    </dgm:pt>
    <dgm:pt modelId="{4A7D5DDD-16E9-411F-9800-C0E67B4E4587}" type="pres">
      <dgm:prSet presAssocID="{09033782-88B4-4418-AE44-8A64231DB208}" presName="rect4" presStyleLbl="alignAcc1" presStyleIdx="3" presStyleCnt="4"/>
      <dgm:spPr/>
      <dgm:t>
        <a:bodyPr/>
        <a:lstStyle/>
        <a:p>
          <a:endParaRPr lang="en-ID"/>
        </a:p>
      </dgm:t>
    </dgm:pt>
    <dgm:pt modelId="{AF1A34F2-0D48-4BA6-A39F-E71B2F41DAF7}" type="pres">
      <dgm:prSet presAssocID="{230AF86F-0F0F-451D-B535-14B251C51B8A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32EF1187-3ED0-4C61-A4E6-7EF171FCA1FB}" type="pres">
      <dgm:prSet presAssocID="{1062763B-641E-48B1-ADBB-742164164F67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5DDD49B3-C4F6-4978-A49C-E40A80159DB6}" type="pres">
      <dgm:prSet presAssocID="{648637F3-7B71-46A4-B5BD-A3602162D40D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91BFC6CC-0021-43F9-A4EC-833E794BF70B}" type="pres">
      <dgm:prSet presAssocID="{09033782-88B4-4418-AE44-8A64231DB208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5B5B90A8-6151-424F-BF2B-E413E62D7FA2}" type="presOf" srcId="{648637F3-7B71-46A4-B5BD-A3602162D40D}" destId="{83331D13-CCFA-44A4-9153-9F871D78B80B}" srcOrd="0" destOrd="0" presId="urn:microsoft.com/office/officeart/2005/8/layout/target3"/>
    <dgm:cxn modelId="{B88C7DAE-9181-4A40-95DA-A18ECCF239FF}" type="presOf" srcId="{230AF86F-0F0F-451D-B535-14B251C51B8A}" destId="{F325D61F-7178-4811-B6E0-4AAC1DE8806B}" srcOrd="0" destOrd="0" presId="urn:microsoft.com/office/officeart/2005/8/layout/target3"/>
    <dgm:cxn modelId="{6465722E-63D4-4E92-8815-C09472635066}" type="presOf" srcId="{5A5857DA-80ED-4B8F-A388-FE34A97273D3}" destId="{C7C865DE-BB21-463B-B93C-C0E9214E25D2}" srcOrd="0" destOrd="0" presId="urn:microsoft.com/office/officeart/2005/8/layout/target3"/>
    <dgm:cxn modelId="{8A62E276-4394-4E3C-A94B-23FF2A140554}" srcId="{5A5857DA-80ED-4B8F-A388-FE34A97273D3}" destId="{09033782-88B4-4418-AE44-8A64231DB208}" srcOrd="3" destOrd="0" parTransId="{8FDF7A9B-5A12-4B1D-B841-ECD4C50E2EDF}" sibTransId="{2AF553B1-4599-4882-8EE0-D240BB77F5BC}"/>
    <dgm:cxn modelId="{3EBBC606-E00E-48F1-A01C-00C9EDE4EDDA}" srcId="{5A5857DA-80ED-4B8F-A388-FE34A97273D3}" destId="{1062763B-641E-48B1-ADBB-742164164F67}" srcOrd="1" destOrd="0" parTransId="{89175CF8-A8E0-47D5-8871-2A5656E15DE5}" sibTransId="{BB874BBB-FE9F-4CDC-975F-6B860B9FD78C}"/>
    <dgm:cxn modelId="{E7BB3E95-7DAA-4DA1-A636-087636749999}" type="presOf" srcId="{09033782-88B4-4418-AE44-8A64231DB208}" destId="{4A7D5DDD-16E9-411F-9800-C0E67B4E4587}" srcOrd="0" destOrd="0" presId="urn:microsoft.com/office/officeart/2005/8/layout/target3"/>
    <dgm:cxn modelId="{814AD437-0295-4E0F-BAD5-92AC5DCE7A5D}" srcId="{5A5857DA-80ED-4B8F-A388-FE34A97273D3}" destId="{648637F3-7B71-46A4-B5BD-A3602162D40D}" srcOrd="2" destOrd="0" parTransId="{D7A919EE-BB06-4011-82D1-3184BAB6805E}" sibTransId="{43AFE4AF-0EBA-4DC8-8151-047FE45C08BC}"/>
    <dgm:cxn modelId="{09A042E2-CCC5-4A48-8A6E-4543C6CB303F}" type="presOf" srcId="{648637F3-7B71-46A4-B5BD-A3602162D40D}" destId="{5DDD49B3-C4F6-4978-A49C-E40A80159DB6}" srcOrd="1" destOrd="0" presId="urn:microsoft.com/office/officeart/2005/8/layout/target3"/>
    <dgm:cxn modelId="{95F0AE6D-DD5A-441D-8928-B359C758096C}" type="presOf" srcId="{09033782-88B4-4418-AE44-8A64231DB208}" destId="{91BFC6CC-0021-43F9-A4EC-833E794BF70B}" srcOrd="1" destOrd="0" presId="urn:microsoft.com/office/officeart/2005/8/layout/target3"/>
    <dgm:cxn modelId="{76586D9D-EBE3-40E2-B145-32773EE3B562}" srcId="{5A5857DA-80ED-4B8F-A388-FE34A97273D3}" destId="{230AF86F-0F0F-451D-B535-14B251C51B8A}" srcOrd="0" destOrd="0" parTransId="{489F431A-9836-418B-892A-0DD905103F08}" sibTransId="{4029430B-193D-4758-A357-21E5A2CE4A77}"/>
    <dgm:cxn modelId="{9B73EE88-21E0-446E-93F8-DAE8330A130F}" type="presOf" srcId="{1062763B-641E-48B1-ADBB-742164164F67}" destId="{9A1DFE27-CC50-4963-89E2-F3F00B3544A5}" srcOrd="0" destOrd="0" presId="urn:microsoft.com/office/officeart/2005/8/layout/target3"/>
    <dgm:cxn modelId="{831AECA8-58C3-43D8-828B-9634BA543C11}" type="presOf" srcId="{1062763B-641E-48B1-ADBB-742164164F67}" destId="{32EF1187-3ED0-4C61-A4E6-7EF171FCA1FB}" srcOrd="1" destOrd="0" presId="urn:microsoft.com/office/officeart/2005/8/layout/target3"/>
    <dgm:cxn modelId="{09AC6114-F5F0-49EB-8E66-FCAB9473C830}" type="presOf" srcId="{230AF86F-0F0F-451D-B535-14B251C51B8A}" destId="{AF1A34F2-0D48-4BA6-A39F-E71B2F41DAF7}" srcOrd="1" destOrd="0" presId="urn:microsoft.com/office/officeart/2005/8/layout/target3"/>
    <dgm:cxn modelId="{C31AB66F-7FDE-4CA4-91BF-B07F21F23E42}" type="presParOf" srcId="{C7C865DE-BB21-463B-B93C-C0E9214E25D2}" destId="{A30997FC-5B45-4F1A-8DF8-1CF5C96F8426}" srcOrd="0" destOrd="0" presId="urn:microsoft.com/office/officeart/2005/8/layout/target3"/>
    <dgm:cxn modelId="{778843A7-E486-46AB-9057-9E8B3F20C56E}" type="presParOf" srcId="{C7C865DE-BB21-463B-B93C-C0E9214E25D2}" destId="{7C8DE878-B703-40EE-A152-22A66CEBB6E2}" srcOrd="1" destOrd="0" presId="urn:microsoft.com/office/officeart/2005/8/layout/target3"/>
    <dgm:cxn modelId="{F7A3471A-EF31-4AAE-86F5-3407A430B2FE}" type="presParOf" srcId="{C7C865DE-BB21-463B-B93C-C0E9214E25D2}" destId="{F325D61F-7178-4811-B6E0-4AAC1DE8806B}" srcOrd="2" destOrd="0" presId="urn:microsoft.com/office/officeart/2005/8/layout/target3"/>
    <dgm:cxn modelId="{30983571-0AE1-4512-B6C1-AA2A8EDC6E49}" type="presParOf" srcId="{C7C865DE-BB21-463B-B93C-C0E9214E25D2}" destId="{6555F952-C788-4C26-955F-CDBDB5422C69}" srcOrd="3" destOrd="0" presId="urn:microsoft.com/office/officeart/2005/8/layout/target3"/>
    <dgm:cxn modelId="{9A59C914-3573-4D76-AB9B-F6E1C07B89D8}" type="presParOf" srcId="{C7C865DE-BB21-463B-B93C-C0E9214E25D2}" destId="{D2AB4058-763A-4259-8E1F-7726A21F5256}" srcOrd="4" destOrd="0" presId="urn:microsoft.com/office/officeart/2005/8/layout/target3"/>
    <dgm:cxn modelId="{2DC31625-7F78-4C48-9CCA-E8B726429F9C}" type="presParOf" srcId="{C7C865DE-BB21-463B-B93C-C0E9214E25D2}" destId="{9A1DFE27-CC50-4963-89E2-F3F00B3544A5}" srcOrd="5" destOrd="0" presId="urn:microsoft.com/office/officeart/2005/8/layout/target3"/>
    <dgm:cxn modelId="{2FADC74A-3992-4A40-8606-D8E4D4139385}" type="presParOf" srcId="{C7C865DE-BB21-463B-B93C-C0E9214E25D2}" destId="{B25CDC23-CAE9-44BB-9BE7-66F60DFF1CE6}" srcOrd="6" destOrd="0" presId="urn:microsoft.com/office/officeart/2005/8/layout/target3"/>
    <dgm:cxn modelId="{65243FFB-949B-4568-92DC-F49702C183A1}" type="presParOf" srcId="{C7C865DE-BB21-463B-B93C-C0E9214E25D2}" destId="{DDA1D733-E336-4CCB-A486-29E570E969A4}" srcOrd="7" destOrd="0" presId="urn:microsoft.com/office/officeart/2005/8/layout/target3"/>
    <dgm:cxn modelId="{F65F18C0-E741-4291-B0E9-78F7A337B5AC}" type="presParOf" srcId="{C7C865DE-BB21-463B-B93C-C0E9214E25D2}" destId="{83331D13-CCFA-44A4-9153-9F871D78B80B}" srcOrd="8" destOrd="0" presId="urn:microsoft.com/office/officeart/2005/8/layout/target3"/>
    <dgm:cxn modelId="{10475F51-5933-4FD8-AA20-EBA2E0FB6F23}" type="presParOf" srcId="{C7C865DE-BB21-463B-B93C-C0E9214E25D2}" destId="{93BC5973-C112-41FC-B01A-20D77FAC3583}" srcOrd="9" destOrd="0" presId="urn:microsoft.com/office/officeart/2005/8/layout/target3"/>
    <dgm:cxn modelId="{D97FAFD3-006A-4DD2-9F7A-630B338C4BEA}" type="presParOf" srcId="{C7C865DE-BB21-463B-B93C-C0E9214E25D2}" destId="{2D689270-4E27-4BE4-B017-33B649F12F2B}" srcOrd="10" destOrd="0" presId="urn:microsoft.com/office/officeart/2005/8/layout/target3"/>
    <dgm:cxn modelId="{7378D6F0-13FC-46FC-B49D-FBE3762CBD2B}" type="presParOf" srcId="{C7C865DE-BB21-463B-B93C-C0E9214E25D2}" destId="{4A7D5DDD-16E9-411F-9800-C0E67B4E4587}" srcOrd="11" destOrd="0" presId="urn:microsoft.com/office/officeart/2005/8/layout/target3"/>
    <dgm:cxn modelId="{51DC417B-B5C0-4BF2-8F8A-11B1A33B1C5A}" type="presParOf" srcId="{C7C865DE-BB21-463B-B93C-C0E9214E25D2}" destId="{AF1A34F2-0D48-4BA6-A39F-E71B2F41DAF7}" srcOrd="12" destOrd="0" presId="urn:microsoft.com/office/officeart/2005/8/layout/target3"/>
    <dgm:cxn modelId="{C22FF564-1541-48D8-8AF8-9C352C712FAD}" type="presParOf" srcId="{C7C865DE-BB21-463B-B93C-C0E9214E25D2}" destId="{32EF1187-3ED0-4C61-A4E6-7EF171FCA1FB}" srcOrd="13" destOrd="0" presId="urn:microsoft.com/office/officeart/2005/8/layout/target3"/>
    <dgm:cxn modelId="{55D3785D-E724-4AB4-9460-DA03F644B005}" type="presParOf" srcId="{C7C865DE-BB21-463B-B93C-C0E9214E25D2}" destId="{5DDD49B3-C4F6-4978-A49C-E40A80159DB6}" srcOrd="14" destOrd="0" presId="urn:microsoft.com/office/officeart/2005/8/layout/target3"/>
    <dgm:cxn modelId="{73C75461-A106-47E5-A3BD-78FCB4122F9A}" type="presParOf" srcId="{C7C865DE-BB21-463B-B93C-C0E9214E25D2}" destId="{91BFC6CC-0021-43F9-A4EC-833E794BF70B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1736E-3F5E-4D08-8FEC-5882B46FE949}" type="doc">
      <dgm:prSet loTypeId="urn:microsoft.com/office/officeart/2005/8/layout/target3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903E89C-2B0E-493F-8487-4F3EA179BF48}">
      <dgm:prSet/>
      <dgm:spPr/>
      <dgm:t>
        <a:bodyPr/>
        <a:lstStyle/>
        <a:p>
          <a:pPr rtl="0"/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tujuan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ingin</a:t>
          </a:r>
          <a:r>
            <a:rPr lang="en-US" dirty="0" smtClean="0"/>
            <a:t> </a:t>
          </a:r>
          <a:r>
            <a:rPr lang="en-US" dirty="0" err="1" smtClean="0"/>
            <a:t>dicapai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cara</a:t>
          </a:r>
          <a:r>
            <a:rPr lang="en-US" dirty="0" smtClean="0"/>
            <a:t> </a:t>
          </a:r>
          <a:r>
            <a:rPr lang="en-US" dirty="0" err="1" smtClean="0"/>
            <a:t>mencapainya</a:t>
          </a:r>
          <a:r>
            <a:rPr lang="en-US" dirty="0" smtClean="0"/>
            <a:t> </a:t>
          </a:r>
          <a:endParaRPr lang="en-US" dirty="0"/>
        </a:p>
      </dgm:t>
    </dgm:pt>
    <dgm:pt modelId="{5CC7DA63-7CD4-47C6-9C5E-7601983683CE}" type="parTrans" cxnId="{4F544DF3-27D0-4280-99FD-AE70346A5F22}">
      <dgm:prSet/>
      <dgm:spPr/>
      <dgm:t>
        <a:bodyPr/>
        <a:lstStyle/>
        <a:p>
          <a:endParaRPr lang="en-US"/>
        </a:p>
      </dgm:t>
    </dgm:pt>
    <dgm:pt modelId="{A7008E0B-1C0D-4145-AB0E-A65124CB8531}" type="sibTrans" cxnId="{4F544DF3-27D0-4280-99FD-AE70346A5F22}">
      <dgm:prSet/>
      <dgm:spPr/>
      <dgm:t>
        <a:bodyPr/>
        <a:lstStyle/>
        <a:p>
          <a:endParaRPr lang="en-US"/>
        </a:p>
      </dgm:t>
    </dgm:pt>
    <dgm:pt modelId="{F162839E-58EC-4181-8B2A-09A96750B5A6}">
      <dgm:prSet/>
      <dgm:spPr/>
      <dgm:t>
        <a:bodyPr/>
        <a:lstStyle/>
        <a:p>
          <a:pPr rtl="0"/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jenis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struktur</a:t>
          </a:r>
          <a:r>
            <a:rPr lang="en-US" dirty="0" smtClean="0"/>
            <a:t> </a:t>
          </a:r>
          <a:r>
            <a:rPr lang="en-US" dirty="0" err="1" smtClean="0"/>
            <a:t>organisasi</a:t>
          </a:r>
          <a:r>
            <a:rPr lang="en-US" dirty="0" smtClean="0"/>
            <a:t> yang </a:t>
          </a:r>
          <a:r>
            <a:rPr lang="en-US" dirty="0" err="1" smtClean="0"/>
            <a:t>dibutuhkan</a:t>
          </a:r>
          <a:r>
            <a:rPr lang="en-US" dirty="0" smtClean="0"/>
            <a:t> </a:t>
          </a:r>
          <a:endParaRPr lang="en-US" dirty="0"/>
        </a:p>
      </dgm:t>
    </dgm:pt>
    <dgm:pt modelId="{EEA480CF-499E-491C-80C1-1F5527657052}" type="parTrans" cxnId="{BBEBDA8A-6C24-467D-A4A8-0B5ED49231FA}">
      <dgm:prSet/>
      <dgm:spPr/>
      <dgm:t>
        <a:bodyPr/>
        <a:lstStyle/>
        <a:p>
          <a:endParaRPr lang="en-US"/>
        </a:p>
      </dgm:t>
    </dgm:pt>
    <dgm:pt modelId="{6E2172F1-3FC2-4A0D-B23E-5A1FCFC99123}" type="sibTrans" cxnId="{BBEBDA8A-6C24-467D-A4A8-0B5ED49231FA}">
      <dgm:prSet/>
      <dgm:spPr/>
      <dgm:t>
        <a:bodyPr/>
        <a:lstStyle/>
        <a:p>
          <a:endParaRPr lang="en-US"/>
        </a:p>
      </dgm:t>
    </dgm:pt>
    <dgm:pt modelId="{9E889234-F389-461C-A257-DF61CF6DBD5A}">
      <dgm:prSet/>
      <dgm:spPr/>
      <dgm:t>
        <a:bodyPr/>
        <a:lstStyle/>
        <a:p>
          <a:pPr rtl="0"/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jumlah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jenis</a:t>
          </a:r>
          <a:r>
            <a:rPr lang="en-US" dirty="0" smtClean="0"/>
            <a:t> </a:t>
          </a:r>
          <a:r>
            <a:rPr lang="en-US" dirty="0" err="1" smtClean="0"/>
            <a:t>staf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diinginkan</a:t>
          </a:r>
          <a:endParaRPr lang="en-US" dirty="0"/>
        </a:p>
      </dgm:t>
    </dgm:pt>
    <dgm:pt modelId="{3E38B095-090B-44FC-A66D-D555AE53A7E7}" type="parTrans" cxnId="{992A6979-FBFA-400B-9EB4-8BA79EF16253}">
      <dgm:prSet/>
      <dgm:spPr/>
      <dgm:t>
        <a:bodyPr/>
        <a:lstStyle/>
        <a:p>
          <a:endParaRPr lang="en-US"/>
        </a:p>
      </dgm:t>
    </dgm:pt>
    <dgm:pt modelId="{C50DD079-89EE-4E2D-915A-22B1DB9F49C8}" type="sibTrans" cxnId="{992A6979-FBFA-400B-9EB4-8BA79EF16253}">
      <dgm:prSet/>
      <dgm:spPr/>
      <dgm:t>
        <a:bodyPr/>
        <a:lstStyle/>
        <a:p>
          <a:endParaRPr lang="en-US"/>
        </a:p>
      </dgm:t>
    </dgm:pt>
    <dgm:pt modelId="{9648538D-4534-4927-854A-1E5762AB1C02}">
      <dgm:prSet/>
      <dgm:spPr/>
      <dgm:t>
        <a:bodyPr/>
        <a:lstStyle/>
        <a:p>
          <a:pPr rtl="0"/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bentuk</a:t>
          </a:r>
          <a:r>
            <a:rPr lang="en-US" dirty="0" smtClean="0"/>
            <a:t> </a:t>
          </a:r>
          <a:r>
            <a:rPr lang="en-US" dirty="0" err="1" smtClean="0"/>
            <a:t>kepemimpinan</a:t>
          </a:r>
          <a:r>
            <a:rPr lang="en-US" dirty="0" smtClean="0"/>
            <a:t> </a:t>
          </a:r>
          <a:r>
            <a:rPr lang="en-US" dirty="0" err="1" smtClean="0"/>
            <a:t>efektif</a:t>
          </a:r>
          <a:r>
            <a:rPr lang="en-US" dirty="0" smtClean="0"/>
            <a:t> </a:t>
          </a:r>
          <a:endParaRPr lang="en-US" dirty="0"/>
        </a:p>
      </dgm:t>
    </dgm:pt>
    <dgm:pt modelId="{DBFAC267-F7D5-4E10-AE0F-A306850CC447}" type="parTrans" cxnId="{B05334E8-299E-4130-B0E0-040DE8924F6E}">
      <dgm:prSet/>
      <dgm:spPr/>
      <dgm:t>
        <a:bodyPr/>
        <a:lstStyle/>
        <a:p>
          <a:endParaRPr lang="en-US"/>
        </a:p>
      </dgm:t>
    </dgm:pt>
    <dgm:pt modelId="{31979A74-D218-4386-AE7E-1FB0195B2537}" type="sibTrans" cxnId="{B05334E8-299E-4130-B0E0-040DE8924F6E}">
      <dgm:prSet/>
      <dgm:spPr/>
      <dgm:t>
        <a:bodyPr/>
        <a:lstStyle/>
        <a:p>
          <a:endParaRPr lang="en-US"/>
        </a:p>
      </dgm:t>
    </dgm:pt>
    <dgm:pt modelId="{524A8FAA-6A57-4C8F-A2AB-3A24874A86A6}">
      <dgm:prSet/>
      <dgm:spPr/>
      <dgm:t>
        <a:bodyPr/>
        <a:lstStyle/>
        <a:p>
          <a:pPr rtl="0"/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bentuk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standar</a:t>
          </a:r>
          <a:r>
            <a:rPr lang="en-US" dirty="0" smtClean="0"/>
            <a:t> </a:t>
          </a:r>
          <a:r>
            <a:rPr lang="en-US" dirty="0" err="1" smtClean="0"/>
            <a:t>pengawasan</a:t>
          </a:r>
          <a:r>
            <a:rPr lang="en-US" dirty="0" smtClean="0"/>
            <a:t> yang </a:t>
          </a:r>
          <a:r>
            <a:rPr lang="en-US" dirty="0" err="1" smtClean="0"/>
            <a:t>diperlukan</a:t>
          </a:r>
          <a:r>
            <a:rPr lang="en-US" dirty="0" smtClean="0"/>
            <a:t> </a:t>
          </a:r>
          <a:endParaRPr lang="en-US" dirty="0"/>
        </a:p>
      </dgm:t>
    </dgm:pt>
    <dgm:pt modelId="{7C2133C9-E415-4B95-8F3E-C059EAD562E3}" type="parTrans" cxnId="{1941BC8C-A8D4-4FCC-B74E-294C13EF82E3}">
      <dgm:prSet/>
      <dgm:spPr/>
      <dgm:t>
        <a:bodyPr/>
        <a:lstStyle/>
        <a:p>
          <a:endParaRPr lang="en-US"/>
        </a:p>
      </dgm:t>
    </dgm:pt>
    <dgm:pt modelId="{6C3283A0-567A-4F04-B834-EBF65A22C6D4}" type="sibTrans" cxnId="{1941BC8C-A8D4-4FCC-B74E-294C13EF82E3}">
      <dgm:prSet/>
      <dgm:spPr/>
      <dgm:t>
        <a:bodyPr/>
        <a:lstStyle/>
        <a:p>
          <a:endParaRPr lang="en-US"/>
        </a:p>
      </dgm:t>
    </dgm:pt>
    <dgm:pt modelId="{CD9EC07A-7C0F-4D16-B5B0-98C1E293AB18}" type="pres">
      <dgm:prSet presAssocID="{ABB1736E-3F5E-4D08-8FEC-5882B46FE94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A38F65-4A95-4519-A074-32A948D4DC9A}" type="pres">
      <dgm:prSet presAssocID="{8903E89C-2B0E-493F-8487-4F3EA179BF48}" presName="circle1" presStyleLbl="node1" presStyleIdx="0" presStyleCnt="5"/>
      <dgm:spPr/>
    </dgm:pt>
    <dgm:pt modelId="{5BF9BB24-FE68-47E8-AB64-46F9C90D0B6D}" type="pres">
      <dgm:prSet presAssocID="{8903E89C-2B0E-493F-8487-4F3EA179BF48}" presName="space" presStyleCnt="0"/>
      <dgm:spPr/>
    </dgm:pt>
    <dgm:pt modelId="{E5FD67C9-753F-41B4-A467-3D9EB42464BC}" type="pres">
      <dgm:prSet presAssocID="{8903E89C-2B0E-493F-8487-4F3EA179BF48}" presName="rect1" presStyleLbl="alignAcc1" presStyleIdx="0" presStyleCnt="5"/>
      <dgm:spPr/>
      <dgm:t>
        <a:bodyPr/>
        <a:lstStyle/>
        <a:p>
          <a:endParaRPr lang="en-US"/>
        </a:p>
      </dgm:t>
    </dgm:pt>
    <dgm:pt modelId="{E0B7D73E-4DC2-4A52-A750-5C4516B2A0C4}" type="pres">
      <dgm:prSet presAssocID="{F162839E-58EC-4181-8B2A-09A96750B5A6}" presName="vertSpace2" presStyleLbl="node1" presStyleIdx="0" presStyleCnt="5"/>
      <dgm:spPr/>
    </dgm:pt>
    <dgm:pt modelId="{4D49E7DF-579E-4428-B970-9B134C3AB17A}" type="pres">
      <dgm:prSet presAssocID="{F162839E-58EC-4181-8B2A-09A96750B5A6}" presName="circle2" presStyleLbl="node1" presStyleIdx="1" presStyleCnt="5"/>
      <dgm:spPr/>
    </dgm:pt>
    <dgm:pt modelId="{27D476D0-3BDA-42F6-BCC7-2D6821A9DFAA}" type="pres">
      <dgm:prSet presAssocID="{F162839E-58EC-4181-8B2A-09A96750B5A6}" presName="rect2" presStyleLbl="alignAcc1" presStyleIdx="1" presStyleCnt="5"/>
      <dgm:spPr/>
      <dgm:t>
        <a:bodyPr/>
        <a:lstStyle/>
        <a:p>
          <a:endParaRPr lang="en-US"/>
        </a:p>
      </dgm:t>
    </dgm:pt>
    <dgm:pt modelId="{7F4A5A29-47B2-4A22-B71A-82A2919E22DA}" type="pres">
      <dgm:prSet presAssocID="{9E889234-F389-461C-A257-DF61CF6DBD5A}" presName="vertSpace3" presStyleLbl="node1" presStyleIdx="1" presStyleCnt="5"/>
      <dgm:spPr/>
    </dgm:pt>
    <dgm:pt modelId="{786ADE85-7F24-4EF3-98BA-A493D684317A}" type="pres">
      <dgm:prSet presAssocID="{9E889234-F389-461C-A257-DF61CF6DBD5A}" presName="circle3" presStyleLbl="node1" presStyleIdx="2" presStyleCnt="5"/>
      <dgm:spPr/>
    </dgm:pt>
    <dgm:pt modelId="{310C1831-5EB9-4452-B0E6-6D97B66ECE5B}" type="pres">
      <dgm:prSet presAssocID="{9E889234-F389-461C-A257-DF61CF6DBD5A}" presName="rect3" presStyleLbl="alignAcc1" presStyleIdx="2" presStyleCnt="5"/>
      <dgm:spPr/>
      <dgm:t>
        <a:bodyPr/>
        <a:lstStyle/>
        <a:p>
          <a:endParaRPr lang="en-US"/>
        </a:p>
      </dgm:t>
    </dgm:pt>
    <dgm:pt modelId="{BEFA463C-CAC2-4DF7-90CC-2D6904B51567}" type="pres">
      <dgm:prSet presAssocID="{9648538D-4534-4927-854A-1E5762AB1C02}" presName="vertSpace4" presStyleLbl="node1" presStyleIdx="2" presStyleCnt="5"/>
      <dgm:spPr/>
    </dgm:pt>
    <dgm:pt modelId="{02F05EFE-5696-488E-81D9-B343459573B5}" type="pres">
      <dgm:prSet presAssocID="{9648538D-4534-4927-854A-1E5762AB1C02}" presName="circle4" presStyleLbl="node1" presStyleIdx="3" presStyleCnt="5"/>
      <dgm:spPr/>
    </dgm:pt>
    <dgm:pt modelId="{7A60180F-C68D-483F-9F30-EC74F4A181B7}" type="pres">
      <dgm:prSet presAssocID="{9648538D-4534-4927-854A-1E5762AB1C02}" presName="rect4" presStyleLbl="alignAcc1" presStyleIdx="3" presStyleCnt="5"/>
      <dgm:spPr/>
      <dgm:t>
        <a:bodyPr/>
        <a:lstStyle/>
        <a:p>
          <a:endParaRPr lang="en-US"/>
        </a:p>
      </dgm:t>
    </dgm:pt>
    <dgm:pt modelId="{19CAAC22-0739-4C6D-BCB0-995DC526C65C}" type="pres">
      <dgm:prSet presAssocID="{524A8FAA-6A57-4C8F-A2AB-3A24874A86A6}" presName="vertSpace5" presStyleLbl="node1" presStyleIdx="3" presStyleCnt="5"/>
      <dgm:spPr/>
    </dgm:pt>
    <dgm:pt modelId="{AB1DC270-6AA8-4589-9375-ACE9E4471743}" type="pres">
      <dgm:prSet presAssocID="{524A8FAA-6A57-4C8F-A2AB-3A24874A86A6}" presName="circle5" presStyleLbl="node1" presStyleIdx="4" presStyleCnt="5"/>
      <dgm:spPr/>
    </dgm:pt>
    <dgm:pt modelId="{266D164F-1ABB-418C-8204-EF6FA047895F}" type="pres">
      <dgm:prSet presAssocID="{524A8FAA-6A57-4C8F-A2AB-3A24874A86A6}" presName="rect5" presStyleLbl="alignAcc1" presStyleIdx="4" presStyleCnt="5"/>
      <dgm:spPr/>
      <dgm:t>
        <a:bodyPr/>
        <a:lstStyle/>
        <a:p>
          <a:endParaRPr lang="en-US"/>
        </a:p>
      </dgm:t>
    </dgm:pt>
    <dgm:pt modelId="{8D575EC9-3D13-4707-8AB3-BEF37C01EE79}" type="pres">
      <dgm:prSet presAssocID="{8903E89C-2B0E-493F-8487-4F3EA179BF48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DC3BF-7603-40FF-A383-C2127FEAD64E}" type="pres">
      <dgm:prSet presAssocID="{F162839E-58EC-4181-8B2A-09A96750B5A6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CF0DB-83F4-4D05-AAC9-F585E2B5349D}" type="pres">
      <dgm:prSet presAssocID="{9E889234-F389-461C-A257-DF61CF6DBD5A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265E3-0DC5-476D-A074-F804F554AB62}" type="pres">
      <dgm:prSet presAssocID="{9648538D-4534-4927-854A-1E5762AB1C02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8426C-71E6-4094-9EA9-D146F7F33D67}" type="pres">
      <dgm:prSet presAssocID="{524A8FAA-6A57-4C8F-A2AB-3A24874A86A6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23751D-8413-4B08-84BB-BB2C49EFCAB7}" type="presOf" srcId="{9E889234-F389-461C-A257-DF61CF6DBD5A}" destId="{47CCF0DB-83F4-4D05-AAC9-F585E2B5349D}" srcOrd="1" destOrd="0" presId="urn:microsoft.com/office/officeart/2005/8/layout/target3"/>
    <dgm:cxn modelId="{BBEBDA8A-6C24-467D-A4A8-0B5ED49231FA}" srcId="{ABB1736E-3F5E-4D08-8FEC-5882B46FE949}" destId="{F162839E-58EC-4181-8B2A-09A96750B5A6}" srcOrd="1" destOrd="0" parTransId="{EEA480CF-499E-491C-80C1-1F5527657052}" sibTransId="{6E2172F1-3FC2-4A0D-B23E-5A1FCFC99123}"/>
    <dgm:cxn modelId="{4F544DF3-27D0-4280-99FD-AE70346A5F22}" srcId="{ABB1736E-3F5E-4D08-8FEC-5882B46FE949}" destId="{8903E89C-2B0E-493F-8487-4F3EA179BF48}" srcOrd="0" destOrd="0" parTransId="{5CC7DA63-7CD4-47C6-9C5E-7601983683CE}" sibTransId="{A7008E0B-1C0D-4145-AB0E-A65124CB8531}"/>
    <dgm:cxn modelId="{0E924C25-C209-4C6A-95A1-B71597513846}" type="presOf" srcId="{F162839E-58EC-4181-8B2A-09A96750B5A6}" destId="{DA9DC3BF-7603-40FF-A383-C2127FEAD64E}" srcOrd="1" destOrd="0" presId="urn:microsoft.com/office/officeart/2005/8/layout/target3"/>
    <dgm:cxn modelId="{992A6979-FBFA-400B-9EB4-8BA79EF16253}" srcId="{ABB1736E-3F5E-4D08-8FEC-5882B46FE949}" destId="{9E889234-F389-461C-A257-DF61CF6DBD5A}" srcOrd="2" destOrd="0" parTransId="{3E38B095-090B-44FC-A66D-D555AE53A7E7}" sibTransId="{C50DD079-89EE-4E2D-915A-22B1DB9F49C8}"/>
    <dgm:cxn modelId="{6D6CEDA3-92A3-4304-9E1C-ABAE84C6278C}" type="presOf" srcId="{524A8FAA-6A57-4C8F-A2AB-3A24874A86A6}" destId="{266D164F-1ABB-418C-8204-EF6FA047895F}" srcOrd="0" destOrd="0" presId="urn:microsoft.com/office/officeart/2005/8/layout/target3"/>
    <dgm:cxn modelId="{E81AF9D1-2CE7-40B3-8B55-37749EC7B13C}" type="presOf" srcId="{9648538D-4534-4927-854A-1E5762AB1C02}" destId="{7A60180F-C68D-483F-9F30-EC74F4A181B7}" srcOrd="0" destOrd="0" presId="urn:microsoft.com/office/officeart/2005/8/layout/target3"/>
    <dgm:cxn modelId="{127FB5C1-13A1-4C3E-989F-6D13179B849F}" type="presOf" srcId="{F162839E-58EC-4181-8B2A-09A96750B5A6}" destId="{27D476D0-3BDA-42F6-BCC7-2D6821A9DFAA}" srcOrd="0" destOrd="0" presId="urn:microsoft.com/office/officeart/2005/8/layout/target3"/>
    <dgm:cxn modelId="{871A3B31-78DE-4534-9110-3BE8F2160BC5}" type="presOf" srcId="{ABB1736E-3F5E-4D08-8FEC-5882B46FE949}" destId="{CD9EC07A-7C0F-4D16-B5B0-98C1E293AB18}" srcOrd="0" destOrd="0" presId="urn:microsoft.com/office/officeart/2005/8/layout/target3"/>
    <dgm:cxn modelId="{7AB96E0E-F808-4E60-8745-600A9CE36F51}" type="presOf" srcId="{9648538D-4534-4927-854A-1E5762AB1C02}" destId="{2D1265E3-0DC5-476D-A074-F804F554AB62}" srcOrd="1" destOrd="0" presId="urn:microsoft.com/office/officeart/2005/8/layout/target3"/>
    <dgm:cxn modelId="{3E583E7F-E7B2-4CE3-8B4B-F74EEC9FAC99}" type="presOf" srcId="{8903E89C-2B0E-493F-8487-4F3EA179BF48}" destId="{8D575EC9-3D13-4707-8AB3-BEF37C01EE79}" srcOrd="1" destOrd="0" presId="urn:microsoft.com/office/officeart/2005/8/layout/target3"/>
    <dgm:cxn modelId="{D6B1AD33-7E2C-42AA-883F-A47521008150}" type="presOf" srcId="{524A8FAA-6A57-4C8F-A2AB-3A24874A86A6}" destId="{F178426C-71E6-4094-9EA9-D146F7F33D67}" srcOrd="1" destOrd="0" presId="urn:microsoft.com/office/officeart/2005/8/layout/target3"/>
    <dgm:cxn modelId="{F68F35F6-B434-4940-9D69-2C6ED9AB1149}" type="presOf" srcId="{9E889234-F389-461C-A257-DF61CF6DBD5A}" destId="{310C1831-5EB9-4452-B0E6-6D97B66ECE5B}" srcOrd="0" destOrd="0" presId="urn:microsoft.com/office/officeart/2005/8/layout/target3"/>
    <dgm:cxn modelId="{1941BC8C-A8D4-4FCC-B74E-294C13EF82E3}" srcId="{ABB1736E-3F5E-4D08-8FEC-5882B46FE949}" destId="{524A8FAA-6A57-4C8F-A2AB-3A24874A86A6}" srcOrd="4" destOrd="0" parTransId="{7C2133C9-E415-4B95-8F3E-C059EAD562E3}" sibTransId="{6C3283A0-567A-4F04-B834-EBF65A22C6D4}"/>
    <dgm:cxn modelId="{B05334E8-299E-4130-B0E0-040DE8924F6E}" srcId="{ABB1736E-3F5E-4D08-8FEC-5882B46FE949}" destId="{9648538D-4534-4927-854A-1E5762AB1C02}" srcOrd="3" destOrd="0" parTransId="{DBFAC267-F7D5-4E10-AE0F-A306850CC447}" sibTransId="{31979A74-D218-4386-AE7E-1FB0195B2537}"/>
    <dgm:cxn modelId="{40C62B95-6CE5-4BBD-A4D2-632DAA1FD9BF}" type="presOf" srcId="{8903E89C-2B0E-493F-8487-4F3EA179BF48}" destId="{E5FD67C9-753F-41B4-A467-3D9EB42464BC}" srcOrd="0" destOrd="0" presId="urn:microsoft.com/office/officeart/2005/8/layout/target3"/>
    <dgm:cxn modelId="{FC79402F-78F7-41DB-AE40-436D7BFE9B06}" type="presParOf" srcId="{CD9EC07A-7C0F-4D16-B5B0-98C1E293AB18}" destId="{2AA38F65-4A95-4519-A074-32A948D4DC9A}" srcOrd="0" destOrd="0" presId="urn:microsoft.com/office/officeart/2005/8/layout/target3"/>
    <dgm:cxn modelId="{F916CC49-7E3E-4F4B-BFCD-563A7E3EC019}" type="presParOf" srcId="{CD9EC07A-7C0F-4D16-B5B0-98C1E293AB18}" destId="{5BF9BB24-FE68-47E8-AB64-46F9C90D0B6D}" srcOrd="1" destOrd="0" presId="urn:microsoft.com/office/officeart/2005/8/layout/target3"/>
    <dgm:cxn modelId="{CBB9D80F-1F1C-4C97-8B33-F4A5335251E3}" type="presParOf" srcId="{CD9EC07A-7C0F-4D16-B5B0-98C1E293AB18}" destId="{E5FD67C9-753F-41B4-A467-3D9EB42464BC}" srcOrd="2" destOrd="0" presId="urn:microsoft.com/office/officeart/2005/8/layout/target3"/>
    <dgm:cxn modelId="{E132B9DF-711A-421A-8080-3E53BF4B1129}" type="presParOf" srcId="{CD9EC07A-7C0F-4D16-B5B0-98C1E293AB18}" destId="{E0B7D73E-4DC2-4A52-A750-5C4516B2A0C4}" srcOrd="3" destOrd="0" presId="urn:microsoft.com/office/officeart/2005/8/layout/target3"/>
    <dgm:cxn modelId="{5782C323-73EB-448E-B2D4-141A62E40C07}" type="presParOf" srcId="{CD9EC07A-7C0F-4D16-B5B0-98C1E293AB18}" destId="{4D49E7DF-579E-4428-B970-9B134C3AB17A}" srcOrd="4" destOrd="0" presId="urn:microsoft.com/office/officeart/2005/8/layout/target3"/>
    <dgm:cxn modelId="{90E10DDA-A17F-4B17-BD4D-9066AE1F8F62}" type="presParOf" srcId="{CD9EC07A-7C0F-4D16-B5B0-98C1E293AB18}" destId="{27D476D0-3BDA-42F6-BCC7-2D6821A9DFAA}" srcOrd="5" destOrd="0" presId="urn:microsoft.com/office/officeart/2005/8/layout/target3"/>
    <dgm:cxn modelId="{8C568C0C-662A-4D3F-83F0-6274A5AF8938}" type="presParOf" srcId="{CD9EC07A-7C0F-4D16-B5B0-98C1E293AB18}" destId="{7F4A5A29-47B2-4A22-B71A-82A2919E22DA}" srcOrd="6" destOrd="0" presId="urn:microsoft.com/office/officeart/2005/8/layout/target3"/>
    <dgm:cxn modelId="{8553B03E-F0E2-439B-97CF-592F55198B99}" type="presParOf" srcId="{CD9EC07A-7C0F-4D16-B5B0-98C1E293AB18}" destId="{786ADE85-7F24-4EF3-98BA-A493D684317A}" srcOrd="7" destOrd="0" presId="urn:microsoft.com/office/officeart/2005/8/layout/target3"/>
    <dgm:cxn modelId="{EDE201E0-162F-48E9-95F9-3D224C86AFE8}" type="presParOf" srcId="{CD9EC07A-7C0F-4D16-B5B0-98C1E293AB18}" destId="{310C1831-5EB9-4452-B0E6-6D97B66ECE5B}" srcOrd="8" destOrd="0" presId="urn:microsoft.com/office/officeart/2005/8/layout/target3"/>
    <dgm:cxn modelId="{1C5BDD1C-A39C-4F30-B13A-FD82D67DEF4E}" type="presParOf" srcId="{CD9EC07A-7C0F-4D16-B5B0-98C1E293AB18}" destId="{BEFA463C-CAC2-4DF7-90CC-2D6904B51567}" srcOrd="9" destOrd="0" presId="urn:microsoft.com/office/officeart/2005/8/layout/target3"/>
    <dgm:cxn modelId="{2D12CA59-CB99-4612-8E19-56996F096AFF}" type="presParOf" srcId="{CD9EC07A-7C0F-4D16-B5B0-98C1E293AB18}" destId="{02F05EFE-5696-488E-81D9-B343459573B5}" srcOrd="10" destOrd="0" presId="urn:microsoft.com/office/officeart/2005/8/layout/target3"/>
    <dgm:cxn modelId="{6E97AACD-D900-45C6-AE87-9FE16C5311DC}" type="presParOf" srcId="{CD9EC07A-7C0F-4D16-B5B0-98C1E293AB18}" destId="{7A60180F-C68D-483F-9F30-EC74F4A181B7}" srcOrd="11" destOrd="0" presId="urn:microsoft.com/office/officeart/2005/8/layout/target3"/>
    <dgm:cxn modelId="{AB34ED0C-6CC0-4B11-B7AF-C47F606B17BD}" type="presParOf" srcId="{CD9EC07A-7C0F-4D16-B5B0-98C1E293AB18}" destId="{19CAAC22-0739-4C6D-BCB0-995DC526C65C}" srcOrd="12" destOrd="0" presId="urn:microsoft.com/office/officeart/2005/8/layout/target3"/>
    <dgm:cxn modelId="{157715F0-F9E8-4AC1-B18C-CE01B7F25907}" type="presParOf" srcId="{CD9EC07A-7C0F-4D16-B5B0-98C1E293AB18}" destId="{AB1DC270-6AA8-4589-9375-ACE9E4471743}" srcOrd="13" destOrd="0" presId="urn:microsoft.com/office/officeart/2005/8/layout/target3"/>
    <dgm:cxn modelId="{6F72498A-06B6-4065-8DC6-469AA79A43CB}" type="presParOf" srcId="{CD9EC07A-7C0F-4D16-B5B0-98C1E293AB18}" destId="{266D164F-1ABB-418C-8204-EF6FA047895F}" srcOrd="14" destOrd="0" presId="urn:microsoft.com/office/officeart/2005/8/layout/target3"/>
    <dgm:cxn modelId="{42B105EE-9324-4183-8F30-89E041D49EF5}" type="presParOf" srcId="{CD9EC07A-7C0F-4D16-B5B0-98C1E293AB18}" destId="{8D575EC9-3D13-4707-8AB3-BEF37C01EE79}" srcOrd="15" destOrd="0" presId="urn:microsoft.com/office/officeart/2005/8/layout/target3"/>
    <dgm:cxn modelId="{016A7B54-53B3-45AD-A94F-9D083C8CF519}" type="presParOf" srcId="{CD9EC07A-7C0F-4D16-B5B0-98C1E293AB18}" destId="{DA9DC3BF-7603-40FF-A383-C2127FEAD64E}" srcOrd="16" destOrd="0" presId="urn:microsoft.com/office/officeart/2005/8/layout/target3"/>
    <dgm:cxn modelId="{5F94EA05-2FDA-4544-B157-D545FB068B4A}" type="presParOf" srcId="{CD9EC07A-7C0F-4D16-B5B0-98C1E293AB18}" destId="{47CCF0DB-83F4-4D05-AAC9-F585E2B5349D}" srcOrd="17" destOrd="0" presId="urn:microsoft.com/office/officeart/2005/8/layout/target3"/>
    <dgm:cxn modelId="{0EEA8B69-FAE6-4301-96E0-62EC1EB8DEEB}" type="presParOf" srcId="{CD9EC07A-7C0F-4D16-B5B0-98C1E293AB18}" destId="{2D1265E3-0DC5-476D-A074-F804F554AB62}" srcOrd="18" destOrd="0" presId="urn:microsoft.com/office/officeart/2005/8/layout/target3"/>
    <dgm:cxn modelId="{30D9BB89-C9E2-4897-A0AE-7D769A63722B}" type="presParOf" srcId="{CD9EC07A-7C0F-4D16-B5B0-98C1E293AB18}" destId="{F178426C-71E6-4094-9EA9-D146F7F33D6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1CD9D-ED21-45CF-B75A-BEA7DA263DD8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4DC7E1E8-FA97-4F6F-A71E-C061310CA68F}">
      <dgm:prSet/>
      <dgm:spPr/>
      <dgm:t>
        <a:bodyPr/>
        <a:lstStyle/>
        <a:p>
          <a:pPr rtl="0"/>
          <a:r>
            <a:rPr lang="en-US" smtClean="0"/>
            <a:t>Analisis situasi </a:t>
          </a:r>
          <a:endParaRPr lang="en-US" dirty="0"/>
        </a:p>
      </dgm:t>
    </dgm:pt>
    <dgm:pt modelId="{59B67D31-570D-4964-8B31-6BA2828493C5}" type="parTrans" cxnId="{DA1C7C9F-02D3-45A4-AFA0-B9264903F895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98E11BE-E857-4695-88CF-35F0E692D639}" type="sibTrans" cxnId="{DA1C7C9F-02D3-45A4-AFA0-B9264903F895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0E17BDB-F8F7-4653-BE7A-E5B52F662506}">
      <dgm:prSet/>
      <dgm:spPr/>
      <dgm:t>
        <a:bodyPr/>
        <a:lstStyle/>
        <a:p>
          <a:pPr rtl="0"/>
          <a:r>
            <a:rPr lang="en-US" smtClean="0"/>
            <a:t>Mengidentifikasi masalah dan prioritasnya </a:t>
          </a:r>
          <a:endParaRPr lang="en-US" dirty="0"/>
        </a:p>
      </dgm:t>
    </dgm:pt>
    <dgm:pt modelId="{CB2B67D4-B0AB-4146-ABE7-08CCC4D02356}" type="parTrans" cxnId="{14EACEB3-44CC-46C9-8966-9C72124387F5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C58CDDD-24FD-4C22-8A48-5C2AE1A38603}" type="sibTrans" cxnId="{14EACEB3-44CC-46C9-8966-9C72124387F5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217073E-ACD8-4231-BC88-C95F0FF171DA}">
      <dgm:prSet/>
      <dgm:spPr/>
      <dgm:t>
        <a:bodyPr/>
        <a:lstStyle/>
        <a:p>
          <a:pPr rtl="0"/>
          <a:r>
            <a:rPr lang="en-US" smtClean="0"/>
            <a:t>Menentukan tujuan program </a:t>
          </a:r>
          <a:endParaRPr lang="en-US" dirty="0"/>
        </a:p>
      </dgm:t>
    </dgm:pt>
    <dgm:pt modelId="{B0588C06-5086-4ACA-A1F7-14F7A1D8B8A0}" type="parTrans" cxnId="{7F3BD250-E241-4D9C-95BE-978E2C7FD95E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9BE2E79-A875-4ABD-8D9E-AB0E14F05D0D}" type="sibTrans" cxnId="{7F3BD250-E241-4D9C-95BE-978E2C7FD95E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58916D5-3CF0-4955-9788-24AAF2239319}">
      <dgm:prSet/>
      <dgm:spPr/>
      <dgm:t>
        <a:bodyPr/>
        <a:lstStyle/>
        <a:p>
          <a:pPr rtl="0"/>
          <a:r>
            <a:rPr lang="en-US" smtClean="0"/>
            <a:t>Mengkaji hambatan dan kelemahan program </a:t>
          </a:r>
          <a:endParaRPr lang="en-US" dirty="0"/>
        </a:p>
      </dgm:t>
    </dgm:pt>
    <dgm:pt modelId="{699848A1-28BD-47BF-8FE6-CFD88CC3B586}" type="parTrans" cxnId="{A594603C-415B-43E7-908F-BE9D5B7C958B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C1B44F4-D04A-47DD-9A1C-AF21B239E550}" type="sibTrans" cxnId="{A594603C-415B-43E7-908F-BE9D5B7C958B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1D235E9-39A1-4ED8-9969-4CC46D1537E9}">
      <dgm:prSet/>
      <dgm:spPr/>
      <dgm:t>
        <a:bodyPr/>
        <a:lstStyle/>
        <a:p>
          <a:pPr rtl="0"/>
          <a:r>
            <a:rPr lang="en-US" smtClean="0"/>
            <a:t>Menyusun rencana kerja operasional</a:t>
          </a:r>
          <a:endParaRPr lang="en-US" dirty="0"/>
        </a:p>
      </dgm:t>
    </dgm:pt>
    <dgm:pt modelId="{201528B3-6F46-4E16-9FD7-A9C31B41CDEC}" type="parTrans" cxnId="{73EE4E48-C5A5-4172-9471-41978475C35C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B8C42CE-5C69-4C97-926E-261337E60BCA}" type="sibTrans" cxnId="{73EE4E48-C5A5-4172-9471-41978475C35C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19A9AF6-46D2-400F-93F9-02CEB9395869}" type="pres">
      <dgm:prSet presAssocID="{02F1CD9D-ED21-45CF-B75A-BEA7DA263DD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66DFC3-E15E-4A9A-AED6-05098C9E4140}" type="pres">
      <dgm:prSet presAssocID="{02F1CD9D-ED21-45CF-B75A-BEA7DA263DD8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8053CA1F-D3A2-4B32-947D-F6D8208F6934}" type="pres">
      <dgm:prSet presAssocID="{02F1CD9D-ED21-45CF-B75A-BEA7DA263DD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0F8A9-91D6-4F56-98F9-D8E9B234D255}" type="pres">
      <dgm:prSet presAssocID="{02F1CD9D-ED21-45CF-B75A-BEA7DA263DD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EADFA-824A-48C6-BF79-1422CDECE612}" type="pres">
      <dgm:prSet presAssocID="{02F1CD9D-ED21-45CF-B75A-BEA7DA263DD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1D8CD-B6F6-4F40-A2D3-BCF6AB561EFE}" type="pres">
      <dgm:prSet presAssocID="{02F1CD9D-ED21-45CF-B75A-BEA7DA263DD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53D6F-5FC0-431F-B1DF-65549B437B38}" type="pres">
      <dgm:prSet presAssocID="{02F1CD9D-ED21-45CF-B75A-BEA7DA263DD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422F8-BE6D-41F6-95D8-CE0E7E484DE5}" type="pres">
      <dgm:prSet presAssocID="{02F1CD9D-ED21-45CF-B75A-BEA7DA263DD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E997F-6981-4A62-AC23-BBE0464307AA}" type="pres">
      <dgm:prSet presAssocID="{02F1CD9D-ED21-45CF-B75A-BEA7DA263DD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47667-D9DA-4ABB-94FD-84FF596A17F6}" type="pres">
      <dgm:prSet presAssocID="{02F1CD9D-ED21-45CF-B75A-BEA7DA263DD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0342D-B500-4C84-96F1-B2B645A2E24E}" type="pres">
      <dgm:prSet presAssocID="{02F1CD9D-ED21-45CF-B75A-BEA7DA263DD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A35D7-92FF-45A4-84CE-3E7258F13A52}" type="pres">
      <dgm:prSet presAssocID="{02F1CD9D-ED21-45CF-B75A-BEA7DA263DD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FFA4D-2E35-4F2C-B517-1A0158D908F9}" type="pres">
      <dgm:prSet presAssocID="{02F1CD9D-ED21-45CF-B75A-BEA7DA263DD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3FBBD-6E02-4BDE-88AF-7AF5C3A02A1D}" type="pres">
      <dgm:prSet presAssocID="{02F1CD9D-ED21-45CF-B75A-BEA7DA263DD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00A2C-E9DA-4A29-896C-18710D8376E2}" type="pres">
      <dgm:prSet presAssocID="{02F1CD9D-ED21-45CF-B75A-BEA7DA263DD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101A0-33FA-4BCD-B027-B2C27CAC1DE1}" type="pres">
      <dgm:prSet presAssocID="{02F1CD9D-ED21-45CF-B75A-BEA7DA263DD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26C55E-2C6F-4889-BC3F-92FD36E06F00}" type="presOf" srcId="{C217073E-ACD8-4231-BC88-C95F0FF171DA}" destId="{D153FBBD-6E02-4BDE-88AF-7AF5C3A02A1D}" srcOrd="1" destOrd="0" presId="urn:microsoft.com/office/officeart/2005/8/layout/vProcess5"/>
    <dgm:cxn modelId="{A594603C-415B-43E7-908F-BE9D5B7C958B}" srcId="{02F1CD9D-ED21-45CF-B75A-BEA7DA263DD8}" destId="{C58916D5-3CF0-4955-9788-24AAF2239319}" srcOrd="3" destOrd="0" parTransId="{699848A1-28BD-47BF-8FE6-CFD88CC3B586}" sibTransId="{2C1B44F4-D04A-47DD-9A1C-AF21B239E550}"/>
    <dgm:cxn modelId="{DB33CC16-6CCD-45D9-B6F1-E7F23CB50718}" type="presOf" srcId="{F1D235E9-39A1-4ED8-9969-4CC46D1537E9}" destId="{3C053D6F-5FC0-431F-B1DF-65549B437B38}" srcOrd="0" destOrd="0" presId="urn:microsoft.com/office/officeart/2005/8/layout/vProcess5"/>
    <dgm:cxn modelId="{C635AE5D-F352-48B8-B29F-F4308B18D980}" type="presOf" srcId="{C217073E-ACD8-4231-BC88-C95F0FF171DA}" destId="{B59EADFA-824A-48C6-BF79-1422CDECE612}" srcOrd="0" destOrd="0" presId="urn:microsoft.com/office/officeart/2005/8/layout/vProcess5"/>
    <dgm:cxn modelId="{E6639CD8-5F48-417A-A58E-8E937345D4D6}" type="presOf" srcId="{FC58CDDD-24FD-4C22-8A48-5C2AE1A38603}" destId="{B70E997F-6981-4A62-AC23-BBE0464307AA}" srcOrd="0" destOrd="0" presId="urn:microsoft.com/office/officeart/2005/8/layout/vProcess5"/>
    <dgm:cxn modelId="{AABAB783-9E7D-40B9-8310-1341199C704B}" type="presOf" srcId="{C58916D5-3CF0-4955-9788-24AAF2239319}" destId="{01F1D8CD-B6F6-4F40-A2D3-BCF6AB561EFE}" srcOrd="0" destOrd="0" presId="urn:microsoft.com/office/officeart/2005/8/layout/vProcess5"/>
    <dgm:cxn modelId="{88EA97FA-2B2C-482E-99E9-9E129BCDB122}" type="presOf" srcId="{10E17BDB-F8F7-4653-BE7A-E5B52F662506}" destId="{5A1FFA4D-2E35-4F2C-B517-1A0158D908F9}" srcOrd="1" destOrd="0" presId="urn:microsoft.com/office/officeart/2005/8/layout/vProcess5"/>
    <dgm:cxn modelId="{C91B1632-5B9A-4E73-822E-604B67EA769E}" type="presOf" srcId="{10E17BDB-F8F7-4653-BE7A-E5B52F662506}" destId="{75F0F8A9-91D6-4F56-98F9-D8E9B234D255}" srcOrd="0" destOrd="0" presId="urn:microsoft.com/office/officeart/2005/8/layout/vProcess5"/>
    <dgm:cxn modelId="{A8A49337-8514-4EC7-B6C5-2E9A8C16B734}" type="presOf" srcId="{C58916D5-3CF0-4955-9788-24AAF2239319}" destId="{80400A2C-E9DA-4A29-896C-18710D8376E2}" srcOrd="1" destOrd="0" presId="urn:microsoft.com/office/officeart/2005/8/layout/vProcess5"/>
    <dgm:cxn modelId="{00B9A226-85B7-436D-8942-0406A1E875FC}" type="presOf" srcId="{4DC7E1E8-FA97-4F6F-A71E-C061310CA68F}" destId="{FD1A35D7-92FF-45A4-84CE-3E7258F13A52}" srcOrd="1" destOrd="0" presId="urn:microsoft.com/office/officeart/2005/8/layout/vProcess5"/>
    <dgm:cxn modelId="{14EACEB3-44CC-46C9-8966-9C72124387F5}" srcId="{02F1CD9D-ED21-45CF-B75A-BEA7DA263DD8}" destId="{10E17BDB-F8F7-4653-BE7A-E5B52F662506}" srcOrd="1" destOrd="0" parTransId="{CB2B67D4-B0AB-4146-ABE7-08CCC4D02356}" sibTransId="{FC58CDDD-24FD-4C22-8A48-5C2AE1A38603}"/>
    <dgm:cxn modelId="{BFF07107-EB22-4600-9856-C65BF6F745D6}" type="presOf" srcId="{D98E11BE-E857-4695-88CF-35F0E692D639}" destId="{CB7422F8-BE6D-41F6-95D8-CE0E7E484DE5}" srcOrd="0" destOrd="0" presId="urn:microsoft.com/office/officeart/2005/8/layout/vProcess5"/>
    <dgm:cxn modelId="{048D5D9E-857F-4CC8-AFD3-C18A1920DE8E}" type="presOf" srcId="{4DC7E1E8-FA97-4F6F-A71E-C061310CA68F}" destId="{8053CA1F-D3A2-4B32-947D-F6D8208F6934}" srcOrd="0" destOrd="0" presId="urn:microsoft.com/office/officeart/2005/8/layout/vProcess5"/>
    <dgm:cxn modelId="{F5913D75-50D1-436D-B95A-FC35CF39412A}" type="presOf" srcId="{69BE2E79-A875-4ABD-8D9E-AB0E14F05D0D}" destId="{03047667-D9DA-4ABB-94FD-84FF596A17F6}" srcOrd="0" destOrd="0" presId="urn:microsoft.com/office/officeart/2005/8/layout/vProcess5"/>
    <dgm:cxn modelId="{73EE4E48-C5A5-4172-9471-41978475C35C}" srcId="{02F1CD9D-ED21-45CF-B75A-BEA7DA263DD8}" destId="{F1D235E9-39A1-4ED8-9969-4CC46D1537E9}" srcOrd="4" destOrd="0" parTransId="{201528B3-6F46-4E16-9FD7-A9C31B41CDEC}" sibTransId="{DB8C42CE-5C69-4C97-926E-261337E60BCA}"/>
    <dgm:cxn modelId="{804FC23C-5DEE-4664-BB5C-0B93E60C0806}" type="presOf" srcId="{02F1CD9D-ED21-45CF-B75A-BEA7DA263DD8}" destId="{619A9AF6-46D2-400F-93F9-02CEB9395869}" srcOrd="0" destOrd="0" presId="urn:microsoft.com/office/officeart/2005/8/layout/vProcess5"/>
    <dgm:cxn modelId="{0CC3E7A3-DFBD-45EB-B7A9-7B873C838453}" type="presOf" srcId="{F1D235E9-39A1-4ED8-9969-4CC46D1537E9}" destId="{826101A0-33FA-4BCD-B027-B2C27CAC1DE1}" srcOrd="1" destOrd="0" presId="urn:microsoft.com/office/officeart/2005/8/layout/vProcess5"/>
    <dgm:cxn modelId="{7F3BD250-E241-4D9C-95BE-978E2C7FD95E}" srcId="{02F1CD9D-ED21-45CF-B75A-BEA7DA263DD8}" destId="{C217073E-ACD8-4231-BC88-C95F0FF171DA}" srcOrd="2" destOrd="0" parTransId="{B0588C06-5086-4ACA-A1F7-14F7A1D8B8A0}" sibTransId="{69BE2E79-A875-4ABD-8D9E-AB0E14F05D0D}"/>
    <dgm:cxn modelId="{DA1C7C9F-02D3-45A4-AFA0-B9264903F895}" srcId="{02F1CD9D-ED21-45CF-B75A-BEA7DA263DD8}" destId="{4DC7E1E8-FA97-4F6F-A71E-C061310CA68F}" srcOrd="0" destOrd="0" parTransId="{59B67D31-570D-4964-8B31-6BA2828493C5}" sibTransId="{D98E11BE-E857-4695-88CF-35F0E692D639}"/>
    <dgm:cxn modelId="{F1AA59B2-D8E6-4C0C-B020-C79637CA9FF1}" type="presOf" srcId="{2C1B44F4-D04A-47DD-9A1C-AF21B239E550}" destId="{6EA0342D-B500-4C84-96F1-B2B645A2E24E}" srcOrd="0" destOrd="0" presId="urn:microsoft.com/office/officeart/2005/8/layout/vProcess5"/>
    <dgm:cxn modelId="{ED619F1D-A516-469E-ADDD-7E91F6A2957A}" type="presParOf" srcId="{619A9AF6-46D2-400F-93F9-02CEB9395869}" destId="{B866DFC3-E15E-4A9A-AED6-05098C9E4140}" srcOrd="0" destOrd="0" presId="urn:microsoft.com/office/officeart/2005/8/layout/vProcess5"/>
    <dgm:cxn modelId="{5633CD35-F537-4DA3-BB0D-FCB79D8599D5}" type="presParOf" srcId="{619A9AF6-46D2-400F-93F9-02CEB9395869}" destId="{8053CA1F-D3A2-4B32-947D-F6D8208F6934}" srcOrd="1" destOrd="0" presId="urn:microsoft.com/office/officeart/2005/8/layout/vProcess5"/>
    <dgm:cxn modelId="{4858D446-C82D-4D49-AB14-84A9018F24EB}" type="presParOf" srcId="{619A9AF6-46D2-400F-93F9-02CEB9395869}" destId="{75F0F8A9-91D6-4F56-98F9-D8E9B234D255}" srcOrd="2" destOrd="0" presId="urn:microsoft.com/office/officeart/2005/8/layout/vProcess5"/>
    <dgm:cxn modelId="{2D2F229A-7747-4CBC-8ECC-AE0CCB166506}" type="presParOf" srcId="{619A9AF6-46D2-400F-93F9-02CEB9395869}" destId="{B59EADFA-824A-48C6-BF79-1422CDECE612}" srcOrd="3" destOrd="0" presId="urn:microsoft.com/office/officeart/2005/8/layout/vProcess5"/>
    <dgm:cxn modelId="{2C4DECCD-A06D-48AD-8AE3-685EFA556854}" type="presParOf" srcId="{619A9AF6-46D2-400F-93F9-02CEB9395869}" destId="{01F1D8CD-B6F6-4F40-A2D3-BCF6AB561EFE}" srcOrd="4" destOrd="0" presId="urn:microsoft.com/office/officeart/2005/8/layout/vProcess5"/>
    <dgm:cxn modelId="{03127986-A3E5-4E6C-A213-1C72D9B9E03C}" type="presParOf" srcId="{619A9AF6-46D2-400F-93F9-02CEB9395869}" destId="{3C053D6F-5FC0-431F-B1DF-65549B437B38}" srcOrd="5" destOrd="0" presId="urn:microsoft.com/office/officeart/2005/8/layout/vProcess5"/>
    <dgm:cxn modelId="{5B2EE5C5-6675-4D8C-BCB1-22E7399C3C2F}" type="presParOf" srcId="{619A9AF6-46D2-400F-93F9-02CEB9395869}" destId="{CB7422F8-BE6D-41F6-95D8-CE0E7E484DE5}" srcOrd="6" destOrd="0" presId="urn:microsoft.com/office/officeart/2005/8/layout/vProcess5"/>
    <dgm:cxn modelId="{51F93201-0B7A-4C0A-A773-576F038819F2}" type="presParOf" srcId="{619A9AF6-46D2-400F-93F9-02CEB9395869}" destId="{B70E997F-6981-4A62-AC23-BBE0464307AA}" srcOrd="7" destOrd="0" presId="urn:microsoft.com/office/officeart/2005/8/layout/vProcess5"/>
    <dgm:cxn modelId="{43118085-35F1-47B4-AFF9-912E1078353E}" type="presParOf" srcId="{619A9AF6-46D2-400F-93F9-02CEB9395869}" destId="{03047667-D9DA-4ABB-94FD-84FF596A17F6}" srcOrd="8" destOrd="0" presId="urn:microsoft.com/office/officeart/2005/8/layout/vProcess5"/>
    <dgm:cxn modelId="{BD817263-802B-41BC-BDA1-7295FB80DE87}" type="presParOf" srcId="{619A9AF6-46D2-400F-93F9-02CEB9395869}" destId="{6EA0342D-B500-4C84-96F1-B2B645A2E24E}" srcOrd="9" destOrd="0" presId="urn:microsoft.com/office/officeart/2005/8/layout/vProcess5"/>
    <dgm:cxn modelId="{3BC21809-1943-4800-BF3B-74AAAD9E2D18}" type="presParOf" srcId="{619A9AF6-46D2-400F-93F9-02CEB9395869}" destId="{FD1A35D7-92FF-45A4-84CE-3E7258F13A52}" srcOrd="10" destOrd="0" presId="urn:microsoft.com/office/officeart/2005/8/layout/vProcess5"/>
    <dgm:cxn modelId="{3CF383EE-3719-46DD-AF1B-9E03071DBFFC}" type="presParOf" srcId="{619A9AF6-46D2-400F-93F9-02CEB9395869}" destId="{5A1FFA4D-2E35-4F2C-B517-1A0158D908F9}" srcOrd="11" destOrd="0" presId="urn:microsoft.com/office/officeart/2005/8/layout/vProcess5"/>
    <dgm:cxn modelId="{E8D948A8-FE99-48EF-8F3C-E960582B2E95}" type="presParOf" srcId="{619A9AF6-46D2-400F-93F9-02CEB9395869}" destId="{D153FBBD-6E02-4BDE-88AF-7AF5C3A02A1D}" srcOrd="12" destOrd="0" presId="urn:microsoft.com/office/officeart/2005/8/layout/vProcess5"/>
    <dgm:cxn modelId="{61958A47-CEF9-4AEB-9B56-D2A68959E4B4}" type="presParOf" srcId="{619A9AF6-46D2-400F-93F9-02CEB9395869}" destId="{80400A2C-E9DA-4A29-896C-18710D8376E2}" srcOrd="13" destOrd="0" presId="urn:microsoft.com/office/officeart/2005/8/layout/vProcess5"/>
    <dgm:cxn modelId="{F641DC30-8D71-49F9-8262-BA93E462AB37}" type="presParOf" srcId="{619A9AF6-46D2-400F-93F9-02CEB9395869}" destId="{826101A0-33FA-4BCD-B027-B2C27CAC1DE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5E3739-D2CA-4F0D-B3A9-58EC4611167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66CA21A-391E-4C8F-BAFB-EDC08A5F4284}">
      <dgm:prSet/>
      <dgm:spPr/>
      <dgm:t>
        <a:bodyPr/>
        <a:lstStyle/>
        <a:p>
          <a:pPr rtl="0"/>
          <a:r>
            <a:rPr lang="en-US" b="1" dirty="0" err="1" smtClean="0"/>
            <a:t>Mengalokasikan</a:t>
          </a:r>
          <a:r>
            <a:rPr lang="en-US" b="1" dirty="0" smtClean="0"/>
            <a:t> SD, </a:t>
          </a:r>
          <a:r>
            <a:rPr lang="en-US" b="1" dirty="0" err="1" smtClean="0"/>
            <a:t>merumuskan</a:t>
          </a:r>
          <a:r>
            <a:rPr lang="en-US" b="1" dirty="0" smtClean="0"/>
            <a:t> &amp; </a:t>
          </a:r>
          <a:r>
            <a:rPr lang="en-US" b="1" dirty="0" err="1" smtClean="0"/>
            <a:t>menetapkan</a:t>
          </a:r>
          <a:r>
            <a:rPr lang="en-US" b="1" dirty="0" smtClean="0"/>
            <a:t> </a:t>
          </a:r>
          <a:r>
            <a:rPr lang="en-US" b="1" dirty="0" err="1" smtClean="0"/>
            <a:t>tugas</a:t>
          </a:r>
          <a:r>
            <a:rPr lang="en-US" b="1" dirty="0" smtClean="0"/>
            <a:t>, &amp; </a:t>
          </a:r>
          <a:r>
            <a:rPr lang="en-US" b="1" dirty="0" err="1" smtClean="0"/>
            <a:t>menetapkan</a:t>
          </a:r>
          <a:r>
            <a:rPr lang="en-US" b="1" dirty="0" smtClean="0"/>
            <a:t> </a:t>
          </a:r>
          <a:r>
            <a:rPr lang="en-US" b="1" dirty="0" err="1" smtClean="0"/>
            <a:t>prosedur</a:t>
          </a:r>
          <a:r>
            <a:rPr lang="en-US" b="1" dirty="0" smtClean="0"/>
            <a:t> </a:t>
          </a:r>
          <a:r>
            <a:rPr lang="en-US" b="1" dirty="0" err="1" smtClean="0"/>
            <a:t>yg</a:t>
          </a:r>
          <a:r>
            <a:rPr lang="en-US" b="1" dirty="0" smtClean="0"/>
            <a:t> </a:t>
          </a:r>
          <a:r>
            <a:rPr lang="en-US" b="1" dirty="0" err="1" smtClean="0"/>
            <a:t>diperlukan</a:t>
          </a:r>
          <a:endParaRPr lang="en-US" b="1" dirty="0"/>
        </a:p>
      </dgm:t>
    </dgm:pt>
    <dgm:pt modelId="{53FB69E9-F402-4403-A0C2-55BC4F19F8E4}" type="parTrans" cxnId="{9C2ADB36-116D-4C89-948C-A4EB524EB595}">
      <dgm:prSet/>
      <dgm:spPr/>
      <dgm:t>
        <a:bodyPr/>
        <a:lstStyle/>
        <a:p>
          <a:endParaRPr lang="en-US"/>
        </a:p>
      </dgm:t>
    </dgm:pt>
    <dgm:pt modelId="{68D511F9-B456-4E6A-B30D-CF04D01FFC33}" type="sibTrans" cxnId="{9C2ADB36-116D-4C89-948C-A4EB524EB595}">
      <dgm:prSet/>
      <dgm:spPr/>
      <dgm:t>
        <a:bodyPr/>
        <a:lstStyle/>
        <a:p>
          <a:endParaRPr lang="en-US"/>
        </a:p>
      </dgm:t>
    </dgm:pt>
    <dgm:pt modelId="{C585FFB3-9AF0-483C-8CB3-A8FCC4C41208}">
      <dgm:prSet/>
      <dgm:spPr/>
      <dgm:t>
        <a:bodyPr/>
        <a:lstStyle/>
        <a:p>
          <a:pPr rtl="0"/>
          <a:r>
            <a:rPr lang="en-US" b="1" dirty="0" err="1" smtClean="0"/>
            <a:t>Menetapkan</a:t>
          </a:r>
          <a:r>
            <a:rPr lang="en-US" b="1" dirty="0" smtClean="0"/>
            <a:t> </a:t>
          </a:r>
          <a:r>
            <a:rPr lang="en-US" b="1" dirty="0" err="1" smtClean="0"/>
            <a:t>struktur</a:t>
          </a:r>
          <a:r>
            <a:rPr lang="en-US" b="1" dirty="0" smtClean="0"/>
            <a:t> </a:t>
          </a:r>
          <a:r>
            <a:rPr lang="en-US" b="1" dirty="0" err="1" smtClean="0"/>
            <a:t>organisasi</a:t>
          </a:r>
          <a:r>
            <a:rPr lang="en-US" b="1" dirty="0" smtClean="0"/>
            <a:t> </a:t>
          </a:r>
          <a:r>
            <a:rPr lang="en-US" b="1" dirty="0" err="1" smtClean="0"/>
            <a:t>yg</a:t>
          </a:r>
          <a:r>
            <a:rPr lang="en-US" b="1" dirty="0" smtClean="0"/>
            <a:t> </a:t>
          </a:r>
          <a:r>
            <a:rPr lang="en-US" b="1" dirty="0" err="1" smtClean="0"/>
            <a:t>menunjukkan</a:t>
          </a:r>
          <a:r>
            <a:rPr lang="en-US" b="1" dirty="0" smtClean="0"/>
            <a:t> </a:t>
          </a:r>
          <a:r>
            <a:rPr lang="en-US" b="1" dirty="0" err="1" smtClean="0"/>
            <a:t>adanya</a:t>
          </a:r>
          <a:r>
            <a:rPr lang="en-US" b="1" dirty="0" smtClean="0"/>
            <a:t> </a:t>
          </a:r>
          <a:r>
            <a:rPr lang="en-US" b="1" dirty="0" err="1" smtClean="0"/>
            <a:t>garis</a:t>
          </a:r>
          <a:r>
            <a:rPr lang="en-US" b="1" dirty="0" smtClean="0"/>
            <a:t> </a:t>
          </a:r>
          <a:r>
            <a:rPr lang="en-US" b="1" dirty="0" err="1" smtClean="0"/>
            <a:t>kewenangan</a:t>
          </a:r>
          <a:r>
            <a:rPr lang="en-US" b="1" dirty="0" smtClean="0"/>
            <a:t> &amp; </a:t>
          </a:r>
          <a:r>
            <a:rPr lang="en-US" b="1" dirty="0" err="1" smtClean="0"/>
            <a:t>tanggungjawab</a:t>
          </a:r>
          <a:endParaRPr lang="en-US" b="1" dirty="0"/>
        </a:p>
      </dgm:t>
    </dgm:pt>
    <dgm:pt modelId="{08B5886F-0D94-4E48-B3B1-3B6E13CCD3F9}" type="parTrans" cxnId="{15B15952-22EA-4AA4-9AC2-0DFE1993C0A2}">
      <dgm:prSet/>
      <dgm:spPr/>
      <dgm:t>
        <a:bodyPr/>
        <a:lstStyle/>
        <a:p>
          <a:endParaRPr lang="en-US"/>
        </a:p>
      </dgm:t>
    </dgm:pt>
    <dgm:pt modelId="{0E2BF288-2557-4DD7-9735-A7DA1ACF04CC}" type="sibTrans" cxnId="{15B15952-22EA-4AA4-9AC2-0DFE1993C0A2}">
      <dgm:prSet/>
      <dgm:spPr/>
      <dgm:t>
        <a:bodyPr/>
        <a:lstStyle/>
        <a:p>
          <a:endParaRPr lang="en-US"/>
        </a:p>
      </dgm:t>
    </dgm:pt>
    <dgm:pt modelId="{CC42C210-AE16-4FBF-9884-74BABCBC5FA8}">
      <dgm:prSet/>
      <dgm:spPr/>
      <dgm:t>
        <a:bodyPr/>
        <a:lstStyle/>
        <a:p>
          <a:pPr rtl="0"/>
          <a:r>
            <a:rPr lang="en-US" b="1" dirty="0" err="1" smtClean="0"/>
            <a:t>Kegiatan</a:t>
          </a:r>
          <a:r>
            <a:rPr lang="en-US" b="1" dirty="0" smtClean="0"/>
            <a:t> </a:t>
          </a:r>
          <a:r>
            <a:rPr lang="en-US" b="1" dirty="0" err="1" smtClean="0"/>
            <a:t>perekrutan</a:t>
          </a:r>
          <a:r>
            <a:rPr lang="en-US" b="1" dirty="0" smtClean="0"/>
            <a:t>, </a:t>
          </a:r>
          <a:r>
            <a:rPr lang="en-US" b="1" dirty="0" err="1" smtClean="0"/>
            <a:t>penyeleksian</a:t>
          </a:r>
          <a:r>
            <a:rPr lang="en-US" b="1" dirty="0" smtClean="0"/>
            <a:t>, </a:t>
          </a:r>
          <a:r>
            <a:rPr lang="en-US" b="1" dirty="0" err="1" smtClean="0"/>
            <a:t>pelatihan</a:t>
          </a:r>
          <a:r>
            <a:rPr lang="en-US" b="1" dirty="0" smtClean="0"/>
            <a:t> &amp; </a:t>
          </a:r>
          <a:r>
            <a:rPr lang="en-US" b="1" dirty="0" err="1" smtClean="0"/>
            <a:t>pengembangan</a:t>
          </a:r>
          <a:r>
            <a:rPr lang="en-US" b="1" dirty="0" smtClean="0"/>
            <a:t> SDM / </a:t>
          </a:r>
          <a:r>
            <a:rPr lang="en-US" b="1" dirty="0" err="1" smtClean="0"/>
            <a:t>tenaga</a:t>
          </a:r>
          <a:r>
            <a:rPr lang="en-US" b="1" dirty="0" smtClean="0"/>
            <a:t> </a:t>
          </a:r>
          <a:r>
            <a:rPr lang="en-US" b="1" dirty="0" err="1" smtClean="0"/>
            <a:t>kerja</a:t>
          </a:r>
          <a:endParaRPr lang="en-US" b="1" dirty="0"/>
        </a:p>
      </dgm:t>
    </dgm:pt>
    <dgm:pt modelId="{02AB6222-CDAF-43D4-845A-4865E1DCD8F4}" type="parTrans" cxnId="{68CD3FD8-6DB3-4EA5-8FBC-F1DBED02F430}">
      <dgm:prSet/>
      <dgm:spPr/>
      <dgm:t>
        <a:bodyPr/>
        <a:lstStyle/>
        <a:p>
          <a:endParaRPr lang="en-US"/>
        </a:p>
      </dgm:t>
    </dgm:pt>
    <dgm:pt modelId="{A4034C5B-9802-463C-80B6-8F06A91208EA}" type="sibTrans" cxnId="{68CD3FD8-6DB3-4EA5-8FBC-F1DBED02F430}">
      <dgm:prSet/>
      <dgm:spPr/>
      <dgm:t>
        <a:bodyPr/>
        <a:lstStyle/>
        <a:p>
          <a:endParaRPr lang="en-US"/>
        </a:p>
      </dgm:t>
    </dgm:pt>
    <dgm:pt modelId="{733C993C-6EB3-4EC7-A777-B6CD07FAF793}">
      <dgm:prSet/>
      <dgm:spPr/>
      <dgm:t>
        <a:bodyPr/>
        <a:lstStyle/>
        <a:p>
          <a:pPr rtl="0"/>
          <a:r>
            <a:rPr lang="en-US" b="1" dirty="0" err="1" smtClean="0"/>
            <a:t>Kegiatan</a:t>
          </a:r>
          <a:r>
            <a:rPr lang="en-US" b="1" dirty="0" smtClean="0"/>
            <a:t> </a:t>
          </a:r>
          <a:r>
            <a:rPr lang="en-US" b="1" dirty="0" err="1" smtClean="0"/>
            <a:t>penempatan</a:t>
          </a:r>
          <a:r>
            <a:rPr lang="en-US" b="1" dirty="0" smtClean="0"/>
            <a:t> SDM </a:t>
          </a:r>
          <a:r>
            <a:rPr lang="en-US" b="1" dirty="0" err="1" smtClean="0"/>
            <a:t>pada</a:t>
          </a:r>
          <a:r>
            <a:rPr lang="en-US" b="1" dirty="0" smtClean="0"/>
            <a:t> </a:t>
          </a:r>
          <a:r>
            <a:rPr lang="en-US" b="1" dirty="0" err="1" smtClean="0"/>
            <a:t>posisi</a:t>
          </a:r>
          <a:r>
            <a:rPr lang="en-US" b="1" dirty="0" smtClean="0"/>
            <a:t> </a:t>
          </a:r>
          <a:r>
            <a:rPr lang="en-US" b="1" dirty="0" err="1" smtClean="0"/>
            <a:t>yg</a:t>
          </a:r>
          <a:r>
            <a:rPr lang="en-US" b="1" dirty="0" smtClean="0"/>
            <a:t> paling </a:t>
          </a:r>
          <a:r>
            <a:rPr lang="en-US" b="1" dirty="0" err="1" smtClean="0"/>
            <a:t>tepat</a:t>
          </a:r>
          <a:endParaRPr lang="en-US" b="1" dirty="0"/>
        </a:p>
      </dgm:t>
    </dgm:pt>
    <dgm:pt modelId="{1EBF68B7-4B1B-42A7-A51F-5D5BC38A34A6}" type="parTrans" cxnId="{62F29D02-18FC-44A6-858D-0C9A7A741577}">
      <dgm:prSet/>
      <dgm:spPr/>
      <dgm:t>
        <a:bodyPr/>
        <a:lstStyle/>
        <a:p>
          <a:endParaRPr lang="en-US"/>
        </a:p>
      </dgm:t>
    </dgm:pt>
    <dgm:pt modelId="{9FDAB4D1-5269-4F30-8349-DC9AA30B4C25}" type="sibTrans" cxnId="{62F29D02-18FC-44A6-858D-0C9A7A741577}">
      <dgm:prSet/>
      <dgm:spPr/>
      <dgm:t>
        <a:bodyPr/>
        <a:lstStyle/>
        <a:p>
          <a:endParaRPr lang="en-US"/>
        </a:p>
      </dgm:t>
    </dgm:pt>
    <dgm:pt modelId="{AF230411-FA94-4B8A-BBF1-3DE83A3C6314}" type="pres">
      <dgm:prSet presAssocID="{135E3739-D2CA-4F0D-B3A9-58EC461116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5FA58ADC-D07A-4651-895C-19CE2B1B3D5E}" type="pres">
      <dgm:prSet presAssocID="{966CA21A-391E-4C8F-BAFB-EDC08A5F428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60885C90-C934-420D-8B12-00F75CBA4426}" type="pres">
      <dgm:prSet presAssocID="{68D511F9-B456-4E6A-B30D-CF04D01FFC33}" presName="spacer" presStyleCnt="0"/>
      <dgm:spPr/>
    </dgm:pt>
    <dgm:pt modelId="{D3A740DE-B987-44EE-8541-6134DBA486DB}" type="pres">
      <dgm:prSet presAssocID="{C585FFB3-9AF0-483C-8CB3-A8FCC4C4120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0A8FDB2B-D002-44E2-BEAD-1FA6705C1AC0}" type="pres">
      <dgm:prSet presAssocID="{0E2BF288-2557-4DD7-9735-A7DA1ACF04CC}" presName="spacer" presStyleCnt="0"/>
      <dgm:spPr/>
    </dgm:pt>
    <dgm:pt modelId="{B86942DD-E656-4BDF-AD7C-C0DB00E9979A}" type="pres">
      <dgm:prSet presAssocID="{CC42C210-AE16-4FBF-9884-74BABCBC5F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517B4E61-CB87-4325-A17E-FC8C647A2D4C}" type="pres">
      <dgm:prSet presAssocID="{A4034C5B-9802-463C-80B6-8F06A91208EA}" presName="spacer" presStyleCnt="0"/>
      <dgm:spPr/>
    </dgm:pt>
    <dgm:pt modelId="{E8366027-7A80-48B1-85BE-38499CA6E174}" type="pres">
      <dgm:prSet presAssocID="{733C993C-6EB3-4EC7-A777-B6CD07FAF79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62F29D02-18FC-44A6-858D-0C9A7A741577}" srcId="{135E3739-D2CA-4F0D-B3A9-58EC4611167D}" destId="{733C993C-6EB3-4EC7-A777-B6CD07FAF793}" srcOrd="3" destOrd="0" parTransId="{1EBF68B7-4B1B-42A7-A51F-5D5BC38A34A6}" sibTransId="{9FDAB4D1-5269-4F30-8349-DC9AA30B4C25}"/>
    <dgm:cxn modelId="{AFA7A174-021D-48A6-8976-992E63B61087}" type="presOf" srcId="{CC42C210-AE16-4FBF-9884-74BABCBC5FA8}" destId="{B86942DD-E656-4BDF-AD7C-C0DB00E9979A}" srcOrd="0" destOrd="0" presId="urn:microsoft.com/office/officeart/2005/8/layout/vList2"/>
    <dgm:cxn modelId="{ADE230C9-3A6A-4ECF-BA43-49C7B2C22B1C}" type="presOf" srcId="{135E3739-D2CA-4F0D-B3A9-58EC4611167D}" destId="{AF230411-FA94-4B8A-BBF1-3DE83A3C6314}" srcOrd="0" destOrd="0" presId="urn:microsoft.com/office/officeart/2005/8/layout/vList2"/>
    <dgm:cxn modelId="{15B15952-22EA-4AA4-9AC2-0DFE1993C0A2}" srcId="{135E3739-D2CA-4F0D-B3A9-58EC4611167D}" destId="{C585FFB3-9AF0-483C-8CB3-A8FCC4C41208}" srcOrd="1" destOrd="0" parTransId="{08B5886F-0D94-4E48-B3B1-3B6E13CCD3F9}" sibTransId="{0E2BF288-2557-4DD7-9735-A7DA1ACF04CC}"/>
    <dgm:cxn modelId="{31205E36-AEE7-4017-8C43-F2019E6243D9}" type="presOf" srcId="{733C993C-6EB3-4EC7-A777-B6CD07FAF793}" destId="{E8366027-7A80-48B1-85BE-38499CA6E174}" srcOrd="0" destOrd="0" presId="urn:microsoft.com/office/officeart/2005/8/layout/vList2"/>
    <dgm:cxn modelId="{479AD4C2-F312-45E0-A4C7-40EAB2C6D97A}" type="presOf" srcId="{C585FFB3-9AF0-483C-8CB3-A8FCC4C41208}" destId="{D3A740DE-B987-44EE-8541-6134DBA486DB}" srcOrd="0" destOrd="0" presId="urn:microsoft.com/office/officeart/2005/8/layout/vList2"/>
    <dgm:cxn modelId="{68CD3FD8-6DB3-4EA5-8FBC-F1DBED02F430}" srcId="{135E3739-D2CA-4F0D-B3A9-58EC4611167D}" destId="{CC42C210-AE16-4FBF-9884-74BABCBC5FA8}" srcOrd="2" destOrd="0" parTransId="{02AB6222-CDAF-43D4-845A-4865E1DCD8F4}" sibTransId="{A4034C5B-9802-463C-80B6-8F06A91208EA}"/>
    <dgm:cxn modelId="{0D87798F-606F-45AD-9AF3-9DD095D1FC4B}" type="presOf" srcId="{966CA21A-391E-4C8F-BAFB-EDC08A5F4284}" destId="{5FA58ADC-D07A-4651-895C-19CE2B1B3D5E}" srcOrd="0" destOrd="0" presId="urn:microsoft.com/office/officeart/2005/8/layout/vList2"/>
    <dgm:cxn modelId="{9C2ADB36-116D-4C89-948C-A4EB524EB595}" srcId="{135E3739-D2CA-4F0D-B3A9-58EC4611167D}" destId="{966CA21A-391E-4C8F-BAFB-EDC08A5F4284}" srcOrd="0" destOrd="0" parTransId="{53FB69E9-F402-4403-A0C2-55BC4F19F8E4}" sibTransId="{68D511F9-B456-4E6A-B30D-CF04D01FFC33}"/>
    <dgm:cxn modelId="{1BE5F16A-DED5-47BB-A89E-B2AD935EBC0A}" type="presParOf" srcId="{AF230411-FA94-4B8A-BBF1-3DE83A3C6314}" destId="{5FA58ADC-D07A-4651-895C-19CE2B1B3D5E}" srcOrd="0" destOrd="0" presId="urn:microsoft.com/office/officeart/2005/8/layout/vList2"/>
    <dgm:cxn modelId="{F76D9B3D-40B5-4891-BA8F-C44CAB9AF43F}" type="presParOf" srcId="{AF230411-FA94-4B8A-BBF1-3DE83A3C6314}" destId="{60885C90-C934-420D-8B12-00F75CBA4426}" srcOrd="1" destOrd="0" presId="urn:microsoft.com/office/officeart/2005/8/layout/vList2"/>
    <dgm:cxn modelId="{15EDA33C-B25F-4B6F-82F3-AC5A048DA5B3}" type="presParOf" srcId="{AF230411-FA94-4B8A-BBF1-3DE83A3C6314}" destId="{D3A740DE-B987-44EE-8541-6134DBA486DB}" srcOrd="2" destOrd="0" presId="urn:microsoft.com/office/officeart/2005/8/layout/vList2"/>
    <dgm:cxn modelId="{DDA3C12E-2B20-4B84-B163-8F06C55E437E}" type="presParOf" srcId="{AF230411-FA94-4B8A-BBF1-3DE83A3C6314}" destId="{0A8FDB2B-D002-44E2-BEAD-1FA6705C1AC0}" srcOrd="3" destOrd="0" presId="urn:microsoft.com/office/officeart/2005/8/layout/vList2"/>
    <dgm:cxn modelId="{89AF75EB-52C6-43A6-AF86-26DCCB1A5B1C}" type="presParOf" srcId="{AF230411-FA94-4B8A-BBF1-3DE83A3C6314}" destId="{B86942DD-E656-4BDF-AD7C-C0DB00E9979A}" srcOrd="4" destOrd="0" presId="urn:microsoft.com/office/officeart/2005/8/layout/vList2"/>
    <dgm:cxn modelId="{87F0BB0D-A800-4263-9869-096E7A3B92BE}" type="presParOf" srcId="{AF230411-FA94-4B8A-BBF1-3DE83A3C6314}" destId="{517B4E61-CB87-4325-A17E-FC8C647A2D4C}" srcOrd="5" destOrd="0" presId="urn:microsoft.com/office/officeart/2005/8/layout/vList2"/>
    <dgm:cxn modelId="{0E7BA0CC-841E-431C-B393-0EA040962216}" type="presParOf" srcId="{AF230411-FA94-4B8A-BBF1-3DE83A3C6314}" destId="{E8366027-7A80-48B1-85BE-38499CA6E1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740AA6-5E41-48B4-A849-17C3692FF1A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74C90F-51FF-4AE9-AD51-8DAC8FE3F637}">
      <dgm:prSet/>
      <dgm:spPr/>
      <dgm:t>
        <a:bodyPr/>
        <a:lstStyle/>
        <a:p>
          <a:pPr rtl="0"/>
          <a:r>
            <a:rPr lang="en-US" dirty="0" err="1" smtClean="0"/>
            <a:t>Tujuan</a:t>
          </a:r>
          <a:r>
            <a:rPr lang="en-US" dirty="0" smtClean="0"/>
            <a:t> </a:t>
          </a:r>
          <a:r>
            <a:rPr lang="en-US" dirty="0" err="1" smtClean="0"/>
            <a:t>organisasi</a:t>
          </a:r>
          <a:r>
            <a:rPr lang="en-US" dirty="0" smtClean="0"/>
            <a:t>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dipahami</a:t>
          </a:r>
          <a:r>
            <a:rPr lang="en-US" dirty="0" smtClean="0"/>
            <a:t> </a:t>
          </a:r>
          <a:r>
            <a:rPr lang="en-US" dirty="0" err="1" smtClean="0"/>
            <a:t>staf</a:t>
          </a:r>
          <a:r>
            <a:rPr lang="en-US" dirty="0" smtClean="0"/>
            <a:t> </a:t>
          </a:r>
          <a:endParaRPr lang="en-US" dirty="0"/>
        </a:p>
      </dgm:t>
    </dgm:pt>
    <dgm:pt modelId="{CE17BE72-27BA-412A-9F67-C876219C0937}" type="parTrans" cxnId="{5B4A50DE-5EB5-4828-A117-F937F41B8D80}">
      <dgm:prSet/>
      <dgm:spPr/>
      <dgm:t>
        <a:bodyPr/>
        <a:lstStyle/>
        <a:p>
          <a:endParaRPr lang="en-US"/>
        </a:p>
      </dgm:t>
    </dgm:pt>
    <dgm:pt modelId="{4EFAF60D-3F98-4049-A6B4-D8DD3D9F0686}" type="sibTrans" cxnId="{5B4A50DE-5EB5-4828-A117-F937F41B8D80}">
      <dgm:prSet/>
      <dgm:spPr/>
      <dgm:t>
        <a:bodyPr/>
        <a:lstStyle/>
        <a:p>
          <a:endParaRPr lang="en-US"/>
        </a:p>
      </dgm:t>
    </dgm:pt>
    <dgm:pt modelId="{19B54F57-39CA-4BC9-81CF-3014BF280F97}">
      <dgm:prSet/>
      <dgm:spPr/>
      <dgm:t>
        <a:bodyPr/>
        <a:lstStyle/>
        <a:p>
          <a:pPr rtl="0"/>
          <a:r>
            <a:rPr lang="en-US" dirty="0" err="1" smtClean="0"/>
            <a:t>Membagi</a:t>
          </a:r>
          <a:r>
            <a:rPr lang="en-US" dirty="0" smtClean="0"/>
            <a:t> </a:t>
          </a:r>
          <a:r>
            <a:rPr lang="en-US" dirty="0" err="1" smtClean="0"/>
            <a:t>pekerjaan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mencapai</a:t>
          </a:r>
          <a:r>
            <a:rPr lang="en-US" dirty="0" smtClean="0"/>
            <a:t> </a:t>
          </a:r>
          <a:r>
            <a:rPr lang="en-US" dirty="0" err="1" smtClean="0"/>
            <a:t>tujuan</a:t>
          </a:r>
          <a:r>
            <a:rPr lang="en-US" dirty="0" smtClean="0"/>
            <a:t> </a:t>
          </a:r>
          <a:endParaRPr lang="en-US" dirty="0"/>
        </a:p>
      </dgm:t>
    </dgm:pt>
    <dgm:pt modelId="{E1CF5002-E95B-4C7D-A94F-1FC0F6D7E602}" type="parTrans" cxnId="{8EE3A5F2-1BBC-46CB-9406-CEEB0919E9F5}">
      <dgm:prSet/>
      <dgm:spPr/>
      <dgm:t>
        <a:bodyPr/>
        <a:lstStyle/>
        <a:p>
          <a:endParaRPr lang="en-US"/>
        </a:p>
      </dgm:t>
    </dgm:pt>
    <dgm:pt modelId="{9DFE4434-0782-4DC7-B213-5C1C7AEBCD2F}" type="sibTrans" cxnId="{8EE3A5F2-1BBC-46CB-9406-CEEB0919E9F5}">
      <dgm:prSet/>
      <dgm:spPr/>
      <dgm:t>
        <a:bodyPr/>
        <a:lstStyle/>
        <a:p>
          <a:endParaRPr lang="en-US"/>
        </a:p>
      </dgm:t>
    </dgm:pt>
    <dgm:pt modelId="{4F7584E5-80F5-40DF-A869-BDE394FB7005}">
      <dgm:prSet/>
      <dgm:spPr/>
      <dgm:t>
        <a:bodyPr/>
        <a:lstStyle/>
        <a:p>
          <a:pPr rtl="0"/>
          <a:r>
            <a:rPr lang="en-US" dirty="0" err="1" smtClean="0"/>
            <a:t>Mengelompokkan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pokok</a:t>
          </a:r>
          <a:r>
            <a:rPr lang="en-US" dirty="0" smtClean="0"/>
            <a:t> </a:t>
          </a:r>
          <a:r>
            <a:rPr lang="en-US" dirty="0" err="1" smtClean="0"/>
            <a:t>kedalam</a:t>
          </a:r>
          <a:r>
            <a:rPr lang="en-US" dirty="0" smtClean="0"/>
            <a:t> </a:t>
          </a:r>
          <a:r>
            <a:rPr lang="en-US" dirty="0" err="1" smtClean="0"/>
            <a:t>satuan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operasional</a:t>
          </a:r>
          <a:r>
            <a:rPr lang="en-US" dirty="0" smtClean="0"/>
            <a:t> </a:t>
          </a:r>
          <a:endParaRPr lang="en-US" dirty="0"/>
        </a:p>
      </dgm:t>
    </dgm:pt>
    <dgm:pt modelId="{35B0AFD1-ECBE-48B9-BFA3-A741C2A2EE07}" type="parTrans" cxnId="{E4573836-E39F-42BC-A665-9D6454EBF618}">
      <dgm:prSet/>
      <dgm:spPr/>
      <dgm:t>
        <a:bodyPr/>
        <a:lstStyle/>
        <a:p>
          <a:endParaRPr lang="en-US"/>
        </a:p>
      </dgm:t>
    </dgm:pt>
    <dgm:pt modelId="{D2A3C905-1D44-474A-B9F9-2BB6CAA08D46}" type="sibTrans" cxnId="{E4573836-E39F-42BC-A665-9D6454EBF618}">
      <dgm:prSet/>
      <dgm:spPr/>
      <dgm:t>
        <a:bodyPr/>
        <a:lstStyle/>
        <a:p>
          <a:endParaRPr lang="en-US"/>
        </a:p>
      </dgm:t>
    </dgm:pt>
    <dgm:pt modelId="{3B9658E0-C049-4407-BBF2-6C20312E8982}">
      <dgm:prSet/>
      <dgm:spPr/>
      <dgm:t>
        <a:bodyPr/>
        <a:lstStyle/>
        <a:p>
          <a:pPr rtl="0"/>
          <a:r>
            <a:rPr lang="en-US" dirty="0" err="1" smtClean="0"/>
            <a:t>Menetapkan</a:t>
          </a:r>
          <a:r>
            <a:rPr lang="en-US" dirty="0" smtClean="0"/>
            <a:t> </a:t>
          </a:r>
          <a:r>
            <a:rPr lang="en-US" dirty="0" err="1" smtClean="0"/>
            <a:t>kerajiban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dilaksanakan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staf</a:t>
          </a:r>
          <a:r>
            <a:rPr lang="en-US" dirty="0" smtClean="0"/>
            <a:t> </a:t>
          </a:r>
          <a:endParaRPr lang="en-US" dirty="0"/>
        </a:p>
      </dgm:t>
    </dgm:pt>
    <dgm:pt modelId="{6B14B9C6-C484-4D34-A746-54A0BD55BD25}" type="parTrans" cxnId="{C34F0B4F-144A-4EB6-9152-A4578CFE109B}">
      <dgm:prSet/>
      <dgm:spPr/>
      <dgm:t>
        <a:bodyPr/>
        <a:lstStyle/>
        <a:p>
          <a:endParaRPr lang="en-US"/>
        </a:p>
      </dgm:t>
    </dgm:pt>
    <dgm:pt modelId="{0488B769-2869-45AB-82D8-B589411296C6}" type="sibTrans" cxnId="{C34F0B4F-144A-4EB6-9152-A4578CFE109B}">
      <dgm:prSet/>
      <dgm:spPr/>
      <dgm:t>
        <a:bodyPr/>
        <a:lstStyle/>
        <a:p>
          <a:endParaRPr lang="en-US"/>
        </a:p>
      </dgm:t>
    </dgm:pt>
    <dgm:pt modelId="{90E26376-87C4-497D-BF9C-138ED7AF1C7C}">
      <dgm:prSet/>
      <dgm:spPr/>
      <dgm:t>
        <a:bodyPr/>
        <a:lstStyle/>
        <a:p>
          <a:pPr rtl="0"/>
          <a:r>
            <a:rPr lang="en-US" dirty="0" err="1" smtClean="0"/>
            <a:t>Penugasan</a:t>
          </a:r>
          <a:r>
            <a:rPr lang="en-US" dirty="0" smtClean="0"/>
            <a:t> </a:t>
          </a:r>
          <a:r>
            <a:rPr lang="en-US" dirty="0" err="1" smtClean="0"/>
            <a:t>personel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cakap</a:t>
          </a:r>
          <a:r>
            <a:rPr lang="en-US" dirty="0" smtClean="0"/>
            <a:t> </a:t>
          </a:r>
          <a:endParaRPr lang="en-US" dirty="0"/>
        </a:p>
      </dgm:t>
    </dgm:pt>
    <dgm:pt modelId="{EA7EA547-F33B-42F9-A1B2-C903A1EB744E}" type="parTrans" cxnId="{25730B02-3B4E-41E2-85C5-2DD7ADEEA47C}">
      <dgm:prSet/>
      <dgm:spPr/>
      <dgm:t>
        <a:bodyPr/>
        <a:lstStyle/>
        <a:p>
          <a:endParaRPr lang="en-US"/>
        </a:p>
      </dgm:t>
    </dgm:pt>
    <dgm:pt modelId="{288B6882-7425-4F59-BE48-F1CEA4B37D1F}" type="sibTrans" cxnId="{25730B02-3B4E-41E2-85C5-2DD7ADEEA47C}">
      <dgm:prSet/>
      <dgm:spPr/>
      <dgm:t>
        <a:bodyPr/>
        <a:lstStyle/>
        <a:p>
          <a:endParaRPr lang="en-US"/>
        </a:p>
      </dgm:t>
    </dgm:pt>
    <dgm:pt modelId="{CFEFDC99-A424-484B-9218-DF869562F32A}">
      <dgm:prSet/>
      <dgm:spPr/>
      <dgm:t>
        <a:bodyPr/>
        <a:lstStyle/>
        <a:p>
          <a:endParaRPr lang="en-ID"/>
        </a:p>
      </dgm:t>
    </dgm:pt>
    <dgm:pt modelId="{3787B3C0-7018-4F59-BA07-AE952CD1E910}" type="parTrans" cxnId="{AA7A61B0-D4AA-481C-B7B9-220C88713F6A}">
      <dgm:prSet/>
      <dgm:spPr/>
      <dgm:t>
        <a:bodyPr/>
        <a:lstStyle/>
        <a:p>
          <a:endParaRPr lang="en-US"/>
        </a:p>
      </dgm:t>
    </dgm:pt>
    <dgm:pt modelId="{6276673A-A975-4A38-B372-B35B7602D709}" type="sibTrans" cxnId="{AA7A61B0-D4AA-481C-B7B9-220C88713F6A}">
      <dgm:prSet/>
      <dgm:spPr/>
      <dgm:t>
        <a:bodyPr/>
        <a:lstStyle/>
        <a:p>
          <a:endParaRPr lang="en-US"/>
        </a:p>
      </dgm:t>
    </dgm:pt>
    <dgm:pt modelId="{186A7381-E152-4971-8BC7-A281DFED0094}" type="pres">
      <dgm:prSet presAssocID="{7A740AA6-5E41-48B4-A849-17C3692FF1A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312EA4FD-8C76-4807-A8EA-218043BC20BC}" type="pres">
      <dgm:prSet presAssocID="{7A740AA6-5E41-48B4-A849-17C3692FF1A3}" presName="dummyMaxCanvas" presStyleCnt="0">
        <dgm:presLayoutVars/>
      </dgm:prSet>
      <dgm:spPr/>
    </dgm:pt>
    <dgm:pt modelId="{19BFD9D8-1F01-4FEA-A4AA-085AF1FC3C61}" type="pres">
      <dgm:prSet presAssocID="{7A740AA6-5E41-48B4-A849-17C3692FF1A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DBF86658-58D6-4214-A0E7-AC424926A792}" type="pres">
      <dgm:prSet presAssocID="{7A740AA6-5E41-48B4-A849-17C3692FF1A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8D995E5A-9B1C-4E9E-BC54-89A6AE81607F}" type="pres">
      <dgm:prSet presAssocID="{7A740AA6-5E41-48B4-A849-17C3692FF1A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99C44FBE-E12F-464B-9CD7-5817885119D1}" type="pres">
      <dgm:prSet presAssocID="{7A740AA6-5E41-48B4-A849-17C3692FF1A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5ADF1937-8C9B-4CF9-9984-F3ADDDE1A3B6}" type="pres">
      <dgm:prSet presAssocID="{7A740AA6-5E41-48B4-A849-17C3692FF1A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7CC57079-2919-48C4-B49C-6EECFB7CEFB3}" type="pres">
      <dgm:prSet presAssocID="{7A740AA6-5E41-48B4-A849-17C3692FF1A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4C35618C-3525-463C-A4AD-A3542B5F7E74}" type="pres">
      <dgm:prSet presAssocID="{7A740AA6-5E41-48B4-A849-17C3692FF1A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5EB007DC-F79B-4FED-846A-56B903076B3A}" type="pres">
      <dgm:prSet presAssocID="{7A740AA6-5E41-48B4-A849-17C3692FF1A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B261098E-3F5E-4908-B345-B95BF4EB88B7}" type="pres">
      <dgm:prSet presAssocID="{7A740AA6-5E41-48B4-A849-17C3692FF1A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E7646A94-4716-4F52-AF64-20EE547F19C0}" type="pres">
      <dgm:prSet presAssocID="{7A740AA6-5E41-48B4-A849-17C3692FF1A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FDD2F9B6-6F84-4C55-B2D4-D51027149627}" type="pres">
      <dgm:prSet presAssocID="{7A740AA6-5E41-48B4-A849-17C3692FF1A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F0572F10-FDC3-4DEC-B070-CB7EF3C7343E}" type="pres">
      <dgm:prSet presAssocID="{7A740AA6-5E41-48B4-A849-17C3692FF1A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8F434DD3-E1EC-4617-8CAE-280C4321AF3B}" type="pres">
      <dgm:prSet presAssocID="{7A740AA6-5E41-48B4-A849-17C3692FF1A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E72862A3-4BA8-4886-A5BA-C47A6828F22B}" type="pres">
      <dgm:prSet presAssocID="{7A740AA6-5E41-48B4-A849-17C3692FF1A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185E1170-841B-4E96-A643-2A60EC60173D}" type="presOf" srcId="{3B9658E0-C049-4407-BBF2-6C20312E8982}" destId="{99C44FBE-E12F-464B-9CD7-5817885119D1}" srcOrd="0" destOrd="0" presId="urn:microsoft.com/office/officeart/2005/8/layout/vProcess5"/>
    <dgm:cxn modelId="{6575E243-A3D3-4736-AF24-E6FC14E219F9}" type="presOf" srcId="{19B54F57-39CA-4BC9-81CF-3014BF280F97}" destId="{DBF86658-58D6-4214-A0E7-AC424926A792}" srcOrd="0" destOrd="0" presId="urn:microsoft.com/office/officeart/2005/8/layout/vProcess5"/>
    <dgm:cxn modelId="{AA7A61B0-D4AA-481C-B7B9-220C88713F6A}" srcId="{7A740AA6-5E41-48B4-A849-17C3692FF1A3}" destId="{CFEFDC99-A424-484B-9218-DF869562F32A}" srcOrd="5" destOrd="0" parTransId="{3787B3C0-7018-4F59-BA07-AE952CD1E910}" sibTransId="{6276673A-A975-4A38-B372-B35B7602D709}"/>
    <dgm:cxn modelId="{E4573836-E39F-42BC-A665-9D6454EBF618}" srcId="{7A740AA6-5E41-48B4-A849-17C3692FF1A3}" destId="{4F7584E5-80F5-40DF-A869-BDE394FB7005}" srcOrd="2" destOrd="0" parTransId="{35B0AFD1-ECBE-48B9-BFA3-A741C2A2EE07}" sibTransId="{D2A3C905-1D44-474A-B9F9-2BB6CAA08D46}"/>
    <dgm:cxn modelId="{25730B02-3B4E-41E2-85C5-2DD7ADEEA47C}" srcId="{7A740AA6-5E41-48B4-A849-17C3692FF1A3}" destId="{90E26376-87C4-497D-BF9C-138ED7AF1C7C}" srcOrd="4" destOrd="0" parTransId="{EA7EA547-F33B-42F9-A1B2-C903A1EB744E}" sibTransId="{288B6882-7425-4F59-BE48-F1CEA4B37D1F}"/>
    <dgm:cxn modelId="{C34F0B4F-144A-4EB6-9152-A4578CFE109B}" srcId="{7A740AA6-5E41-48B4-A849-17C3692FF1A3}" destId="{3B9658E0-C049-4407-BBF2-6C20312E8982}" srcOrd="3" destOrd="0" parTransId="{6B14B9C6-C484-4D34-A746-54A0BD55BD25}" sibTransId="{0488B769-2869-45AB-82D8-B589411296C6}"/>
    <dgm:cxn modelId="{5B4A50DE-5EB5-4828-A117-F937F41B8D80}" srcId="{7A740AA6-5E41-48B4-A849-17C3692FF1A3}" destId="{3A74C90F-51FF-4AE9-AD51-8DAC8FE3F637}" srcOrd="0" destOrd="0" parTransId="{CE17BE72-27BA-412A-9F67-C876219C0937}" sibTransId="{4EFAF60D-3F98-4049-A6B4-D8DD3D9F0686}"/>
    <dgm:cxn modelId="{72653A04-E66A-4064-A42F-832E74C18EF4}" type="presOf" srcId="{4F7584E5-80F5-40DF-A869-BDE394FB7005}" destId="{F0572F10-FDC3-4DEC-B070-CB7EF3C7343E}" srcOrd="1" destOrd="0" presId="urn:microsoft.com/office/officeart/2005/8/layout/vProcess5"/>
    <dgm:cxn modelId="{B0888BB3-0DC9-4A65-AFE4-AFA1D016A028}" type="presOf" srcId="{3A74C90F-51FF-4AE9-AD51-8DAC8FE3F637}" destId="{19BFD9D8-1F01-4FEA-A4AA-085AF1FC3C61}" srcOrd="0" destOrd="0" presId="urn:microsoft.com/office/officeart/2005/8/layout/vProcess5"/>
    <dgm:cxn modelId="{24575487-CF37-44D7-9225-856464A8BEB9}" type="presOf" srcId="{D2A3C905-1D44-474A-B9F9-2BB6CAA08D46}" destId="{5EB007DC-F79B-4FED-846A-56B903076B3A}" srcOrd="0" destOrd="0" presId="urn:microsoft.com/office/officeart/2005/8/layout/vProcess5"/>
    <dgm:cxn modelId="{39D4E359-E2B1-407C-B123-0110FE256073}" type="presOf" srcId="{3B9658E0-C049-4407-BBF2-6C20312E8982}" destId="{8F434DD3-E1EC-4617-8CAE-280C4321AF3B}" srcOrd="1" destOrd="0" presId="urn:microsoft.com/office/officeart/2005/8/layout/vProcess5"/>
    <dgm:cxn modelId="{9C61DBFA-A797-433A-82F2-C51DC38373A4}" type="presOf" srcId="{7A740AA6-5E41-48B4-A849-17C3692FF1A3}" destId="{186A7381-E152-4971-8BC7-A281DFED0094}" srcOrd="0" destOrd="0" presId="urn:microsoft.com/office/officeart/2005/8/layout/vProcess5"/>
    <dgm:cxn modelId="{8EE3A5F2-1BBC-46CB-9406-CEEB0919E9F5}" srcId="{7A740AA6-5E41-48B4-A849-17C3692FF1A3}" destId="{19B54F57-39CA-4BC9-81CF-3014BF280F97}" srcOrd="1" destOrd="0" parTransId="{E1CF5002-E95B-4C7D-A94F-1FC0F6D7E602}" sibTransId="{9DFE4434-0782-4DC7-B213-5C1C7AEBCD2F}"/>
    <dgm:cxn modelId="{9B165ECF-5E96-4F91-AC1E-C7614870CD1C}" type="presOf" srcId="{4F7584E5-80F5-40DF-A869-BDE394FB7005}" destId="{8D995E5A-9B1C-4E9E-BC54-89A6AE81607F}" srcOrd="0" destOrd="0" presId="urn:microsoft.com/office/officeart/2005/8/layout/vProcess5"/>
    <dgm:cxn modelId="{C783AB41-2782-435D-8B13-89CAB4AD6AAA}" type="presOf" srcId="{4EFAF60D-3F98-4049-A6B4-D8DD3D9F0686}" destId="{7CC57079-2919-48C4-B49C-6EECFB7CEFB3}" srcOrd="0" destOrd="0" presId="urn:microsoft.com/office/officeart/2005/8/layout/vProcess5"/>
    <dgm:cxn modelId="{0C3A6562-CF1B-4FEE-909F-1275BF63272F}" type="presOf" srcId="{19B54F57-39CA-4BC9-81CF-3014BF280F97}" destId="{FDD2F9B6-6F84-4C55-B2D4-D51027149627}" srcOrd="1" destOrd="0" presId="urn:microsoft.com/office/officeart/2005/8/layout/vProcess5"/>
    <dgm:cxn modelId="{3306F359-9947-41B4-979C-A5E559F47A12}" type="presOf" srcId="{3A74C90F-51FF-4AE9-AD51-8DAC8FE3F637}" destId="{E7646A94-4716-4F52-AF64-20EE547F19C0}" srcOrd="1" destOrd="0" presId="urn:microsoft.com/office/officeart/2005/8/layout/vProcess5"/>
    <dgm:cxn modelId="{A60B1015-DE77-43B2-A237-E7AC9FA96972}" type="presOf" srcId="{0488B769-2869-45AB-82D8-B589411296C6}" destId="{B261098E-3F5E-4908-B345-B95BF4EB88B7}" srcOrd="0" destOrd="0" presId="urn:microsoft.com/office/officeart/2005/8/layout/vProcess5"/>
    <dgm:cxn modelId="{C138821B-1484-4950-96C4-ADFADA33E214}" type="presOf" srcId="{90E26376-87C4-497D-BF9C-138ED7AF1C7C}" destId="{E72862A3-4BA8-4886-A5BA-C47A6828F22B}" srcOrd="1" destOrd="0" presId="urn:microsoft.com/office/officeart/2005/8/layout/vProcess5"/>
    <dgm:cxn modelId="{F29298EA-3D04-4B51-819B-053E07DE7287}" type="presOf" srcId="{9DFE4434-0782-4DC7-B213-5C1C7AEBCD2F}" destId="{4C35618C-3525-463C-A4AD-A3542B5F7E74}" srcOrd="0" destOrd="0" presId="urn:microsoft.com/office/officeart/2005/8/layout/vProcess5"/>
    <dgm:cxn modelId="{459F8487-98B1-4203-A633-71B0FDBC4D71}" type="presOf" srcId="{90E26376-87C4-497D-BF9C-138ED7AF1C7C}" destId="{5ADF1937-8C9B-4CF9-9984-F3ADDDE1A3B6}" srcOrd="0" destOrd="0" presId="urn:microsoft.com/office/officeart/2005/8/layout/vProcess5"/>
    <dgm:cxn modelId="{B0557E6A-3B6A-4508-8727-356E1BF1C524}" type="presParOf" srcId="{186A7381-E152-4971-8BC7-A281DFED0094}" destId="{312EA4FD-8C76-4807-A8EA-218043BC20BC}" srcOrd="0" destOrd="0" presId="urn:microsoft.com/office/officeart/2005/8/layout/vProcess5"/>
    <dgm:cxn modelId="{B99638B1-143E-45B0-9B5C-3D9456FC8BDB}" type="presParOf" srcId="{186A7381-E152-4971-8BC7-A281DFED0094}" destId="{19BFD9D8-1F01-4FEA-A4AA-085AF1FC3C61}" srcOrd="1" destOrd="0" presId="urn:microsoft.com/office/officeart/2005/8/layout/vProcess5"/>
    <dgm:cxn modelId="{21FFA1BB-2F83-4D3F-88BD-B5C3AE603E4A}" type="presParOf" srcId="{186A7381-E152-4971-8BC7-A281DFED0094}" destId="{DBF86658-58D6-4214-A0E7-AC424926A792}" srcOrd="2" destOrd="0" presId="urn:microsoft.com/office/officeart/2005/8/layout/vProcess5"/>
    <dgm:cxn modelId="{56A665A9-54CE-4FD2-8455-D85B9597EA6E}" type="presParOf" srcId="{186A7381-E152-4971-8BC7-A281DFED0094}" destId="{8D995E5A-9B1C-4E9E-BC54-89A6AE81607F}" srcOrd="3" destOrd="0" presId="urn:microsoft.com/office/officeart/2005/8/layout/vProcess5"/>
    <dgm:cxn modelId="{0EB85345-5C11-4006-833A-CDE486B045ED}" type="presParOf" srcId="{186A7381-E152-4971-8BC7-A281DFED0094}" destId="{99C44FBE-E12F-464B-9CD7-5817885119D1}" srcOrd="4" destOrd="0" presId="urn:microsoft.com/office/officeart/2005/8/layout/vProcess5"/>
    <dgm:cxn modelId="{C78F2B0B-C55A-4DE2-8B3D-5C144C697E28}" type="presParOf" srcId="{186A7381-E152-4971-8BC7-A281DFED0094}" destId="{5ADF1937-8C9B-4CF9-9984-F3ADDDE1A3B6}" srcOrd="5" destOrd="0" presId="urn:microsoft.com/office/officeart/2005/8/layout/vProcess5"/>
    <dgm:cxn modelId="{ED0BDE27-3713-42D9-8FF3-A64AD40BA035}" type="presParOf" srcId="{186A7381-E152-4971-8BC7-A281DFED0094}" destId="{7CC57079-2919-48C4-B49C-6EECFB7CEFB3}" srcOrd="6" destOrd="0" presId="urn:microsoft.com/office/officeart/2005/8/layout/vProcess5"/>
    <dgm:cxn modelId="{C554C63C-0691-4C18-9F8A-5EF06AD6F2A4}" type="presParOf" srcId="{186A7381-E152-4971-8BC7-A281DFED0094}" destId="{4C35618C-3525-463C-A4AD-A3542B5F7E74}" srcOrd="7" destOrd="0" presId="urn:microsoft.com/office/officeart/2005/8/layout/vProcess5"/>
    <dgm:cxn modelId="{C8BE97B7-C227-432D-9ED9-25273696FED5}" type="presParOf" srcId="{186A7381-E152-4971-8BC7-A281DFED0094}" destId="{5EB007DC-F79B-4FED-846A-56B903076B3A}" srcOrd="8" destOrd="0" presId="urn:microsoft.com/office/officeart/2005/8/layout/vProcess5"/>
    <dgm:cxn modelId="{1ACB97CE-50D6-4E2D-94A4-F196DFD38B7C}" type="presParOf" srcId="{186A7381-E152-4971-8BC7-A281DFED0094}" destId="{B261098E-3F5E-4908-B345-B95BF4EB88B7}" srcOrd="9" destOrd="0" presId="urn:microsoft.com/office/officeart/2005/8/layout/vProcess5"/>
    <dgm:cxn modelId="{009402CD-0F39-4F79-91B2-B70C23296266}" type="presParOf" srcId="{186A7381-E152-4971-8BC7-A281DFED0094}" destId="{E7646A94-4716-4F52-AF64-20EE547F19C0}" srcOrd="10" destOrd="0" presId="urn:microsoft.com/office/officeart/2005/8/layout/vProcess5"/>
    <dgm:cxn modelId="{9B3BDFD5-C4DE-4A22-9423-3575066A4E15}" type="presParOf" srcId="{186A7381-E152-4971-8BC7-A281DFED0094}" destId="{FDD2F9B6-6F84-4C55-B2D4-D51027149627}" srcOrd="11" destOrd="0" presId="urn:microsoft.com/office/officeart/2005/8/layout/vProcess5"/>
    <dgm:cxn modelId="{4F103178-2F85-4219-A405-D49D4CF76A78}" type="presParOf" srcId="{186A7381-E152-4971-8BC7-A281DFED0094}" destId="{F0572F10-FDC3-4DEC-B070-CB7EF3C7343E}" srcOrd="12" destOrd="0" presId="urn:microsoft.com/office/officeart/2005/8/layout/vProcess5"/>
    <dgm:cxn modelId="{9973D935-6567-4AEA-8E3B-74B7F93363B3}" type="presParOf" srcId="{186A7381-E152-4971-8BC7-A281DFED0094}" destId="{8F434DD3-E1EC-4617-8CAE-280C4321AF3B}" srcOrd="13" destOrd="0" presId="urn:microsoft.com/office/officeart/2005/8/layout/vProcess5"/>
    <dgm:cxn modelId="{27387D9C-2D84-419F-90CE-7ADDBD0BF3C1}" type="presParOf" srcId="{186A7381-E152-4971-8BC7-A281DFED0094}" destId="{E72862A3-4BA8-4886-A5BA-C47A6828F22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134871-BDFA-4BB7-9AB3-DC5A16925E39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1D41FB78-B579-4F70-85CF-508A2D9670DD}">
      <dgm:prSet/>
      <dgm:spPr/>
      <dgm:t>
        <a:bodyPr/>
        <a:lstStyle/>
        <a:p>
          <a:pPr rtl="0"/>
          <a:r>
            <a:rPr lang="en-US" dirty="0" err="1" smtClean="0"/>
            <a:t>Menciptakan</a:t>
          </a:r>
          <a:r>
            <a:rPr lang="en-US" dirty="0" smtClean="0"/>
            <a:t> </a:t>
          </a:r>
          <a:r>
            <a:rPr lang="en-US" dirty="0" err="1" smtClean="0"/>
            <a:t>kerjasama</a:t>
          </a:r>
          <a:r>
            <a:rPr lang="en-US" dirty="0" smtClean="0"/>
            <a:t> yang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efisien</a:t>
          </a:r>
          <a:r>
            <a:rPr lang="en-US" dirty="0" smtClean="0"/>
            <a:t> </a:t>
          </a:r>
          <a:endParaRPr lang="en-US" dirty="0"/>
        </a:p>
      </dgm:t>
    </dgm:pt>
    <dgm:pt modelId="{2D14A94D-7B65-4372-9411-53AC02B81C2E}" type="parTrans" cxnId="{4CA18655-BEEF-4E33-BD47-5C905744530F}">
      <dgm:prSet/>
      <dgm:spPr/>
      <dgm:t>
        <a:bodyPr/>
        <a:lstStyle/>
        <a:p>
          <a:endParaRPr lang="en-US"/>
        </a:p>
      </dgm:t>
    </dgm:pt>
    <dgm:pt modelId="{C2B8A810-BE21-4A4D-A806-E1CBCEE80E8D}" type="sibTrans" cxnId="{4CA18655-BEEF-4E33-BD47-5C905744530F}">
      <dgm:prSet/>
      <dgm:spPr/>
      <dgm:t>
        <a:bodyPr/>
        <a:lstStyle/>
        <a:p>
          <a:endParaRPr lang="en-US"/>
        </a:p>
      </dgm:t>
    </dgm:pt>
    <dgm:pt modelId="{35DE88BC-81B2-4446-B311-0CE8051160F3}">
      <dgm:prSet/>
      <dgm:spPr/>
      <dgm:t>
        <a:bodyPr/>
        <a:lstStyle/>
        <a:p>
          <a:pPr rtl="0"/>
          <a:r>
            <a:rPr lang="en-US" dirty="0" err="1" smtClean="0"/>
            <a:t>Mengembangkan</a:t>
          </a:r>
          <a:r>
            <a:rPr lang="en-US" dirty="0" smtClean="0"/>
            <a:t> </a:t>
          </a:r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ketrampilan</a:t>
          </a:r>
          <a:r>
            <a:rPr lang="en-US" dirty="0" smtClean="0"/>
            <a:t> </a:t>
          </a:r>
          <a:r>
            <a:rPr lang="en-US" dirty="0" err="1" smtClean="0"/>
            <a:t>staf</a:t>
          </a:r>
          <a:r>
            <a:rPr lang="en-US" dirty="0" smtClean="0"/>
            <a:t> </a:t>
          </a:r>
          <a:endParaRPr lang="en-US" dirty="0"/>
        </a:p>
      </dgm:t>
    </dgm:pt>
    <dgm:pt modelId="{53444CB6-D1D7-4F1B-BEC0-199BF03862DD}" type="parTrans" cxnId="{FE471AA2-D522-44A1-A82D-2E382278B9A4}">
      <dgm:prSet/>
      <dgm:spPr/>
      <dgm:t>
        <a:bodyPr/>
        <a:lstStyle/>
        <a:p>
          <a:endParaRPr lang="en-US"/>
        </a:p>
      </dgm:t>
    </dgm:pt>
    <dgm:pt modelId="{47266F1D-C458-449E-90D0-792F5A63118D}" type="sibTrans" cxnId="{FE471AA2-D522-44A1-A82D-2E382278B9A4}">
      <dgm:prSet/>
      <dgm:spPr/>
      <dgm:t>
        <a:bodyPr/>
        <a:lstStyle/>
        <a:p>
          <a:endParaRPr lang="en-US"/>
        </a:p>
      </dgm:t>
    </dgm:pt>
    <dgm:pt modelId="{D58E75D9-374E-4AC1-B8B2-A8EE7D520168}">
      <dgm:prSet/>
      <dgm:spPr/>
      <dgm:t>
        <a:bodyPr/>
        <a:lstStyle/>
        <a:p>
          <a:pPr rtl="0"/>
          <a:r>
            <a:rPr lang="en-US" dirty="0" err="1" smtClean="0"/>
            <a:t>Menumbuhkan</a:t>
          </a:r>
          <a:r>
            <a:rPr lang="en-US" dirty="0" smtClean="0"/>
            <a:t> rasa </a:t>
          </a:r>
          <a:r>
            <a:rPr lang="en-US" dirty="0" err="1" smtClean="0"/>
            <a:t>memiliki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mencintai</a:t>
          </a:r>
          <a:r>
            <a:rPr lang="en-US" dirty="0" smtClean="0"/>
            <a:t> </a:t>
          </a:r>
          <a:r>
            <a:rPr lang="en-US" dirty="0" err="1" smtClean="0"/>
            <a:t>pekerjaan</a:t>
          </a:r>
          <a:r>
            <a:rPr lang="en-US" dirty="0" smtClean="0"/>
            <a:t> </a:t>
          </a:r>
          <a:endParaRPr lang="en-US" dirty="0"/>
        </a:p>
      </dgm:t>
    </dgm:pt>
    <dgm:pt modelId="{CBA2E666-633D-407A-B13A-34030134F7C3}" type="parTrans" cxnId="{70B18399-D460-48CD-8713-E5B9A6F74036}">
      <dgm:prSet/>
      <dgm:spPr/>
      <dgm:t>
        <a:bodyPr/>
        <a:lstStyle/>
        <a:p>
          <a:endParaRPr lang="en-US"/>
        </a:p>
      </dgm:t>
    </dgm:pt>
    <dgm:pt modelId="{EFC7EE5F-4909-4808-82C4-8FB5810D8A78}" type="sibTrans" cxnId="{70B18399-D460-48CD-8713-E5B9A6F74036}">
      <dgm:prSet/>
      <dgm:spPr/>
      <dgm:t>
        <a:bodyPr/>
        <a:lstStyle/>
        <a:p>
          <a:endParaRPr lang="en-US"/>
        </a:p>
      </dgm:t>
    </dgm:pt>
    <dgm:pt modelId="{2855AB26-E323-4765-87A7-6FF2ECEC3F52}">
      <dgm:prSet/>
      <dgm:spPr/>
      <dgm:t>
        <a:bodyPr/>
        <a:lstStyle/>
        <a:p>
          <a:pPr rtl="0"/>
          <a:r>
            <a:rPr lang="en-US" dirty="0" err="1" smtClean="0"/>
            <a:t>Mengusahakan</a:t>
          </a:r>
          <a:r>
            <a:rPr lang="en-US" dirty="0" smtClean="0"/>
            <a:t> </a:t>
          </a:r>
          <a:r>
            <a:rPr lang="en-US" dirty="0" err="1" smtClean="0"/>
            <a:t>suasana</a:t>
          </a:r>
          <a:r>
            <a:rPr lang="en-US" dirty="0" smtClean="0"/>
            <a:t> </a:t>
          </a:r>
          <a:r>
            <a:rPr lang="en-US" dirty="0" err="1" smtClean="0"/>
            <a:t>lingkungan</a:t>
          </a:r>
          <a:r>
            <a:rPr lang="en-US" dirty="0" smtClean="0"/>
            <a:t> </a:t>
          </a:r>
          <a:r>
            <a:rPr lang="en-US" dirty="0" err="1" smtClean="0"/>
            <a:t>kerja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meningkatkan</a:t>
          </a:r>
          <a:r>
            <a:rPr lang="en-US" dirty="0" smtClean="0"/>
            <a:t> </a:t>
          </a:r>
          <a:r>
            <a:rPr lang="en-US" dirty="0" err="1" smtClean="0"/>
            <a:t>motivasi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perstasi</a:t>
          </a:r>
          <a:r>
            <a:rPr lang="en-US" dirty="0" smtClean="0"/>
            <a:t> </a:t>
          </a:r>
          <a:r>
            <a:rPr lang="en-US" dirty="0" err="1" smtClean="0"/>
            <a:t>staf</a:t>
          </a:r>
          <a:r>
            <a:rPr lang="en-US" dirty="0" smtClean="0"/>
            <a:t> </a:t>
          </a:r>
          <a:endParaRPr lang="en-US" dirty="0"/>
        </a:p>
      </dgm:t>
    </dgm:pt>
    <dgm:pt modelId="{8671C0BC-C0DF-4D4E-851D-2A79D9001BD7}" type="parTrans" cxnId="{5657A792-6DA9-4F16-B194-D6220672A8A4}">
      <dgm:prSet/>
      <dgm:spPr/>
      <dgm:t>
        <a:bodyPr/>
        <a:lstStyle/>
        <a:p>
          <a:endParaRPr lang="en-US"/>
        </a:p>
      </dgm:t>
    </dgm:pt>
    <dgm:pt modelId="{43B34858-15D6-4BED-90A6-380C22166DEB}" type="sibTrans" cxnId="{5657A792-6DA9-4F16-B194-D6220672A8A4}">
      <dgm:prSet/>
      <dgm:spPr/>
      <dgm:t>
        <a:bodyPr/>
        <a:lstStyle/>
        <a:p>
          <a:endParaRPr lang="en-US"/>
        </a:p>
      </dgm:t>
    </dgm:pt>
    <dgm:pt modelId="{D4F3E97E-D4F3-459E-A919-18B1BC98D65F}">
      <dgm:prSet/>
      <dgm:spPr/>
      <dgm:t>
        <a:bodyPr/>
        <a:lstStyle/>
        <a:p>
          <a:pPr rtl="0"/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organisasi</a:t>
          </a:r>
          <a:r>
            <a:rPr lang="en-US" dirty="0" smtClean="0"/>
            <a:t> </a:t>
          </a:r>
          <a:r>
            <a:rPr lang="en-US" dirty="0" err="1" smtClean="0"/>
            <a:t>berkembang</a:t>
          </a:r>
          <a:r>
            <a:rPr lang="en-US" dirty="0" smtClean="0"/>
            <a:t>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dinamis</a:t>
          </a:r>
          <a:endParaRPr lang="en-US" dirty="0"/>
        </a:p>
      </dgm:t>
    </dgm:pt>
    <dgm:pt modelId="{43C9C461-575B-46AF-837A-4BE73A14F61D}" type="parTrans" cxnId="{BDE9E914-F4DD-46F8-91CE-BD26C2D4500F}">
      <dgm:prSet/>
      <dgm:spPr/>
      <dgm:t>
        <a:bodyPr/>
        <a:lstStyle/>
        <a:p>
          <a:endParaRPr lang="en-US"/>
        </a:p>
      </dgm:t>
    </dgm:pt>
    <dgm:pt modelId="{35E17339-E9A7-4E08-A8E7-16C11EA1275E}" type="sibTrans" cxnId="{BDE9E914-F4DD-46F8-91CE-BD26C2D4500F}">
      <dgm:prSet/>
      <dgm:spPr/>
      <dgm:t>
        <a:bodyPr/>
        <a:lstStyle/>
        <a:p>
          <a:endParaRPr lang="en-US"/>
        </a:p>
      </dgm:t>
    </dgm:pt>
    <dgm:pt modelId="{C1768DB0-D5C2-4FA2-845E-E2F04A166628}" type="pres">
      <dgm:prSet presAssocID="{AE134871-BDFA-4BB7-9AB3-DC5A16925E3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B753E215-169A-4ACD-AAF0-A8AC5E502CBE}" type="pres">
      <dgm:prSet presAssocID="{AE134871-BDFA-4BB7-9AB3-DC5A16925E39}" presName="dummyMaxCanvas" presStyleCnt="0">
        <dgm:presLayoutVars/>
      </dgm:prSet>
      <dgm:spPr/>
    </dgm:pt>
    <dgm:pt modelId="{E87C82EC-120C-4FF6-9B20-ECA1C9C4486C}" type="pres">
      <dgm:prSet presAssocID="{AE134871-BDFA-4BB7-9AB3-DC5A16925E3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2AFB0715-A6C2-4F95-8E58-8469FD8C1F2F}" type="pres">
      <dgm:prSet presAssocID="{AE134871-BDFA-4BB7-9AB3-DC5A16925E3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0A931DDA-F438-4860-B268-8EBC8616C454}" type="pres">
      <dgm:prSet presAssocID="{AE134871-BDFA-4BB7-9AB3-DC5A16925E3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F4294573-9D3D-4184-82C3-7ABA258954C3}" type="pres">
      <dgm:prSet presAssocID="{AE134871-BDFA-4BB7-9AB3-DC5A16925E3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59345BE9-8806-4556-B942-9AC2DE523697}" type="pres">
      <dgm:prSet presAssocID="{AE134871-BDFA-4BB7-9AB3-DC5A16925E3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C8DA8217-E223-4660-B6F2-946632AA6F00}" type="pres">
      <dgm:prSet presAssocID="{AE134871-BDFA-4BB7-9AB3-DC5A16925E3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BD3A3BDD-4E15-491D-960D-CE10ABA45582}" type="pres">
      <dgm:prSet presAssocID="{AE134871-BDFA-4BB7-9AB3-DC5A16925E3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165EBCC5-9DAB-4FEB-9438-6D190A0A373F}" type="pres">
      <dgm:prSet presAssocID="{AE134871-BDFA-4BB7-9AB3-DC5A16925E3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9010A29C-6F7C-471E-A99C-8277D15E12B8}" type="pres">
      <dgm:prSet presAssocID="{AE134871-BDFA-4BB7-9AB3-DC5A16925E3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DF811FA4-40D3-4B00-BA84-B058A87D0AFD}" type="pres">
      <dgm:prSet presAssocID="{AE134871-BDFA-4BB7-9AB3-DC5A16925E3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63BFA46C-6EC6-4D48-8B27-A0EC5EDBDD74}" type="pres">
      <dgm:prSet presAssocID="{AE134871-BDFA-4BB7-9AB3-DC5A16925E3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03A57A2E-F56B-417A-8FA5-7FBD7DD38062}" type="pres">
      <dgm:prSet presAssocID="{AE134871-BDFA-4BB7-9AB3-DC5A16925E3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4818E9AB-11AD-4A68-95E6-42844EDA4DD1}" type="pres">
      <dgm:prSet presAssocID="{AE134871-BDFA-4BB7-9AB3-DC5A16925E3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C8C094D2-23C3-4587-993A-7B8A106FB7E6}" type="pres">
      <dgm:prSet presAssocID="{AE134871-BDFA-4BB7-9AB3-DC5A16925E3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732E020B-00E4-4AD0-ABB6-53040AC4BD36}" type="presOf" srcId="{D4F3E97E-D4F3-459E-A919-18B1BC98D65F}" destId="{C8C094D2-23C3-4587-993A-7B8A106FB7E6}" srcOrd="1" destOrd="0" presId="urn:microsoft.com/office/officeart/2005/8/layout/vProcess5"/>
    <dgm:cxn modelId="{F1F57165-C024-4B7E-8959-B98DC7D11EC2}" type="presOf" srcId="{43B34858-15D6-4BED-90A6-380C22166DEB}" destId="{9010A29C-6F7C-471E-A99C-8277D15E12B8}" srcOrd="0" destOrd="0" presId="urn:microsoft.com/office/officeart/2005/8/layout/vProcess5"/>
    <dgm:cxn modelId="{47317F46-AA6E-48A9-BB9E-66A5E97673A1}" type="presOf" srcId="{35DE88BC-81B2-4446-B311-0CE8051160F3}" destId="{2AFB0715-A6C2-4F95-8E58-8469FD8C1F2F}" srcOrd="0" destOrd="0" presId="urn:microsoft.com/office/officeart/2005/8/layout/vProcess5"/>
    <dgm:cxn modelId="{70B18399-D460-48CD-8713-E5B9A6F74036}" srcId="{AE134871-BDFA-4BB7-9AB3-DC5A16925E39}" destId="{D58E75D9-374E-4AC1-B8B2-A8EE7D520168}" srcOrd="2" destOrd="0" parTransId="{CBA2E666-633D-407A-B13A-34030134F7C3}" sibTransId="{EFC7EE5F-4909-4808-82C4-8FB5810D8A78}"/>
    <dgm:cxn modelId="{BB7CF9AA-0A03-4059-A938-1EDDA0DAA47D}" type="presOf" srcId="{D4F3E97E-D4F3-459E-A919-18B1BC98D65F}" destId="{59345BE9-8806-4556-B942-9AC2DE523697}" srcOrd="0" destOrd="0" presId="urn:microsoft.com/office/officeart/2005/8/layout/vProcess5"/>
    <dgm:cxn modelId="{BDE9E914-F4DD-46F8-91CE-BD26C2D4500F}" srcId="{AE134871-BDFA-4BB7-9AB3-DC5A16925E39}" destId="{D4F3E97E-D4F3-459E-A919-18B1BC98D65F}" srcOrd="4" destOrd="0" parTransId="{43C9C461-575B-46AF-837A-4BE73A14F61D}" sibTransId="{35E17339-E9A7-4E08-A8E7-16C11EA1275E}"/>
    <dgm:cxn modelId="{062BCE54-CA4D-42FF-9BA4-0808ECF050B8}" type="presOf" srcId="{C2B8A810-BE21-4A4D-A806-E1CBCEE80E8D}" destId="{C8DA8217-E223-4660-B6F2-946632AA6F00}" srcOrd="0" destOrd="0" presId="urn:microsoft.com/office/officeart/2005/8/layout/vProcess5"/>
    <dgm:cxn modelId="{1191BD4C-4ACF-44B9-A492-23396A4D0CF6}" type="presOf" srcId="{2855AB26-E323-4765-87A7-6FF2ECEC3F52}" destId="{4818E9AB-11AD-4A68-95E6-42844EDA4DD1}" srcOrd="1" destOrd="0" presId="urn:microsoft.com/office/officeart/2005/8/layout/vProcess5"/>
    <dgm:cxn modelId="{AB7A75E4-A71D-4016-BB89-2021CF1B06B2}" type="presOf" srcId="{EFC7EE5F-4909-4808-82C4-8FB5810D8A78}" destId="{165EBCC5-9DAB-4FEB-9438-6D190A0A373F}" srcOrd="0" destOrd="0" presId="urn:microsoft.com/office/officeart/2005/8/layout/vProcess5"/>
    <dgm:cxn modelId="{4CA18655-BEEF-4E33-BD47-5C905744530F}" srcId="{AE134871-BDFA-4BB7-9AB3-DC5A16925E39}" destId="{1D41FB78-B579-4F70-85CF-508A2D9670DD}" srcOrd="0" destOrd="0" parTransId="{2D14A94D-7B65-4372-9411-53AC02B81C2E}" sibTransId="{C2B8A810-BE21-4A4D-A806-E1CBCEE80E8D}"/>
    <dgm:cxn modelId="{1870C2F4-BD34-4C0E-A1C4-C997649764C6}" type="presOf" srcId="{47266F1D-C458-449E-90D0-792F5A63118D}" destId="{BD3A3BDD-4E15-491D-960D-CE10ABA45582}" srcOrd="0" destOrd="0" presId="urn:microsoft.com/office/officeart/2005/8/layout/vProcess5"/>
    <dgm:cxn modelId="{8DE50BD9-1C8B-4278-B7F3-DB660AD72372}" type="presOf" srcId="{35DE88BC-81B2-4446-B311-0CE8051160F3}" destId="{63BFA46C-6EC6-4D48-8B27-A0EC5EDBDD74}" srcOrd="1" destOrd="0" presId="urn:microsoft.com/office/officeart/2005/8/layout/vProcess5"/>
    <dgm:cxn modelId="{1D95E9AC-C6D3-4C18-9467-5C514B96E02E}" type="presOf" srcId="{D58E75D9-374E-4AC1-B8B2-A8EE7D520168}" destId="{0A931DDA-F438-4860-B268-8EBC8616C454}" srcOrd="0" destOrd="0" presId="urn:microsoft.com/office/officeart/2005/8/layout/vProcess5"/>
    <dgm:cxn modelId="{5657A792-6DA9-4F16-B194-D6220672A8A4}" srcId="{AE134871-BDFA-4BB7-9AB3-DC5A16925E39}" destId="{2855AB26-E323-4765-87A7-6FF2ECEC3F52}" srcOrd="3" destOrd="0" parTransId="{8671C0BC-C0DF-4D4E-851D-2A79D9001BD7}" sibTransId="{43B34858-15D6-4BED-90A6-380C22166DEB}"/>
    <dgm:cxn modelId="{9D3E9CE9-4465-4A15-A1A7-246434FF5726}" type="presOf" srcId="{D58E75D9-374E-4AC1-B8B2-A8EE7D520168}" destId="{03A57A2E-F56B-417A-8FA5-7FBD7DD38062}" srcOrd="1" destOrd="0" presId="urn:microsoft.com/office/officeart/2005/8/layout/vProcess5"/>
    <dgm:cxn modelId="{0DAD356D-C887-4551-9BD8-FCEFBC324BA3}" type="presOf" srcId="{1D41FB78-B579-4F70-85CF-508A2D9670DD}" destId="{DF811FA4-40D3-4B00-BA84-B058A87D0AFD}" srcOrd="1" destOrd="0" presId="urn:microsoft.com/office/officeart/2005/8/layout/vProcess5"/>
    <dgm:cxn modelId="{6F57A2D4-6E17-461F-82D4-6F0EE288F54C}" type="presOf" srcId="{AE134871-BDFA-4BB7-9AB3-DC5A16925E39}" destId="{C1768DB0-D5C2-4FA2-845E-E2F04A166628}" srcOrd="0" destOrd="0" presId="urn:microsoft.com/office/officeart/2005/8/layout/vProcess5"/>
    <dgm:cxn modelId="{B78ABACD-FFF4-450D-8B3A-0A9F889C3B62}" type="presOf" srcId="{2855AB26-E323-4765-87A7-6FF2ECEC3F52}" destId="{F4294573-9D3D-4184-82C3-7ABA258954C3}" srcOrd="0" destOrd="0" presId="urn:microsoft.com/office/officeart/2005/8/layout/vProcess5"/>
    <dgm:cxn modelId="{FE471AA2-D522-44A1-A82D-2E382278B9A4}" srcId="{AE134871-BDFA-4BB7-9AB3-DC5A16925E39}" destId="{35DE88BC-81B2-4446-B311-0CE8051160F3}" srcOrd="1" destOrd="0" parTransId="{53444CB6-D1D7-4F1B-BEC0-199BF03862DD}" sibTransId="{47266F1D-C458-449E-90D0-792F5A63118D}"/>
    <dgm:cxn modelId="{84315072-B9C5-4ED4-A89E-BADC463BE29B}" type="presOf" srcId="{1D41FB78-B579-4F70-85CF-508A2D9670DD}" destId="{E87C82EC-120C-4FF6-9B20-ECA1C9C4486C}" srcOrd="0" destOrd="0" presId="urn:microsoft.com/office/officeart/2005/8/layout/vProcess5"/>
    <dgm:cxn modelId="{922D203E-8FDE-49DE-8254-D840994A67ED}" type="presParOf" srcId="{C1768DB0-D5C2-4FA2-845E-E2F04A166628}" destId="{B753E215-169A-4ACD-AAF0-A8AC5E502CBE}" srcOrd="0" destOrd="0" presId="urn:microsoft.com/office/officeart/2005/8/layout/vProcess5"/>
    <dgm:cxn modelId="{6B86B325-E845-41C1-9283-F67FDA7F78FF}" type="presParOf" srcId="{C1768DB0-D5C2-4FA2-845E-E2F04A166628}" destId="{E87C82EC-120C-4FF6-9B20-ECA1C9C4486C}" srcOrd="1" destOrd="0" presId="urn:microsoft.com/office/officeart/2005/8/layout/vProcess5"/>
    <dgm:cxn modelId="{53FA2E75-30A3-4F8A-AEDB-97C46A415395}" type="presParOf" srcId="{C1768DB0-D5C2-4FA2-845E-E2F04A166628}" destId="{2AFB0715-A6C2-4F95-8E58-8469FD8C1F2F}" srcOrd="2" destOrd="0" presId="urn:microsoft.com/office/officeart/2005/8/layout/vProcess5"/>
    <dgm:cxn modelId="{C5FEA6B2-7C59-408E-AB32-D7892F3EB1EF}" type="presParOf" srcId="{C1768DB0-D5C2-4FA2-845E-E2F04A166628}" destId="{0A931DDA-F438-4860-B268-8EBC8616C454}" srcOrd="3" destOrd="0" presId="urn:microsoft.com/office/officeart/2005/8/layout/vProcess5"/>
    <dgm:cxn modelId="{B71C434B-93EE-4298-A090-21C72276AA43}" type="presParOf" srcId="{C1768DB0-D5C2-4FA2-845E-E2F04A166628}" destId="{F4294573-9D3D-4184-82C3-7ABA258954C3}" srcOrd="4" destOrd="0" presId="urn:microsoft.com/office/officeart/2005/8/layout/vProcess5"/>
    <dgm:cxn modelId="{CE6CBB20-BD9F-4DC1-9100-BDAC675944D8}" type="presParOf" srcId="{C1768DB0-D5C2-4FA2-845E-E2F04A166628}" destId="{59345BE9-8806-4556-B942-9AC2DE523697}" srcOrd="5" destOrd="0" presId="urn:microsoft.com/office/officeart/2005/8/layout/vProcess5"/>
    <dgm:cxn modelId="{F79BFA25-9A0E-416D-BE01-32D4A28804BB}" type="presParOf" srcId="{C1768DB0-D5C2-4FA2-845E-E2F04A166628}" destId="{C8DA8217-E223-4660-B6F2-946632AA6F00}" srcOrd="6" destOrd="0" presId="urn:microsoft.com/office/officeart/2005/8/layout/vProcess5"/>
    <dgm:cxn modelId="{FB0852A7-3FD2-40DA-8CBD-26C3C8FA290F}" type="presParOf" srcId="{C1768DB0-D5C2-4FA2-845E-E2F04A166628}" destId="{BD3A3BDD-4E15-491D-960D-CE10ABA45582}" srcOrd="7" destOrd="0" presId="urn:microsoft.com/office/officeart/2005/8/layout/vProcess5"/>
    <dgm:cxn modelId="{4D89ECEB-91C0-42D7-851D-A4D0C3801993}" type="presParOf" srcId="{C1768DB0-D5C2-4FA2-845E-E2F04A166628}" destId="{165EBCC5-9DAB-4FEB-9438-6D190A0A373F}" srcOrd="8" destOrd="0" presId="urn:microsoft.com/office/officeart/2005/8/layout/vProcess5"/>
    <dgm:cxn modelId="{CA3F8C13-0841-440F-9F13-001203AACD05}" type="presParOf" srcId="{C1768DB0-D5C2-4FA2-845E-E2F04A166628}" destId="{9010A29C-6F7C-471E-A99C-8277D15E12B8}" srcOrd="9" destOrd="0" presId="urn:microsoft.com/office/officeart/2005/8/layout/vProcess5"/>
    <dgm:cxn modelId="{6F9DE5CB-38FC-4716-8232-0F6F9A8C904B}" type="presParOf" srcId="{C1768DB0-D5C2-4FA2-845E-E2F04A166628}" destId="{DF811FA4-40D3-4B00-BA84-B058A87D0AFD}" srcOrd="10" destOrd="0" presId="urn:microsoft.com/office/officeart/2005/8/layout/vProcess5"/>
    <dgm:cxn modelId="{D8887662-4B49-4D12-860B-3D633A3BC764}" type="presParOf" srcId="{C1768DB0-D5C2-4FA2-845E-E2F04A166628}" destId="{63BFA46C-6EC6-4D48-8B27-A0EC5EDBDD74}" srcOrd="11" destOrd="0" presId="urn:microsoft.com/office/officeart/2005/8/layout/vProcess5"/>
    <dgm:cxn modelId="{974E89A4-1C24-4A69-BC6B-3DF14779DB4B}" type="presParOf" srcId="{C1768DB0-D5C2-4FA2-845E-E2F04A166628}" destId="{03A57A2E-F56B-417A-8FA5-7FBD7DD38062}" srcOrd="12" destOrd="0" presId="urn:microsoft.com/office/officeart/2005/8/layout/vProcess5"/>
    <dgm:cxn modelId="{9BED9B71-1E8D-49F8-AEBB-1604266760D8}" type="presParOf" srcId="{C1768DB0-D5C2-4FA2-845E-E2F04A166628}" destId="{4818E9AB-11AD-4A68-95E6-42844EDA4DD1}" srcOrd="13" destOrd="0" presId="urn:microsoft.com/office/officeart/2005/8/layout/vProcess5"/>
    <dgm:cxn modelId="{AB1613A3-7AC9-4CA2-97EC-FD3DD8E8FC95}" type="presParOf" srcId="{C1768DB0-D5C2-4FA2-845E-E2F04A166628}" destId="{C8C094D2-23C3-4587-993A-7B8A106FB7E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B7F0BB-A118-4ABE-9069-BD906ACC5D22}" type="doc">
      <dgm:prSet loTypeId="urn:microsoft.com/office/officeart/2005/8/layout/venn1" loCatId="relationship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9E5D84-5BDB-4391-B1D7-86863FB7F612}">
      <dgm:prSet/>
      <dgm:spPr/>
      <dgm:t>
        <a:bodyPr/>
        <a:lstStyle/>
        <a:p>
          <a:pPr rtl="0"/>
          <a:r>
            <a:rPr lang="en-US" dirty="0" smtClean="0"/>
            <a:t>1. </a:t>
          </a:r>
          <a:r>
            <a:rPr lang="en-US" i="1" dirty="0" smtClean="0"/>
            <a:t>Leadership (</a:t>
          </a:r>
          <a:r>
            <a:rPr lang="en-US" i="1" dirty="0" err="1" smtClean="0"/>
            <a:t>Kepemimpinan</a:t>
          </a:r>
          <a:r>
            <a:rPr lang="en-US" i="1" dirty="0" smtClean="0"/>
            <a:t>) </a:t>
          </a:r>
          <a:endParaRPr lang="en-US" dirty="0"/>
        </a:p>
      </dgm:t>
    </dgm:pt>
    <dgm:pt modelId="{F2ED0DF5-5C3A-4D7F-A6CE-7B9E062D7655}" type="parTrans" cxnId="{FF070595-B090-4CAB-8491-4D485A0D897C}">
      <dgm:prSet/>
      <dgm:spPr/>
      <dgm:t>
        <a:bodyPr/>
        <a:lstStyle/>
        <a:p>
          <a:endParaRPr lang="en-US"/>
        </a:p>
      </dgm:t>
    </dgm:pt>
    <dgm:pt modelId="{4C3D403F-3E75-496D-9006-0A98BAACF60D}" type="sibTrans" cxnId="{FF070595-B090-4CAB-8491-4D485A0D897C}">
      <dgm:prSet/>
      <dgm:spPr/>
      <dgm:t>
        <a:bodyPr/>
        <a:lstStyle/>
        <a:p>
          <a:endParaRPr lang="en-US"/>
        </a:p>
      </dgm:t>
    </dgm:pt>
    <dgm:pt modelId="{238D241E-CC5C-4FB5-97E6-4A18401B1715}">
      <dgm:prSet/>
      <dgm:spPr/>
      <dgm:t>
        <a:bodyPr/>
        <a:lstStyle/>
        <a:p>
          <a:pPr rtl="0"/>
          <a:r>
            <a:rPr lang="en-US" dirty="0" smtClean="0"/>
            <a:t>2. </a:t>
          </a:r>
          <a:r>
            <a:rPr lang="en-US" i="1" dirty="0" smtClean="0"/>
            <a:t>Attitude and morale (</a:t>
          </a:r>
          <a:r>
            <a:rPr lang="en-US" i="1" dirty="0" err="1" smtClean="0"/>
            <a:t>Sikap</a:t>
          </a:r>
          <a:r>
            <a:rPr lang="en-US" i="1" dirty="0" smtClean="0"/>
            <a:t> </a:t>
          </a:r>
          <a:r>
            <a:rPr lang="en-US" i="1" dirty="0" err="1" smtClean="0"/>
            <a:t>dan</a:t>
          </a:r>
          <a:r>
            <a:rPr lang="en-US" i="1" dirty="0" smtClean="0"/>
            <a:t> </a:t>
          </a:r>
          <a:r>
            <a:rPr lang="en-US" i="1" dirty="0" err="1" smtClean="0"/>
            <a:t>moril</a:t>
          </a:r>
          <a:r>
            <a:rPr lang="en-US" i="1" dirty="0" smtClean="0"/>
            <a:t>) </a:t>
          </a:r>
          <a:endParaRPr lang="en-US" dirty="0"/>
        </a:p>
      </dgm:t>
    </dgm:pt>
    <dgm:pt modelId="{C67E3209-A219-4723-8DAD-1BE1D06F7F02}" type="parTrans" cxnId="{21671442-2E14-4DB5-8D86-1CB6124F3E1F}">
      <dgm:prSet/>
      <dgm:spPr/>
      <dgm:t>
        <a:bodyPr/>
        <a:lstStyle/>
        <a:p>
          <a:endParaRPr lang="en-US"/>
        </a:p>
      </dgm:t>
    </dgm:pt>
    <dgm:pt modelId="{B559BFF3-C374-4CFF-B144-8E4F55E4724D}" type="sibTrans" cxnId="{21671442-2E14-4DB5-8D86-1CB6124F3E1F}">
      <dgm:prSet/>
      <dgm:spPr/>
      <dgm:t>
        <a:bodyPr/>
        <a:lstStyle/>
        <a:p>
          <a:endParaRPr lang="en-US"/>
        </a:p>
      </dgm:t>
    </dgm:pt>
    <dgm:pt modelId="{99E064F6-A115-4A2E-B04A-649670599ADC}">
      <dgm:prSet/>
      <dgm:spPr/>
      <dgm:t>
        <a:bodyPr/>
        <a:lstStyle/>
        <a:p>
          <a:pPr rtl="0"/>
          <a:r>
            <a:rPr lang="en-US" dirty="0" smtClean="0"/>
            <a:t>3. </a:t>
          </a:r>
          <a:r>
            <a:rPr lang="en-US" i="1" dirty="0" smtClean="0"/>
            <a:t>Communication (</a:t>
          </a:r>
          <a:r>
            <a:rPr lang="en-US" i="1" dirty="0" err="1" smtClean="0"/>
            <a:t>Tatahubungan</a:t>
          </a:r>
          <a:r>
            <a:rPr lang="en-US" i="1" dirty="0" smtClean="0"/>
            <a:t>) </a:t>
          </a:r>
          <a:endParaRPr lang="en-US" dirty="0"/>
        </a:p>
      </dgm:t>
    </dgm:pt>
    <dgm:pt modelId="{1D70C20F-8F87-494D-BB1F-400FEBA91D25}" type="parTrans" cxnId="{1A6D0D13-B3F7-4751-AF54-05E76E7CAFF6}">
      <dgm:prSet/>
      <dgm:spPr/>
      <dgm:t>
        <a:bodyPr/>
        <a:lstStyle/>
        <a:p>
          <a:endParaRPr lang="en-US"/>
        </a:p>
      </dgm:t>
    </dgm:pt>
    <dgm:pt modelId="{D2DDEA69-F4C4-4227-BF60-71A3AB7F39B7}" type="sibTrans" cxnId="{1A6D0D13-B3F7-4751-AF54-05E76E7CAFF6}">
      <dgm:prSet/>
      <dgm:spPr/>
      <dgm:t>
        <a:bodyPr/>
        <a:lstStyle/>
        <a:p>
          <a:endParaRPr lang="en-US"/>
        </a:p>
      </dgm:t>
    </dgm:pt>
    <dgm:pt modelId="{34351127-628A-4B08-A4F8-14755E70C9AA}">
      <dgm:prSet/>
      <dgm:spPr/>
      <dgm:t>
        <a:bodyPr/>
        <a:lstStyle/>
        <a:p>
          <a:pPr rtl="0"/>
          <a:r>
            <a:rPr lang="en-US" dirty="0" smtClean="0"/>
            <a:t>4. </a:t>
          </a:r>
          <a:r>
            <a:rPr lang="en-US" i="1" dirty="0" smtClean="0"/>
            <a:t>Incentive (</a:t>
          </a:r>
          <a:r>
            <a:rPr lang="en-US" i="1" dirty="0" err="1" smtClean="0"/>
            <a:t>Perangsang</a:t>
          </a:r>
          <a:r>
            <a:rPr lang="en-US" i="1" dirty="0" smtClean="0"/>
            <a:t>) </a:t>
          </a:r>
          <a:endParaRPr lang="en-US" dirty="0"/>
        </a:p>
      </dgm:t>
    </dgm:pt>
    <dgm:pt modelId="{A31A40D1-2097-4957-9005-79FBCCB714EE}" type="parTrans" cxnId="{AD158D75-B220-41E9-B955-4D5C0FD5D95D}">
      <dgm:prSet/>
      <dgm:spPr/>
      <dgm:t>
        <a:bodyPr/>
        <a:lstStyle/>
        <a:p>
          <a:endParaRPr lang="en-US"/>
        </a:p>
      </dgm:t>
    </dgm:pt>
    <dgm:pt modelId="{2F944185-2B90-46A4-9894-1F0E3DB9F5DB}" type="sibTrans" cxnId="{AD158D75-B220-41E9-B955-4D5C0FD5D95D}">
      <dgm:prSet/>
      <dgm:spPr/>
      <dgm:t>
        <a:bodyPr/>
        <a:lstStyle/>
        <a:p>
          <a:endParaRPr lang="en-US"/>
        </a:p>
      </dgm:t>
    </dgm:pt>
    <dgm:pt modelId="{24F4E05B-F504-494A-9991-30F597246ED1}">
      <dgm:prSet/>
      <dgm:spPr/>
      <dgm:t>
        <a:bodyPr/>
        <a:lstStyle/>
        <a:p>
          <a:pPr rtl="0"/>
          <a:r>
            <a:rPr lang="en-US" dirty="0" smtClean="0"/>
            <a:t>5. </a:t>
          </a:r>
          <a:r>
            <a:rPr lang="en-US" i="1" dirty="0" smtClean="0"/>
            <a:t>Supervision (</a:t>
          </a:r>
          <a:r>
            <a:rPr lang="en-US" i="1" dirty="0" err="1" smtClean="0"/>
            <a:t>Supervisi</a:t>
          </a:r>
          <a:r>
            <a:rPr lang="en-US" i="1" dirty="0" smtClean="0"/>
            <a:t>) </a:t>
          </a:r>
          <a:endParaRPr lang="en-US" dirty="0"/>
        </a:p>
      </dgm:t>
    </dgm:pt>
    <dgm:pt modelId="{43C05C35-AB0E-4EF7-99C8-701D5C39453C}" type="parTrans" cxnId="{073CD9D6-7B71-41AF-8A19-B41C00393515}">
      <dgm:prSet/>
      <dgm:spPr/>
      <dgm:t>
        <a:bodyPr/>
        <a:lstStyle/>
        <a:p>
          <a:endParaRPr lang="en-US"/>
        </a:p>
      </dgm:t>
    </dgm:pt>
    <dgm:pt modelId="{E8480C5F-7D1A-4BFB-9209-EEE0564348C7}" type="sibTrans" cxnId="{073CD9D6-7B71-41AF-8A19-B41C00393515}">
      <dgm:prSet/>
      <dgm:spPr/>
      <dgm:t>
        <a:bodyPr/>
        <a:lstStyle/>
        <a:p>
          <a:endParaRPr lang="en-US"/>
        </a:p>
      </dgm:t>
    </dgm:pt>
    <dgm:pt modelId="{5C1A0301-2A09-4760-BFFA-C9F1C72DA131}">
      <dgm:prSet/>
      <dgm:spPr/>
      <dgm:t>
        <a:bodyPr/>
        <a:lstStyle/>
        <a:p>
          <a:pPr rtl="0"/>
          <a:r>
            <a:rPr lang="en-US" dirty="0" smtClean="0"/>
            <a:t>6. </a:t>
          </a:r>
          <a:r>
            <a:rPr lang="en-US" i="1" dirty="0" smtClean="0"/>
            <a:t>Discipline (</a:t>
          </a:r>
          <a:r>
            <a:rPr lang="en-US" i="1" dirty="0" err="1" smtClean="0"/>
            <a:t>Disiplin</a:t>
          </a:r>
          <a:r>
            <a:rPr lang="en-US" i="1" dirty="0" smtClean="0"/>
            <a:t>) </a:t>
          </a:r>
          <a:endParaRPr lang="en-US" dirty="0"/>
        </a:p>
      </dgm:t>
    </dgm:pt>
    <dgm:pt modelId="{C31DE17B-7D17-427E-9503-2BFE41A8990C}" type="parTrans" cxnId="{A18A0D7F-515E-4A8A-9E02-95990FE6982F}">
      <dgm:prSet/>
      <dgm:spPr/>
      <dgm:t>
        <a:bodyPr/>
        <a:lstStyle/>
        <a:p>
          <a:endParaRPr lang="en-US"/>
        </a:p>
      </dgm:t>
    </dgm:pt>
    <dgm:pt modelId="{3B327C9A-0680-4F40-A303-076548F439F8}" type="sibTrans" cxnId="{A18A0D7F-515E-4A8A-9E02-95990FE6982F}">
      <dgm:prSet/>
      <dgm:spPr/>
      <dgm:t>
        <a:bodyPr/>
        <a:lstStyle/>
        <a:p>
          <a:endParaRPr lang="en-US"/>
        </a:p>
      </dgm:t>
    </dgm:pt>
    <dgm:pt modelId="{8B03EE26-8701-4DD5-9E87-F4BCF0464B3F}">
      <dgm:prSet/>
      <dgm:spPr/>
      <dgm:t>
        <a:bodyPr/>
        <a:lstStyle/>
        <a:p>
          <a:pPr rtl="0"/>
          <a:endParaRPr lang="en-US" dirty="0"/>
        </a:p>
      </dgm:t>
    </dgm:pt>
    <dgm:pt modelId="{A873551B-7C12-49D4-947E-73F7D970743D}" type="parTrans" cxnId="{A3FC4ADB-BDE3-4201-82F8-077C35A4A080}">
      <dgm:prSet/>
      <dgm:spPr/>
      <dgm:t>
        <a:bodyPr/>
        <a:lstStyle/>
        <a:p>
          <a:endParaRPr lang="en-US"/>
        </a:p>
      </dgm:t>
    </dgm:pt>
    <dgm:pt modelId="{5F9E81F3-B75A-4B9C-8C9C-9884D9587BEC}" type="sibTrans" cxnId="{A3FC4ADB-BDE3-4201-82F8-077C35A4A080}">
      <dgm:prSet/>
      <dgm:spPr/>
      <dgm:t>
        <a:bodyPr/>
        <a:lstStyle/>
        <a:p>
          <a:endParaRPr lang="en-US"/>
        </a:p>
      </dgm:t>
    </dgm:pt>
    <dgm:pt modelId="{0C4FFEE3-5B80-44C8-BEA5-74ED31A75DFF}" type="pres">
      <dgm:prSet presAssocID="{73B7F0BB-A118-4ABE-9069-BD906ACC5D2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CB318A3E-9AB5-4985-B9CD-52A1EBA8FA90}" type="pres">
      <dgm:prSet presAssocID="{B09E5D84-5BDB-4391-B1D7-86863FB7F612}" presName="circ1" presStyleLbl="vennNode1" presStyleIdx="0" presStyleCnt="7"/>
      <dgm:spPr/>
    </dgm:pt>
    <dgm:pt modelId="{F13B41E2-181D-4F36-A259-6D99CD8F4949}" type="pres">
      <dgm:prSet presAssocID="{B09E5D84-5BDB-4391-B1D7-86863FB7F6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FEB3FE71-532C-443E-ADBE-C21168818689}" type="pres">
      <dgm:prSet presAssocID="{238D241E-CC5C-4FB5-97E6-4A18401B1715}" presName="circ2" presStyleLbl="vennNode1" presStyleIdx="1" presStyleCnt="7"/>
      <dgm:spPr/>
    </dgm:pt>
    <dgm:pt modelId="{4452892E-9218-4D1B-BD09-E42297591C10}" type="pres">
      <dgm:prSet presAssocID="{238D241E-CC5C-4FB5-97E6-4A18401B17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9A3FF14B-2B02-40FD-BA29-357D29846B23}" type="pres">
      <dgm:prSet presAssocID="{99E064F6-A115-4A2E-B04A-649670599ADC}" presName="circ3" presStyleLbl="vennNode1" presStyleIdx="2" presStyleCnt="7"/>
      <dgm:spPr/>
    </dgm:pt>
    <dgm:pt modelId="{AEC48A43-E3D2-4666-B2E4-46CDD26B5762}" type="pres">
      <dgm:prSet presAssocID="{99E064F6-A115-4A2E-B04A-649670599AD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0880F7FE-7B38-4F11-B25F-4B83FCAAD8F0}" type="pres">
      <dgm:prSet presAssocID="{34351127-628A-4B08-A4F8-14755E70C9AA}" presName="circ4" presStyleLbl="vennNode1" presStyleIdx="3" presStyleCnt="7"/>
      <dgm:spPr/>
    </dgm:pt>
    <dgm:pt modelId="{0F578A75-FCB9-4BFB-95A2-D7314489B480}" type="pres">
      <dgm:prSet presAssocID="{34351127-628A-4B08-A4F8-14755E70C9A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0688D879-FD31-444A-AE50-F71E85D5A8CE}" type="pres">
      <dgm:prSet presAssocID="{24F4E05B-F504-494A-9991-30F597246ED1}" presName="circ5" presStyleLbl="vennNode1" presStyleIdx="4" presStyleCnt="7"/>
      <dgm:spPr/>
    </dgm:pt>
    <dgm:pt modelId="{E866F86A-0C6D-4E86-B8B1-041C10F65C7F}" type="pres">
      <dgm:prSet presAssocID="{24F4E05B-F504-494A-9991-30F597246ED1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82DAA331-928C-4B02-A57E-D84AFB3562F1}" type="pres">
      <dgm:prSet presAssocID="{5C1A0301-2A09-4760-BFFA-C9F1C72DA131}" presName="circ6" presStyleLbl="vennNode1" presStyleIdx="5" presStyleCnt="7"/>
      <dgm:spPr/>
    </dgm:pt>
    <dgm:pt modelId="{3E165FF5-044E-449A-848C-B503B57814F7}" type="pres">
      <dgm:prSet presAssocID="{5C1A0301-2A09-4760-BFFA-C9F1C72DA131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04476D12-1324-4E52-9D92-30138627A071}" type="pres">
      <dgm:prSet presAssocID="{8B03EE26-8701-4DD5-9E87-F4BCF0464B3F}" presName="circ7" presStyleLbl="vennNode1" presStyleIdx="6" presStyleCnt="7"/>
      <dgm:spPr/>
    </dgm:pt>
    <dgm:pt modelId="{3B7EBD10-AE7F-410C-86E9-A3D7EF132781}" type="pres">
      <dgm:prSet presAssocID="{8B03EE26-8701-4DD5-9E87-F4BCF0464B3F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21671442-2E14-4DB5-8D86-1CB6124F3E1F}" srcId="{73B7F0BB-A118-4ABE-9069-BD906ACC5D22}" destId="{238D241E-CC5C-4FB5-97E6-4A18401B1715}" srcOrd="1" destOrd="0" parTransId="{C67E3209-A219-4723-8DAD-1BE1D06F7F02}" sibTransId="{B559BFF3-C374-4CFF-B144-8E4F55E4724D}"/>
    <dgm:cxn modelId="{1A6D0D13-B3F7-4751-AF54-05E76E7CAFF6}" srcId="{73B7F0BB-A118-4ABE-9069-BD906ACC5D22}" destId="{99E064F6-A115-4A2E-B04A-649670599ADC}" srcOrd="2" destOrd="0" parTransId="{1D70C20F-8F87-494D-BB1F-400FEBA91D25}" sibTransId="{D2DDEA69-F4C4-4227-BF60-71A3AB7F39B7}"/>
    <dgm:cxn modelId="{EAED296E-98A1-471A-87AD-70F9FD417158}" type="presOf" srcId="{24F4E05B-F504-494A-9991-30F597246ED1}" destId="{E866F86A-0C6D-4E86-B8B1-041C10F65C7F}" srcOrd="0" destOrd="0" presId="urn:microsoft.com/office/officeart/2005/8/layout/venn1"/>
    <dgm:cxn modelId="{073CD9D6-7B71-41AF-8A19-B41C00393515}" srcId="{73B7F0BB-A118-4ABE-9069-BD906ACC5D22}" destId="{24F4E05B-F504-494A-9991-30F597246ED1}" srcOrd="4" destOrd="0" parTransId="{43C05C35-AB0E-4EF7-99C8-701D5C39453C}" sibTransId="{E8480C5F-7D1A-4BFB-9209-EEE0564348C7}"/>
    <dgm:cxn modelId="{A18A0D7F-515E-4A8A-9E02-95990FE6982F}" srcId="{73B7F0BB-A118-4ABE-9069-BD906ACC5D22}" destId="{5C1A0301-2A09-4760-BFFA-C9F1C72DA131}" srcOrd="5" destOrd="0" parTransId="{C31DE17B-7D17-427E-9503-2BFE41A8990C}" sibTransId="{3B327C9A-0680-4F40-A303-076548F439F8}"/>
    <dgm:cxn modelId="{A6E09CC3-6FB3-4B52-B949-549B2CC6A2A2}" type="presOf" srcId="{34351127-628A-4B08-A4F8-14755E70C9AA}" destId="{0F578A75-FCB9-4BFB-95A2-D7314489B480}" srcOrd="0" destOrd="0" presId="urn:microsoft.com/office/officeart/2005/8/layout/venn1"/>
    <dgm:cxn modelId="{66CC08F4-F2CC-414D-919A-58041ACC6301}" type="presOf" srcId="{99E064F6-A115-4A2E-B04A-649670599ADC}" destId="{AEC48A43-E3D2-4666-B2E4-46CDD26B5762}" srcOrd="0" destOrd="0" presId="urn:microsoft.com/office/officeart/2005/8/layout/venn1"/>
    <dgm:cxn modelId="{20D11375-6BA4-4899-AE0B-E8487D1221FD}" type="presOf" srcId="{5C1A0301-2A09-4760-BFFA-C9F1C72DA131}" destId="{3E165FF5-044E-449A-848C-B503B57814F7}" srcOrd="0" destOrd="0" presId="urn:microsoft.com/office/officeart/2005/8/layout/venn1"/>
    <dgm:cxn modelId="{FF070595-B090-4CAB-8491-4D485A0D897C}" srcId="{73B7F0BB-A118-4ABE-9069-BD906ACC5D22}" destId="{B09E5D84-5BDB-4391-B1D7-86863FB7F612}" srcOrd="0" destOrd="0" parTransId="{F2ED0DF5-5C3A-4D7F-A6CE-7B9E062D7655}" sibTransId="{4C3D403F-3E75-496D-9006-0A98BAACF60D}"/>
    <dgm:cxn modelId="{F331D557-5008-478F-82EB-B760AD5A1E8F}" type="presOf" srcId="{73B7F0BB-A118-4ABE-9069-BD906ACC5D22}" destId="{0C4FFEE3-5B80-44C8-BEA5-74ED31A75DFF}" srcOrd="0" destOrd="0" presId="urn:microsoft.com/office/officeart/2005/8/layout/venn1"/>
    <dgm:cxn modelId="{FF16E9F6-7497-43B4-9301-00FAA00F9B34}" type="presOf" srcId="{8B03EE26-8701-4DD5-9E87-F4BCF0464B3F}" destId="{3B7EBD10-AE7F-410C-86E9-A3D7EF132781}" srcOrd="0" destOrd="0" presId="urn:microsoft.com/office/officeart/2005/8/layout/venn1"/>
    <dgm:cxn modelId="{12549123-00B1-4A33-8165-744AA45AC2D1}" type="presOf" srcId="{B09E5D84-5BDB-4391-B1D7-86863FB7F612}" destId="{F13B41E2-181D-4F36-A259-6D99CD8F4949}" srcOrd="0" destOrd="0" presId="urn:microsoft.com/office/officeart/2005/8/layout/venn1"/>
    <dgm:cxn modelId="{A3FC4ADB-BDE3-4201-82F8-077C35A4A080}" srcId="{73B7F0BB-A118-4ABE-9069-BD906ACC5D22}" destId="{8B03EE26-8701-4DD5-9E87-F4BCF0464B3F}" srcOrd="6" destOrd="0" parTransId="{A873551B-7C12-49D4-947E-73F7D970743D}" sibTransId="{5F9E81F3-B75A-4B9C-8C9C-9884D9587BEC}"/>
    <dgm:cxn modelId="{7715C281-81A9-4A14-85DC-8E97C7AD8226}" type="presOf" srcId="{238D241E-CC5C-4FB5-97E6-4A18401B1715}" destId="{4452892E-9218-4D1B-BD09-E42297591C10}" srcOrd="0" destOrd="0" presId="urn:microsoft.com/office/officeart/2005/8/layout/venn1"/>
    <dgm:cxn modelId="{AD158D75-B220-41E9-B955-4D5C0FD5D95D}" srcId="{73B7F0BB-A118-4ABE-9069-BD906ACC5D22}" destId="{34351127-628A-4B08-A4F8-14755E70C9AA}" srcOrd="3" destOrd="0" parTransId="{A31A40D1-2097-4957-9005-79FBCCB714EE}" sibTransId="{2F944185-2B90-46A4-9894-1F0E3DB9F5DB}"/>
    <dgm:cxn modelId="{0C4D9451-AEC8-4CFF-8185-E0B6A48EBD11}" type="presParOf" srcId="{0C4FFEE3-5B80-44C8-BEA5-74ED31A75DFF}" destId="{CB318A3E-9AB5-4985-B9CD-52A1EBA8FA90}" srcOrd="0" destOrd="0" presId="urn:microsoft.com/office/officeart/2005/8/layout/venn1"/>
    <dgm:cxn modelId="{A6560583-8FF9-4EF1-81EB-4BE2F76EE74E}" type="presParOf" srcId="{0C4FFEE3-5B80-44C8-BEA5-74ED31A75DFF}" destId="{F13B41E2-181D-4F36-A259-6D99CD8F4949}" srcOrd="1" destOrd="0" presId="urn:microsoft.com/office/officeart/2005/8/layout/venn1"/>
    <dgm:cxn modelId="{226F8F40-1F7A-4812-BF45-5B4FB5F5402E}" type="presParOf" srcId="{0C4FFEE3-5B80-44C8-BEA5-74ED31A75DFF}" destId="{FEB3FE71-532C-443E-ADBE-C21168818689}" srcOrd="2" destOrd="0" presId="urn:microsoft.com/office/officeart/2005/8/layout/venn1"/>
    <dgm:cxn modelId="{D854ABB9-FEC9-4512-9303-B36BCD14FB21}" type="presParOf" srcId="{0C4FFEE3-5B80-44C8-BEA5-74ED31A75DFF}" destId="{4452892E-9218-4D1B-BD09-E42297591C10}" srcOrd="3" destOrd="0" presId="urn:microsoft.com/office/officeart/2005/8/layout/venn1"/>
    <dgm:cxn modelId="{31D783C7-F955-4613-93DD-EC11F206C42B}" type="presParOf" srcId="{0C4FFEE3-5B80-44C8-BEA5-74ED31A75DFF}" destId="{9A3FF14B-2B02-40FD-BA29-357D29846B23}" srcOrd="4" destOrd="0" presId="urn:microsoft.com/office/officeart/2005/8/layout/venn1"/>
    <dgm:cxn modelId="{733EF814-3C57-4D15-932F-70083173983F}" type="presParOf" srcId="{0C4FFEE3-5B80-44C8-BEA5-74ED31A75DFF}" destId="{AEC48A43-E3D2-4666-B2E4-46CDD26B5762}" srcOrd="5" destOrd="0" presId="urn:microsoft.com/office/officeart/2005/8/layout/venn1"/>
    <dgm:cxn modelId="{C74D667F-3613-457D-89F7-F8D619B07DE9}" type="presParOf" srcId="{0C4FFEE3-5B80-44C8-BEA5-74ED31A75DFF}" destId="{0880F7FE-7B38-4F11-B25F-4B83FCAAD8F0}" srcOrd="6" destOrd="0" presId="urn:microsoft.com/office/officeart/2005/8/layout/venn1"/>
    <dgm:cxn modelId="{76635976-3C00-442F-9C09-773E5BF9AE7A}" type="presParOf" srcId="{0C4FFEE3-5B80-44C8-BEA5-74ED31A75DFF}" destId="{0F578A75-FCB9-4BFB-95A2-D7314489B480}" srcOrd="7" destOrd="0" presId="urn:microsoft.com/office/officeart/2005/8/layout/venn1"/>
    <dgm:cxn modelId="{FF7B4B1E-7EFB-4623-A9C8-5387E560C7C7}" type="presParOf" srcId="{0C4FFEE3-5B80-44C8-BEA5-74ED31A75DFF}" destId="{0688D879-FD31-444A-AE50-F71E85D5A8CE}" srcOrd="8" destOrd="0" presId="urn:microsoft.com/office/officeart/2005/8/layout/venn1"/>
    <dgm:cxn modelId="{57194C53-2D31-4D15-B67B-BC1093ADFCAA}" type="presParOf" srcId="{0C4FFEE3-5B80-44C8-BEA5-74ED31A75DFF}" destId="{E866F86A-0C6D-4E86-B8B1-041C10F65C7F}" srcOrd="9" destOrd="0" presId="urn:microsoft.com/office/officeart/2005/8/layout/venn1"/>
    <dgm:cxn modelId="{19A4625D-D800-4E82-8986-CBB7E98DC2AC}" type="presParOf" srcId="{0C4FFEE3-5B80-44C8-BEA5-74ED31A75DFF}" destId="{82DAA331-928C-4B02-A57E-D84AFB3562F1}" srcOrd="10" destOrd="0" presId="urn:microsoft.com/office/officeart/2005/8/layout/venn1"/>
    <dgm:cxn modelId="{E0043550-05E8-4C2F-9A32-9918BDBFE3ED}" type="presParOf" srcId="{0C4FFEE3-5B80-44C8-BEA5-74ED31A75DFF}" destId="{3E165FF5-044E-449A-848C-B503B57814F7}" srcOrd="11" destOrd="0" presId="urn:microsoft.com/office/officeart/2005/8/layout/venn1"/>
    <dgm:cxn modelId="{3871DB5E-C6C6-4961-B22E-856AC5AF0375}" type="presParOf" srcId="{0C4FFEE3-5B80-44C8-BEA5-74ED31A75DFF}" destId="{04476D12-1324-4E52-9D92-30138627A071}" srcOrd="12" destOrd="0" presId="urn:microsoft.com/office/officeart/2005/8/layout/venn1"/>
    <dgm:cxn modelId="{734F247B-6B47-432E-80DB-E173A4558F83}" type="presParOf" srcId="{0C4FFEE3-5B80-44C8-BEA5-74ED31A75DFF}" destId="{3B7EBD10-AE7F-410C-86E9-A3D7EF132781}" srcOrd="13" destOrd="0" presId="urn:microsoft.com/office/officeart/2005/8/layout/venn1"/>
  </dgm:cxnLst>
  <dgm:bg>
    <a:solidFill>
      <a:schemeClr val="accent1">
        <a:lumMod val="5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FFC524-2E11-4084-AEA4-13B64EAC63DA}" type="doc">
      <dgm:prSet loTypeId="urn:microsoft.com/office/officeart/2005/8/layout/target1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AF120F-AAB0-4E01-A499-EC8A4CE40344}">
      <dgm:prSet/>
      <dgm:spPr/>
      <dgm:t>
        <a:bodyPr/>
        <a:lstStyle/>
        <a:p>
          <a:pPr rtl="0"/>
          <a:r>
            <a:rPr lang="en-US" dirty="0" smtClean="0"/>
            <a:t>Physical needs</a:t>
          </a:r>
          <a:endParaRPr lang="en-US" dirty="0"/>
        </a:p>
      </dgm:t>
    </dgm:pt>
    <dgm:pt modelId="{276BC277-99CF-46E2-80D6-0A0AC1163A19}" type="parTrans" cxnId="{A9341FF2-CC27-4B58-82F7-A72695CA0041}">
      <dgm:prSet/>
      <dgm:spPr/>
      <dgm:t>
        <a:bodyPr/>
        <a:lstStyle/>
        <a:p>
          <a:endParaRPr lang="en-US"/>
        </a:p>
      </dgm:t>
    </dgm:pt>
    <dgm:pt modelId="{8B29A584-22CB-4032-AA0F-D96D9E6120DD}" type="sibTrans" cxnId="{A9341FF2-CC27-4B58-82F7-A72695CA0041}">
      <dgm:prSet/>
      <dgm:spPr/>
      <dgm:t>
        <a:bodyPr/>
        <a:lstStyle/>
        <a:p>
          <a:endParaRPr lang="en-US"/>
        </a:p>
      </dgm:t>
    </dgm:pt>
    <dgm:pt modelId="{73F2EBEE-33BE-4808-98F3-1A05CE97E9C0}">
      <dgm:prSet/>
      <dgm:spPr/>
      <dgm:t>
        <a:bodyPr/>
        <a:lstStyle/>
        <a:p>
          <a:pPr rtl="0"/>
          <a:r>
            <a:rPr lang="en-US" dirty="0" smtClean="0"/>
            <a:t>Security needs </a:t>
          </a:r>
          <a:endParaRPr lang="en-US" dirty="0"/>
        </a:p>
      </dgm:t>
    </dgm:pt>
    <dgm:pt modelId="{DC7E1D82-3089-4432-BA9F-2B2B37D2C7B8}" type="parTrans" cxnId="{023C17A7-94BF-40CD-B144-3C283146306F}">
      <dgm:prSet/>
      <dgm:spPr/>
      <dgm:t>
        <a:bodyPr/>
        <a:lstStyle/>
        <a:p>
          <a:endParaRPr lang="en-US"/>
        </a:p>
      </dgm:t>
    </dgm:pt>
    <dgm:pt modelId="{AED87908-C19F-403C-B20D-EDE2F9EBB68E}" type="sibTrans" cxnId="{023C17A7-94BF-40CD-B144-3C283146306F}">
      <dgm:prSet/>
      <dgm:spPr/>
      <dgm:t>
        <a:bodyPr/>
        <a:lstStyle/>
        <a:p>
          <a:endParaRPr lang="en-US"/>
        </a:p>
      </dgm:t>
    </dgm:pt>
    <dgm:pt modelId="{6B431572-4D10-408F-A2E8-7287C4BD66D3}">
      <dgm:prSet/>
      <dgm:spPr/>
      <dgm:t>
        <a:bodyPr/>
        <a:lstStyle/>
        <a:p>
          <a:pPr rtl="0"/>
          <a:r>
            <a:rPr lang="en-US" dirty="0" smtClean="0"/>
            <a:t>Social needs </a:t>
          </a:r>
          <a:endParaRPr lang="en-US" dirty="0"/>
        </a:p>
      </dgm:t>
    </dgm:pt>
    <dgm:pt modelId="{3B0C1E31-2F02-49CB-ABCE-7FA7959B02C4}" type="parTrans" cxnId="{AC372AB0-C649-44C3-B385-73A99D76BA20}">
      <dgm:prSet/>
      <dgm:spPr/>
      <dgm:t>
        <a:bodyPr/>
        <a:lstStyle/>
        <a:p>
          <a:endParaRPr lang="en-US"/>
        </a:p>
      </dgm:t>
    </dgm:pt>
    <dgm:pt modelId="{6C65B53C-5116-4C99-A79D-08112268AF6D}" type="sibTrans" cxnId="{AC372AB0-C649-44C3-B385-73A99D76BA20}">
      <dgm:prSet/>
      <dgm:spPr/>
      <dgm:t>
        <a:bodyPr/>
        <a:lstStyle/>
        <a:p>
          <a:endParaRPr lang="en-US"/>
        </a:p>
      </dgm:t>
    </dgm:pt>
    <dgm:pt modelId="{E78C2E73-FA51-4450-B624-9D62F45956F2}">
      <dgm:prSet/>
      <dgm:spPr/>
      <dgm:t>
        <a:bodyPr/>
        <a:lstStyle/>
        <a:p>
          <a:pPr rtl="0"/>
          <a:r>
            <a:rPr lang="en-US" dirty="0" smtClean="0"/>
            <a:t>Self </a:t>
          </a:r>
          <a:r>
            <a:rPr lang="en-US" dirty="0" err="1" smtClean="0"/>
            <a:t>estem</a:t>
          </a:r>
          <a:r>
            <a:rPr lang="en-US" dirty="0" smtClean="0"/>
            <a:t> needs </a:t>
          </a:r>
          <a:endParaRPr lang="en-US" dirty="0"/>
        </a:p>
      </dgm:t>
    </dgm:pt>
    <dgm:pt modelId="{28C0EE15-FB01-4B8C-96B4-3207AC45E24B}" type="parTrans" cxnId="{E4EC9BB9-8385-4C6F-ABB7-E38A1F4EBB28}">
      <dgm:prSet/>
      <dgm:spPr/>
      <dgm:t>
        <a:bodyPr/>
        <a:lstStyle/>
        <a:p>
          <a:endParaRPr lang="en-US"/>
        </a:p>
      </dgm:t>
    </dgm:pt>
    <dgm:pt modelId="{624A3F4B-1D91-4331-B01D-97B475C832D5}" type="sibTrans" cxnId="{E4EC9BB9-8385-4C6F-ABB7-E38A1F4EBB28}">
      <dgm:prSet/>
      <dgm:spPr/>
      <dgm:t>
        <a:bodyPr/>
        <a:lstStyle/>
        <a:p>
          <a:endParaRPr lang="en-US"/>
        </a:p>
      </dgm:t>
    </dgm:pt>
    <dgm:pt modelId="{3016D9F7-9CA3-4D61-AFA2-E5D16661E5EB}">
      <dgm:prSet/>
      <dgm:spPr/>
      <dgm:t>
        <a:bodyPr/>
        <a:lstStyle/>
        <a:p>
          <a:pPr rtl="0"/>
          <a:r>
            <a:rPr lang="en-US" dirty="0" smtClean="0"/>
            <a:t>Actualization needs </a:t>
          </a:r>
          <a:endParaRPr lang="en-US" dirty="0"/>
        </a:p>
      </dgm:t>
    </dgm:pt>
    <dgm:pt modelId="{15F45FEB-91EE-48E6-834B-1C1085375459}" type="parTrans" cxnId="{15C75FB3-E9A6-4D25-AED3-D4A2812A81A9}">
      <dgm:prSet/>
      <dgm:spPr/>
      <dgm:t>
        <a:bodyPr/>
        <a:lstStyle/>
        <a:p>
          <a:endParaRPr lang="en-US"/>
        </a:p>
      </dgm:t>
    </dgm:pt>
    <dgm:pt modelId="{ABBDAB6D-6344-4144-A856-A8B5B5203533}" type="sibTrans" cxnId="{15C75FB3-E9A6-4D25-AED3-D4A2812A81A9}">
      <dgm:prSet/>
      <dgm:spPr/>
      <dgm:t>
        <a:bodyPr/>
        <a:lstStyle/>
        <a:p>
          <a:endParaRPr lang="en-US"/>
        </a:p>
      </dgm:t>
    </dgm:pt>
    <dgm:pt modelId="{48F02031-02BD-4F5D-A6BE-89B35CBDD2CD}">
      <dgm:prSet/>
      <dgm:spPr/>
      <dgm:t>
        <a:bodyPr/>
        <a:lstStyle/>
        <a:p>
          <a:pPr rtl="0"/>
          <a:endParaRPr lang="en-US" dirty="0"/>
        </a:p>
      </dgm:t>
    </dgm:pt>
    <dgm:pt modelId="{F44BE8ED-96EF-4B8E-89EC-CFED951E57B1}" type="parTrans" cxnId="{1ACFB2E6-AF39-460A-8918-7C89B3FE48BD}">
      <dgm:prSet/>
      <dgm:spPr/>
      <dgm:t>
        <a:bodyPr/>
        <a:lstStyle/>
        <a:p>
          <a:endParaRPr lang="en-US"/>
        </a:p>
      </dgm:t>
    </dgm:pt>
    <dgm:pt modelId="{5D23692A-78FB-4EA4-8161-D5895B2EF202}" type="sibTrans" cxnId="{1ACFB2E6-AF39-460A-8918-7C89B3FE48BD}">
      <dgm:prSet/>
      <dgm:spPr/>
      <dgm:t>
        <a:bodyPr/>
        <a:lstStyle/>
        <a:p>
          <a:endParaRPr lang="en-US"/>
        </a:p>
      </dgm:t>
    </dgm:pt>
    <dgm:pt modelId="{87004844-CED4-423A-B430-E9CCE4990844}" type="pres">
      <dgm:prSet presAssocID="{FFFFC524-2E11-4084-AEA4-13B64EAC63DA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DB981309-8F22-44F9-9EC1-6A806251EBEE}" type="pres">
      <dgm:prSet presAssocID="{2CAF120F-AAB0-4E01-A499-EC8A4CE40344}" presName="circle1" presStyleLbl="lnNode1" presStyleIdx="0" presStyleCnt="5"/>
      <dgm:spPr/>
    </dgm:pt>
    <dgm:pt modelId="{3B5995BB-BFA0-4F41-A96B-E3AAC88E2FD5}" type="pres">
      <dgm:prSet presAssocID="{2CAF120F-AAB0-4E01-A499-EC8A4CE40344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F984535D-654C-4928-8A77-5049A5B89653}" type="pres">
      <dgm:prSet presAssocID="{2CAF120F-AAB0-4E01-A499-EC8A4CE40344}" presName="line1" presStyleLbl="callout" presStyleIdx="0" presStyleCnt="10"/>
      <dgm:spPr/>
    </dgm:pt>
    <dgm:pt modelId="{A14742B5-2320-4EDD-99CA-D3B41DE6DBF2}" type="pres">
      <dgm:prSet presAssocID="{2CAF120F-AAB0-4E01-A499-EC8A4CE40344}" presName="d1" presStyleLbl="callout" presStyleIdx="1" presStyleCnt="10"/>
      <dgm:spPr/>
    </dgm:pt>
    <dgm:pt modelId="{F1E5829F-4F8D-492D-97DA-42FF229F0BB8}" type="pres">
      <dgm:prSet presAssocID="{73F2EBEE-33BE-4808-98F3-1A05CE97E9C0}" presName="circle2" presStyleLbl="lnNode1" presStyleIdx="1" presStyleCnt="5"/>
      <dgm:spPr/>
    </dgm:pt>
    <dgm:pt modelId="{BC7FCBD8-336A-4713-927C-A2201A6EAB8F}" type="pres">
      <dgm:prSet presAssocID="{73F2EBEE-33BE-4808-98F3-1A05CE97E9C0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A223242F-A1E4-45FF-9893-0ED29BD84F33}" type="pres">
      <dgm:prSet presAssocID="{73F2EBEE-33BE-4808-98F3-1A05CE97E9C0}" presName="line2" presStyleLbl="callout" presStyleIdx="2" presStyleCnt="10"/>
      <dgm:spPr/>
    </dgm:pt>
    <dgm:pt modelId="{E704D24E-5A62-45D8-8C8A-5B877D30F117}" type="pres">
      <dgm:prSet presAssocID="{73F2EBEE-33BE-4808-98F3-1A05CE97E9C0}" presName="d2" presStyleLbl="callout" presStyleIdx="3" presStyleCnt="10"/>
      <dgm:spPr/>
    </dgm:pt>
    <dgm:pt modelId="{6E990AFC-37CA-4FFD-BD4B-3A365093DDAE}" type="pres">
      <dgm:prSet presAssocID="{6B431572-4D10-408F-A2E8-7287C4BD66D3}" presName="circle3" presStyleLbl="lnNode1" presStyleIdx="2" presStyleCnt="5"/>
      <dgm:spPr/>
    </dgm:pt>
    <dgm:pt modelId="{4A825714-4338-490D-8A2F-6992AFE6A957}" type="pres">
      <dgm:prSet presAssocID="{6B431572-4D10-408F-A2E8-7287C4BD66D3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5FBBB4CF-46DF-4F48-9E93-E92705B50612}" type="pres">
      <dgm:prSet presAssocID="{6B431572-4D10-408F-A2E8-7287C4BD66D3}" presName="line3" presStyleLbl="callout" presStyleIdx="4" presStyleCnt="10"/>
      <dgm:spPr/>
    </dgm:pt>
    <dgm:pt modelId="{F34ABA57-AE9B-4C5C-A828-0226017F9642}" type="pres">
      <dgm:prSet presAssocID="{6B431572-4D10-408F-A2E8-7287C4BD66D3}" presName="d3" presStyleLbl="callout" presStyleIdx="5" presStyleCnt="10"/>
      <dgm:spPr/>
    </dgm:pt>
    <dgm:pt modelId="{0738BD59-2002-4816-A04B-8D5BB8A7EF2C}" type="pres">
      <dgm:prSet presAssocID="{E78C2E73-FA51-4450-B624-9D62F45956F2}" presName="circle4" presStyleLbl="lnNode1" presStyleIdx="3" presStyleCnt="5"/>
      <dgm:spPr/>
    </dgm:pt>
    <dgm:pt modelId="{7644807B-4093-4D16-ADF4-69F2E89A59BE}" type="pres">
      <dgm:prSet presAssocID="{E78C2E73-FA51-4450-B624-9D62F45956F2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B2CE9488-ED61-4BB9-A565-B336A4877C1F}" type="pres">
      <dgm:prSet presAssocID="{E78C2E73-FA51-4450-B624-9D62F45956F2}" presName="line4" presStyleLbl="callout" presStyleIdx="6" presStyleCnt="10"/>
      <dgm:spPr/>
    </dgm:pt>
    <dgm:pt modelId="{D64A3F14-CBCF-4A61-9967-5FD7FDDA16F9}" type="pres">
      <dgm:prSet presAssocID="{E78C2E73-FA51-4450-B624-9D62F45956F2}" presName="d4" presStyleLbl="callout" presStyleIdx="7" presStyleCnt="10"/>
      <dgm:spPr/>
    </dgm:pt>
    <dgm:pt modelId="{B9CDD3C0-052F-469E-B76A-6B5BE5130E92}" type="pres">
      <dgm:prSet presAssocID="{3016D9F7-9CA3-4D61-AFA2-E5D16661E5EB}" presName="circle5" presStyleLbl="lnNode1" presStyleIdx="4" presStyleCnt="5"/>
      <dgm:spPr/>
    </dgm:pt>
    <dgm:pt modelId="{4557F04C-DD9B-416C-B812-070D44AEF6EB}" type="pres">
      <dgm:prSet presAssocID="{3016D9F7-9CA3-4D61-AFA2-E5D16661E5EB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DB34F490-26D0-4CC2-803C-8FB1801BCC1A}" type="pres">
      <dgm:prSet presAssocID="{3016D9F7-9CA3-4D61-AFA2-E5D16661E5EB}" presName="line5" presStyleLbl="callout" presStyleIdx="8" presStyleCnt="10"/>
      <dgm:spPr/>
    </dgm:pt>
    <dgm:pt modelId="{2230637C-F49C-41A9-B43A-DDFE890CD23E}" type="pres">
      <dgm:prSet presAssocID="{3016D9F7-9CA3-4D61-AFA2-E5D16661E5EB}" presName="d5" presStyleLbl="callout" presStyleIdx="9" presStyleCnt="10"/>
      <dgm:spPr/>
    </dgm:pt>
  </dgm:ptLst>
  <dgm:cxnLst>
    <dgm:cxn modelId="{023C17A7-94BF-40CD-B144-3C283146306F}" srcId="{FFFFC524-2E11-4084-AEA4-13B64EAC63DA}" destId="{73F2EBEE-33BE-4808-98F3-1A05CE97E9C0}" srcOrd="1" destOrd="0" parTransId="{DC7E1D82-3089-4432-BA9F-2B2B37D2C7B8}" sibTransId="{AED87908-C19F-403C-B20D-EDE2F9EBB68E}"/>
    <dgm:cxn modelId="{17640A9F-D648-4808-83FD-3A49172C85A5}" type="presOf" srcId="{6B431572-4D10-408F-A2E8-7287C4BD66D3}" destId="{4A825714-4338-490D-8A2F-6992AFE6A957}" srcOrd="0" destOrd="0" presId="urn:microsoft.com/office/officeart/2005/8/layout/target1"/>
    <dgm:cxn modelId="{AC372AB0-C649-44C3-B385-73A99D76BA20}" srcId="{FFFFC524-2E11-4084-AEA4-13B64EAC63DA}" destId="{6B431572-4D10-408F-A2E8-7287C4BD66D3}" srcOrd="2" destOrd="0" parTransId="{3B0C1E31-2F02-49CB-ABCE-7FA7959B02C4}" sibTransId="{6C65B53C-5116-4C99-A79D-08112268AF6D}"/>
    <dgm:cxn modelId="{4ACC8104-B6A7-4BE2-8DD2-BAF11629BDED}" type="presOf" srcId="{73F2EBEE-33BE-4808-98F3-1A05CE97E9C0}" destId="{BC7FCBD8-336A-4713-927C-A2201A6EAB8F}" srcOrd="0" destOrd="0" presId="urn:microsoft.com/office/officeart/2005/8/layout/target1"/>
    <dgm:cxn modelId="{9BA8EA68-9E46-4247-951E-0117EFB8C351}" type="presOf" srcId="{3016D9F7-9CA3-4D61-AFA2-E5D16661E5EB}" destId="{4557F04C-DD9B-416C-B812-070D44AEF6EB}" srcOrd="0" destOrd="0" presId="urn:microsoft.com/office/officeart/2005/8/layout/target1"/>
    <dgm:cxn modelId="{15C75FB3-E9A6-4D25-AED3-D4A2812A81A9}" srcId="{FFFFC524-2E11-4084-AEA4-13B64EAC63DA}" destId="{3016D9F7-9CA3-4D61-AFA2-E5D16661E5EB}" srcOrd="4" destOrd="0" parTransId="{15F45FEB-91EE-48E6-834B-1C1085375459}" sibTransId="{ABBDAB6D-6344-4144-A856-A8B5B5203533}"/>
    <dgm:cxn modelId="{002D51AC-18FC-4402-896D-DA78F9BE7672}" type="presOf" srcId="{E78C2E73-FA51-4450-B624-9D62F45956F2}" destId="{7644807B-4093-4D16-ADF4-69F2E89A59BE}" srcOrd="0" destOrd="0" presId="urn:microsoft.com/office/officeart/2005/8/layout/target1"/>
    <dgm:cxn modelId="{1ACFB2E6-AF39-460A-8918-7C89B3FE48BD}" srcId="{FFFFC524-2E11-4084-AEA4-13B64EAC63DA}" destId="{48F02031-02BD-4F5D-A6BE-89B35CBDD2CD}" srcOrd="5" destOrd="0" parTransId="{F44BE8ED-96EF-4B8E-89EC-CFED951E57B1}" sibTransId="{5D23692A-78FB-4EA4-8161-D5895B2EF202}"/>
    <dgm:cxn modelId="{D41C72F6-4340-45EF-9234-92E3FB4B1B4A}" type="presOf" srcId="{2CAF120F-AAB0-4E01-A499-EC8A4CE40344}" destId="{3B5995BB-BFA0-4F41-A96B-E3AAC88E2FD5}" srcOrd="0" destOrd="0" presId="urn:microsoft.com/office/officeart/2005/8/layout/target1"/>
    <dgm:cxn modelId="{A9341FF2-CC27-4B58-82F7-A72695CA0041}" srcId="{FFFFC524-2E11-4084-AEA4-13B64EAC63DA}" destId="{2CAF120F-AAB0-4E01-A499-EC8A4CE40344}" srcOrd="0" destOrd="0" parTransId="{276BC277-99CF-46E2-80D6-0A0AC1163A19}" sibTransId="{8B29A584-22CB-4032-AA0F-D96D9E6120DD}"/>
    <dgm:cxn modelId="{E4EC9BB9-8385-4C6F-ABB7-E38A1F4EBB28}" srcId="{FFFFC524-2E11-4084-AEA4-13B64EAC63DA}" destId="{E78C2E73-FA51-4450-B624-9D62F45956F2}" srcOrd="3" destOrd="0" parTransId="{28C0EE15-FB01-4B8C-96B4-3207AC45E24B}" sibTransId="{624A3F4B-1D91-4331-B01D-97B475C832D5}"/>
    <dgm:cxn modelId="{0AAF5B18-8924-4770-BD3D-8BD7918E861D}" type="presOf" srcId="{FFFFC524-2E11-4084-AEA4-13B64EAC63DA}" destId="{87004844-CED4-423A-B430-E9CCE4990844}" srcOrd="0" destOrd="0" presId="urn:microsoft.com/office/officeart/2005/8/layout/target1"/>
    <dgm:cxn modelId="{C972A7AD-9696-4127-8EB0-3E02BB9D8E74}" type="presParOf" srcId="{87004844-CED4-423A-B430-E9CCE4990844}" destId="{DB981309-8F22-44F9-9EC1-6A806251EBEE}" srcOrd="0" destOrd="0" presId="urn:microsoft.com/office/officeart/2005/8/layout/target1"/>
    <dgm:cxn modelId="{9FD1D594-4732-4DB7-9B25-D05C489779CF}" type="presParOf" srcId="{87004844-CED4-423A-B430-E9CCE4990844}" destId="{3B5995BB-BFA0-4F41-A96B-E3AAC88E2FD5}" srcOrd="1" destOrd="0" presId="urn:microsoft.com/office/officeart/2005/8/layout/target1"/>
    <dgm:cxn modelId="{DECF98A4-EF97-4890-A0CE-9C2F1D7BB0FE}" type="presParOf" srcId="{87004844-CED4-423A-B430-E9CCE4990844}" destId="{F984535D-654C-4928-8A77-5049A5B89653}" srcOrd="2" destOrd="0" presId="urn:microsoft.com/office/officeart/2005/8/layout/target1"/>
    <dgm:cxn modelId="{EFD068CB-4C29-4F5F-963C-4EEBA384B1EE}" type="presParOf" srcId="{87004844-CED4-423A-B430-E9CCE4990844}" destId="{A14742B5-2320-4EDD-99CA-D3B41DE6DBF2}" srcOrd="3" destOrd="0" presId="urn:microsoft.com/office/officeart/2005/8/layout/target1"/>
    <dgm:cxn modelId="{37A4FE80-BE96-4D77-BCB1-CAE2ECA76F42}" type="presParOf" srcId="{87004844-CED4-423A-B430-E9CCE4990844}" destId="{F1E5829F-4F8D-492D-97DA-42FF229F0BB8}" srcOrd="4" destOrd="0" presId="urn:microsoft.com/office/officeart/2005/8/layout/target1"/>
    <dgm:cxn modelId="{3CF4C1C8-F998-4C20-B843-085B1E743CB2}" type="presParOf" srcId="{87004844-CED4-423A-B430-E9CCE4990844}" destId="{BC7FCBD8-336A-4713-927C-A2201A6EAB8F}" srcOrd="5" destOrd="0" presId="urn:microsoft.com/office/officeart/2005/8/layout/target1"/>
    <dgm:cxn modelId="{CE1C2D16-5FE2-4CB6-A91A-1C4A8BBE99C6}" type="presParOf" srcId="{87004844-CED4-423A-B430-E9CCE4990844}" destId="{A223242F-A1E4-45FF-9893-0ED29BD84F33}" srcOrd="6" destOrd="0" presId="urn:microsoft.com/office/officeart/2005/8/layout/target1"/>
    <dgm:cxn modelId="{E55CE6F6-3F1B-49CA-878B-399B4CEC6B40}" type="presParOf" srcId="{87004844-CED4-423A-B430-E9CCE4990844}" destId="{E704D24E-5A62-45D8-8C8A-5B877D30F117}" srcOrd="7" destOrd="0" presId="urn:microsoft.com/office/officeart/2005/8/layout/target1"/>
    <dgm:cxn modelId="{B77008D0-44CB-45DA-B124-D516B3BAE7AA}" type="presParOf" srcId="{87004844-CED4-423A-B430-E9CCE4990844}" destId="{6E990AFC-37CA-4FFD-BD4B-3A365093DDAE}" srcOrd="8" destOrd="0" presId="urn:microsoft.com/office/officeart/2005/8/layout/target1"/>
    <dgm:cxn modelId="{3E3FA122-D111-4DCF-B62C-CC76C229082D}" type="presParOf" srcId="{87004844-CED4-423A-B430-E9CCE4990844}" destId="{4A825714-4338-490D-8A2F-6992AFE6A957}" srcOrd="9" destOrd="0" presId="urn:microsoft.com/office/officeart/2005/8/layout/target1"/>
    <dgm:cxn modelId="{495700AC-A3A1-49F2-83A6-F64417C32EA5}" type="presParOf" srcId="{87004844-CED4-423A-B430-E9CCE4990844}" destId="{5FBBB4CF-46DF-4F48-9E93-E92705B50612}" srcOrd="10" destOrd="0" presId="urn:microsoft.com/office/officeart/2005/8/layout/target1"/>
    <dgm:cxn modelId="{46C54D48-8DEE-4290-A337-FA77F0F84A62}" type="presParOf" srcId="{87004844-CED4-423A-B430-E9CCE4990844}" destId="{F34ABA57-AE9B-4C5C-A828-0226017F9642}" srcOrd="11" destOrd="0" presId="urn:microsoft.com/office/officeart/2005/8/layout/target1"/>
    <dgm:cxn modelId="{E82E3AB0-9C0E-466C-A2FA-91E4C729665F}" type="presParOf" srcId="{87004844-CED4-423A-B430-E9CCE4990844}" destId="{0738BD59-2002-4816-A04B-8D5BB8A7EF2C}" srcOrd="12" destOrd="0" presId="urn:microsoft.com/office/officeart/2005/8/layout/target1"/>
    <dgm:cxn modelId="{D89099E9-FC7B-4B4D-BF6E-ECF558BC436D}" type="presParOf" srcId="{87004844-CED4-423A-B430-E9CCE4990844}" destId="{7644807B-4093-4D16-ADF4-69F2E89A59BE}" srcOrd="13" destOrd="0" presId="urn:microsoft.com/office/officeart/2005/8/layout/target1"/>
    <dgm:cxn modelId="{E566A869-E682-4CD1-8CD2-E3C968A30236}" type="presParOf" srcId="{87004844-CED4-423A-B430-E9CCE4990844}" destId="{B2CE9488-ED61-4BB9-A565-B336A4877C1F}" srcOrd="14" destOrd="0" presId="urn:microsoft.com/office/officeart/2005/8/layout/target1"/>
    <dgm:cxn modelId="{07FB42F0-0C08-4EE5-965B-3E80F9694A98}" type="presParOf" srcId="{87004844-CED4-423A-B430-E9CCE4990844}" destId="{D64A3F14-CBCF-4A61-9967-5FD7FDDA16F9}" srcOrd="15" destOrd="0" presId="urn:microsoft.com/office/officeart/2005/8/layout/target1"/>
    <dgm:cxn modelId="{5AAA38CB-78FF-43DD-9FCB-95AB2F20DB8A}" type="presParOf" srcId="{87004844-CED4-423A-B430-E9CCE4990844}" destId="{B9CDD3C0-052F-469E-B76A-6B5BE5130E92}" srcOrd="16" destOrd="0" presId="urn:microsoft.com/office/officeart/2005/8/layout/target1"/>
    <dgm:cxn modelId="{010A2A75-F563-4618-ADA6-315C7C6B8260}" type="presParOf" srcId="{87004844-CED4-423A-B430-E9CCE4990844}" destId="{4557F04C-DD9B-416C-B812-070D44AEF6EB}" srcOrd="17" destOrd="0" presId="urn:microsoft.com/office/officeart/2005/8/layout/target1"/>
    <dgm:cxn modelId="{DA52C5DC-9B33-4125-8EFA-F1B7265290F6}" type="presParOf" srcId="{87004844-CED4-423A-B430-E9CCE4990844}" destId="{DB34F490-26D0-4CC2-803C-8FB1801BCC1A}" srcOrd="18" destOrd="0" presId="urn:microsoft.com/office/officeart/2005/8/layout/target1"/>
    <dgm:cxn modelId="{B0188517-5D61-4D3B-92E5-BBC2B19297BE}" type="presParOf" srcId="{87004844-CED4-423A-B430-E9CCE4990844}" destId="{2230637C-F49C-41A9-B43A-DDFE890CD23E}" srcOrd="19" destOrd="0" presId="urn:microsoft.com/office/officeart/2005/8/layout/target1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4C965-C409-4F36-9A6B-5322E09361A4}">
      <dsp:nvSpPr>
        <dsp:cNvPr id="0" name=""/>
        <dsp:cNvSpPr/>
      </dsp:nvSpPr>
      <dsp:spPr>
        <a:xfrm>
          <a:off x="917246" y="2213"/>
          <a:ext cx="3045469" cy="15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Merupakan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bagian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terpenting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dalam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proses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manajemen</a:t>
          </a: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961845" y="46812"/>
        <a:ext cx="2956271" cy="1433536"/>
      </dsp:txXfrm>
    </dsp:sp>
    <dsp:sp modelId="{40E4751B-18D8-4E39-8B01-EA4DDEAA313E}">
      <dsp:nvSpPr>
        <dsp:cNvPr id="0" name=""/>
        <dsp:cNvSpPr/>
      </dsp:nvSpPr>
      <dsp:spPr>
        <a:xfrm>
          <a:off x="4724083" y="2213"/>
          <a:ext cx="3045469" cy="15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Perencanaan</a:t>
          </a:r>
          <a:r>
            <a:rPr lang="en-US" sz="2800" kern="1200" dirty="0" smtClean="0"/>
            <a:t> managerial </a:t>
          </a:r>
          <a:r>
            <a:rPr lang="en-US" sz="2800" kern="1200" dirty="0" err="1" smtClean="0"/>
            <a:t>terbagi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menjadi</a:t>
          </a: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4768682" y="46812"/>
        <a:ext cx="2956271" cy="1433536"/>
      </dsp:txXfrm>
    </dsp:sp>
    <dsp:sp modelId="{3021B018-8F3E-489F-BC34-2FCD02876C5D}">
      <dsp:nvSpPr>
        <dsp:cNvPr id="0" name=""/>
        <dsp:cNvSpPr/>
      </dsp:nvSpPr>
      <dsp:spPr>
        <a:xfrm>
          <a:off x="5028630" y="1524948"/>
          <a:ext cx="304546" cy="1142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051"/>
              </a:lnTo>
              <a:lnTo>
                <a:pt x="304546" y="1142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7836C-BEC5-4686-ADDB-84E717AAC145}">
      <dsp:nvSpPr>
        <dsp:cNvPr id="0" name=""/>
        <dsp:cNvSpPr/>
      </dsp:nvSpPr>
      <dsp:spPr>
        <a:xfrm>
          <a:off x="5333177" y="1905632"/>
          <a:ext cx="2436375" cy="1522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Perumusan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strategi</a:t>
          </a:r>
          <a:r>
            <a:rPr lang="en-US" sz="2400" kern="1200" dirty="0" smtClean="0"/>
            <a:t> </a:t>
          </a:r>
          <a:endParaRPr lang="en-US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Menetaapkan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tujuan</a:t>
          </a: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5377776" y="1950231"/>
        <a:ext cx="2347177" cy="1433536"/>
      </dsp:txXfrm>
    </dsp:sp>
    <dsp:sp modelId="{45CBD73C-C2C9-498A-B5CF-9F669CFE1219}">
      <dsp:nvSpPr>
        <dsp:cNvPr id="0" name=""/>
        <dsp:cNvSpPr/>
      </dsp:nvSpPr>
      <dsp:spPr>
        <a:xfrm>
          <a:off x="5028630" y="1524948"/>
          <a:ext cx="304546" cy="3045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469"/>
              </a:lnTo>
              <a:lnTo>
                <a:pt x="304546" y="30454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56598-468E-41DE-AAD9-44320B07D7F7}">
      <dsp:nvSpPr>
        <dsp:cNvPr id="0" name=""/>
        <dsp:cNvSpPr/>
      </dsp:nvSpPr>
      <dsp:spPr>
        <a:xfrm>
          <a:off x="5333177" y="3809051"/>
          <a:ext cx="2436375" cy="1522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Penerapan</a:t>
          </a:r>
          <a:r>
            <a:rPr lang="en-US" sz="2400" kern="1200" dirty="0" smtClean="0"/>
            <a:t>  </a:t>
          </a:r>
          <a:r>
            <a:rPr lang="en-US" sz="2400" kern="1200" dirty="0" err="1" smtClean="0"/>
            <a:t>strategi</a:t>
          </a:r>
          <a:endParaRPr lang="en-US" sz="2400" kern="1200" dirty="0" smtClean="0"/>
        </a:p>
      </dsp:txBody>
      <dsp:txXfrm>
        <a:off x="5377776" y="3853650"/>
        <a:ext cx="2347177" cy="14335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495D4-13E3-4346-9C92-3E0D320C4E2A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C6CA87-9640-48F6-96E9-39578EB04209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Dapat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diketahui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apakah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suatu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kegiatan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telah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terlaksana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sesuai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standart</a:t>
          </a: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2262981" y="0"/>
        <a:ext cx="5966618" cy="961767"/>
      </dsp:txXfrm>
    </dsp:sp>
    <dsp:sp modelId="{195BC2D2-A6AA-4DC9-8019-44811E5DAA91}">
      <dsp:nvSpPr>
        <dsp:cNvPr id="0" name=""/>
        <dsp:cNvSpPr/>
      </dsp:nvSpPr>
      <dsp:spPr>
        <a:xfrm>
          <a:off x="594032" y="961767"/>
          <a:ext cx="3337897" cy="333789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87D213-5D2D-4840-8908-66FD15EEF983}">
      <dsp:nvSpPr>
        <dsp:cNvPr id="0" name=""/>
        <dsp:cNvSpPr/>
      </dsp:nvSpPr>
      <dsp:spPr>
        <a:xfrm>
          <a:off x="2262981" y="961767"/>
          <a:ext cx="5966618" cy="33378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Dapat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diketahui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adanya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penyimpangan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pada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pengetahuan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pengertian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staf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dalam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pelaksanaan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tugasnya</a:t>
          </a: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2262981" y="961767"/>
        <a:ext cx="5966618" cy="961767"/>
      </dsp:txXfrm>
    </dsp:sp>
    <dsp:sp modelId="{E775BBB3-6778-4081-8942-328CEAC9E56B}">
      <dsp:nvSpPr>
        <dsp:cNvPr id="0" name=""/>
        <dsp:cNvSpPr/>
      </dsp:nvSpPr>
      <dsp:spPr>
        <a:xfrm>
          <a:off x="1188065" y="1923534"/>
          <a:ext cx="2149832" cy="21498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42CCCD-B353-499F-A2F1-F1B548E568F0}">
      <dsp:nvSpPr>
        <dsp:cNvPr id="0" name=""/>
        <dsp:cNvSpPr/>
      </dsp:nvSpPr>
      <dsp:spPr>
        <a:xfrm>
          <a:off x="2262981" y="1923534"/>
          <a:ext cx="5966618" cy="2149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Dapat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diketahui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apakah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waktu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sumberdaya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dipergunakan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secara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benar</a:t>
          </a:r>
          <a:endParaRPr lang="en-US" sz="1900" kern="1200" dirty="0"/>
        </a:p>
      </dsp:txBody>
      <dsp:txXfrm>
        <a:off x="2262981" y="1923534"/>
        <a:ext cx="5966618" cy="961767"/>
      </dsp:txXfrm>
    </dsp:sp>
    <dsp:sp modelId="{43C52F19-D7B7-4B5F-AABC-A6BD24CA8D7E}">
      <dsp:nvSpPr>
        <dsp:cNvPr id="0" name=""/>
        <dsp:cNvSpPr/>
      </dsp:nvSpPr>
      <dsp:spPr>
        <a:xfrm>
          <a:off x="1782097" y="2885301"/>
          <a:ext cx="961767" cy="96176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69C71A-B218-4564-BE6C-BEBF354B55BC}">
      <dsp:nvSpPr>
        <dsp:cNvPr id="0" name=""/>
        <dsp:cNvSpPr/>
      </dsp:nvSpPr>
      <dsp:spPr>
        <a:xfrm>
          <a:off x="2262981" y="2885301"/>
          <a:ext cx="5966618" cy="9617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Dapat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diketahui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staf</a:t>
          </a:r>
          <a:r>
            <a:rPr lang="en-US" sz="1900" kern="1200" dirty="0" smtClean="0"/>
            <a:t> yang </a:t>
          </a:r>
          <a:r>
            <a:rPr lang="en-US" sz="1900" kern="1200" dirty="0" err="1" smtClean="0"/>
            <a:t>perlu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diberikan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penghargaan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promosi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latihan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lanjut</a:t>
          </a: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2262981" y="2885301"/>
        <a:ext cx="5966618" cy="9617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D7DA2-D808-4F0B-9B99-41E2B4A819DE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Pengawasan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yg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dilakukan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harus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dimengerti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oleh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staf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hasilnya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dapat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diukur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39768" y="39768"/>
        <a:ext cx="5530000" cy="1278252"/>
      </dsp:txXfrm>
    </dsp:sp>
    <dsp:sp modelId="{27451A5D-E80E-44E7-AB0D-B9A7983B0101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Fungsi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yg</a:t>
          </a:r>
          <a:r>
            <a:rPr lang="en-US" sz="2500" kern="1200" dirty="0" smtClean="0"/>
            <a:t> paling </a:t>
          </a:r>
          <a:r>
            <a:rPr lang="en-US" sz="2500" kern="1200" dirty="0" err="1" smtClean="0"/>
            <a:t>penting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dalam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upaya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pencapaian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tujuan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organisasi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656987" y="1623855"/>
        <a:ext cx="5415841" cy="1278252"/>
      </dsp:txXfrm>
    </dsp:sp>
    <dsp:sp modelId="{862193B6-58E5-4272-88D0-51118F6B08C2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Standar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kerja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yg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dipakai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harus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dijelaskan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pada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staf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sehingga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penerapan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standar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dapat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dilakukan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secara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objektif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1274207" y="3207942"/>
        <a:ext cx="5415841" cy="1278252"/>
      </dsp:txXfrm>
    </dsp:sp>
    <dsp:sp modelId="{EBCB57D3-CFB9-4730-A649-03D7BD55A2D8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914F2748-16B0-4191-ADFF-886289203C06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D0FCE-B739-44B8-ABE6-C2BBDBAC686F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091FC-8988-4BBC-90A9-D92D2CFC9613}">
      <dsp:nvSpPr>
        <dsp:cNvPr id="0" name=""/>
        <dsp:cNvSpPr/>
      </dsp:nvSpPr>
      <dsp:spPr>
        <a:xfrm>
          <a:off x="4118" y="1357788"/>
          <a:ext cx="198105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Develop performance </a:t>
          </a:r>
          <a:r>
            <a:rPr lang="en-US" sz="2400" kern="1200" dirty="0" err="1" smtClean="0"/>
            <a:t>standart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92494" y="1446164"/>
        <a:ext cx="1804299" cy="1633633"/>
      </dsp:txXfrm>
    </dsp:sp>
    <dsp:sp modelId="{F45557C9-9786-46D3-8A2B-C8551E8E4F28}">
      <dsp:nvSpPr>
        <dsp:cNvPr id="0" name=""/>
        <dsp:cNvSpPr/>
      </dsp:nvSpPr>
      <dsp:spPr>
        <a:xfrm>
          <a:off x="2084222" y="1357788"/>
          <a:ext cx="198105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Measure result </a:t>
          </a:r>
          <a:endParaRPr lang="en-US" sz="2400" kern="1200" dirty="0"/>
        </a:p>
      </dsp:txBody>
      <dsp:txXfrm>
        <a:off x="2172598" y="1446164"/>
        <a:ext cx="1804299" cy="1633633"/>
      </dsp:txXfrm>
    </dsp:sp>
    <dsp:sp modelId="{5B70C2AE-20B4-46DA-819C-4FB4B2404FA1}">
      <dsp:nvSpPr>
        <dsp:cNvPr id="0" name=""/>
        <dsp:cNvSpPr/>
      </dsp:nvSpPr>
      <dsp:spPr>
        <a:xfrm>
          <a:off x="4164326" y="1357788"/>
          <a:ext cx="198105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Take corrective action </a:t>
          </a:r>
          <a:endParaRPr lang="en-US" sz="2400" kern="1200" dirty="0"/>
        </a:p>
      </dsp:txBody>
      <dsp:txXfrm>
        <a:off x="4252702" y="1446164"/>
        <a:ext cx="1804299" cy="1633633"/>
      </dsp:txXfrm>
    </dsp:sp>
    <dsp:sp modelId="{C113A17F-ED36-4F37-9323-22897F0B8791}">
      <dsp:nvSpPr>
        <dsp:cNvPr id="0" name=""/>
        <dsp:cNvSpPr/>
      </dsp:nvSpPr>
      <dsp:spPr>
        <a:xfrm>
          <a:off x="6244430" y="1357788"/>
          <a:ext cx="198105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Reward and </a:t>
          </a:r>
          <a:r>
            <a:rPr lang="en-US" sz="2400" kern="1200" dirty="0" err="1" smtClean="0"/>
            <a:t>punisment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6332806" y="1446164"/>
        <a:ext cx="1804299" cy="16336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9319C-EB7C-4CEA-BF98-B0E37580BA7A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711C63-18DB-4254-9031-4AD5A404470B}">
      <dsp:nvSpPr>
        <dsp:cNvPr id="0" name=""/>
        <dsp:cNvSpPr/>
      </dsp:nvSpPr>
      <dsp:spPr>
        <a:xfrm>
          <a:off x="3616" y="0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Mengukur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hasil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telah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dicapai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3616" y="0"/>
        <a:ext cx="2386905" cy="1810385"/>
      </dsp:txXfrm>
    </dsp:sp>
    <dsp:sp modelId="{725E7BA3-1D06-4743-B068-71761556B4C3}">
      <dsp:nvSpPr>
        <dsp:cNvPr id="0" name=""/>
        <dsp:cNvSpPr/>
      </dsp:nvSpPr>
      <dsp:spPr>
        <a:xfrm>
          <a:off x="970771" y="2036683"/>
          <a:ext cx="452596" cy="45259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EBC540-C743-482C-B977-2682438261B2}">
      <dsp:nvSpPr>
        <dsp:cNvPr id="0" name=""/>
        <dsp:cNvSpPr/>
      </dsp:nvSpPr>
      <dsp:spPr>
        <a:xfrm>
          <a:off x="2509867" y="2715577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Membandingkan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hasil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telah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dicapai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tolok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ukur</a:t>
          </a:r>
          <a:r>
            <a:rPr lang="en-US" sz="1800" kern="1200" dirty="0" smtClean="0"/>
            <a:t>/</a:t>
          </a:r>
          <a:r>
            <a:rPr lang="en-US" sz="1800" kern="1200" dirty="0" err="1" smtClean="0"/>
            <a:t>standart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yg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telah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ditetapkan</a:t>
          </a:r>
          <a:endParaRPr lang="en-US" sz="1800" kern="1200" dirty="0"/>
        </a:p>
      </dsp:txBody>
      <dsp:txXfrm>
        <a:off x="2509867" y="2715577"/>
        <a:ext cx="2386905" cy="1810385"/>
      </dsp:txXfrm>
    </dsp:sp>
    <dsp:sp modelId="{EC9A7D3D-15BD-4E23-832A-0C9C5233337F}">
      <dsp:nvSpPr>
        <dsp:cNvPr id="0" name=""/>
        <dsp:cNvSpPr/>
      </dsp:nvSpPr>
      <dsp:spPr>
        <a:xfrm>
          <a:off x="3477021" y="2036683"/>
          <a:ext cx="452596" cy="45259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28CE0B-4E7E-45B9-BFC5-0C54584A9B81}">
      <dsp:nvSpPr>
        <dsp:cNvPr id="0" name=""/>
        <dsp:cNvSpPr/>
      </dsp:nvSpPr>
      <dsp:spPr>
        <a:xfrm>
          <a:off x="5016118" y="0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Memperbaiki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penyimpangan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yg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dijumpai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berdasarkan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faktor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penyebab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terjadinya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penyimpangan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5016118" y="0"/>
        <a:ext cx="2386905" cy="1810385"/>
      </dsp:txXfrm>
    </dsp:sp>
    <dsp:sp modelId="{0FDA9A38-BC06-48F0-9886-BE6B4E5CBEC7}">
      <dsp:nvSpPr>
        <dsp:cNvPr id="0" name=""/>
        <dsp:cNvSpPr/>
      </dsp:nvSpPr>
      <dsp:spPr>
        <a:xfrm>
          <a:off x="5983272" y="2036683"/>
          <a:ext cx="452596" cy="45259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997FC-5B45-4F1A-8DF8-1CF5C96F8426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25D61F-7178-4811-B6E0-4AAC1DE8806B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Proses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merumuskan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masalah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kesehatan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yg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berkembang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masysrakat</a:t>
          </a: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2262981" y="0"/>
        <a:ext cx="5966618" cy="961767"/>
      </dsp:txXfrm>
    </dsp:sp>
    <dsp:sp modelId="{D2AB4058-763A-4259-8E1F-7726A21F5256}">
      <dsp:nvSpPr>
        <dsp:cNvPr id="0" name=""/>
        <dsp:cNvSpPr/>
      </dsp:nvSpPr>
      <dsp:spPr>
        <a:xfrm>
          <a:off x="594032" y="961767"/>
          <a:ext cx="3337897" cy="33378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1DFE27-CC50-4963-89E2-F3F00B3544A5}">
      <dsp:nvSpPr>
        <dsp:cNvPr id="0" name=""/>
        <dsp:cNvSpPr/>
      </dsp:nvSpPr>
      <dsp:spPr>
        <a:xfrm>
          <a:off x="2262981" y="961767"/>
          <a:ext cx="5966618" cy="33378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Penentuan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kebutuhan</a:t>
          </a:r>
          <a:r>
            <a:rPr lang="en-US" sz="2700" kern="1200" dirty="0" smtClean="0"/>
            <a:t> SDM </a:t>
          </a:r>
          <a:r>
            <a:rPr lang="en-US" sz="2700" kern="1200" dirty="0" err="1" smtClean="0"/>
            <a:t>untuk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mengatasinya</a:t>
          </a: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2262981" y="961767"/>
        <a:ext cx="5966618" cy="961767"/>
      </dsp:txXfrm>
    </dsp:sp>
    <dsp:sp modelId="{DDA1D733-E336-4CCB-A486-29E570E969A4}">
      <dsp:nvSpPr>
        <dsp:cNvPr id="0" name=""/>
        <dsp:cNvSpPr/>
      </dsp:nvSpPr>
      <dsp:spPr>
        <a:xfrm>
          <a:off x="1188065" y="1923534"/>
          <a:ext cx="2149832" cy="21498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3331D13-CCFA-44A4-9153-9F871D78B80B}">
      <dsp:nvSpPr>
        <dsp:cNvPr id="0" name=""/>
        <dsp:cNvSpPr/>
      </dsp:nvSpPr>
      <dsp:spPr>
        <a:xfrm>
          <a:off x="2262981" y="1923534"/>
          <a:ext cx="5966618" cy="2149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Penetapan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tujuan</a:t>
          </a:r>
          <a:r>
            <a:rPr lang="en-US" sz="2700" kern="1200" dirty="0" smtClean="0"/>
            <a:t> program </a:t>
          </a:r>
          <a:endParaRPr lang="en-US" sz="2700" kern="1200" dirty="0"/>
        </a:p>
      </dsp:txBody>
      <dsp:txXfrm>
        <a:off x="2262981" y="1923534"/>
        <a:ext cx="5966618" cy="961767"/>
      </dsp:txXfrm>
    </dsp:sp>
    <dsp:sp modelId="{2D689270-4E27-4BE4-B017-33B649F12F2B}">
      <dsp:nvSpPr>
        <dsp:cNvPr id="0" name=""/>
        <dsp:cNvSpPr/>
      </dsp:nvSpPr>
      <dsp:spPr>
        <a:xfrm>
          <a:off x="1782097" y="2885301"/>
          <a:ext cx="961767" cy="9617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7D5DDD-16E9-411F-9800-C0E67B4E4587}">
      <dsp:nvSpPr>
        <dsp:cNvPr id="0" name=""/>
        <dsp:cNvSpPr/>
      </dsp:nvSpPr>
      <dsp:spPr>
        <a:xfrm>
          <a:off x="2262981" y="2885301"/>
          <a:ext cx="5966618" cy="9617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Penyusunan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langkah-langkah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untuk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mencapai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tujuan</a:t>
          </a: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2262981" y="2885301"/>
        <a:ext cx="5966618" cy="961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38F65-4A95-4519-A074-32A948D4DC9A}">
      <dsp:nvSpPr>
        <dsp:cNvPr id="0" name=""/>
        <dsp:cNvSpPr/>
      </dsp:nvSpPr>
      <dsp:spPr>
        <a:xfrm>
          <a:off x="0" y="152399"/>
          <a:ext cx="5029200" cy="50292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D67C9-753F-41B4-A467-3D9EB42464BC}">
      <dsp:nvSpPr>
        <dsp:cNvPr id="0" name=""/>
        <dsp:cNvSpPr/>
      </dsp:nvSpPr>
      <dsp:spPr>
        <a:xfrm>
          <a:off x="2514600" y="152399"/>
          <a:ext cx="5867400" cy="50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Mengetahui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tujuan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yg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ingin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dicapai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cara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mencapainya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2514600" y="152399"/>
        <a:ext cx="5867400" cy="804671"/>
      </dsp:txXfrm>
    </dsp:sp>
    <dsp:sp modelId="{4D49E7DF-579E-4428-B970-9B134C3AB17A}">
      <dsp:nvSpPr>
        <dsp:cNvPr id="0" name=""/>
        <dsp:cNvSpPr/>
      </dsp:nvSpPr>
      <dsp:spPr>
        <a:xfrm>
          <a:off x="528066" y="957071"/>
          <a:ext cx="3973068" cy="397306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-172592"/>
            <a:satOff val="-5236"/>
            <a:lumOff val="86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476D0-3BDA-42F6-BCC7-2D6821A9DFAA}">
      <dsp:nvSpPr>
        <dsp:cNvPr id="0" name=""/>
        <dsp:cNvSpPr/>
      </dsp:nvSpPr>
      <dsp:spPr>
        <a:xfrm>
          <a:off x="2514600" y="957071"/>
          <a:ext cx="5867400" cy="39730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-172592"/>
              <a:satOff val="-5236"/>
              <a:lumOff val="86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Mengetahui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jenis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struktur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organisasi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dibutuhkan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2514600" y="957071"/>
        <a:ext cx="5867400" cy="804671"/>
      </dsp:txXfrm>
    </dsp:sp>
    <dsp:sp modelId="{786ADE85-7F24-4EF3-98BA-A493D684317A}">
      <dsp:nvSpPr>
        <dsp:cNvPr id="0" name=""/>
        <dsp:cNvSpPr/>
      </dsp:nvSpPr>
      <dsp:spPr>
        <a:xfrm>
          <a:off x="1056131" y="1761743"/>
          <a:ext cx="2916936" cy="29169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-345184"/>
            <a:satOff val="-10473"/>
            <a:lumOff val="173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C1831-5EB9-4452-B0E6-6D97B66ECE5B}">
      <dsp:nvSpPr>
        <dsp:cNvPr id="0" name=""/>
        <dsp:cNvSpPr/>
      </dsp:nvSpPr>
      <dsp:spPr>
        <a:xfrm>
          <a:off x="2514600" y="1761743"/>
          <a:ext cx="5867400" cy="29169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-345184"/>
              <a:satOff val="-10473"/>
              <a:lumOff val="173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Mengetahui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jumlah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jenis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staf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yg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diinginkan</a:t>
          </a:r>
          <a:endParaRPr lang="en-US" sz="2200" kern="1200" dirty="0"/>
        </a:p>
      </dsp:txBody>
      <dsp:txXfrm>
        <a:off x="2514600" y="1761743"/>
        <a:ext cx="5867400" cy="804672"/>
      </dsp:txXfrm>
    </dsp:sp>
    <dsp:sp modelId="{02F05EFE-5696-488E-81D9-B343459573B5}">
      <dsp:nvSpPr>
        <dsp:cNvPr id="0" name=""/>
        <dsp:cNvSpPr/>
      </dsp:nvSpPr>
      <dsp:spPr>
        <a:xfrm>
          <a:off x="1584198" y="2566415"/>
          <a:ext cx="1860804" cy="18608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-517776"/>
            <a:satOff val="-15709"/>
            <a:lumOff val="259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180F-C68D-483F-9F30-EC74F4A181B7}">
      <dsp:nvSpPr>
        <dsp:cNvPr id="0" name=""/>
        <dsp:cNvSpPr/>
      </dsp:nvSpPr>
      <dsp:spPr>
        <a:xfrm>
          <a:off x="2514600" y="2566415"/>
          <a:ext cx="5867400" cy="18608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-517776"/>
              <a:satOff val="-15709"/>
              <a:lumOff val="259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Mengetahui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bentuk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kepemimpinan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efektif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2514600" y="2566415"/>
        <a:ext cx="5867400" cy="804672"/>
      </dsp:txXfrm>
    </dsp:sp>
    <dsp:sp modelId="{AB1DC270-6AA8-4589-9375-ACE9E4471743}">
      <dsp:nvSpPr>
        <dsp:cNvPr id="0" name=""/>
        <dsp:cNvSpPr/>
      </dsp:nvSpPr>
      <dsp:spPr>
        <a:xfrm>
          <a:off x="2112264" y="3371087"/>
          <a:ext cx="804672" cy="80467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-690368"/>
            <a:satOff val="-20945"/>
            <a:lumOff val="346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D164F-1ABB-418C-8204-EF6FA047895F}">
      <dsp:nvSpPr>
        <dsp:cNvPr id="0" name=""/>
        <dsp:cNvSpPr/>
      </dsp:nvSpPr>
      <dsp:spPr>
        <a:xfrm>
          <a:off x="2514600" y="3371087"/>
          <a:ext cx="5867400" cy="8046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-690368"/>
              <a:satOff val="-20945"/>
              <a:lumOff val="346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Mengetahui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bentuk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standar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pengawasan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diperlukan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2514600" y="3371087"/>
        <a:ext cx="5867400" cy="804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3CA1F-D3A2-4B32-947D-F6D8208F6934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Analisis situasi </a:t>
          </a:r>
          <a:endParaRPr lang="en-US" sz="2200" kern="1200" dirty="0"/>
        </a:p>
      </dsp:txBody>
      <dsp:txXfrm>
        <a:off x="23861" y="23861"/>
        <a:ext cx="5362379" cy="766951"/>
      </dsp:txXfrm>
    </dsp:sp>
    <dsp:sp modelId="{75F0F8A9-91D6-4F56-98F9-D8E9B234D255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Mengidentifikasi masalah dan prioritasnya </a:t>
          </a:r>
          <a:endParaRPr lang="en-US" sz="2200" kern="1200" dirty="0"/>
        </a:p>
      </dsp:txBody>
      <dsp:txXfrm>
        <a:off x="497063" y="951683"/>
        <a:ext cx="5286330" cy="766951"/>
      </dsp:txXfrm>
    </dsp:sp>
    <dsp:sp modelId="{B59EADFA-824A-48C6-BF79-1422CDECE612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Menentukan tujuan program </a:t>
          </a:r>
          <a:endParaRPr lang="en-US" sz="2200" kern="1200" dirty="0"/>
        </a:p>
      </dsp:txBody>
      <dsp:txXfrm>
        <a:off x="970265" y="1879505"/>
        <a:ext cx="5286330" cy="766951"/>
      </dsp:txXfrm>
    </dsp:sp>
    <dsp:sp modelId="{01F1D8CD-B6F6-4F40-A2D3-BCF6AB561EFE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Mengkaji hambatan dan kelemahan program </a:t>
          </a:r>
          <a:endParaRPr lang="en-US" sz="2200" kern="1200" dirty="0"/>
        </a:p>
      </dsp:txBody>
      <dsp:txXfrm>
        <a:off x="1443466" y="2807328"/>
        <a:ext cx="5286330" cy="766951"/>
      </dsp:txXfrm>
    </dsp:sp>
    <dsp:sp modelId="{3C053D6F-5FC0-431F-B1DF-65549B437B38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Menyusun rencana kerja operasional</a:t>
          </a:r>
          <a:endParaRPr lang="en-US" sz="2200" kern="1200" dirty="0"/>
        </a:p>
      </dsp:txBody>
      <dsp:txXfrm>
        <a:off x="1916669" y="3735150"/>
        <a:ext cx="5286330" cy="766951"/>
      </dsp:txXfrm>
    </dsp:sp>
    <dsp:sp modelId="{CB7422F8-BE6D-41F6-95D8-CE0E7E484DE5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5926400" y="595164"/>
        <a:ext cx="291245" cy="398477"/>
      </dsp:txXfrm>
    </dsp:sp>
    <dsp:sp modelId="{B70E997F-6981-4A62-AC23-BBE0464307AA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6399602" y="1522986"/>
        <a:ext cx="291245" cy="398477"/>
      </dsp:txXfrm>
    </dsp:sp>
    <dsp:sp modelId="{03047667-D9DA-4ABB-94FD-84FF596A17F6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6872804" y="2437231"/>
        <a:ext cx="291245" cy="398477"/>
      </dsp:txXfrm>
    </dsp:sp>
    <dsp:sp modelId="{6EA0342D-B500-4C84-96F1-B2B645A2E24E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346006" y="3374105"/>
        <a:ext cx="291245" cy="3984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58ADC-D07A-4651-895C-19CE2B1B3D5E}">
      <dsp:nvSpPr>
        <dsp:cNvPr id="0" name=""/>
        <dsp:cNvSpPr/>
      </dsp:nvSpPr>
      <dsp:spPr>
        <a:xfrm>
          <a:off x="0" y="82380"/>
          <a:ext cx="8229600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Mengalokasikan</a:t>
          </a:r>
          <a:r>
            <a:rPr lang="en-US" sz="2400" b="1" kern="1200" dirty="0" smtClean="0"/>
            <a:t> SD, </a:t>
          </a:r>
          <a:r>
            <a:rPr lang="en-US" sz="2400" b="1" kern="1200" dirty="0" err="1" smtClean="0"/>
            <a:t>merumuskan</a:t>
          </a:r>
          <a:r>
            <a:rPr lang="en-US" sz="2400" b="1" kern="1200" dirty="0" smtClean="0"/>
            <a:t> &amp; </a:t>
          </a:r>
          <a:r>
            <a:rPr lang="en-US" sz="2400" b="1" kern="1200" dirty="0" err="1" smtClean="0"/>
            <a:t>menetapkan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tugas</a:t>
          </a:r>
          <a:r>
            <a:rPr lang="en-US" sz="2400" b="1" kern="1200" dirty="0" smtClean="0"/>
            <a:t>, &amp; </a:t>
          </a:r>
          <a:r>
            <a:rPr lang="en-US" sz="2400" b="1" kern="1200" dirty="0" err="1" smtClean="0"/>
            <a:t>menetapkan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prosedur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yg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diperlukan</a:t>
          </a:r>
          <a:endParaRPr lang="en-US" sz="2400" b="1" kern="1200" dirty="0"/>
        </a:p>
      </dsp:txBody>
      <dsp:txXfrm>
        <a:off x="46606" y="128986"/>
        <a:ext cx="8136388" cy="861507"/>
      </dsp:txXfrm>
    </dsp:sp>
    <dsp:sp modelId="{D3A740DE-B987-44EE-8541-6134DBA486DB}">
      <dsp:nvSpPr>
        <dsp:cNvPr id="0" name=""/>
        <dsp:cNvSpPr/>
      </dsp:nvSpPr>
      <dsp:spPr>
        <a:xfrm>
          <a:off x="0" y="1106220"/>
          <a:ext cx="8229600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Menetapkan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struktur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organisasi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yg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menunjukkan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adanya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garis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kewenangan</a:t>
          </a:r>
          <a:r>
            <a:rPr lang="en-US" sz="2400" b="1" kern="1200" dirty="0" smtClean="0"/>
            <a:t> &amp; </a:t>
          </a:r>
          <a:r>
            <a:rPr lang="en-US" sz="2400" b="1" kern="1200" dirty="0" err="1" smtClean="0"/>
            <a:t>tanggungjawab</a:t>
          </a:r>
          <a:endParaRPr lang="en-US" sz="2400" b="1" kern="1200" dirty="0"/>
        </a:p>
      </dsp:txBody>
      <dsp:txXfrm>
        <a:off x="46606" y="1152826"/>
        <a:ext cx="8136388" cy="861507"/>
      </dsp:txXfrm>
    </dsp:sp>
    <dsp:sp modelId="{B86942DD-E656-4BDF-AD7C-C0DB00E9979A}">
      <dsp:nvSpPr>
        <dsp:cNvPr id="0" name=""/>
        <dsp:cNvSpPr/>
      </dsp:nvSpPr>
      <dsp:spPr>
        <a:xfrm>
          <a:off x="0" y="2130060"/>
          <a:ext cx="8229600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Kegiatan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perekrutan</a:t>
          </a:r>
          <a:r>
            <a:rPr lang="en-US" sz="2400" b="1" kern="1200" dirty="0" smtClean="0"/>
            <a:t>, </a:t>
          </a:r>
          <a:r>
            <a:rPr lang="en-US" sz="2400" b="1" kern="1200" dirty="0" err="1" smtClean="0"/>
            <a:t>penyeleksian</a:t>
          </a:r>
          <a:r>
            <a:rPr lang="en-US" sz="2400" b="1" kern="1200" dirty="0" smtClean="0"/>
            <a:t>, </a:t>
          </a:r>
          <a:r>
            <a:rPr lang="en-US" sz="2400" b="1" kern="1200" dirty="0" err="1" smtClean="0"/>
            <a:t>pelatihan</a:t>
          </a:r>
          <a:r>
            <a:rPr lang="en-US" sz="2400" b="1" kern="1200" dirty="0" smtClean="0"/>
            <a:t> &amp; </a:t>
          </a:r>
          <a:r>
            <a:rPr lang="en-US" sz="2400" b="1" kern="1200" dirty="0" err="1" smtClean="0"/>
            <a:t>pengembangan</a:t>
          </a:r>
          <a:r>
            <a:rPr lang="en-US" sz="2400" b="1" kern="1200" dirty="0" smtClean="0"/>
            <a:t> SDM / </a:t>
          </a:r>
          <a:r>
            <a:rPr lang="en-US" sz="2400" b="1" kern="1200" dirty="0" err="1" smtClean="0"/>
            <a:t>tenaga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kerja</a:t>
          </a:r>
          <a:endParaRPr lang="en-US" sz="2400" b="1" kern="1200" dirty="0"/>
        </a:p>
      </dsp:txBody>
      <dsp:txXfrm>
        <a:off x="46606" y="2176666"/>
        <a:ext cx="8136388" cy="861507"/>
      </dsp:txXfrm>
    </dsp:sp>
    <dsp:sp modelId="{E8366027-7A80-48B1-85BE-38499CA6E174}">
      <dsp:nvSpPr>
        <dsp:cNvPr id="0" name=""/>
        <dsp:cNvSpPr/>
      </dsp:nvSpPr>
      <dsp:spPr>
        <a:xfrm>
          <a:off x="0" y="3153900"/>
          <a:ext cx="8229600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Kegiatan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penempatan</a:t>
          </a:r>
          <a:r>
            <a:rPr lang="en-US" sz="2400" b="1" kern="1200" dirty="0" smtClean="0"/>
            <a:t> SDM </a:t>
          </a:r>
          <a:r>
            <a:rPr lang="en-US" sz="2400" b="1" kern="1200" dirty="0" err="1" smtClean="0"/>
            <a:t>pada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posisi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yg</a:t>
          </a:r>
          <a:r>
            <a:rPr lang="en-US" sz="2400" b="1" kern="1200" dirty="0" smtClean="0"/>
            <a:t> paling </a:t>
          </a:r>
          <a:r>
            <a:rPr lang="en-US" sz="2400" b="1" kern="1200" dirty="0" err="1" smtClean="0"/>
            <a:t>tepat</a:t>
          </a:r>
          <a:endParaRPr lang="en-US" sz="2400" b="1" kern="1200" dirty="0"/>
        </a:p>
      </dsp:txBody>
      <dsp:txXfrm>
        <a:off x="46606" y="3200506"/>
        <a:ext cx="8136388" cy="861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FD9D8-1F01-4FEA-A4AA-085AF1FC3C61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Tujuan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organisasi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harus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dipahami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staf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23861" y="23861"/>
        <a:ext cx="5362379" cy="766951"/>
      </dsp:txXfrm>
    </dsp:sp>
    <dsp:sp modelId="{DBF86658-58D6-4214-A0E7-AC424926A792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Membagi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pekerjaan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untuk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mencapai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tujuan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497063" y="951683"/>
        <a:ext cx="5286330" cy="766951"/>
      </dsp:txXfrm>
    </dsp:sp>
    <dsp:sp modelId="{8D995E5A-9B1C-4E9E-BC54-89A6AE81607F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Mengelompokkan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kegiatan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pokok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kedalam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satuan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kegiatan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yg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lebih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operasional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970265" y="1879505"/>
        <a:ext cx="5286330" cy="766951"/>
      </dsp:txXfrm>
    </dsp:sp>
    <dsp:sp modelId="{99C44FBE-E12F-464B-9CD7-5817885119D1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Menetapkan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kerajiban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yg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harus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dilaksanakan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oleh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staf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1443466" y="2807328"/>
        <a:ext cx="5286330" cy="766951"/>
      </dsp:txXfrm>
    </dsp:sp>
    <dsp:sp modelId="{5ADF1937-8C9B-4CF9-9984-F3ADDDE1A3B6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Penugasan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personel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yg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cakap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1916669" y="3735150"/>
        <a:ext cx="5286330" cy="766951"/>
      </dsp:txXfrm>
    </dsp:sp>
    <dsp:sp modelId="{7CC57079-2919-48C4-B49C-6EECFB7CEFB3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26400" y="595164"/>
        <a:ext cx="291245" cy="398477"/>
      </dsp:txXfrm>
    </dsp:sp>
    <dsp:sp modelId="{4C35618C-3525-463C-A4AD-A3542B5F7E74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9602" y="1522986"/>
        <a:ext cx="291245" cy="398477"/>
      </dsp:txXfrm>
    </dsp:sp>
    <dsp:sp modelId="{5EB007DC-F79B-4FED-846A-56B903076B3A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72804" y="2437231"/>
        <a:ext cx="291245" cy="398477"/>
      </dsp:txXfrm>
    </dsp:sp>
    <dsp:sp modelId="{B261098E-3F5E-4908-B345-B95BF4EB88B7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46006" y="3374105"/>
        <a:ext cx="291245" cy="3984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C82EC-120C-4FF6-9B20-ECA1C9C4486C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Menciptakan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kerjasama</a:t>
          </a:r>
          <a:r>
            <a:rPr lang="en-US" sz="2100" kern="1200" dirty="0" smtClean="0"/>
            <a:t> yang </a:t>
          </a:r>
          <a:r>
            <a:rPr lang="en-US" sz="2100" kern="1200" dirty="0" err="1" smtClean="0"/>
            <a:t>lebih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efisien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23861" y="23861"/>
        <a:ext cx="5362379" cy="766951"/>
      </dsp:txXfrm>
    </dsp:sp>
    <dsp:sp modelId="{2AFB0715-A6C2-4F95-8E58-8469FD8C1F2F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Mengembangkan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kemampuan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ketrampilan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staf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497063" y="951683"/>
        <a:ext cx="5286330" cy="766951"/>
      </dsp:txXfrm>
    </dsp:sp>
    <dsp:sp modelId="{0A931DDA-F438-4860-B268-8EBC8616C454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Menumbuhkan</a:t>
          </a:r>
          <a:r>
            <a:rPr lang="en-US" sz="2100" kern="1200" dirty="0" smtClean="0"/>
            <a:t> rasa </a:t>
          </a:r>
          <a:r>
            <a:rPr lang="en-US" sz="2100" kern="1200" dirty="0" err="1" smtClean="0"/>
            <a:t>memiliki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mencintai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pekerjaan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970265" y="1879505"/>
        <a:ext cx="5286330" cy="766951"/>
      </dsp:txXfrm>
    </dsp:sp>
    <dsp:sp modelId="{F4294573-9D3D-4184-82C3-7ABA258954C3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Mengusahakan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suasana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lingkungan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kerja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yg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dapat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meningkatkan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motivasi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perstasi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staf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1443466" y="2807328"/>
        <a:ext cx="5286330" cy="766951"/>
      </dsp:txXfrm>
    </dsp:sp>
    <dsp:sp modelId="{59345BE9-8806-4556-B942-9AC2DE523697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Membuat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organisasi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berkembang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lebih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dinamis</a:t>
          </a:r>
          <a:endParaRPr lang="en-US" sz="2100" kern="1200" dirty="0"/>
        </a:p>
      </dsp:txBody>
      <dsp:txXfrm>
        <a:off x="1916669" y="3735150"/>
        <a:ext cx="5286330" cy="766951"/>
      </dsp:txXfrm>
    </dsp:sp>
    <dsp:sp modelId="{C8DA8217-E223-4660-B6F2-946632AA6F00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26400" y="595164"/>
        <a:ext cx="291245" cy="398477"/>
      </dsp:txXfrm>
    </dsp:sp>
    <dsp:sp modelId="{BD3A3BDD-4E15-491D-960D-CE10ABA45582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9602" y="1522986"/>
        <a:ext cx="291245" cy="398477"/>
      </dsp:txXfrm>
    </dsp:sp>
    <dsp:sp modelId="{165EBCC5-9DAB-4FEB-9438-6D190A0A373F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72804" y="2437231"/>
        <a:ext cx="291245" cy="398477"/>
      </dsp:txXfrm>
    </dsp:sp>
    <dsp:sp modelId="{9010A29C-6F7C-471E-A99C-8277D15E12B8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46006" y="3374105"/>
        <a:ext cx="291245" cy="3984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18A3E-9AB5-4985-B9CD-52A1EBA8FA90}">
      <dsp:nvSpPr>
        <dsp:cNvPr id="0" name=""/>
        <dsp:cNvSpPr/>
      </dsp:nvSpPr>
      <dsp:spPr>
        <a:xfrm>
          <a:off x="3376705" y="1152310"/>
          <a:ext cx="1476188" cy="147636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F13B41E2-181D-4F36-A259-6D99CD8F4949}">
      <dsp:nvSpPr>
        <dsp:cNvPr id="0" name=""/>
        <dsp:cNvSpPr/>
      </dsp:nvSpPr>
      <dsp:spPr>
        <a:xfrm>
          <a:off x="3269067" y="0"/>
          <a:ext cx="1691465" cy="9051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 </a:t>
          </a:r>
          <a:r>
            <a:rPr lang="en-US" sz="1900" i="1" kern="1200" dirty="0" smtClean="0"/>
            <a:t>Leadership (</a:t>
          </a:r>
          <a:r>
            <a:rPr lang="en-US" sz="1900" i="1" kern="1200" dirty="0" err="1" smtClean="0"/>
            <a:t>Kepemimpinan</a:t>
          </a:r>
          <a:r>
            <a:rPr lang="en-US" sz="1900" i="1" kern="1200" dirty="0" smtClean="0"/>
            <a:t>) </a:t>
          </a:r>
          <a:endParaRPr lang="en-US" sz="1900" kern="1200" dirty="0"/>
        </a:p>
      </dsp:txBody>
      <dsp:txXfrm>
        <a:off x="3269067" y="0"/>
        <a:ext cx="1691465" cy="905192"/>
      </dsp:txXfrm>
    </dsp:sp>
    <dsp:sp modelId="{FEB3FE71-532C-443E-ADBE-C21168818689}">
      <dsp:nvSpPr>
        <dsp:cNvPr id="0" name=""/>
        <dsp:cNvSpPr/>
      </dsp:nvSpPr>
      <dsp:spPr>
        <a:xfrm>
          <a:off x="3809721" y="1360504"/>
          <a:ext cx="1476188" cy="1476369"/>
        </a:xfrm>
        <a:prstGeom prst="ellipse">
          <a:avLst/>
        </a:prstGeom>
        <a:solidFill>
          <a:schemeClr val="accent2">
            <a:alpha val="50000"/>
            <a:hueOff val="-285391"/>
            <a:satOff val="5747"/>
            <a:lumOff val="254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4452892E-9218-4D1B-BD09-E42297591C10}">
      <dsp:nvSpPr>
        <dsp:cNvPr id="0" name=""/>
        <dsp:cNvSpPr/>
      </dsp:nvSpPr>
      <dsp:spPr>
        <a:xfrm>
          <a:off x="5467972" y="859932"/>
          <a:ext cx="1599203" cy="99571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2. </a:t>
          </a:r>
          <a:r>
            <a:rPr lang="en-US" sz="1900" i="1" kern="1200" dirty="0" smtClean="0"/>
            <a:t>Attitude and morale (</a:t>
          </a:r>
          <a:r>
            <a:rPr lang="en-US" sz="1900" i="1" kern="1200" dirty="0" err="1" smtClean="0"/>
            <a:t>Sikap</a:t>
          </a:r>
          <a:r>
            <a:rPr lang="en-US" sz="1900" i="1" kern="1200" dirty="0" smtClean="0"/>
            <a:t> </a:t>
          </a:r>
          <a:r>
            <a:rPr lang="en-US" sz="1900" i="1" kern="1200" dirty="0" err="1" smtClean="0"/>
            <a:t>dan</a:t>
          </a:r>
          <a:r>
            <a:rPr lang="en-US" sz="1900" i="1" kern="1200" dirty="0" smtClean="0"/>
            <a:t> </a:t>
          </a:r>
          <a:r>
            <a:rPr lang="en-US" sz="1900" i="1" kern="1200" dirty="0" err="1" smtClean="0"/>
            <a:t>moril</a:t>
          </a:r>
          <a:r>
            <a:rPr lang="en-US" sz="1900" i="1" kern="1200" dirty="0" smtClean="0"/>
            <a:t>) </a:t>
          </a:r>
          <a:endParaRPr lang="en-US" sz="1900" kern="1200" dirty="0"/>
        </a:p>
      </dsp:txBody>
      <dsp:txXfrm>
        <a:off x="5467972" y="859932"/>
        <a:ext cx="1599203" cy="995711"/>
      </dsp:txXfrm>
    </dsp:sp>
    <dsp:sp modelId="{9A3FF14B-2B02-40FD-BA29-357D29846B23}">
      <dsp:nvSpPr>
        <dsp:cNvPr id="0" name=""/>
        <dsp:cNvSpPr/>
      </dsp:nvSpPr>
      <dsp:spPr>
        <a:xfrm>
          <a:off x="3916129" y="1828941"/>
          <a:ext cx="1476188" cy="1476369"/>
        </a:xfrm>
        <a:prstGeom prst="ellipse">
          <a:avLst/>
        </a:prstGeom>
        <a:solidFill>
          <a:schemeClr val="accent2">
            <a:alpha val="50000"/>
            <a:hueOff val="-570783"/>
            <a:satOff val="11494"/>
            <a:lumOff val="509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AEC48A43-E3D2-4666-B2E4-46CDD26B5762}">
      <dsp:nvSpPr>
        <dsp:cNvPr id="0" name=""/>
        <dsp:cNvSpPr/>
      </dsp:nvSpPr>
      <dsp:spPr>
        <a:xfrm>
          <a:off x="5621742" y="2127202"/>
          <a:ext cx="1568449" cy="10636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3. </a:t>
          </a:r>
          <a:r>
            <a:rPr lang="en-US" sz="1900" i="1" kern="1200" dirty="0" smtClean="0"/>
            <a:t>Communication (</a:t>
          </a:r>
          <a:r>
            <a:rPr lang="en-US" sz="1900" i="1" kern="1200" dirty="0" err="1" smtClean="0"/>
            <a:t>Tatahubungan</a:t>
          </a:r>
          <a:r>
            <a:rPr lang="en-US" sz="1900" i="1" kern="1200" dirty="0" smtClean="0"/>
            <a:t>) </a:t>
          </a:r>
          <a:endParaRPr lang="en-US" sz="1900" kern="1200" dirty="0"/>
        </a:p>
      </dsp:txBody>
      <dsp:txXfrm>
        <a:off x="5621742" y="2127202"/>
        <a:ext cx="1568449" cy="1063601"/>
      </dsp:txXfrm>
    </dsp:sp>
    <dsp:sp modelId="{0880F7FE-7B38-4F11-B25F-4B83FCAAD8F0}">
      <dsp:nvSpPr>
        <dsp:cNvPr id="0" name=""/>
        <dsp:cNvSpPr/>
      </dsp:nvSpPr>
      <dsp:spPr>
        <a:xfrm>
          <a:off x="3616586" y="2204596"/>
          <a:ext cx="1476188" cy="1476369"/>
        </a:xfrm>
        <a:prstGeom prst="ellipse">
          <a:avLst/>
        </a:prstGeom>
        <a:solidFill>
          <a:schemeClr val="accent2">
            <a:alpha val="50000"/>
            <a:hueOff val="-856174"/>
            <a:satOff val="17241"/>
            <a:lumOff val="764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0F578A75-FCB9-4BFB-95A2-D7314489B480}">
      <dsp:nvSpPr>
        <dsp:cNvPr id="0" name=""/>
        <dsp:cNvSpPr/>
      </dsp:nvSpPr>
      <dsp:spPr>
        <a:xfrm>
          <a:off x="4945155" y="3552880"/>
          <a:ext cx="1691465" cy="97308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4. </a:t>
          </a:r>
          <a:r>
            <a:rPr lang="en-US" sz="1900" i="1" kern="1200" dirty="0" smtClean="0"/>
            <a:t>Incentive (</a:t>
          </a:r>
          <a:r>
            <a:rPr lang="en-US" sz="1900" i="1" kern="1200" dirty="0" err="1" smtClean="0"/>
            <a:t>Perangsang</a:t>
          </a:r>
          <a:r>
            <a:rPr lang="en-US" sz="1900" i="1" kern="1200" dirty="0" smtClean="0"/>
            <a:t>) </a:t>
          </a:r>
          <a:endParaRPr lang="en-US" sz="1900" kern="1200" dirty="0"/>
        </a:p>
      </dsp:txBody>
      <dsp:txXfrm>
        <a:off x="4945155" y="3552880"/>
        <a:ext cx="1691465" cy="973082"/>
      </dsp:txXfrm>
    </dsp:sp>
    <dsp:sp modelId="{0688D879-FD31-444A-AE50-F71E85D5A8CE}">
      <dsp:nvSpPr>
        <dsp:cNvPr id="0" name=""/>
        <dsp:cNvSpPr/>
      </dsp:nvSpPr>
      <dsp:spPr>
        <a:xfrm>
          <a:off x="3136825" y="2204596"/>
          <a:ext cx="1476188" cy="1476369"/>
        </a:xfrm>
        <a:prstGeom prst="ellipse">
          <a:avLst/>
        </a:prstGeom>
        <a:solidFill>
          <a:schemeClr val="accent2">
            <a:alpha val="50000"/>
            <a:hueOff val="-1141565"/>
            <a:satOff val="22989"/>
            <a:lumOff val="1019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E866F86A-0C6D-4E86-B8B1-041C10F65C7F}">
      <dsp:nvSpPr>
        <dsp:cNvPr id="0" name=""/>
        <dsp:cNvSpPr/>
      </dsp:nvSpPr>
      <dsp:spPr>
        <a:xfrm>
          <a:off x="1592978" y="3552880"/>
          <a:ext cx="1691465" cy="97308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5. </a:t>
          </a:r>
          <a:r>
            <a:rPr lang="en-US" sz="1900" i="1" kern="1200" dirty="0" smtClean="0"/>
            <a:t>Supervision (</a:t>
          </a:r>
          <a:r>
            <a:rPr lang="en-US" sz="1900" i="1" kern="1200" dirty="0" err="1" smtClean="0"/>
            <a:t>Supervisi</a:t>
          </a:r>
          <a:r>
            <a:rPr lang="en-US" sz="1900" i="1" kern="1200" dirty="0" smtClean="0"/>
            <a:t>) </a:t>
          </a:r>
          <a:endParaRPr lang="en-US" sz="1900" kern="1200" dirty="0"/>
        </a:p>
      </dsp:txBody>
      <dsp:txXfrm>
        <a:off x="1592978" y="3552880"/>
        <a:ext cx="1691465" cy="973082"/>
      </dsp:txXfrm>
    </dsp:sp>
    <dsp:sp modelId="{82DAA331-928C-4B02-A57E-D84AFB3562F1}">
      <dsp:nvSpPr>
        <dsp:cNvPr id="0" name=""/>
        <dsp:cNvSpPr/>
      </dsp:nvSpPr>
      <dsp:spPr>
        <a:xfrm>
          <a:off x="2837282" y="1828941"/>
          <a:ext cx="1476188" cy="1476369"/>
        </a:xfrm>
        <a:prstGeom prst="ellipse">
          <a:avLst/>
        </a:prstGeom>
        <a:solidFill>
          <a:schemeClr val="accent2">
            <a:alpha val="50000"/>
            <a:hueOff val="-1426957"/>
            <a:satOff val="28736"/>
            <a:lumOff val="1274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3E165FF5-044E-449A-848C-B503B57814F7}">
      <dsp:nvSpPr>
        <dsp:cNvPr id="0" name=""/>
        <dsp:cNvSpPr/>
      </dsp:nvSpPr>
      <dsp:spPr>
        <a:xfrm>
          <a:off x="1039408" y="2127202"/>
          <a:ext cx="1568449" cy="10636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6. </a:t>
          </a:r>
          <a:r>
            <a:rPr lang="en-US" sz="1900" i="1" kern="1200" dirty="0" smtClean="0"/>
            <a:t>Discipline (</a:t>
          </a:r>
          <a:r>
            <a:rPr lang="en-US" sz="1900" i="1" kern="1200" dirty="0" err="1" smtClean="0"/>
            <a:t>Disiplin</a:t>
          </a:r>
          <a:r>
            <a:rPr lang="en-US" sz="1900" i="1" kern="1200" dirty="0" smtClean="0"/>
            <a:t>) </a:t>
          </a:r>
          <a:endParaRPr lang="en-US" sz="1900" kern="1200" dirty="0"/>
        </a:p>
      </dsp:txBody>
      <dsp:txXfrm>
        <a:off x="1039408" y="2127202"/>
        <a:ext cx="1568449" cy="1063601"/>
      </dsp:txXfrm>
    </dsp:sp>
    <dsp:sp modelId="{04476D12-1324-4E52-9D92-30138627A071}">
      <dsp:nvSpPr>
        <dsp:cNvPr id="0" name=""/>
        <dsp:cNvSpPr/>
      </dsp:nvSpPr>
      <dsp:spPr>
        <a:xfrm>
          <a:off x="2943690" y="1360504"/>
          <a:ext cx="1476188" cy="1476369"/>
        </a:xfrm>
        <a:prstGeom prst="ellipse">
          <a:avLst/>
        </a:prstGeom>
        <a:solidFill>
          <a:schemeClr val="accent2">
            <a:alpha val="50000"/>
            <a:hueOff val="-1712348"/>
            <a:satOff val="34483"/>
            <a:lumOff val="1529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3B7EBD10-AE7F-410C-86E9-A3D7EF132781}">
      <dsp:nvSpPr>
        <dsp:cNvPr id="0" name=""/>
        <dsp:cNvSpPr/>
      </dsp:nvSpPr>
      <dsp:spPr>
        <a:xfrm>
          <a:off x="1162423" y="859932"/>
          <a:ext cx="1599203" cy="99571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162423" y="859932"/>
        <a:ext cx="1599203" cy="9957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DD3C0-052F-469E-B76A-6B5BE5130E92}">
      <dsp:nvSpPr>
        <dsp:cNvPr id="0" name=""/>
        <dsp:cNvSpPr/>
      </dsp:nvSpPr>
      <dsp:spPr>
        <a:xfrm>
          <a:off x="1286073" y="987112"/>
          <a:ext cx="3394472" cy="3394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38BD59-2002-4816-A04B-8D5BB8A7EF2C}">
      <dsp:nvSpPr>
        <dsp:cNvPr id="0" name=""/>
        <dsp:cNvSpPr/>
      </dsp:nvSpPr>
      <dsp:spPr>
        <a:xfrm>
          <a:off x="1663142" y="1364181"/>
          <a:ext cx="2640333" cy="26403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990AFC-37CA-4FFD-BD4B-3A365093DDAE}">
      <dsp:nvSpPr>
        <dsp:cNvPr id="0" name=""/>
        <dsp:cNvSpPr/>
      </dsp:nvSpPr>
      <dsp:spPr>
        <a:xfrm>
          <a:off x="2040211" y="1741251"/>
          <a:ext cx="1886195" cy="18861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E5829F-4F8D-492D-97DA-42FF229F0BB8}">
      <dsp:nvSpPr>
        <dsp:cNvPr id="0" name=""/>
        <dsp:cNvSpPr/>
      </dsp:nvSpPr>
      <dsp:spPr>
        <a:xfrm>
          <a:off x="2417563" y="2118603"/>
          <a:ext cx="1131490" cy="11314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981309-8F22-44F9-9EC1-6A806251EBEE}">
      <dsp:nvSpPr>
        <dsp:cNvPr id="0" name=""/>
        <dsp:cNvSpPr/>
      </dsp:nvSpPr>
      <dsp:spPr>
        <a:xfrm>
          <a:off x="2794633" y="2495672"/>
          <a:ext cx="377352" cy="377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5995BB-BFA0-4F41-A96B-E3AAC88E2FD5}">
      <dsp:nvSpPr>
        <dsp:cNvPr id="0" name=""/>
        <dsp:cNvSpPr/>
      </dsp:nvSpPr>
      <dsp:spPr>
        <a:xfrm>
          <a:off x="5246290" y="144378"/>
          <a:ext cx="1697236" cy="59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Physical needs</a:t>
          </a:r>
          <a:endParaRPr lang="en-US" sz="1900" kern="1200" dirty="0"/>
        </a:p>
      </dsp:txBody>
      <dsp:txXfrm>
        <a:off x="5246290" y="144378"/>
        <a:ext cx="1697236" cy="599237"/>
      </dsp:txXfrm>
    </dsp:sp>
    <dsp:sp modelId="{F984535D-654C-4928-8A77-5049A5B89653}">
      <dsp:nvSpPr>
        <dsp:cNvPr id="0" name=""/>
        <dsp:cNvSpPr/>
      </dsp:nvSpPr>
      <dsp:spPr>
        <a:xfrm>
          <a:off x="4821981" y="443996"/>
          <a:ext cx="424309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14742B5-2320-4EDD-99CA-D3B41DE6DBF2}">
      <dsp:nvSpPr>
        <dsp:cNvPr id="0" name=""/>
        <dsp:cNvSpPr/>
      </dsp:nvSpPr>
      <dsp:spPr>
        <a:xfrm rot="5400000">
          <a:off x="2781055" y="646250"/>
          <a:ext cx="2240351" cy="1835843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C7FCBD8-336A-4713-927C-A2201A6EAB8F}">
      <dsp:nvSpPr>
        <dsp:cNvPr id="0" name=""/>
        <dsp:cNvSpPr/>
      </dsp:nvSpPr>
      <dsp:spPr>
        <a:xfrm>
          <a:off x="5246290" y="778013"/>
          <a:ext cx="1697236" cy="59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 needs </a:t>
          </a:r>
          <a:endParaRPr lang="en-US" sz="1900" kern="1200" dirty="0"/>
        </a:p>
      </dsp:txBody>
      <dsp:txXfrm>
        <a:off x="5246290" y="778013"/>
        <a:ext cx="1697236" cy="599237"/>
      </dsp:txXfrm>
    </dsp:sp>
    <dsp:sp modelId="{A223242F-A1E4-45FF-9893-0ED29BD84F33}">
      <dsp:nvSpPr>
        <dsp:cNvPr id="0" name=""/>
        <dsp:cNvSpPr/>
      </dsp:nvSpPr>
      <dsp:spPr>
        <a:xfrm>
          <a:off x="4821981" y="1077631"/>
          <a:ext cx="424309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704D24E-5A62-45D8-8C8A-5B877D30F117}">
      <dsp:nvSpPr>
        <dsp:cNvPr id="0" name=""/>
        <dsp:cNvSpPr/>
      </dsp:nvSpPr>
      <dsp:spPr>
        <a:xfrm rot="5400000">
          <a:off x="3110262" y="1231740"/>
          <a:ext cx="1865375" cy="1555799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A825714-4338-490D-8A2F-6992AFE6A957}">
      <dsp:nvSpPr>
        <dsp:cNvPr id="0" name=""/>
        <dsp:cNvSpPr/>
      </dsp:nvSpPr>
      <dsp:spPr>
        <a:xfrm>
          <a:off x="5246290" y="1411647"/>
          <a:ext cx="1697236" cy="59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Social needs </a:t>
          </a:r>
          <a:endParaRPr lang="en-US" sz="1900" kern="1200" dirty="0"/>
        </a:p>
      </dsp:txBody>
      <dsp:txXfrm>
        <a:off x="5246290" y="1411647"/>
        <a:ext cx="1697236" cy="599237"/>
      </dsp:txXfrm>
    </dsp:sp>
    <dsp:sp modelId="{5FBBB4CF-46DF-4F48-9E93-E92705B50612}">
      <dsp:nvSpPr>
        <dsp:cNvPr id="0" name=""/>
        <dsp:cNvSpPr/>
      </dsp:nvSpPr>
      <dsp:spPr>
        <a:xfrm>
          <a:off x="4821981" y="1711266"/>
          <a:ext cx="424309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34ABA57-AE9B-4C5C-A828-0226017F9642}">
      <dsp:nvSpPr>
        <dsp:cNvPr id="0" name=""/>
        <dsp:cNvSpPr/>
      </dsp:nvSpPr>
      <dsp:spPr>
        <a:xfrm rot="5400000">
          <a:off x="3433076" y="1793299"/>
          <a:ext cx="1470937" cy="1306871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644807B-4093-4D16-ADF4-69F2E89A59BE}">
      <dsp:nvSpPr>
        <dsp:cNvPr id="0" name=""/>
        <dsp:cNvSpPr/>
      </dsp:nvSpPr>
      <dsp:spPr>
        <a:xfrm>
          <a:off x="5246290" y="2031704"/>
          <a:ext cx="1697236" cy="59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Self </a:t>
          </a:r>
          <a:r>
            <a:rPr lang="en-US" sz="1900" kern="1200" dirty="0" err="1" smtClean="0"/>
            <a:t>estem</a:t>
          </a:r>
          <a:r>
            <a:rPr lang="en-US" sz="1900" kern="1200" dirty="0" smtClean="0"/>
            <a:t> needs </a:t>
          </a:r>
          <a:endParaRPr lang="en-US" sz="1900" kern="1200" dirty="0"/>
        </a:p>
      </dsp:txBody>
      <dsp:txXfrm>
        <a:off x="5246290" y="2031704"/>
        <a:ext cx="1697236" cy="599237"/>
      </dsp:txXfrm>
    </dsp:sp>
    <dsp:sp modelId="{B2CE9488-ED61-4BB9-A565-B336A4877C1F}">
      <dsp:nvSpPr>
        <dsp:cNvPr id="0" name=""/>
        <dsp:cNvSpPr/>
      </dsp:nvSpPr>
      <dsp:spPr>
        <a:xfrm>
          <a:off x="4821981" y="2331323"/>
          <a:ext cx="424309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64A3F14-CBCF-4A61-9967-5FD7FDDA16F9}">
      <dsp:nvSpPr>
        <dsp:cNvPr id="0" name=""/>
        <dsp:cNvSpPr/>
      </dsp:nvSpPr>
      <dsp:spPr>
        <a:xfrm rot="5400000">
          <a:off x="3754420" y="2386200"/>
          <a:ext cx="1122438" cy="1012684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557F04C-DD9B-416C-B812-070D44AEF6EB}">
      <dsp:nvSpPr>
        <dsp:cNvPr id="0" name=""/>
        <dsp:cNvSpPr/>
      </dsp:nvSpPr>
      <dsp:spPr>
        <a:xfrm>
          <a:off x="5246290" y="2633657"/>
          <a:ext cx="1697236" cy="59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Actualization needs </a:t>
          </a:r>
          <a:endParaRPr lang="en-US" sz="1900" kern="1200" dirty="0"/>
        </a:p>
      </dsp:txBody>
      <dsp:txXfrm>
        <a:off x="5246290" y="2633657"/>
        <a:ext cx="1697236" cy="599237"/>
      </dsp:txXfrm>
    </dsp:sp>
    <dsp:sp modelId="{DB34F490-26D0-4CC2-803C-8FB1801BCC1A}">
      <dsp:nvSpPr>
        <dsp:cNvPr id="0" name=""/>
        <dsp:cNvSpPr/>
      </dsp:nvSpPr>
      <dsp:spPr>
        <a:xfrm>
          <a:off x="4821981" y="2933276"/>
          <a:ext cx="424309" cy="0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230637C-F49C-41A9-B43A-DDFE890CD23E}">
      <dsp:nvSpPr>
        <dsp:cNvPr id="0" name=""/>
        <dsp:cNvSpPr/>
      </dsp:nvSpPr>
      <dsp:spPr>
        <a:xfrm rot="5400000">
          <a:off x="4058225" y="2961563"/>
          <a:ext cx="792043" cy="735468"/>
        </a:xfrm>
        <a:prstGeom prst="line">
          <a:avLst/>
        </a:prstGeom>
        <a:noFill/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08E3-4202-4674-B957-01B4C889A52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67209-9E25-40B5-BB7A-E6548BB0B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5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DADF6-5841-4041-B4F4-9FAFE15C315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5E8B0-E0F8-4743-944C-A3E5BF3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E8B0-E0F8-4743-944C-A3E5BF3AB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6F658-D338-4AA0-8C59-079B43E5FBB6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CBFFE-FE36-4E25-B81C-961ACE1AE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4C308-AD80-4746-9BCF-15153D57BBDE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A558-0EFC-4158-B70A-4A095901C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8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6A58F-56E7-46AD-BA44-18F7866CDF87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A210-39C0-49FE-AF45-D0BC94B6D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B09F-B187-40D2-91E6-4922CB7FB2CE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B0034-C23D-4642-8B26-A8EE99F2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535114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86F2-D02C-45CD-BD92-B19117AE10DF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DDBD9-B45C-4A98-9A35-252E16947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BE12F-1EC0-4793-9919-52E763C008DF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FE82-91E5-4AC9-ACC8-7642E191A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E09AB-6F8F-44B7-9724-CE2243D93CDC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C9ACF-82C7-4A5A-AC45-EF6BFA340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3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FCA18-77BF-4E83-A4F6-B4EAC1CB7DDF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9FCBE-6625-4FDF-A9A6-C4B79175C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8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5028-E044-4604-86F4-10DB60175D3C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FECCD-FF8B-44C2-B1D2-5DE0DAFBF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51C2-24A5-4EE1-AD71-F1EB9DCABD59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F6DE-7178-47D6-812A-024C0DF80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821A0-765B-4451-9998-ADF618CE0CF7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EFD6F-B1AA-47FF-AB05-7BCD56609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CDBF06E-9F43-4C39-9491-128CA1243360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E3E72F7-6BAF-42AD-BB6A-C310D2E66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7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FCE7F3-00D0-4924-8592-737D4823B7C6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7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7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23C360-B18B-4B38-8ECC-70737CA74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143000"/>
          </a:xfrm>
        </p:spPr>
        <p:txBody>
          <a:bodyPr/>
          <a:lstStyle/>
          <a:p>
            <a:r>
              <a:rPr lang="en-US" dirty="0" smtClean="0"/>
              <a:t>MANAJEMEN </a:t>
            </a:r>
            <a:br>
              <a:rPr lang="en-US" dirty="0" smtClean="0"/>
            </a:br>
            <a:r>
              <a:rPr lang="en-US" sz="2800" dirty="0" err="1" smtClean="0"/>
              <a:t>Planing</a:t>
            </a:r>
            <a:r>
              <a:rPr lang="en-US" sz="2800" dirty="0" smtClean="0"/>
              <a:t>, organizing, Actuating and </a:t>
            </a:r>
            <a:r>
              <a:rPr lang="en-US" sz="2800" dirty="0" err="1" smtClean="0"/>
              <a:t>Controling</a:t>
            </a:r>
            <a:endParaRPr lang="en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Munir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Komarudin</a:t>
            </a:r>
            <a:r>
              <a:rPr lang="en-US" dirty="0" smtClean="0"/>
              <a:t>, </a:t>
            </a:r>
            <a:r>
              <a:rPr lang="en-US" dirty="0" err="1" smtClean="0"/>
              <a:t>S.Pd</a:t>
            </a:r>
            <a:r>
              <a:rPr lang="en-US" dirty="0" smtClean="0"/>
              <a:t>., MM</a:t>
            </a:r>
          </a:p>
          <a:p>
            <a:pPr mar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6429807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b="1" dirty="0" err="1" smtClean="0">
                <a:latin typeface="Franklin Gothic Medium" pitchFamily="34" charset="0"/>
              </a:rPr>
              <a:t>Kegiatan</a:t>
            </a:r>
            <a:r>
              <a:rPr lang="en-US" sz="3600" b="1" dirty="0" smtClean="0">
                <a:latin typeface="Franklin Gothic Medium" pitchFamily="34" charset="0"/>
              </a:rPr>
              <a:t> </a:t>
            </a:r>
            <a:r>
              <a:rPr lang="en-US" sz="3600" b="1" dirty="0" err="1" smtClean="0">
                <a:latin typeface="Franklin Gothic Medium" pitchFamily="34" charset="0"/>
              </a:rPr>
              <a:t>dlm</a:t>
            </a:r>
            <a:r>
              <a:rPr lang="en-US" sz="3600" b="1" dirty="0" smtClean="0">
                <a:latin typeface="Franklin Gothic Medium" pitchFamily="34" charset="0"/>
              </a:rPr>
              <a:t> </a:t>
            </a:r>
            <a:r>
              <a:rPr lang="en-US" sz="3600" b="1" dirty="0" err="1" smtClean="0">
                <a:latin typeface="Franklin Gothic Medium" pitchFamily="34" charset="0"/>
              </a:rPr>
              <a:t>Fungsi</a:t>
            </a:r>
            <a:r>
              <a:rPr lang="en-US" sz="3600" b="1" dirty="0" smtClean="0">
                <a:latin typeface="Franklin Gothic Medium" pitchFamily="34" charset="0"/>
              </a:rPr>
              <a:t> </a:t>
            </a:r>
            <a:r>
              <a:rPr lang="en-US" sz="3600" b="1" dirty="0" err="1" smtClean="0">
                <a:latin typeface="Franklin Gothic Medium" pitchFamily="34" charset="0"/>
              </a:rPr>
              <a:t>Pengorganisasian</a:t>
            </a:r>
            <a:endParaRPr lang="en-US" sz="3600" b="1" dirty="0" smtClean="0">
              <a:latin typeface="Franklin Gothic Medium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17526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pengorganisasian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FontTx/>
              <a:buChar char="•"/>
            </a:pPr>
            <a:r>
              <a:rPr lang="en-US" sz="3200" dirty="0" err="1" smtClean="0">
                <a:latin typeface="Garamond" pitchFamily="18" charset="0"/>
              </a:rPr>
              <a:t>Contoh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pengorganisasian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di</a:t>
            </a:r>
            <a:r>
              <a:rPr lang="en-US" sz="3200" dirty="0" smtClean="0">
                <a:latin typeface="Garamond" pitchFamily="18" charset="0"/>
              </a:rPr>
              <a:t> RS;</a:t>
            </a:r>
          </a:p>
          <a:p>
            <a:pPr marL="800100" lvl="4" indent="-342900">
              <a:buFontTx/>
              <a:buChar char="•"/>
            </a:pPr>
            <a:r>
              <a:rPr lang="en-US" sz="3200" dirty="0" err="1" smtClean="0">
                <a:latin typeface="Garamond" pitchFamily="18" charset="0"/>
              </a:rPr>
              <a:t>Penetapan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struktur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organisasi</a:t>
            </a:r>
            <a:r>
              <a:rPr lang="en-US" sz="3200" dirty="0" smtClean="0">
                <a:latin typeface="Garamond" pitchFamily="18" charset="0"/>
              </a:rPr>
              <a:t> RS</a:t>
            </a:r>
          </a:p>
          <a:p>
            <a:pPr marL="800100" lvl="4" indent="-342900">
              <a:buFontTx/>
              <a:buChar char="•"/>
            </a:pPr>
            <a:r>
              <a:rPr lang="en-US" sz="3200" dirty="0" err="1" smtClean="0">
                <a:latin typeface="Garamond" pitchFamily="18" charset="0"/>
              </a:rPr>
              <a:t>Penetapan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i="1" dirty="0" smtClean="0">
                <a:latin typeface="Garamond" pitchFamily="18" charset="0"/>
              </a:rPr>
              <a:t>job description</a:t>
            </a:r>
          </a:p>
          <a:p>
            <a:pPr marL="800100" lvl="4" indent="-342900">
              <a:buFontTx/>
              <a:buChar char="•"/>
            </a:pPr>
            <a:r>
              <a:rPr lang="en-US" sz="3200" dirty="0" err="1" smtClean="0">
                <a:latin typeface="Garamond" pitchFamily="18" charset="0"/>
              </a:rPr>
              <a:t>Manajemen</a:t>
            </a:r>
            <a:r>
              <a:rPr lang="en-US" sz="3200" dirty="0" smtClean="0">
                <a:latin typeface="Garamond" pitchFamily="18" charset="0"/>
              </a:rPr>
              <a:t> SDM RS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Actuating 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Pelaksanaan</a:t>
            </a:r>
            <a:r>
              <a:rPr lang="en-US" sz="4000" dirty="0" smtClean="0"/>
              <a:t>/</a:t>
            </a:r>
            <a:r>
              <a:rPr lang="en-US" sz="4000" dirty="0" err="1" smtClean="0"/>
              <a:t>Penggerakan</a:t>
            </a:r>
            <a:r>
              <a:rPr lang="en-US" sz="4000" dirty="0" smtClean="0"/>
              <a:t>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Penggerakan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agar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berkehendak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ikhlas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serasi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usaha-usaha</a:t>
            </a:r>
            <a:r>
              <a:rPr lang="en-US" dirty="0" smtClean="0"/>
              <a:t> </a:t>
            </a:r>
            <a:r>
              <a:rPr lang="en-US" dirty="0" err="1" smtClean="0"/>
              <a:t>pengorganisasian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unit 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/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memacu</a:t>
            </a:r>
            <a:r>
              <a:rPr lang="en-US" dirty="0" smtClean="0"/>
              <a:t> </a:t>
            </a:r>
            <a:r>
              <a:rPr lang="en-US" dirty="0" err="1" smtClean="0"/>
              <a:t>kemampuas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actuating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Faktor-faktor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dierlukan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penggerakan</a:t>
            </a:r>
            <a:r>
              <a:rPr lang="en-US" sz="3600" dirty="0" smtClean="0"/>
              <a:t> </a:t>
            </a:r>
            <a:r>
              <a:rPr lang="en-US" sz="3600" dirty="0" err="1" smtClean="0"/>
              <a:t>yaitu</a:t>
            </a:r>
            <a:r>
              <a:rPr lang="en-US" sz="3600" dirty="0" smtClean="0"/>
              <a:t>: 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penghambat</a:t>
            </a:r>
            <a:r>
              <a:rPr lang="en-US" dirty="0" smtClean="0"/>
              <a:t> actuating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Planning /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686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dirumuskan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standard, </a:t>
            </a:r>
            <a:r>
              <a:rPr lang="en-US" b="1" dirty="0" err="1" smtClean="0"/>
              <a:t>apa</a:t>
            </a:r>
            <a:r>
              <a:rPr lang="en-US" b="1" dirty="0" smtClean="0"/>
              <a:t> yang </a:t>
            </a:r>
            <a:r>
              <a:rPr lang="en-US" b="1" dirty="0" err="1" smtClean="0"/>
              <a:t>sedang</a:t>
            </a:r>
            <a:r>
              <a:rPr lang="en-US" b="1" dirty="0" smtClean="0"/>
              <a:t> </a:t>
            </a:r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  <a:r>
              <a:rPr lang="en-US" b="1" dirty="0" err="1" smtClean="0"/>
              <a:t>yaitu</a:t>
            </a:r>
            <a:r>
              <a:rPr lang="en-US" b="1" dirty="0" smtClean="0"/>
              <a:t> </a:t>
            </a:r>
            <a:r>
              <a:rPr lang="en-US" b="1" dirty="0" err="1" smtClean="0"/>
              <a:t>pelaksanaan</a:t>
            </a:r>
            <a:r>
              <a:rPr lang="en-US" b="1" dirty="0" smtClean="0"/>
              <a:t>, </a:t>
            </a:r>
            <a:r>
              <a:rPr lang="en-US" b="1" dirty="0" err="1" smtClean="0"/>
              <a:t>menilai</a:t>
            </a:r>
            <a:r>
              <a:rPr lang="en-US" b="1" dirty="0" smtClean="0"/>
              <a:t> </a:t>
            </a:r>
            <a:r>
              <a:rPr lang="en-US" b="1" dirty="0" err="1" smtClean="0"/>
              <a:t>pelaksanaan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bilaman</a:t>
            </a:r>
            <a:r>
              <a:rPr lang="en-US" b="1" dirty="0" smtClean="0"/>
              <a:t> </a:t>
            </a:r>
            <a:r>
              <a:rPr lang="en-US" b="1" dirty="0" err="1" smtClean="0"/>
              <a:t>perlu</a:t>
            </a:r>
            <a:r>
              <a:rPr lang="en-US" b="1" dirty="0" smtClean="0"/>
              <a:t>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 smtClean="0"/>
              <a:t>perbaikan-perbaikan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selaras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standard (</a:t>
            </a:r>
            <a:r>
              <a:rPr lang="en-US" dirty="0" err="1" smtClean="0"/>
              <a:t>ukuran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Controling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tertib</a:t>
            </a:r>
            <a:r>
              <a:rPr lang="en-US" dirty="0" smtClean="0"/>
              <a:t>, </a:t>
            </a:r>
            <a:r>
              <a:rPr lang="en-US" dirty="0" err="1" smtClean="0"/>
              <a:t>terarah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Walaupun</a:t>
            </a:r>
            <a:r>
              <a:rPr lang="en-US" dirty="0" smtClean="0"/>
              <a:t> planning, organizing, actuating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, </a:t>
            </a:r>
            <a:r>
              <a:rPr lang="en-US" dirty="0" err="1" smtClean="0"/>
              <a:t>tertib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terarah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control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mengawasi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kegaiatan</a:t>
            </a:r>
            <a:r>
              <a:rPr lang="en-US" dirty="0" smtClean="0"/>
              <a:t> </a:t>
            </a:r>
            <a:r>
              <a:rPr lang="en-US" dirty="0" err="1" smtClean="0"/>
              <a:t>agara</a:t>
            </a:r>
            <a:r>
              <a:rPr lang="en-US" dirty="0" smtClean="0"/>
              <a:t> </a:t>
            </a:r>
            <a:r>
              <a:rPr lang="en-US" dirty="0" err="1" smtClean="0"/>
              <a:t>tertuju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sasarannya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Monitoring, </a:t>
            </a:r>
            <a:r>
              <a:rPr lang="en-US" dirty="0" err="1" smtClean="0"/>
              <a:t>pengawasan</a:t>
            </a:r>
            <a:r>
              <a:rPr lang="en-US" dirty="0" smtClean="0"/>
              <a:t>, </a:t>
            </a:r>
            <a:r>
              <a:rPr lang="en-US" dirty="0" err="1" smtClean="0"/>
              <a:t>pengendaliah</a:t>
            </a:r>
            <a:endParaRPr lang="en-US" dirty="0" smtClean="0"/>
          </a:p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mengamati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koreksi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penyimpangan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FontTx/>
              <a:buChar char="•"/>
            </a:pPr>
            <a:r>
              <a:rPr lang="en-US" sz="3200" dirty="0" err="1" smtClean="0">
                <a:latin typeface="Garamond" pitchFamily="18" charset="0"/>
              </a:rPr>
              <a:t>Contoh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pengawasan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di</a:t>
            </a:r>
            <a:r>
              <a:rPr lang="en-US" sz="3200" dirty="0" smtClean="0">
                <a:latin typeface="Garamond" pitchFamily="18" charset="0"/>
              </a:rPr>
              <a:t> RS;</a:t>
            </a:r>
          </a:p>
          <a:p>
            <a:pPr marL="800100" lvl="4" indent="-342900">
              <a:buFontTx/>
              <a:buChar char="•"/>
            </a:pPr>
            <a:r>
              <a:rPr lang="en-US" sz="3200" dirty="0" err="1" smtClean="0">
                <a:latin typeface="Garamond" pitchFamily="18" charset="0"/>
              </a:rPr>
              <a:t>Penetapan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standar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prestasi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kerja</a:t>
            </a:r>
            <a:endParaRPr lang="en-US" sz="3200" dirty="0" smtClean="0">
              <a:latin typeface="Garamond" pitchFamily="18" charset="0"/>
            </a:endParaRPr>
          </a:p>
          <a:p>
            <a:pPr marL="800100" lvl="4" indent="-342900">
              <a:buFontTx/>
              <a:buChar char="•"/>
            </a:pPr>
            <a:r>
              <a:rPr lang="en-US" sz="3200" dirty="0" err="1" smtClean="0">
                <a:latin typeface="Garamond" pitchFamily="18" charset="0"/>
              </a:rPr>
              <a:t>Penilai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kinerja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pegawai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di</a:t>
            </a:r>
            <a:r>
              <a:rPr lang="en-US" sz="3200" dirty="0" smtClean="0">
                <a:latin typeface="Garamond" pitchFamily="18" charset="0"/>
              </a:rPr>
              <a:t> RS</a:t>
            </a:r>
          </a:p>
          <a:p>
            <a:pPr marL="800100" lvl="4" indent="-342900">
              <a:buFontTx/>
              <a:buChar char="•"/>
            </a:pPr>
            <a:r>
              <a:rPr lang="en-US" sz="3200" dirty="0" err="1" smtClean="0">
                <a:latin typeface="Garamond" pitchFamily="18" charset="0"/>
              </a:rPr>
              <a:t>Mengevaluasi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keberhasilan</a:t>
            </a:r>
            <a:r>
              <a:rPr lang="en-US" sz="3200" dirty="0" smtClean="0">
                <a:latin typeface="Garamond" pitchFamily="18" charset="0"/>
              </a:rPr>
              <a:t>                 </a:t>
            </a:r>
            <a:r>
              <a:rPr lang="en-US" sz="3200" dirty="0" err="1" smtClean="0">
                <a:latin typeface="Garamond" pitchFamily="18" charset="0"/>
              </a:rPr>
              <a:t>pencapaian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tujuan</a:t>
            </a:r>
            <a:endParaRPr lang="en-US" sz="3200" dirty="0" smtClean="0">
              <a:latin typeface="Garamond" pitchFamily="18" charset="0"/>
            </a:endParaRPr>
          </a:p>
          <a:p>
            <a:pPr marL="800100" lvl="4" indent="-342900">
              <a:buFontTx/>
              <a:buChar char="•"/>
            </a:pPr>
            <a:r>
              <a:rPr lang="en-US" sz="3200" dirty="0" err="1" smtClean="0">
                <a:latin typeface="Garamond" pitchFamily="18" charset="0"/>
              </a:rPr>
              <a:t>Melakukan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koreksi</a:t>
            </a:r>
            <a:r>
              <a:rPr lang="en-US" sz="3200" dirty="0" smtClean="0">
                <a:latin typeface="Garamond" pitchFamily="18" charset="0"/>
              </a:rPr>
              <a:t>/</a:t>
            </a:r>
            <a:r>
              <a:rPr lang="en-US" sz="3200" dirty="0" err="1" smtClean="0">
                <a:latin typeface="Garamond" pitchFamily="18" charset="0"/>
              </a:rPr>
              <a:t>solusi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atas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penyimpangan</a:t>
            </a:r>
            <a:r>
              <a:rPr lang="en-US" sz="3200" dirty="0" smtClean="0">
                <a:latin typeface="Garamond" pitchFamily="18" charset="0"/>
              </a:rPr>
              <a:t> yang </a:t>
            </a:r>
            <a:r>
              <a:rPr lang="en-US" sz="3200" dirty="0" err="1" smtClean="0">
                <a:latin typeface="Garamond" pitchFamily="18" charset="0"/>
              </a:rPr>
              <a:t>terjadi</a:t>
            </a:r>
            <a:endParaRPr lang="en-US" sz="3200" dirty="0" smtClean="0">
              <a:latin typeface="Garamond" pitchFamily="18" charset="0"/>
            </a:endParaRPr>
          </a:p>
          <a:p>
            <a:pPr marL="800100" lvl="4" indent="-342900">
              <a:buFontTx/>
              <a:buChar char="•"/>
            </a:pPr>
            <a:endParaRPr lang="en-US" sz="3200" dirty="0" smtClean="0">
              <a:latin typeface="Garamond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KARAKTERISTIK-KARAKTERISTIK PENGAWASAN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1.</a:t>
            </a:r>
            <a:r>
              <a:rPr lang="en-US" sz="2800" dirty="0" smtClean="0">
                <a:solidFill>
                  <a:schemeClr val="bg2"/>
                </a:solidFill>
              </a:rPr>
              <a:t>	</a:t>
            </a:r>
            <a:r>
              <a:rPr lang="en-US" sz="2800" dirty="0" err="1" smtClean="0"/>
              <a:t>Akurat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2.	</a:t>
            </a:r>
            <a:r>
              <a:rPr lang="en-US" sz="2800" dirty="0" err="1" smtClean="0"/>
              <a:t>Tepat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3.	</a:t>
            </a:r>
            <a:r>
              <a:rPr lang="en-US" sz="2800" dirty="0" err="1" smtClean="0"/>
              <a:t>Obyektif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menyeluruh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4.	</a:t>
            </a:r>
            <a:r>
              <a:rPr lang="en-US" sz="2800" dirty="0" err="1" smtClean="0"/>
              <a:t>Terpusat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titik-titk</a:t>
            </a:r>
            <a:r>
              <a:rPr lang="en-US" sz="2800" dirty="0" smtClean="0"/>
              <a:t> </a:t>
            </a:r>
            <a:r>
              <a:rPr lang="en-US" sz="2800" dirty="0" err="1" smtClean="0"/>
              <a:t>pengawasan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strategik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5.	</a:t>
            </a:r>
            <a:r>
              <a:rPr lang="en-US" sz="2800" dirty="0" err="1" smtClean="0"/>
              <a:t>Realistik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ekonomis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6.	</a:t>
            </a:r>
            <a:r>
              <a:rPr lang="en-US" sz="2800" dirty="0" err="1" smtClean="0"/>
              <a:t>Realistik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organisasional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7.	</a:t>
            </a:r>
            <a:r>
              <a:rPr lang="en-US" sz="2800" dirty="0" err="1" smtClean="0"/>
              <a:t>Terkoordinasi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aliran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8.	</a:t>
            </a:r>
            <a:r>
              <a:rPr lang="en-US" sz="2800" dirty="0" err="1" smtClean="0"/>
              <a:t>Fleksibel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9.	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petunjuk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operasional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800" dirty="0" smtClean="0"/>
              <a:t>10.	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anggota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 typeface="Symbol" pitchFamily="18" charset="2"/>
              <a:buNone/>
              <a:tabLst>
                <a:tab pos="1654175" algn="l"/>
              </a:tabLst>
              <a:defRPr/>
            </a:pPr>
            <a:endParaRPr lang="en-US" sz="2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39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Tingkat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: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1. Insight: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menghimpun</a:t>
            </a:r>
            <a:r>
              <a:rPr lang="en-US" sz="2400" dirty="0" smtClean="0"/>
              <a:t> </a:t>
            </a:r>
            <a:r>
              <a:rPr lang="en-US" sz="2400" dirty="0" err="1" smtClean="0"/>
              <a:t>fakta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mengadakan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penyelidikan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hal-hal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direncanakan</a:t>
            </a:r>
            <a:r>
              <a:rPr lang="en-US" sz="2400" dirty="0" smtClean="0"/>
              <a:t>. </a:t>
            </a:r>
          </a:p>
          <a:p>
            <a:pPr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Forsight</a:t>
            </a:r>
            <a:r>
              <a:rPr lang="en-US" sz="2400" dirty="0" smtClean="0"/>
              <a:t>: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memproyeksikan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cara-cara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ditempuh</a:t>
            </a:r>
            <a:r>
              <a:rPr lang="en-US" sz="2400" dirty="0" smtClean="0"/>
              <a:t>, </a:t>
            </a:r>
            <a:r>
              <a:rPr lang="en-US" sz="2400" dirty="0" err="1" smtClean="0"/>
              <a:t>memperkirakan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keadaan-keadaan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timbul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akibat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. </a:t>
            </a:r>
          </a:p>
          <a:p>
            <a:pPr>
              <a:buNone/>
            </a:pPr>
            <a:r>
              <a:rPr lang="en-US" sz="2400" dirty="0" smtClean="0"/>
              <a:t>3. 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eksploratif</a:t>
            </a:r>
            <a:r>
              <a:rPr lang="en-US" sz="2400" dirty="0" smtClean="0"/>
              <a:t>: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sesuau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keseluruhan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gambaran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integral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. </a:t>
            </a:r>
          </a:p>
          <a:p>
            <a:pPr>
              <a:buNone/>
            </a:pPr>
            <a:r>
              <a:rPr lang="en-US" sz="2400" dirty="0" smtClean="0"/>
              <a:t>4. </a:t>
            </a:r>
            <a:r>
              <a:rPr lang="en-US" sz="2400" dirty="0" err="1" smtClean="0"/>
              <a:t>Doorsight</a:t>
            </a:r>
            <a:r>
              <a:rPr lang="en-US" sz="2400" dirty="0" smtClean="0"/>
              <a:t>: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menyamarkan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. 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382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>
              <a:buFontTx/>
              <a:buChar char="•"/>
            </a:pPr>
            <a:r>
              <a:rPr lang="fr-FR" sz="3200" dirty="0" err="1" smtClean="0">
                <a:latin typeface="Garamond" pitchFamily="18" charset="0"/>
              </a:rPr>
              <a:t>Contoh</a:t>
            </a:r>
            <a:r>
              <a:rPr lang="fr-FR" sz="3200" dirty="0" smtClean="0">
                <a:latin typeface="Garamond" pitchFamily="18" charset="0"/>
              </a:rPr>
              <a:t> </a:t>
            </a:r>
            <a:r>
              <a:rPr lang="fr-FR" sz="3200" dirty="0" err="1" smtClean="0">
                <a:latin typeface="Garamond" pitchFamily="18" charset="0"/>
              </a:rPr>
              <a:t>perencanaan</a:t>
            </a:r>
            <a:r>
              <a:rPr lang="fr-FR" sz="3200" dirty="0" smtClean="0">
                <a:latin typeface="Garamond" pitchFamily="18" charset="0"/>
              </a:rPr>
              <a:t> di RS;</a:t>
            </a:r>
          </a:p>
          <a:p>
            <a:pPr marL="800100" lvl="4" indent="-342900">
              <a:buFontTx/>
              <a:buChar char="•"/>
            </a:pPr>
            <a:r>
              <a:rPr lang="fr-FR" sz="3000" dirty="0" err="1" smtClean="0">
                <a:latin typeface="Garamond" pitchFamily="18" charset="0"/>
              </a:rPr>
              <a:t>Penyusunan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visi</a:t>
            </a:r>
            <a:r>
              <a:rPr lang="fr-FR" sz="3000" dirty="0" smtClean="0">
                <a:latin typeface="Garamond" pitchFamily="18" charset="0"/>
              </a:rPr>
              <a:t>, </a:t>
            </a:r>
            <a:r>
              <a:rPr lang="fr-FR" sz="3000" dirty="0" err="1" smtClean="0">
                <a:latin typeface="Garamond" pitchFamily="18" charset="0"/>
              </a:rPr>
              <a:t>misi</a:t>
            </a:r>
            <a:r>
              <a:rPr lang="fr-FR" sz="3000" dirty="0" smtClean="0">
                <a:latin typeface="Garamond" pitchFamily="18" charset="0"/>
              </a:rPr>
              <a:t>, </a:t>
            </a:r>
            <a:r>
              <a:rPr lang="fr-FR" sz="3000" dirty="0" err="1" smtClean="0">
                <a:latin typeface="Garamond" pitchFamily="18" charset="0"/>
              </a:rPr>
              <a:t>tujuan</a:t>
            </a:r>
            <a:r>
              <a:rPr lang="fr-FR" sz="3000" dirty="0" smtClean="0">
                <a:latin typeface="Garamond" pitchFamily="18" charset="0"/>
              </a:rPr>
              <a:t> RS</a:t>
            </a:r>
          </a:p>
          <a:p>
            <a:pPr marL="800100" lvl="4" indent="-342900">
              <a:buFontTx/>
              <a:buChar char="•"/>
            </a:pPr>
            <a:r>
              <a:rPr lang="fr-FR" sz="3000" dirty="0" err="1" smtClean="0">
                <a:latin typeface="Garamond" pitchFamily="18" charset="0"/>
              </a:rPr>
              <a:t>Perencanaan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pengadaan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obat</a:t>
            </a:r>
            <a:r>
              <a:rPr lang="fr-FR" sz="3000" dirty="0" smtClean="0">
                <a:latin typeface="Garamond" pitchFamily="18" charset="0"/>
              </a:rPr>
              <a:t> dan </a:t>
            </a:r>
            <a:r>
              <a:rPr lang="fr-FR" sz="3000" dirty="0" err="1" smtClean="0">
                <a:latin typeface="Garamond" pitchFamily="18" charset="0"/>
              </a:rPr>
              <a:t>logistik</a:t>
            </a:r>
            <a:r>
              <a:rPr lang="fr-FR" sz="3000" dirty="0" smtClean="0">
                <a:latin typeface="Garamond" pitchFamily="18" charset="0"/>
              </a:rPr>
              <a:t>, yang </a:t>
            </a:r>
            <a:r>
              <a:rPr lang="fr-FR" sz="3000" dirty="0" err="1" smtClean="0">
                <a:latin typeface="Garamond" pitchFamily="18" charset="0"/>
              </a:rPr>
              <a:t>disusun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berdasarkan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pola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konsumsi</a:t>
            </a:r>
            <a:r>
              <a:rPr lang="fr-FR" sz="3000" dirty="0" smtClean="0">
                <a:latin typeface="Garamond" pitchFamily="18" charset="0"/>
              </a:rPr>
              <a:t>    dan </a:t>
            </a:r>
            <a:r>
              <a:rPr lang="fr-FR" sz="3000" dirty="0" err="1" smtClean="0">
                <a:latin typeface="Garamond" pitchFamily="18" charset="0"/>
              </a:rPr>
              <a:t>pola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epidemiologi</a:t>
            </a:r>
            <a:endParaRPr lang="fr-FR" sz="3000" dirty="0" smtClean="0">
              <a:latin typeface="Garamond" pitchFamily="18" charset="0"/>
            </a:endParaRPr>
          </a:p>
          <a:p>
            <a:pPr marL="800100" lvl="4" indent="-342900">
              <a:buFontTx/>
              <a:buChar char="•"/>
            </a:pPr>
            <a:r>
              <a:rPr lang="fr-FR" sz="3000" dirty="0" err="1" smtClean="0">
                <a:latin typeface="Garamond" pitchFamily="18" charset="0"/>
              </a:rPr>
              <a:t>Perencanaan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kebutuhan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tenaga</a:t>
            </a:r>
            <a:r>
              <a:rPr lang="fr-FR" sz="3000" dirty="0" smtClean="0">
                <a:latin typeface="Garamond" pitchFamily="18" charset="0"/>
              </a:rPr>
              <a:t> </a:t>
            </a:r>
            <a:r>
              <a:rPr lang="fr-FR" sz="3000" dirty="0" err="1" smtClean="0">
                <a:latin typeface="Garamond" pitchFamily="18" charset="0"/>
              </a:rPr>
              <a:t>kesehatan</a:t>
            </a:r>
            <a:r>
              <a:rPr lang="fr-FR" sz="3000" dirty="0" smtClean="0">
                <a:latin typeface="Garamond" pitchFamily="18" charset="0"/>
              </a:rPr>
              <a:t>; </a:t>
            </a:r>
            <a:r>
              <a:rPr lang="fr-FR" sz="3000" dirty="0" err="1" smtClean="0">
                <a:latin typeface="Garamond" pitchFamily="18" charset="0"/>
              </a:rPr>
              <a:t>dokter</a:t>
            </a:r>
            <a:r>
              <a:rPr lang="fr-FR" sz="3000" dirty="0" smtClean="0">
                <a:latin typeface="Garamond" pitchFamily="18" charset="0"/>
              </a:rPr>
              <a:t>, </a:t>
            </a:r>
            <a:r>
              <a:rPr lang="fr-FR" sz="3000" dirty="0" err="1" smtClean="0">
                <a:latin typeface="Garamond" pitchFamily="18" charset="0"/>
              </a:rPr>
              <a:t>perawat</a:t>
            </a:r>
            <a:r>
              <a:rPr lang="fr-FR" sz="3000" dirty="0" smtClean="0">
                <a:latin typeface="Garamond" pitchFamily="18" charset="0"/>
              </a:rPr>
              <a:t>, </a:t>
            </a:r>
            <a:r>
              <a:rPr lang="fr-FR" sz="3000" dirty="0" err="1" smtClean="0">
                <a:latin typeface="Garamond" pitchFamily="18" charset="0"/>
              </a:rPr>
              <a:t>bidan</a:t>
            </a:r>
            <a:r>
              <a:rPr lang="fr-FR" sz="3000" dirty="0" smtClean="0">
                <a:latin typeface="Garamond" pitchFamily="18" charset="0"/>
              </a:rPr>
              <a:t>, dll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Organizing/</a:t>
            </a:r>
            <a:r>
              <a:rPr lang="en-US" dirty="0" err="1" smtClean="0"/>
              <a:t>pengorganisasian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pengorganisasian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Pengorganisasian</a:t>
            </a:r>
            <a:r>
              <a:rPr lang="en-US" dirty="0" smtClean="0"/>
              <a:t> </a:t>
            </a:r>
            <a:r>
              <a:rPr lang="en-US" dirty="0" err="1" smtClean="0"/>
              <a:t>adl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, </a:t>
            </a:r>
            <a:r>
              <a:rPr lang="en-US" dirty="0" err="1" smtClean="0"/>
              <a:t>menggolongkan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,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wewenang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pendelegasian</a:t>
            </a:r>
            <a:r>
              <a:rPr lang="en-US" dirty="0" smtClean="0"/>
              <a:t> </a:t>
            </a:r>
            <a:r>
              <a:rPr lang="en-US" dirty="0" err="1" smtClean="0"/>
              <a:t>wewenang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pengorganisasian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perorangan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organisatoris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Pendelegasian</a:t>
            </a:r>
            <a:r>
              <a:rPr lang="en-US" dirty="0" smtClean="0"/>
              <a:t> </a:t>
            </a:r>
            <a:r>
              <a:rPr lang="en-US" dirty="0" err="1" smtClean="0"/>
              <a:t>wewenang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6">
  <a:themeElements>
    <a:clrScheme name="Custom 2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965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180</TotalTime>
  <Words>822</Words>
  <Application>Microsoft Office PowerPoint</Application>
  <PresentationFormat>On-screen Show (4:3)</PresentationFormat>
  <Paragraphs>127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Book Antiqua</vt:lpstr>
      <vt:lpstr>Calibri</vt:lpstr>
      <vt:lpstr>Franklin Gothic Medium</vt:lpstr>
      <vt:lpstr>Garamond</vt:lpstr>
      <vt:lpstr>Lucida Sans</vt:lpstr>
      <vt:lpstr>Symbol</vt:lpstr>
      <vt:lpstr>Wingdings</vt:lpstr>
      <vt:lpstr>Wingdings 2</vt:lpstr>
      <vt:lpstr>Wingdings 3</vt:lpstr>
      <vt:lpstr>Theme6</vt:lpstr>
      <vt:lpstr>Apex</vt:lpstr>
      <vt:lpstr>MANAJEMEN  Planing, organizing, Actuating and Controling</vt:lpstr>
      <vt:lpstr>Planning / Perencanaan </vt:lpstr>
      <vt:lpstr>PowerPoint Presentation</vt:lpstr>
      <vt:lpstr>Batasan perencanaan </vt:lpstr>
      <vt:lpstr>Manfaat perencanaan </vt:lpstr>
      <vt:lpstr>Langkah perencanaan </vt:lpstr>
      <vt:lpstr>PowerPoint Presentation</vt:lpstr>
      <vt:lpstr>Organizing/pengorganisasian  </vt:lpstr>
      <vt:lpstr>Manfaat pengorganisasian </vt:lpstr>
      <vt:lpstr>Kegiatan dlm Fungsi Pengorganisasian</vt:lpstr>
      <vt:lpstr>Prinsip pengorganisasian</vt:lpstr>
      <vt:lpstr>PowerPoint Presentation</vt:lpstr>
      <vt:lpstr>Actuating  (Pelaksanaan/Penggerakan) </vt:lpstr>
      <vt:lpstr>Pengertian </vt:lpstr>
      <vt:lpstr>Actuating </vt:lpstr>
      <vt:lpstr>Tujuan actuating </vt:lpstr>
      <vt:lpstr>Faktor-faktor yang dierlukan untuk penggerakan yaitu: </vt:lpstr>
      <vt:lpstr>Faktor penghambat actuating</vt:lpstr>
      <vt:lpstr>Controlling </vt:lpstr>
      <vt:lpstr>Pengertian </vt:lpstr>
      <vt:lpstr>Fungsi Controling </vt:lpstr>
      <vt:lpstr>Proses pengawasan </vt:lpstr>
      <vt:lpstr>Manfaat pengawasan </vt:lpstr>
      <vt:lpstr>Prinsip pengawasan </vt:lpstr>
      <vt:lpstr>Kegiatan pengawasan </vt:lpstr>
      <vt:lpstr>Langkah pengawasan </vt:lpstr>
      <vt:lpstr>PowerPoint Presentation</vt:lpstr>
      <vt:lpstr>KARAKTERISTIK-KARAKTERISTIK PENGAWASAN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Organizing Actuating Controlling (POAC)</dc:title>
  <dc:creator>User</dc:creator>
  <cp:lastModifiedBy>HP</cp:lastModifiedBy>
  <cp:revision>5</cp:revision>
  <dcterms:created xsi:type="dcterms:W3CDTF">2017-05-30T09:43:40Z</dcterms:created>
  <dcterms:modified xsi:type="dcterms:W3CDTF">2021-10-19T03:11:39Z</dcterms:modified>
</cp:coreProperties>
</file>