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2"/>
  </p:normalViewPr>
  <p:slideViewPr>
    <p:cSldViewPr snapToGrid="0" snapToObjects="1">
      <p:cViewPr>
        <p:scale>
          <a:sx n="76" d="100"/>
          <a:sy n="76" d="100"/>
        </p:scale>
        <p:origin x="-30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5FDD-AD1A-854F-B282-F4631031981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150E-466F-BA44-970D-F9D92F190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5FDD-AD1A-854F-B282-F4631031981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150E-466F-BA44-970D-F9D92F190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5FDD-AD1A-854F-B282-F4631031981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150E-466F-BA44-970D-F9D92F190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5FDD-AD1A-854F-B282-F4631031981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150E-466F-BA44-970D-F9D92F190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5FDD-AD1A-854F-B282-F4631031981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150E-466F-BA44-970D-F9D92F190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5FDD-AD1A-854F-B282-F4631031981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150E-466F-BA44-970D-F9D92F190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5FDD-AD1A-854F-B282-F4631031981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150E-466F-BA44-970D-F9D92F190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5FDD-AD1A-854F-B282-F4631031981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150E-466F-BA44-970D-F9D92F190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5FDD-AD1A-854F-B282-F4631031981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150E-466F-BA44-970D-F9D92F190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5FDD-AD1A-854F-B282-F4631031981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150E-466F-BA44-970D-F9D92F190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5FDD-AD1A-854F-B282-F4631031981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150E-466F-BA44-970D-F9D92F190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A5FDD-AD1A-854F-B282-F4631031981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5150E-466F-BA44-970D-F9D92F19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27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Jessie Forton</cp:lastModifiedBy>
  <cp:revision>2</cp:revision>
  <dcterms:created xsi:type="dcterms:W3CDTF">2017-02-14T13:11:45Z</dcterms:created>
  <dcterms:modified xsi:type="dcterms:W3CDTF">2017-02-16T21:02:15Z</dcterms:modified>
</cp:coreProperties>
</file>