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1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19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9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3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99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7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9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9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9C34-D4BA-4E5F-8BA5-570677B50D99}" type="datetimeFigureOut">
              <a:rPr lang="zh-TW" altLang="en-US" smtClean="0"/>
              <a:t>2019/2/14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4F6F-933E-4C36-AAA2-F1A8362EB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5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簡單紀錄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838200" y="2044461"/>
            <a:ext cx="2600325" cy="1990558"/>
            <a:chOff x="1811098" y="2424023"/>
            <a:chExt cx="2600325" cy="199055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098" y="2502199"/>
              <a:ext cx="2600325" cy="1543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直線接點 6"/>
            <p:cNvCxnSpPr>
              <a:endCxn id="9" idx="1"/>
            </p:cNvCxnSpPr>
            <p:nvPr/>
          </p:nvCxnSpPr>
          <p:spPr>
            <a:xfrm>
              <a:off x="2536166" y="2424023"/>
              <a:ext cx="8174" cy="18058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1819272" y="4045249"/>
              <a:ext cx="708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44340" y="4045249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989178" y="2122637"/>
            <a:ext cx="2886075" cy="1960007"/>
            <a:chOff x="838200" y="2193715"/>
            <a:chExt cx="2886075" cy="1960007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93715"/>
              <a:ext cx="2886075" cy="1590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文字方塊 17"/>
            <p:cNvSpPr txBox="1"/>
            <p:nvPr/>
          </p:nvSpPr>
          <p:spPr>
            <a:xfrm>
              <a:off x="1164937" y="3784390"/>
              <a:ext cx="242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Wafer 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總共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sensor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45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813316" y="1966718"/>
            <a:ext cx="5153025" cy="1211316"/>
            <a:chOff x="4934219" y="2689464"/>
            <a:chExt cx="5153025" cy="121131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/>
            <a:srcRect t="17229"/>
            <a:stretch/>
          </p:blipFill>
          <p:spPr>
            <a:xfrm>
              <a:off x="4934219" y="2689464"/>
              <a:ext cx="5153025" cy="599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文字方塊 9"/>
            <p:cNvSpPr txBox="1"/>
            <p:nvPr/>
          </p:nvSpPr>
          <p:spPr>
            <a:xfrm>
              <a:off x="5643552" y="3316005"/>
              <a:ext cx="37343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Crop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的參數設定由來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crop(</a:t>
              </a:r>
              <a:r>
                <a:rPr lang="zh-TW" altLang="en-US" sz="1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起始點橫坐標，起始點縱座標，寬，高</a:t>
              </a:r>
              <a:r>
                <a:rPr lang="en-US" altLang="zh-TW" sz="14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8517235" y="194086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Is_whole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Is_cross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代表的意義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522649" y="4125330"/>
            <a:ext cx="3800889" cy="1718569"/>
            <a:chOff x="6169413" y="4280605"/>
            <a:chExt cx="3800889" cy="1718569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413" y="4448024"/>
              <a:ext cx="2318979" cy="9891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/>
            <p:cNvSpPr txBox="1"/>
            <p:nvPr/>
          </p:nvSpPr>
          <p:spPr>
            <a:xfrm>
              <a:off x="6659488" y="562984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代表的意義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9177" y="4280605"/>
              <a:ext cx="1381125" cy="1323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604" y="3403973"/>
            <a:ext cx="3759547" cy="2439926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216576" y="5843899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shuffle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674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578"/>
            <a:ext cx="7429500" cy="1476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52890" y="2173856"/>
            <a:ext cx="1155940" cy="31917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44837" y="2173856"/>
            <a:ext cx="1831676" cy="31917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4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31100" y="2009871"/>
            <a:ext cx="321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Is_whole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：全部資料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Is_cross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：全部資料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231100" y="3650877"/>
            <a:ext cx="3800889" cy="1847965"/>
            <a:chOff x="6169413" y="4280605"/>
            <a:chExt cx="3800889" cy="184796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413" y="4448024"/>
              <a:ext cx="2318979" cy="9891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/>
            <p:cNvSpPr txBox="1"/>
            <p:nvPr/>
          </p:nvSpPr>
          <p:spPr>
            <a:xfrm>
              <a:off x="7328902" y="5759238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做了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CV</a:t>
              </a: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9177" y="4280605"/>
              <a:ext cx="1381125" cy="1323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文字方塊 1"/>
          <p:cNvSpPr txBox="1"/>
          <p:nvPr/>
        </p:nvSpPr>
        <p:spPr>
          <a:xfrm>
            <a:off x="6866626" y="214837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Six channel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overlaying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One channel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appending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096000" y="3199626"/>
            <a:ext cx="5048250" cy="3037880"/>
            <a:chOff x="6096000" y="3199626"/>
            <a:chExt cx="5048250" cy="303788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199626"/>
              <a:ext cx="5048250" cy="2114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文字方塊 4"/>
            <p:cNvSpPr txBox="1"/>
            <p:nvPr/>
          </p:nvSpPr>
          <p:spPr>
            <a:xfrm>
              <a:off x="7680331" y="5314176"/>
              <a:ext cx="2386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/>
                <a:t>https://blog.csdn.net/icamera0/article/details/50843172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72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454958" y="514304"/>
            <a:ext cx="7464096" cy="5835995"/>
            <a:chOff x="2231996" y="514304"/>
            <a:chExt cx="7464096" cy="58359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996" y="514304"/>
              <a:ext cx="7464096" cy="583599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656924" y="3934447"/>
              <a:ext cx="32993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讀取</a:t>
              </a:r>
              <a:r>
                <a:rPr lang="en-US" altLang="zh-TW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json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column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不同。</a:t>
              </a:r>
              <a:endPara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下面會直接出錯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053586" y="1059507"/>
              <a:ext cx="516147" cy="532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395878" y="895605"/>
              <a:ext cx="516147" cy="532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4395877" y="4889635"/>
              <a:ext cx="516147" cy="532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073715" y="5067914"/>
              <a:ext cx="516147" cy="5328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09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389169" y="5946571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原始程式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size=20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，但跑完過後跟原始解析度不同。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932746" y="589095"/>
            <a:ext cx="9841271" cy="5357476"/>
            <a:chOff x="1635112" y="736187"/>
            <a:chExt cx="8921774" cy="485691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5112" y="736187"/>
              <a:ext cx="8921774" cy="4856912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323748" y="140575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舊</a:t>
              </a:r>
              <a:endPara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57459" y="13173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endPara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6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38" y="2222110"/>
            <a:ext cx="5457825" cy="391477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908485" y="4438186"/>
            <a:ext cx="516147" cy="5328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24632" y="4704626"/>
            <a:ext cx="2154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有關係嗎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為何要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/255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ㄋ～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(C: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應該是要變黑白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38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121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 簡單紀錄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志瑄 陳</dc:creator>
  <cp:lastModifiedBy>志瑄 陳</cp:lastModifiedBy>
  <cp:revision>31</cp:revision>
  <dcterms:created xsi:type="dcterms:W3CDTF">2019-02-14T02:06:25Z</dcterms:created>
  <dcterms:modified xsi:type="dcterms:W3CDTF">2019-02-18T04:35:06Z</dcterms:modified>
</cp:coreProperties>
</file>