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7" autoAdjust="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D4E61-AF77-471A-9324-E39990141D93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C9603-7384-4CFE-A0D9-9090F0B6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Type:</a:t>
            </a:r>
            <a:r>
              <a:rPr lang="en-US" altLang="zh-CN" baseline="0" dirty="0" smtClean="0"/>
              <a:t> EA has been divided to five kinds: trend, grid, scalp, ANN. Sometimes a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en-US" altLang="zh-CN" baseline="0" dirty="0" smtClean="0"/>
              <a:t> EA must be the combination EA.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9603-7384-4CFE-A0D9-9090F0B6D1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Type:</a:t>
            </a:r>
            <a:r>
              <a:rPr lang="en-US" altLang="zh-CN" baseline="0" dirty="0" smtClean="0"/>
              <a:t> EA has been divided into four kinds: trend, grid, scalp, ANN. Sometimes a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en-US" altLang="zh-CN" baseline="0" dirty="0" smtClean="0"/>
              <a:t> EA must be a combination EA.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9603-7384-4CFE-A0D9-9090F0B6D1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Adaptive Grid Expert advisor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2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Description: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36174"/>
              </p:ext>
            </p:extLst>
          </p:nvPr>
        </p:nvGraphicFramePr>
        <p:xfrm>
          <a:off x="1187624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Platform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Period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MQL4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EURUSD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Grid EA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488540"/>
            <a:ext cx="20407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Indicator:</a:t>
            </a:r>
          </a:p>
          <a:p>
            <a:r>
              <a:rPr lang="en-US" altLang="zh-CN" sz="2800" dirty="0" smtClean="0">
                <a:latin typeface="+mj-lt"/>
              </a:rPr>
              <a:t>      1. MA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1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Description: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" y="908720"/>
            <a:ext cx="8424936" cy="351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70" y="4473636"/>
            <a:ext cx="913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周期</a:t>
            </a:r>
            <a:r>
              <a:rPr lang="en-US" altLang="zh-CN" dirty="0" smtClean="0"/>
              <a:t>MA</a:t>
            </a:r>
            <a:r>
              <a:rPr lang="zh-CN" altLang="en-US" dirty="0" smtClean="0"/>
              <a:t>为中线，上下各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点为网格范围，网格间隔为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首次下单时各下一个卖单和买单，不设定止损，止盈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当价格向上移动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点时，前面的买单会自动平单，盈利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点，这时在这个位置再下一个卖单和买单，同样不</a:t>
            </a:r>
            <a:r>
              <a:rPr lang="zh-CN" altLang="en-US" dirty="0"/>
              <a:t>设定止损，止盈</a:t>
            </a:r>
            <a:r>
              <a:rPr lang="en-US" altLang="zh-CN" dirty="0"/>
              <a:t>40</a:t>
            </a:r>
            <a:r>
              <a:rPr lang="zh-CN" altLang="en-US" dirty="0" smtClean="0"/>
              <a:t>点，这是手上就有了一个买单和两个卖单。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当价格向上再次移动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点时，同样下相反两单，这时我手上就有了一个卖单和三个卖单。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价格向下时同理。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价格在网格内反复波动，就会反复盈利。倘若价格在网格外便不进行任何交易。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Improvement:</a:t>
            </a:r>
            <a:endParaRPr lang="zh-CN" alt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" y="1078928"/>
            <a:ext cx="8424936" cy="351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70" y="4643844"/>
            <a:ext cx="913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与正常网格交易不同，这里为了防止爆仓进行了两点改进：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在网格最高处不下买单，只下卖单，在网格最低处直下买单，不下卖单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每天早上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分再次计算均线，倘若均线与前一日相比，增加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点，则网格整体向上移动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点，处在网格第二低位的卖单将会被平掉。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Improvement: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951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Strategy testing: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238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330</Words>
  <Application>Microsoft Office PowerPoint</Application>
  <PresentationFormat>全屏显示(4:3)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Description:</vt:lpstr>
      <vt:lpstr>Description:</vt:lpstr>
      <vt:lpstr>Improvement:</vt:lpstr>
      <vt:lpstr>Improvement:</vt:lpstr>
      <vt:lpstr>Strategy testing: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acerchen</dc:creator>
  <cp:lastModifiedBy>acerchen</cp:lastModifiedBy>
  <cp:revision>21</cp:revision>
  <dcterms:created xsi:type="dcterms:W3CDTF">2015-08-26T13:41:22Z</dcterms:created>
  <dcterms:modified xsi:type="dcterms:W3CDTF">2015-08-26T15:37:34Z</dcterms:modified>
</cp:coreProperties>
</file>