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637" autoAdjust="0"/>
  </p:normalViewPr>
  <p:slideViewPr>
    <p:cSldViewPr>
      <p:cViewPr varScale="1">
        <p:scale>
          <a:sx n="55" d="100"/>
          <a:sy n="55" d="100"/>
        </p:scale>
        <p:origin x="-17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D4E61-AF77-471A-9324-E39990141D93}" type="datetimeFigureOut">
              <a:rPr lang="zh-CN" altLang="en-US" smtClean="0"/>
              <a:t>2015/8/27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2C9603-7384-4CFE-A0D9-9090F0B6D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577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Type:</a:t>
            </a:r>
            <a:r>
              <a:rPr lang="en-US" altLang="zh-CN" baseline="0" dirty="0" smtClean="0"/>
              <a:t> EA has been divided to five kinds: trend, grid, scalp, ANN. Sometimes a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stable</a:t>
            </a:r>
            <a:r>
              <a:rPr lang="en-US" altLang="zh-CN" baseline="0" dirty="0" smtClean="0"/>
              <a:t> EA must be the combination EA.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C9603-7384-4CFE-A0D9-9090F0B6D15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17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Type:</a:t>
            </a:r>
            <a:r>
              <a:rPr lang="en-US" altLang="zh-CN" baseline="0" dirty="0" smtClean="0"/>
              <a:t> EA has been divided into four kinds: trend, grid, scalp, ANN. Sometimes a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stable</a:t>
            </a:r>
            <a:r>
              <a:rPr lang="en-US" altLang="zh-CN" baseline="0" dirty="0" smtClean="0"/>
              <a:t> EA must be a combination EA.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C9603-7384-4CFE-A0D9-9090F0B6D15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17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1628800"/>
            <a:ext cx="6400800" cy="1752600"/>
          </a:xfrm>
        </p:spPr>
        <p:txBody>
          <a:bodyPr/>
          <a:lstStyle/>
          <a:p>
            <a:r>
              <a:rPr lang="en-US" altLang="zh-CN" dirty="0" err="1" smtClean="0"/>
              <a:t>Heiken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Ashi</a:t>
            </a:r>
            <a:r>
              <a:rPr lang="en-US" altLang="zh-CN" dirty="0" smtClean="0"/>
              <a:t> Expert </a:t>
            </a:r>
            <a:r>
              <a:rPr lang="en-US" altLang="zh-CN" dirty="0" smtClean="0"/>
              <a:t>advisor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982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Description:</a:t>
            </a:r>
            <a:endParaRPr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919026"/>
              </p:ext>
            </p:extLst>
          </p:nvPr>
        </p:nvGraphicFramePr>
        <p:xfrm>
          <a:off x="1187624" y="134076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Platform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Language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Symbol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Period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Type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MT4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MQL4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EURUSD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Trend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EA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2488540"/>
            <a:ext cx="27363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+mj-lt"/>
              </a:rPr>
              <a:t>Indicator:</a:t>
            </a:r>
          </a:p>
          <a:p>
            <a:r>
              <a:rPr lang="en-US" altLang="zh-CN" sz="2800" dirty="0" smtClean="0">
                <a:latin typeface="+mj-lt"/>
              </a:rPr>
              <a:t>      1. </a:t>
            </a:r>
            <a:r>
              <a:rPr lang="en-US" altLang="zh-CN" sz="2800" dirty="0" err="1" smtClean="0">
                <a:latin typeface="+mj-lt"/>
              </a:rPr>
              <a:t>Heiken</a:t>
            </a:r>
            <a:r>
              <a:rPr lang="en-US" altLang="zh-CN" sz="2800" dirty="0" smtClean="0">
                <a:latin typeface="+mj-lt"/>
              </a:rPr>
              <a:t> </a:t>
            </a:r>
            <a:r>
              <a:rPr lang="en-US" altLang="zh-CN" sz="2800" dirty="0" err="1" smtClean="0">
                <a:latin typeface="+mj-lt"/>
              </a:rPr>
              <a:t>Ashi</a:t>
            </a:r>
            <a:endParaRPr lang="zh-CN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301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Description: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2170" y="4473636"/>
            <a:ext cx="91318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以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周期</a:t>
            </a:r>
            <a:r>
              <a:rPr lang="en-US" altLang="zh-CN" dirty="0" smtClean="0"/>
              <a:t>MA</a:t>
            </a:r>
            <a:r>
              <a:rPr lang="zh-CN" altLang="en-US" dirty="0" smtClean="0"/>
              <a:t>为中线，上下各</a:t>
            </a:r>
            <a:r>
              <a:rPr lang="en-US" altLang="zh-CN" dirty="0" smtClean="0"/>
              <a:t>200</a:t>
            </a:r>
            <a:r>
              <a:rPr lang="zh-CN" altLang="en-US" dirty="0" smtClean="0"/>
              <a:t>点为网格范围，网格间隔为</a:t>
            </a:r>
            <a:r>
              <a:rPr lang="en-US" altLang="zh-CN" dirty="0" smtClean="0"/>
              <a:t>40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首次下单时各下一个卖单和买单，不设定止损，止盈</a:t>
            </a:r>
            <a:r>
              <a:rPr lang="en-US" altLang="zh-CN" dirty="0" smtClean="0"/>
              <a:t>40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marL="342900" indent="-342900">
              <a:buFontTx/>
              <a:buAutoNum type="arabicPeriod"/>
            </a:pPr>
            <a:r>
              <a:rPr lang="zh-CN" altLang="en-US" dirty="0" smtClean="0"/>
              <a:t>当价格向上移动</a:t>
            </a:r>
            <a:r>
              <a:rPr lang="en-US" altLang="zh-CN" dirty="0" smtClean="0"/>
              <a:t>40</a:t>
            </a:r>
            <a:r>
              <a:rPr lang="zh-CN" altLang="en-US" dirty="0" smtClean="0"/>
              <a:t>点时，前面的买单会自动平单，盈利</a:t>
            </a:r>
            <a:r>
              <a:rPr lang="en-US" altLang="zh-CN" dirty="0" smtClean="0"/>
              <a:t>40</a:t>
            </a:r>
            <a:r>
              <a:rPr lang="zh-CN" altLang="en-US" dirty="0" smtClean="0"/>
              <a:t>点，这时在这个位置再下一个卖单和买单，同样不</a:t>
            </a:r>
            <a:r>
              <a:rPr lang="zh-CN" altLang="en-US" dirty="0"/>
              <a:t>设定止损，止盈</a:t>
            </a:r>
            <a:r>
              <a:rPr lang="en-US" altLang="zh-CN" dirty="0"/>
              <a:t>40</a:t>
            </a:r>
            <a:r>
              <a:rPr lang="zh-CN" altLang="en-US" dirty="0" smtClean="0"/>
              <a:t>点，这是手上就有了一个买单和两个卖单。</a:t>
            </a:r>
            <a:endParaRPr lang="en-US" altLang="zh-CN" dirty="0" smtClean="0"/>
          </a:p>
          <a:p>
            <a:pPr marL="342900" indent="-342900">
              <a:buFontTx/>
              <a:buAutoNum type="arabicPeriod"/>
            </a:pPr>
            <a:r>
              <a:rPr lang="zh-CN" altLang="en-US" dirty="0" smtClean="0"/>
              <a:t>当价格向上再次移动</a:t>
            </a:r>
            <a:r>
              <a:rPr lang="en-US" altLang="zh-CN" dirty="0" smtClean="0"/>
              <a:t>40</a:t>
            </a:r>
            <a:r>
              <a:rPr lang="zh-CN" altLang="en-US" dirty="0" smtClean="0"/>
              <a:t>点时，同样下相反两单，这时我手上就有了一个卖单和三个卖单。</a:t>
            </a:r>
            <a:endParaRPr lang="en-US" altLang="zh-CN" dirty="0" smtClean="0"/>
          </a:p>
          <a:p>
            <a:pPr marL="342900" indent="-342900">
              <a:buFontTx/>
              <a:buAutoNum type="arabicPeriod"/>
            </a:pPr>
            <a:r>
              <a:rPr lang="zh-CN" altLang="en-US" dirty="0" smtClean="0"/>
              <a:t>价格向下时同理。</a:t>
            </a:r>
            <a:endParaRPr lang="en-US" altLang="zh-CN" dirty="0" smtClean="0"/>
          </a:p>
          <a:p>
            <a:pPr marL="342900" indent="-342900">
              <a:buFontTx/>
              <a:buAutoNum type="arabicPeriod"/>
            </a:pPr>
            <a:r>
              <a:rPr lang="zh-CN" altLang="en-US" dirty="0" smtClean="0"/>
              <a:t>价格在网格内反复波动，就会反复盈利。倘若价格在网格外便不进行任何交易。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40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Improvement:</a:t>
            </a:r>
            <a:endParaRPr lang="zh-CN" altLang="en-US" sz="28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91" y="1078928"/>
            <a:ext cx="8424936" cy="3512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170" y="4643844"/>
            <a:ext cx="9131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与正常网格交易不同，这里为了防止爆仓进行了两点改进：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在网格最高处不下买单，只下卖单，在网格最低处直下买单，不下卖单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每天早上</a:t>
            </a:r>
            <a:r>
              <a:rPr lang="en-US" altLang="zh-CN" dirty="0" smtClean="0"/>
              <a:t>0</a:t>
            </a:r>
            <a:r>
              <a:rPr lang="zh-CN" altLang="en-US" dirty="0" smtClean="0"/>
              <a:t>点</a:t>
            </a:r>
            <a:r>
              <a:rPr lang="en-US" altLang="zh-CN" dirty="0" smtClean="0"/>
              <a:t>0</a:t>
            </a:r>
            <a:r>
              <a:rPr lang="zh-CN" altLang="en-US" dirty="0" smtClean="0"/>
              <a:t>分再次计算均线，倘若均线与前一日相比，增加</a:t>
            </a:r>
            <a:r>
              <a:rPr lang="en-US" altLang="zh-CN" dirty="0" smtClean="0"/>
              <a:t>40</a:t>
            </a:r>
            <a:r>
              <a:rPr lang="zh-CN" altLang="en-US" dirty="0" smtClean="0"/>
              <a:t>点，则网格整体向上移动</a:t>
            </a:r>
            <a:r>
              <a:rPr lang="en-US" altLang="zh-CN" dirty="0" smtClean="0"/>
              <a:t>40</a:t>
            </a:r>
            <a:r>
              <a:rPr lang="zh-CN" altLang="en-US" dirty="0" smtClean="0"/>
              <a:t>点，处在网格第二低位的卖单将会被平掉。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490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Improvement: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59519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Strategy testing: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2380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333</Words>
  <Application>Microsoft Office PowerPoint</Application>
  <PresentationFormat>全屏显示(4:3)</PresentationFormat>
  <Paragraphs>31</Paragraphs>
  <Slides>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Description:</vt:lpstr>
      <vt:lpstr>Description:</vt:lpstr>
      <vt:lpstr>Improvement:</vt:lpstr>
      <vt:lpstr>Improvement:</vt:lpstr>
      <vt:lpstr>Strategy testing: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acerchen</dc:creator>
  <cp:lastModifiedBy>acerchen</cp:lastModifiedBy>
  <cp:revision>25</cp:revision>
  <dcterms:created xsi:type="dcterms:W3CDTF">2015-08-26T13:41:22Z</dcterms:created>
  <dcterms:modified xsi:type="dcterms:W3CDTF">2015-08-27T15:14:37Z</dcterms:modified>
</cp:coreProperties>
</file>