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09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da Kazunori" userId="a26362030706129a" providerId="LiveId" clId="{57386EF7-3DF8-45E4-B0FE-936DCB5B19A7}"/>
    <pc:docChg chg="undo custSel addSld modSld">
      <pc:chgData name="Yoshida Kazunori" userId="a26362030706129a" providerId="LiveId" clId="{57386EF7-3DF8-45E4-B0FE-936DCB5B19A7}" dt="2021-09-02T03:35:59.807" v="235" actId="6549"/>
      <pc:docMkLst>
        <pc:docMk/>
      </pc:docMkLst>
      <pc:sldChg chg="modSp mod">
        <pc:chgData name="Yoshida Kazunori" userId="a26362030706129a" providerId="LiveId" clId="{57386EF7-3DF8-45E4-B0FE-936DCB5B19A7}" dt="2021-09-02T03:35:47.068" v="216" actId="21"/>
        <pc:sldMkLst>
          <pc:docMk/>
          <pc:sldMk cId="3579806320" sldId="258"/>
        </pc:sldMkLst>
        <pc:spChg chg="mod">
          <ac:chgData name="Yoshida Kazunori" userId="a26362030706129a" providerId="LiveId" clId="{57386EF7-3DF8-45E4-B0FE-936DCB5B19A7}" dt="2021-09-02T03:35:47.068" v="216" actId="21"/>
          <ac:spMkLst>
            <pc:docMk/>
            <pc:sldMk cId="3579806320" sldId="258"/>
            <ac:spMk id="2" creationId="{47057E15-AD82-4B0F-B723-4506D30C3410}"/>
          </ac:spMkLst>
        </pc:spChg>
      </pc:sldChg>
      <pc:sldChg chg="modSp new mod">
        <pc:chgData name="Yoshida Kazunori" userId="a26362030706129a" providerId="LiveId" clId="{57386EF7-3DF8-45E4-B0FE-936DCB5B19A7}" dt="2021-09-02T03:35:59.807" v="235" actId="6549"/>
        <pc:sldMkLst>
          <pc:docMk/>
          <pc:sldMk cId="3838386800" sldId="259"/>
        </pc:sldMkLst>
        <pc:spChg chg="mod">
          <ac:chgData name="Yoshida Kazunori" userId="a26362030706129a" providerId="LiveId" clId="{57386EF7-3DF8-45E4-B0FE-936DCB5B19A7}" dt="2021-09-02T03:35:59.807" v="235" actId="6549"/>
          <ac:spMkLst>
            <pc:docMk/>
            <pc:sldMk cId="3838386800" sldId="259"/>
            <ac:spMk id="2" creationId="{8C6A1AA8-A347-4F21-912D-4CB0462304C0}"/>
          </ac:spMkLst>
        </pc:spChg>
        <pc:spChg chg="mod">
          <ac:chgData name="Yoshida Kazunori" userId="a26362030706129a" providerId="LiveId" clId="{57386EF7-3DF8-45E4-B0FE-936DCB5B19A7}" dt="2021-09-02T03:35:51.288" v="227" actId="20577"/>
          <ac:spMkLst>
            <pc:docMk/>
            <pc:sldMk cId="3838386800" sldId="259"/>
            <ac:spMk id="3" creationId="{280F0FD5-B9E5-4995-9D71-2C7062D9BE13}"/>
          </ac:spMkLst>
        </pc:spChg>
      </pc:sldChg>
    </pc:docChg>
  </pc:docChgLst>
  <pc:docChgLst>
    <pc:chgData name="Kazunori" userId="a26362030706129a" providerId="LiveId" clId="{2D3FDE12-E4AE-482E-8365-3526F09DCBCD}"/>
    <pc:docChg chg="undo custSel addSld modSld modMainMaster">
      <pc:chgData name="Kazunori" userId="a26362030706129a" providerId="LiveId" clId="{2D3FDE12-E4AE-482E-8365-3526F09DCBCD}" dt="2021-06-11T06:04:10.516" v="2131" actId="732"/>
      <pc:docMkLst>
        <pc:docMk/>
      </pc:docMkLst>
      <pc:sldChg chg="addSp delSp modSp new mod modClrScheme chgLayout">
        <pc:chgData name="Kazunori" userId="a26362030706129a" providerId="LiveId" clId="{2D3FDE12-E4AE-482E-8365-3526F09DCBCD}" dt="2021-06-11T06:02:46.675" v="2095" actId="1076"/>
        <pc:sldMkLst>
          <pc:docMk/>
          <pc:sldMk cId="2229760891" sldId="256"/>
        </pc:sldMkLst>
        <pc:spChg chg="del mod ord">
          <ac:chgData name="Kazunori" userId="a26362030706129a" providerId="LiveId" clId="{2D3FDE12-E4AE-482E-8365-3526F09DCBCD}" dt="2021-06-09T00:54:44.453" v="3" actId="700"/>
          <ac:spMkLst>
            <pc:docMk/>
            <pc:sldMk cId="2229760891" sldId="256"/>
            <ac:spMk id="2" creationId="{81C446CB-219B-4F74-9209-70F715BBBA3C}"/>
          </ac:spMkLst>
        </pc:spChg>
        <pc:spChg chg="del mod ord">
          <ac:chgData name="Kazunori" userId="a26362030706129a" providerId="LiveId" clId="{2D3FDE12-E4AE-482E-8365-3526F09DCBCD}" dt="2021-06-09T00:54:44.453" v="3" actId="700"/>
          <ac:spMkLst>
            <pc:docMk/>
            <pc:sldMk cId="2229760891" sldId="256"/>
            <ac:spMk id="3" creationId="{2A8DFEA4-034A-44F9-8C24-95E8292D5DD8}"/>
          </ac:spMkLst>
        </pc:spChg>
        <pc:spChg chg="add mod ord">
          <ac:chgData name="Kazunori" userId="a26362030706129a" providerId="LiveId" clId="{2D3FDE12-E4AE-482E-8365-3526F09DCBCD}" dt="2021-06-09T00:58:26.131" v="462" actId="20577"/>
          <ac:spMkLst>
            <pc:docMk/>
            <pc:sldMk cId="2229760891" sldId="256"/>
            <ac:spMk id="4" creationId="{91ADE604-003B-402D-BC48-4C68FAB9E745}"/>
          </ac:spMkLst>
        </pc:spChg>
        <pc:spChg chg="add mod ord">
          <ac:chgData name="Kazunori" userId="a26362030706129a" providerId="LiveId" clId="{2D3FDE12-E4AE-482E-8365-3526F09DCBCD}" dt="2021-06-11T05:51:10.210" v="1348" actId="20577"/>
          <ac:spMkLst>
            <pc:docMk/>
            <pc:sldMk cId="2229760891" sldId="256"/>
            <ac:spMk id="5" creationId="{57B5032F-DA76-43EF-BECE-2C6E32B1C678}"/>
          </ac:spMkLst>
        </pc:spChg>
        <pc:picChg chg="add mod">
          <ac:chgData name="Kazunori" userId="a26362030706129a" providerId="LiveId" clId="{2D3FDE12-E4AE-482E-8365-3526F09DCBCD}" dt="2021-06-11T06:02:46.675" v="2095" actId="1076"/>
          <ac:picMkLst>
            <pc:docMk/>
            <pc:sldMk cId="2229760891" sldId="256"/>
            <ac:picMk id="1026" creationId="{A6F60B26-ABD8-4C23-9ADA-13B4AC1A8087}"/>
          </ac:picMkLst>
        </pc:picChg>
        <pc:picChg chg="add del mod">
          <ac:chgData name="Kazunori" userId="a26362030706129a" providerId="LiveId" clId="{2D3FDE12-E4AE-482E-8365-3526F09DCBCD}" dt="2021-06-09T00:58:39.580" v="468" actId="21"/>
          <ac:picMkLst>
            <pc:docMk/>
            <pc:sldMk cId="2229760891" sldId="256"/>
            <ac:picMk id="1027" creationId="{C30CFFBF-B1FF-4102-A52C-4DF5C1F622FF}"/>
          </ac:picMkLst>
        </pc:picChg>
        <pc:picChg chg="add del mod">
          <ac:chgData name="Kazunori" userId="a26362030706129a" providerId="LiveId" clId="{2D3FDE12-E4AE-482E-8365-3526F09DCBCD}" dt="2021-06-09T00:58:39.580" v="468" actId="21"/>
          <ac:picMkLst>
            <pc:docMk/>
            <pc:sldMk cId="2229760891" sldId="256"/>
            <ac:picMk id="1028" creationId="{992F2858-4E73-4287-86F9-9A12E475F589}"/>
          </ac:picMkLst>
        </pc:picChg>
      </pc:sldChg>
      <pc:sldChg chg="addSp delSp modSp new mod">
        <pc:chgData name="Kazunori" userId="a26362030706129a" providerId="LiveId" clId="{2D3FDE12-E4AE-482E-8365-3526F09DCBCD}" dt="2021-06-11T06:04:10.516" v="2131" actId="732"/>
        <pc:sldMkLst>
          <pc:docMk/>
          <pc:sldMk cId="2301199034" sldId="257"/>
        </pc:sldMkLst>
        <pc:spChg chg="mod">
          <ac:chgData name="Kazunori" userId="a26362030706129a" providerId="LiveId" clId="{2D3FDE12-E4AE-482E-8365-3526F09DCBCD}" dt="2021-06-11T05:59:17.939" v="2083" actId="20577"/>
          <ac:spMkLst>
            <pc:docMk/>
            <pc:sldMk cId="2301199034" sldId="257"/>
            <ac:spMk id="2" creationId="{3002C781-5AFD-4529-8481-04C570BFCB92}"/>
          </ac:spMkLst>
        </pc:spChg>
        <pc:spChg chg="mod">
          <ac:chgData name="Kazunori" userId="a26362030706129a" providerId="LiveId" clId="{2D3FDE12-E4AE-482E-8365-3526F09DCBCD}" dt="2021-06-09T00:59:38.405" v="784" actId="20577"/>
          <ac:spMkLst>
            <pc:docMk/>
            <pc:sldMk cId="2301199034" sldId="257"/>
            <ac:spMk id="3" creationId="{C1A91B77-0635-4DD8-B2CE-454EC22E4646}"/>
          </ac:spMkLst>
        </pc:spChg>
        <pc:spChg chg="add del">
          <ac:chgData name="Kazunori" userId="a26362030706129a" providerId="LiveId" clId="{2D3FDE12-E4AE-482E-8365-3526F09DCBCD}" dt="2021-06-09T00:58:35.684" v="466" actId="22"/>
          <ac:spMkLst>
            <pc:docMk/>
            <pc:sldMk cId="2301199034" sldId="257"/>
            <ac:spMk id="5" creationId="{508457F4-8E0B-422A-9BA1-88EB398AB490}"/>
          </ac:spMkLst>
        </pc:spChg>
        <pc:picChg chg="add del mod">
          <ac:chgData name="Kazunori" userId="a26362030706129a" providerId="LiveId" clId="{2D3FDE12-E4AE-482E-8365-3526F09DCBCD}" dt="2021-06-09T01:01:59.561" v="829" actId="478"/>
          <ac:picMkLst>
            <pc:docMk/>
            <pc:sldMk cId="2301199034" sldId="257"/>
            <ac:picMk id="6" creationId="{2F25F3EA-3F30-421A-B7AC-51BFC5BCB7F5}"/>
          </ac:picMkLst>
        </pc:picChg>
        <pc:picChg chg="add del mod">
          <ac:chgData name="Kazunori" userId="a26362030706129a" providerId="LiveId" clId="{2D3FDE12-E4AE-482E-8365-3526F09DCBCD}" dt="2021-06-09T01:01:58.001" v="828" actId="478"/>
          <ac:picMkLst>
            <pc:docMk/>
            <pc:sldMk cId="2301199034" sldId="257"/>
            <ac:picMk id="7" creationId="{875B5F6B-8382-4B62-8B55-38AC3ED48952}"/>
          </ac:picMkLst>
        </pc:picChg>
        <pc:picChg chg="add mod">
          <ac:chgData name="Kazunori" userId="a26362030706129a" providerId="LiveId" clId="{2D3FDE12-E4AE-482E-8365-3526F09DCBCD}" dt="2021-06-09T01:00:41.828" v="810" actId="571"/>
          <ac:picMkLst>
            <pc:docMk/>
            <pc:sldMk cId="2301199034" sldId="257"/>
            <ac:picMk id="8" creationId="{7084A81E-ABD5-49B7-9AE3-92ABFAE0EB61}"/>
          </ac:picMkLst>
        </pc:picChg>
        <pc:picChg chg="add mod modCrop">
          <ac:chgData name="Kazunori" userId="a26362030706129a" providerId="LiveId" clId="{2D3FDE12-E4AE-482E-8365-3526F09DCBCD}" dt="2021-06-11T06:04:10.516" v="2131" actId="732"/>
          <ac:picMkLst>
            <pc:docMk/>
            <pc:sldMk cId="2301199034" sldId="257"/>
            <ac:picMk id="10" creationId="{636EA2D1-5689-425A-9658-816473631119}"/>
          </ac:picMkLst>
        </pc:picChg>
        <pc:picChg chg="add mod modCrop">
          <ac:chgData name="Kazunori" userId="a26362030706129a" providerId="LiveId" clId="{2D3FDE12-E4AE-482E-8365-3526F09DCBCD}" dt="2021-06-11T05:59:09.499" v="2082" actId="1076"/>
          <ac:picMkLst>
            <pc:docMk/>
            <pc:sldMk cId="2301199034" sldId="257"/>
            <ac:picMk id="12" creationId="{9D1B7C41-700F-4CD0-94F1-E0970732558A}"/>
          </ac:picMkLst>
        </pc:picChg>
      </pc:sldChg>
      <pc:sldChg chg="modSp new mod">
        <pc:chgData name="Kazunori" userId="a26362030706129a" providerId="LiveId" clId="{2D3FDE12-E4AE-482E-8365-3526F09DCBCD}" dt="2021-06-11T05:54:39.978" v="1818" actId="20577"/>
        <pc:sldMkLst>
          <pc:docMk/>
          <pc:sldMk cId="3579806320" sldId="258"/>
        </pc:sldMkLst>
        <pc:spChg chg="mod">
          <ac:chgData name="Kazunori" userId="a26362030706129a" providerId="LiveId" clId="{2D3FDE12-E4AE-482E-8365-3526F09DCBCD}" dt="2021-06-11T05:54:39.978" v="1818" actId="20577"/>
          <ac:spMkLst>
            <pc:docMk/>
            <pc:sldMk cId="3579806320" sldId="258"/>
            <ac:spMk id="2" creationId="{47057E15-AD82-4B0F-B723-4506D30C3410}"/>
          </ac:spMkLst>
        </pc:spChg>
        <pc:spChg chg="mod">
          <ac:chgData name="Kazunori" userId="a26362030706129a" providerId="LiveId" clId="{2D3FDE12-E4AE-482E-8365-3526F09DCBCD}" dt="2021-06-11T05:50:06.598" v="1114" actId="20577"/>
          <ac:spMkLst>
            <pc:docMk/>
            <pc:sldMk cId="3579806320" sldId="258"/>
            <ac:spMk id="3" creationId="{80CF5FAC-21B1-486B-837B-E3CF0E8616A6}"/>
          </ac:spMkLst>
        </pc:spChg>
      </pc:sldChg>
      <pc:sldMasterChg chg="modSp modSldLayout">
        <pc:chgData name="Kazunori" userId="a26362030706129a" providerId="LiveId" clId="{2D3FDE12-E4AE-482E-8365-3526F09DCBCD}" dt="2021-06-09T00:54:34.719" v="1"/>
        <pc:sldMasterMkLst>
          <pc:docMk/>
          <pc:sldMasterMk cId="1053993817" sldId="2147483648"/>
        </pc:sldMasterMkLst>
        <pc:spChg chg="mod">
          <ac:chgData name="Kazunori" userId="a26362030706129a" providerId="LiveId" clId="{2D3FDE12-E4AE-482E-8365-3526F09DCBCD}" dt="2021-06-09T00:54:34.719" v="1"/>
          <ac:spMkLst>
            <pc:docMk/>
            <pc:sldMasterMk cId="1053993817" sldId="2147483648"/>
            <ac:spMk id="2" creationId="{8C9444AC-C1C2-4554-95D5-55A967C85CFF}"/>
          </ac:spMkLst>
        </pc:spChg>
        <pc:spChg chg="mod">
          <ac:chgData name="Kazunori" userId="a26362030706129a" providerId="LiveId" clId="{2D3FDE12-E4AE-482E-8365-3526F09DCBCD}" dt="2021-06-09T00:54:34.719" v="1"/>
          <ac:spMkLst>
            <pc:docMk/>
            <pc:sldMasterMk cId="1053993817" sldId="2147483648"/>
            <ac:spMk id="3" creationId="{F73FD563-FEE0-4F67-A093-6294B606CFE1}"/>
          </ac:spMkLst>
        </pc:spChg>
        <pc:spChg chg="mod">
          <ac:chgData name="Kazunori" userId="a26362030706129a" providerId="LiveId" clId="{2D3FDE12-E4AE-482E-8365-3526F09DCBCD}" dt="2021-06-09T00:54:34.719" v="1"/>
          <ac:spMkLst>
            <pc:docMk/>
            <pc:sldMasterMk cId="1053993817" sldId="2147483648"/>
            <ac:spMk id="4" creationId="{238A2909-D3E2-41B6-94DC-10757813D0B5}"/>
          </ac:spMkLst>
        </pc:spChg>
        <pc:spChg chg="mod">
          <ac:chgData name="Kazunori" userId="a26362030706129a" providerId="LiveId" clId="{2D3FDE12-E4AE-482E-8365-3526F09DCBCD}" dt="2021-06-09T00:54:34.719" v="1"/>
          <ac:spMkLst>
            <pc:docMk/>
            <pc:sldMasterMk cId="1053993817" sldId="2147483648"/>
            <ac:spMk id="5" creationId="{4C5BFCD3-2066-4FB6-9FD6-E2A001A38A45}"/>
          </ac:spMkLst>
        </pc:spChg>
        <pc:spChg chg="mod">
          <ac:chgData name="Kazunori" userId="a26362030706129a" providerId="LiveId" clId="{2D3FDE12-E4AE-482E-8365-3526F09DCBCD}" dt="2021-06-09T00:54:34.719" v="1"/>
          <ac:spMkLst>
            <pc:docMk/>
            <pc:sldMasterMk cId="1053993817" sldId="2147483648"/>
            <ac:spMk id="6" creationId="{C253CD5F-2C3E-42FF-B0D7-7F0449B5FA62}"/>
          </ac:spMkLst>
        </pc:spChg>
        <pc:sldLayoutChg chg="modSp">
          <pc:chgData name="Kazunori" userId="a26362030706129a" providerId="LiveId" clId="{2D3FDE12-E4AE-482E-8365-3526F09DCBCD}" dt="2021-06-09T00:54:34.719" v="1"/>
          <pc:sldLayoutMkLst>
            <pc:docMk/>
            <pc:sldMasterMk cId="1053993817" sldId="2147483648"/>
            <pc:sldLayoutMk cId="1290844842" sldId="2147483649"/>
          </pc:sldLayoutMkLst>
          <pc:spChg chg="mod">
            <ac:chgData name="Kazunori" userId="a26362030706129a" providerId="LiveId" clId="{2D3FDE12-E4AE-482E-8365-3526F09DCBCD}" dt="2021-06-09T00:54:34.719" v="1"/>
            <ac:spMkLst>
              <pc:docMk/>
              <pc:sldMasterMk cId="1053993817" sldId="2147483648"/>
              <pc:sldLayoutMk cId="1290844842" sldId="2147483649"/>
              <ac:spMk id="2" creationId="{09C84CF0-36AF-4B0B-9F53-43369AA2FC50}"/>
            </ac:spMkLst>
          </pc:spChg>
          <pc:spChg chg="mod">
            <ac:chgData name="Kazunori" userId="a26362030706129a" providerId="LiveId" clId="{2D3FDE12-E4AE-482E-8365-3526F09DCBCD}" dt="2021-06-09T00:54:34.719" v="1"/>
            <ac:spMkLst>
              <pc:docMk/>
              <pc:sldMasterMk cId="1053993817" sldId="2147483648"/>
              <pc:sldLayoutMk cId="1290844842" sldId="2147483649"/>
              <ac:spMk id="3" creationId="{15653C34-5E44-457A-BA8B-12D5BC82FD2F}"/>
            </ac:spMkLst>
          </pc:spChg>
        </pc:sldLayoutChg>
        <pc:sldLayoutChg chg="modSp">
          <pc:chgData name="Kazunori" userId="a26362030706129a" providerId="LiveId" clId="{2D3FDE12-E4AE-482E-8365-3526F09DCBCD}" dt="2021-06-09T00:54:34.719" v="1"/>
          <pc:sldLayoutMkLst>
            <pc:docMk/>
            <pc:sldMasterMk cId="1053993817" sldId="2147483648"/>
            <pc:sldLayoutMk cId="568050117" sldId="2147483651"/>
          </pc:sldLayoutMkLst>
          <pc:spChg chg="mod">
            <ac:chgData name="Kazunori" userId="a26362030706129a" providerId="LiveId" clId="{2D3FDE12-E4AE-482E-8365-3526F09DCBCD}" dt="2021-06-09T00:54:34.719" v="1"/>
            <ac:spMkLst>
              <pc:docMk/>
              <pc:sldMasterMk cId="1053993817" sldId="2147483648"/>
              <pc:sldLayoutMk cId="568050117" sldId="2147483651"/>
              <ac:spMk id="2" creationId="{487ED382-AF71-4FDE-A6D6-4E9D39C58BC2}"/>
            </ac:spMkLst>
          </pc:spChg>
          <pc:spChg chg="mod">
            <ac:chgData name="Kazunori" userId="a26362030706129a" providerId="LiveId" clId="{2D3FDE12-E4AE-482E-8365-3526F09DCBCD}" dt="2021-06-09T00:54:34.719" v="1"/>
            <ac:spMkLst>
              <pc:docMk/>
              <pc:sldMasterMk cId="1053993817" sldId="2147483648"/>
              <pc:sldLayoutMk cId="568050117" sldId="2147483651"/>
              <ac:spMk id="3" creationId="{82F9EA76-659A-462D-A4D7-1CF9C64D3AE0}"/>
            </ac:spMkLst>
          </pc:spChg>
        </pc:sldLayoutChg>
        <pc:sldLayoutChg chg="modSp">
          <pc:chgData name="Kazunori" userId="a26362030706129a" providerId="LiveId" clId="{2D3FDE12-E4AE-482E-8365-3526F09DCBCD}" dt="2021-06-09T00:54:34.719" v="1"/>
          <pc:sldLayoutMkLst>
            <pc:docMk/>
            <pc:sldMasterMk cId="1053993817" sldId="2147483648"/>
            <pc:sldLayoutMk cId="3345922465" sldId="2147483652"/>
          </pc:sldLayoutMkLst>
          <pc:spChg chg="mod">
            <ac:chgData name="Kazunori" userId="a26362030706129a" providerId="LiveId" clId="{2D3FDE12-E4AE-482E-8365-3526F09DCBCD}" dt="2021-06-09T00:54:34.719" v="1"/>
            <ac:spMkLst>
              <pc:docMk/>
              <pc:sldMasterMk cId="1053993817" sldId="2147483648"/>
              <pc:sldLayoutMk cId="3345922465" sldId="2147483652"/>
              <ac:spMk id="3" creationId="{AEB68D38-CCD1-4995-9B83-EB37337DB307}"/>
            </ac:spMkLst>
          </pc:spChg>
          <pc:spChg chg="mod">
            <ac:chgData name="Kazunori" userId="a26362030706129a" providerId="LiveId" clId="{2D3FDE12-E4AE-482E-8365-3526F09DCBCD}" dt="2021-06-09T00:54:34.719" v="1"/>
            <ac:spMkLst>
              <pc:docMk/>
              <pc:sldMasterMk cId="1053993817" sldId="2147483648"/>
              <pc:sldLayoutMk cId="3345922465" sldId="2147483652"/>
              <ac:spMk id="4" creationId="{B985DAAB-0A33-48CF-ACAB-169F9EB78868}"/>
            </ac:spMkLst>
          </pc:spChg>
        </pc:sldLayoutChg>
        <pc:sldLayoutChg chg="modSp">
          <pc:chgData name="Kazunori" userId="a26362030706129a" providerId="LiveId" clId="{2D3FDE12-E4AE-482E-8365-3526F09DCBCD}" dt="2021-06-09T00:54:34.719" v="1"/>
          <pc:sldLayoutMkLst>
            <pc:docMk/>
            <pc:sldMasterMk cId="1053993817" sldId="2147483648"/>
            <pc:sldLayoutMk cId="1111189323" sldId="2147483653"/>
          </pc:sldLayoutMkLst>
          <pc:spChg chg="mod">
            <ac:chgData name="Kazunori" userId="a26362030706129a" providerId="LiveId" clId="{2D3FDE12-E4AE-482E-8365-3526F09DCBCD}" dt="2021-06-09T00:54:34.719" v="1"/>
            <ac:spMkLst>
              <pc:docMk/>
              <pc:sldMasterMk cId="1053993817" sldId="2147483648"/>
              <pc:sldLayoutMk cId="1111189323" sldId="2147483653"/>
              <ac:spMk id="2" creationId="{35E9BE6D-F00B-49B8-82F6-DD750FEDB6D4}"/>
            </ac:spMkLst>
          </pc:spChg>
          <pc:spChg chg="mod">
            <ac:chgData name="Kazunori" userId="a26362030706129a" providerId="LiveId" clId="{2D3FDE12-E4AE-482E-8365-3526F09DCBCD}" dt="2021-06-09T00:54:34.719" v="1"/>
            <ac:spMkLst>
              <pc:docMk/>
              <pc:sldMasterMk cId="1053993817" sldId="2147483648"/>
              <pc:sldLayoutMk cId="1111189323" sldId="2147483653"/>
              <ac:spMk id="3" creationId="{69DEBD49-BAA5-48CB-8DF8-7BC8C49D8978}"/>
            </ac:spMkLst>
          </pc:spChg>
          <pc:spChg chg="mod">
            <ac:chgData name="Kazunori" userId="a26362030706129a" providerId="LiveId" clId="{2D3FDE12-E4AE-482E-8365-3526F09DCBCD}" dt="2021-06-09T00:54:34.719" v="1"/>
            <ac:spMkLst>
              <pc:docMk/>
              <pc:sldMasterMk cId="1053993817" sldId="2147483648"/>
              <pc:sldLayoutMk cId="1111189323" sldId="2147483653"/>
              <ac:spMk id="4" creationId="{F89CC459-08D0-4213-820C-9AF43F40E8F8}"/>
            </ac:spMkLst>
          </pc:spChg>
          <pc:spChg chg="mod">
            <ac:chgData name="Kazunori" userId="a26362030706129a" providerId="LiveId" clId="{2D3FDE12-E4AE-482E-8365-3526F09DCBCD}" dt="2021-06-09T00:54:34.719" v="1"/>
            <ac:spMkLst>
              <pc:docMk/>
              <pc:sldMasterMk cId="1053993817" sldId="2147483648"/>
              <pc:sldLayoutMk cId="1111189323" sldId="2147483653"/>
              <ac:spMk id="5" creationId="{54C15C3E-4143-433D-87C0-E348B055A4ED}"/>
            </ac:spMkLst>
          </pc:spChg>
          <pc:spChg chg="mod">
            <ac:chgData name="Kazunori" userId="a26362030706129a" providerId="LiveId" clId="{2D3FDE12-E4AE-482E-8365-3526F09DCBCD}" dt="2021-06-09T00:54:34.719" v="1"/>
            <ac:spMkLst>
              <pc:docMk/>
              <pc:sldMasterMk cId="1053993817" sldId="2147483648"/>
              <pc:sldLayoutMk cId="1111189323" sldId="2147483653"/>
              <ac:spMk id="6" creationId="{8E85966A-C459-444E-A159-CD9BE8D56F42}"/>
            </ac:spMkLst>
          </pc:spChg>
        </pc:sldLayoutChg>
        <pc:sldLayoutChg chg="modSp">
          <pc:chgData name="Kazunori" userId="a26362030706129a" providerId="LiveId" clId="{2D3FDE12-E4AE-482E-8365-3526F09DCBCD}" dt="2021-06-09T00:54:34.719" v="1"/>
          <pc:sldLayoutMkLst>
            <pc:docMk/>
            <pc:sldMasterMk cId="1053993817" sldId="2147483648"/>
            <pc:sldLayoutMk cId="3876587492" sldId="2147483656"/>
          </pc:sldLayoutMkLst>
          <pc:spChg chg="mod">
            <ac:chgData name="Kazunori" userId="a26362030706129a" providerId="LiveId" clId="{2D3FDE12-E4AE-482E-8365-3526F09DCBCD}" dt="2021-06-09T00:54:34.719" v="1"/>
            <ac:spMkLst>
              <pc:docMk/>
              <pc:sldMasterMk cId="1053993817" sldId="2147483648"/>
              <pc:sldLayoutMk cId="3876587492" sldId="2147483656"/>
              <ac:spMk id="2" creationId="{5F76DA48-FADF-4452-B422-4BDAC701F26A}"/>
            </ac:spMkLst>
          </pc:spChg>
          <pc:spChg chg="mod">
            <ac:chgData name="Kazunori" userId="a26362030706129a" providerId="LiveId" clId="{2D3FDE12-E4AE-482E-8365-3526F09DCBCD}" dt="2021-06-09T00:54:34.719" v="1"/>
            <ac:spMkLst>
              <pc:docMk/>
              <pc:sldMasterMk cId="1053993817" sldId="2147483648"/>
              <pc:sldLayoutMk cId="3876587492" sldId="2147483656"/>
              <ac:spMk id="3" creationId="{9BF7D418-2D10-4645-AAB3-C3E11D5A6528}"/>
            </ac:spMkLst>
          </pc:spChg>
          <pc:spChg chg="mod">
            <ac:chgData name="Kazunori" userId="a26362030706129a" providerId="LiveId" clId="{2D3FDE12-E4AE-482E-8365-3526F09DCBCD}" dt="2021-06-09T00:54:34.719" v="1"/>
            <ac:spMkLst>
              <pc:docMk/>
              <pc:sldMasterMk cId="1053993817" sldId="2147483648"/>
              <pc:sldLayoutMk cId="3876587492" sldId="2147483656"/>
              <ac:spMk id="4" creationId="{70DB5C16-6E7D-4E83-8311-5AA8AAF63D5E}"/>
            </ac:spMkLst>
          </pc:spChg>
        </pc:sldLayoutChg>
        <pc:sldLayoutChg chg="modSp">
          <pc:chgData name="Kazunori" userId="a26362030706129a" providerId="LiveId" clId="{2D3FDE12-E4AE-482E-8365-3526F09DCBCD}" dt="2021-06-09T00:54:34.719" v="1"/>
          <pc:sldLayoutMkLst>
            <pc:docMk/>
            <pc:sldMasterMk cId="1053993817" sldId="2147483648"/>
            <pc:sldLayoutMk cId="1749238403" sldId="2147483657"/>
          </pc:sldLayoutMkLst>
          <pc:spChg chg="mod">
            <ac:chgData name="Kazunori" userId="a26362030706129a" providerId="LiveId" clId="{2D3FDE12-E4AE-482E-8365-3526F09DCBCD}" dt="2021-06-09T00:54:34.719" v="1"/>
            <ac:spMkLst>
              <pc:docMk/>
              <pc:sldMasterMk cId="1053993817" sldId="2147483648"/>
              <pc:sldLayoutMk cId="1749238403" sldId="2147483657"/>
              <ac:spMk id="2" creationId="{1309B96A-DB6A-4050-998A-2200A4751914}"/>
            </ac:spMkLst>
          </pc:spChg>
          <pc:spChg chg="mod">
            <ac:chgData name="Kazunori" userId="a26362030706129a" providerId="LiveId" clId="{2D3FDE12-E4AE-482E-8365-3526F09DCBCD}" dt="2021-06-09T00:54:34.719" v="1"/>
            <ac:spMkLst>
              <pc:docMk/>
              <pc:sldMasterMk cId="1053993817" sldId="2147483648"/>
              <pc:sldLayoutMk cId="1749238403" sldId="2147483657"/>
              <ac:spMk id="3" creationId="{2EC6F35B-1F5C-4D80-9F07-C367DA684C04}"/>
            </ac:spMkLst>
          </pc:spChg>
          <pc:spChg chg="mod">
            <ac:chgData name="Kazunori" userId="a26362030706129a" providerId="LiveId" clId="{2D3FDE12-E4AE-482E-8365-3526F09DCBCD}" dt="2021-06-09T00:54:34.719" v="1"/>
            <ac:spMkLst>
              <pc:docMk/>
              <pc:sldMasterMk cId="1053993817" sldId="2147483648"/>
              <pc:sldLayoutMk cId="1749238403" sldId="2147483657"/>
              <ac:spMk id="4" creationId="{A4B67389-ECD4-40FA-BD1B-6FF503BC6AD0}"/>
            </ac:spMkLst>
          </pc:spChg>
        </pc:sldLayoutChg>
        <pc:sldLayoutChg chg="modSp">
          <pc:chgData name="Kazunori" userId="a26362030706129a" providerId="LiveId" clId="{2D3FDE12-E4AE-482E-8365-3526F09DCBCD}" dt="2021-06-09T00:54:34.719" v="1"/>
          <pc:sldLayoutMkLst>
            <pc:docMk/>
            <pc:sldMasterMk cId="1053993817" sldId="2147483648"/>
            <pc:sldLayoutMk cId="14211120" sldId="2147483659"/>
          </pc:sldLayoutMkLst>
          <pc:spChg chg="mod">
            <ac:chgData name="Kazunori" userId="a26362030706129a" providerId="LiveId" clId="{2D3FDE12-E4AE-482E-8365-3526F09DCBCD}" dt="2021-06-09T00:54:34.719" v="1"/>
            <ac:spMkLst>
              <pc:docMk/>
              <pc:sldMasterMk cId="1053993817" sldId="2147483648"/>
              <pc:sldLayoutMk cId="14211120" sldId="2147483659"/>
              <ac:spMk id="2" creationId="{794BAB1A-FD15-4697-905A-FD89EB060D9E}"/>
            </ac:spMkLst>
          </pc:spChg>
          <pc:spChg chg="mod">
            <ac:chgData name="Kazunori" userId="a26362030706129a" providerId="LiveId" clId="{2D3FDE12-E4AE-482E-8365-3526F09DCBCD}" dt="2021-06-09T00:54:34.719" v="1"/>
            <ac:spMkLst>
              <pc:docMk/>
              <pc:sldMasterMk cId="1053993817" sldId="2147483648"/>
              <pc:sldLayoutMk cId="14211120" sldId="2147483659"/>
              <ac:spMk id="3" creationId="{229D46B8-7E97-44FE-AE09-28CA339DA19F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0663" y="1266107"/>
            <a:ext cx="7772400" cy="1820537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975519" y="4594128"/>
            <a:ext cx="7182688" cy="1752600"/>
          </a:xfrm>
        </p:spPr>
        <p:txBody>
          <a:bodyPr/>
          <a:lstStyle>
            <a:lvl1pPr marL="0" indent="0" algn="ctr">
              <a:buNone/>
              <a:defRPr baseline="0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dirty="0"/>
              <a:t>氏名等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975520" y="3143905"/>
            <a:ext cx="7192964" cy="1366461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kumimoji="1" lang="ja-JP" altLang="en-US" dirty="0"/>
              <a:t>サブタイトル</a:t>
            </a:r>
          </a:p>
        </p:txBody>
      </p:sp>
      <p:cxnSp>
        <p:nvCxnSpPr>
          <p:cNvPr id="8" name="直線コネクタ 7"/>
          <p:cNvCxnSpPr/>
          <p:nvPr/>
        </p:nvCxnSpPr>
        <p:spPr>
          <a:xfrm>
            <a:off x="680671" y="3130291"/>
            <a:ext cx="77775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1" hasCustomPrompt="1"/>
          </p:nvPr>
        </p:nvSpPr>
        <p:spPr>
          <a:xfrm>
            <a:off x="2422360" y="17626"/>
            <a:ext cx="6469922" cy="996950"/>
          </a:xfrm>
        </p:spPr>
        <p:txBody>
          <a:bodyPr/>
          <a:lstStyle>
            <a:lvl1pPr marL="0" indent="0" algn="r">
              <a:buNone/>
              <a:defRPr sz="2400"/>
            </a:lvl1pPr>
          </a:lstStyle>
          <a:p>
            <a:pPr lvl="0"/>
            <a:r>
              <a:rPr kumimoji="1" lang="ja-JP" altLang="en-US" dirty="0"/>
              <a:t>日付等</a:t>
            </a:r>
          </a:p>
        </p:txBody>
      </p:sp>
    </p:spTree>
    <p:extLst>
      <p:ext uri="{BB962C8B-B14F-4D97-AF65-F5344CB8AC3E}">
        <p14:creationId xmlns:p14="http://schemas.microsoft.com/office/powerpoint/2010/main" val="40981825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9"/>
            <a:ext cx="7886700" cy="28527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070-00F6-429A-A0B5-3B05B230B5F9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586DF3-E748-4E50-8257-3FAE6F8E60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901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5964" y="1540687"/>
            <a:ext cx="8632085" cy="1820537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55964" y="3515459"/>
            <a:ext cx="8632085" cy="1688308"/>
          </a:xfrm>
        </p:spPr>
        <p:txBody>
          <a:bodyPr/>
          <a:lstStyle>
            <a:lvl1pPr marL="0" indent="0" algn="ctr">
              <a:buNone/>
              <a:defRPr baseline="0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dirty="0"/>
              <a:t>氏名等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0" y="5280890"/>
            <a:ext cx="9144000" cy="157711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kumimoji="1" lang="ja-JP" altLang="en-US" dirty="0"/>
              <a:t>所属</a:t>
            </a:r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255964" y="3438335"/>
            <a:ext cx="86320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1" hasCustomPrompt="1"/>
          </p:nvPr>
        </p:nvSpPr>
        <p:spPr>
          <a:xfrm>
            <a:off x="2422360" y="17626"/>
            <a:ext cx="6469922" cy="996950"/>
          </a:xfrm>
        </p:spPr>
        <p:txBody>
          <a:bodyPr/>
          <a:lstStyle>
            <a:lvl1pPr marL="0" indent="0" algn="r">
              <a:buNone/>
              <a:defRPr sz="2400"/>
            </a:lvl1pPr>
          </a:lstStyle>
          <a:p>
            <a:pPr lvl="0"/>
            <a:r>
              <a:rPr kumimoji="1" lang="ja-JP" altLang="en-US" dirty="0"/>
              <a:t>日付等</a:t>
            </a:r>
          </a:p>
        </p:txBody>
      </p:sp>
    </p:spTree>
    <p:extLst>
      <p:ext uri="{BB962C8B-B14F-4D97-AF65-F5344CB8AC3E}">
        <p14:creationId xmlns:p14="http://schemas.microsoft.com/office/powerpoint/2010/main" val="298709106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5964" y="1014580"/>
            <a:ext cx="8632085" cy="1820537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" y="2863818"/>
            <a:ext cx="9144006" cy="2417071"/>
          </a:xfrm>
        </p:spPr>
        <p:txBody>
          <a:bodyPr/>
          <a:lstStyle>
            <a:lvl1pPr marL="0" indent="0" algn="ctr">
              <a:buNone/>
              <a:defRPr baseline="0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dirty="0"/>
              <a:t>氏名等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0" y="5280890"/>
            <a:ext cx="9144000" cy="157711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kumimoji="1" lang="ja-JP" altLang="en-US" dirty="0"/>
              <a:t>所属</a:t>
            </a:r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0" y="2839821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1" hasCustomPrompt="1"/>
          </p:nvPr>
        </p:nvSpPr>
        <p:spPr>
          <a:xfrm>
            <a:off x="2422360" y="17626"/>
            <a:ext cx="6469922" cy="996950"/>
          </a:xfrm>
        </p:spPr>
        <p:txBody>
          <a:bodyPr/>
          <a:lstStyle>
            <a:lvl1pPr marL="0" indent="0" algn="r">
              <a:buNone/>
              <a:defRPr sz="2400"/>
            </a:lvl1pPr>
          </a:lstStyle>
          <a:p>
            <a:pPr lvl="0"/>
            <a:r>
              <a:rPr kumimoji="1" lang="ja-JP" altLang="en-US" dirty="0"/>
              <a:t>日付等</a:t>
            </a:r>
          </a:p>
        </p:txBody>
      </p:sp>
    </p:spTree>
    <p:extLst>
      <p:ext uri="{BB962C8B-B14F-4D97-AF65-F5344CB8AC3E}">
        <p14:creationId xmlns:p14="http://schemas.microsoft.com/office/powerpoint/2010/main" val="7842177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3900" y="1"/>
            <a:ext cx="7696200" cy="107482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r>
              <a:rPr lang="en-US" altLang="ja-JP" dirty="0"/>
              <a:t>  </a:t>
            </a:r>
            <a:br>
              <a:rPr lang="en-US" altLang="ja-JP" dirty="0"/>
            </a:br>
            <a:r>
              <a:rPr lang="ja-JP" altLang="en-US" dirty="0"/>
              <a:t>マスター タイトルの書式設定</a:t>
            </a:r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070-00F6-429A-A0B5-3B05B230B5F9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>
          <a:xfrm>
            <a:off x="3028950" y="6492887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6DF3-E748-4E50-8257-3FAE6F8E60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02239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7482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070-00F6-429A-A0B5-3B05B230B5F9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>
          <a:xfrm>
            <a:off x="3028950" y="6492887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6DF3-E748-4E50-8257-3FAE6F8E60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0141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028950" y="6492887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6DF3-E748-4E50-8257-3FAE6F8E60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42B9070-00F6-429A-A0B5-3B05B230B5F9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4465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altLang="ja-JP" dirty="0"/>
            </a:br>
            <a:r>
              <a:rPr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6492887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6DF3-E748-4E50-8257-3FAE6F8E60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3"/>
          </p:nvPr>
        </p:nvSpPr>
        <p:spPr>
          <a:xfrm>
            <a:off x="4634530" y="1082844"/>
            <a:ext cx="3819395" cy="491726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4"/>
          </p:nvPr>
        </p:nvSpPr>
        <p:spPr>
          <a:xfrm>
            <a:off x="690088" y="1082844"/>
            <a:ext cx="3835027" cy="491726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42B9070-00F6-429A-A0B5-3B05B230B5F9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15076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altLang="ja-JP" dirty="0"/>
            </a:br>
            <a:r>
              <a:rPr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6492887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6DF3-E748-4E50-8257-3FAE6F8E60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3"/>
          </p:nvPr>
        </p:nvSpPr>
        <p:spPr>
          <a:xfrm>
            <a:off x="4634530" y="1712057"/>
            <a:ext cx="3819395" cy="42880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4"/>
          </p:nvPr>
        </p:nvSpPr>
        <p:spPr>
          <a:xfrm>
            <a:off x="690082" y="1712057"/>
            <a:ext cx="3827210" cy="42880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sz="quarter" idx="15" hasCustomPrompt="1"/>
          </p:nvPr>
        </p:nvSpPr>
        <p:spPr>
          <a:xfrm>
            <a:off x="690082" y="1066544"/>
            <a:ext cx="3827210" cy="5480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/>
              <a:t>項目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1" name="コンテンツ プレースホルダー 9"/>
          <p:cNvSpPr>
            <a:spLocks noGrp="1"/>
          </p:cNvSpPr>
          <p:nvPr>
            <p:ph sz="quarter" idx="16" hasCustomPrompt="1"/>
          </p:nvPr>
        </p:nvSpPr>
        <p:spPr>
          <a:xfrm>
            <a:off x="4626709" y="1066544"/>
            <a:ext cx="3827210" cy="5480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/>
              <a:t>項目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90082" y="1651973"/>
            <a:ext cx="38272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634524" y="1651973"/>
            <a:ext cx="38272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日付プレースホルダー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42B9070-00F6-429A-A0B5-3B05B230B5F9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42984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92887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6DF3-E748-4E50-8257-3FAE6F8E60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42B9070-00F6-429A-A0B5-3B05B230B5F9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55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0083" y="1138990"/>
            <a:ext cx="7772400" cy="5007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Text</a:t>
            </a:r>
          </a:p>
          <a:p>
            <a:pPr lvl="1"/>
            <a:r>
              <a:rPr lang="en-US" altLang="ja-JP" dirty="0"/>
              <a:t>Text</a:t>
            </a:r>
          </a:p>
          <a:p>
            <a:pPr lvl="2"/>
            <a:r>
              <a:rPr lang="en-US" altLang="ja-JP" dirty="0"/>
              <a:t>Text</a:t>
            </a:r>
          </a:p>
          <a:p>
            <a:pPr lvl="3"/>
            <a:r>
              <a:rPr lang="en-US" altLang="ja-JP" dirty="0"/>
              <a:t>Text</a:t>
            </a:r>
          </a:p>
          <a:p>
            <a:pPr lvl="4"/>
            <a:r>
              <a:rPr lang="en-US" altLang="ja-JP" dirty="0" err="1"/>
              <a:t>tex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23900" y="-1"/>
            <a:ext cx="7696200" cy="10748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  </a:t>
            </a:r>
            <a:br>
              <a:rPr lang="en-US" altLang="ja-JP" dirty="0"/>
            </a:br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2055" name="テキスト ボックス 8"/>
          <p:cNvSpPr txBox="1">
            <a:spLocks noChangeArrowheads="1"/>
          </p:cNvSpPr>
          <p:nvPr/>
        </p:nvSpPr>
        <p:spPr bwMode="auto">
          <a:xfrm>
            <a:off x="8780593" y="6731000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 Narrow" panose="020B0606020202030204" pitchFamily="34" charset="0"/>
                <a:ea typeface="ヒラギノ丸ゴ Pro W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 Narrow" panose="020B0606020202030204" pitchFamily="34" charset="0"/>
                <a:ea typeface="ヒラギノ丸ゴ Pro W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 Narrow" panose="020B0606020202030204" pitchFamily="34" charset="0"/>
                <a:ea typeface="ヒラギノ丸ゴ Pro W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 Narrow" panose="020B0606020202030204" pitchFamily="34" charset="0"/>
                <a:ea typeface="ヒラギノ丸ゴ Pro W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 Narrow" panose="020B0606020202030204" pitchFamily="34" charset="0"/>
                <a:ea typeface="ヒラギノ丸ゴ Pro W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 Narrow" panose="020B0606020202030204" pitchFamily="34" charset="0"/>
                <a:ea typeface="ヒラギノ丸ゴ Pro W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 Narrow" panose="020B0606020202030204" pitchFamily="34" charset="0"/>
                <a:ea typeface="ヒラギノ丸ゴ Pro W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 Narrow" panose="020B0606020202030204" pitchFamily="34" charset="0"/>
                <a:ea typeface="ヒラギノ丸ゴ Pro W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 Narrow" panose="020B0606020202030204" pitchFamily="34" charset="0"/>
                <a:ea typeface="ヒラギノ丸ゴ Pro W4" charset="-128"/>
              </a:defRPr>
            </a:lvl9pPr>
          </a:lstStyle>
          <a:p>
            <a:pPr eaLnBrk="1" hangingPunct="1"/>
            <a:endParaRPr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7086600" y="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defRPr>
            </a:lvl1pPr>
          </a:lstStyle>
          <a:p>
            <a:fld id="{AF586DF3-E748-4E50-8257-3FAE6F8E60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"/>
          </p:nvPr>
        </p:nvSpPr>
        <p:spPr>
          <a:xfrm>
            <a:off x="0" y="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42B9070-00F6-429A-A0B5-3B05B230B5F9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0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Arial Narrow" pitchFamily="-29" charset="0"/>
          <a:ea typeface="ヒラギノ丸ゴ Pro W4" pitchFamily="-29" charset="-128"/>
          <a:cs typeface="ヒラギノ丸ゴ Pro W4" pitchFamily="-2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Arial Narrow" pitchFamily="-29" charset="0"/>
          <a:ea typeface="ヒラギノ丸ゴ Pro W4" pitchFamily="-29" charset="-128"/>
          <a:cs typeface="ヒラギノ丸ゴ Pro W4" pitchFamily="-2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Arial Narrow" pitchFamily="-29" charset="0"/>
          <a:ea typeface="ヒラギノ丸ゴ Pro W4" pitchFamily="-29" charset="-128"/>
          <a:cs typeface="ヒラギノ丸ゴ Pro W4" pitchFamily="-2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Arial Narrow" pitchFamily="-29" charset="0"/>
          <a:ea typeface="ヒラギノ丸ゴ Pro W4" pitchFamily="-29" charset="-128"/>
          <a:cs typeface="ヒラギノ丸ゴ Pro W4" pitchFamily="-2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effectLst>
            <a:outerShdw blurRad="38100" dist="38100" dir="2700000" algn="tl">
              <a:srgbClr val="DDDDDD"/>
            </a:outerShdw>
          </a:effectLst>
          <a:latin typeface="Arial Narrow" pitchFamily="-29" charset="0"/>
          <a:ea typeface="ヒラギノ丸ゴ Pro W4" pitchFamily="-29" charset="-128"/>
          <a:cs typeface="ヒラギノ丸ゴ Pro W4" pitchFamily="-29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effectLst>
            <a:outerShdw blurRad="38100" dist="38100" dir="2700000" algn="tl">
              <a:srgbClr val="DDDDDD"/>
            </a:outerShdw>
          </a:effectLst>
          <a:latin typeface="Arial Narrow" pitchFamily="-29" charset="0"/>
          <a:ea typeface="ヒラギノ丸ゴ Pro W4" pitchFamily="-29" charset="-128"/>
          <a:cs typeface="ヒラギノ丸ゴ Pro W4" pitchFamily="-29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effectLst>
            <a:outerShdw blurRad="38100" dist="38100" dir="2700000" algn="tl">
              <a:srgbClr val="DDDDDD"/>
            </a:outerShdw>
          </a:effectLst>
          <a:latin typeface="Arial Narrow" pitchFamily="-29" charset="0"/>
          <a:ea typeface="ヒラギノ丸ゴ Pro W4" pitchFamily="-29" charset="-128"/>
          <a:cs typeface="ヒラギノ丸ゴ Pro W4" pitchFamily="-29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effectLst>
            <a:outerShdw blurRad="38100" dist="38100" dir="2700000" algn="tl">
              <a:srgbClr val="DDDDDD"/>
            </a:outerShdw>
          </a:effectLst>
          <a:latin typeface="Arial Narrow" pitchFamily="-29" charset="0"/>
          <a:ea typeface="ヒラギノ丸ゴ Pro W4" pitchFamily="-29" charset="-128"/>
          <a:cs typeface="ヒラギノ丸ゴ Pro W4" pitchFamily="-29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5405D"/>
        </a:buClr>
        <a:buSzPct val="75000"/>
        <a:buFont typeface="Monotype Sorts" charset="2"/>
        <a:buChar char=""/>
        <a:defRPr kumimoji="1" sz="24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E47"/>
        </a:buClr>
        <a:buSzPct val="80000"/>
        <a:buFont typeface="Monotype Sorts" charset="2"/>
        <a:buChar char=""/>
        <a:defRPr kumimoji="1" sz="24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84A31"/>
        </a:buClr>
        <a:buSzPct val="100000"/>
        <a:buChar char="•"/>
        <a:defRPr kumimoji="1" sz="24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kumimoji="1" sz="24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kumimoji="1" sz="24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Font typeface="Arial" pitchFamily="-29" charset="0"/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Font typeface="Arial" pitchFamily="-29" charset="0"/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Font typeface="Arial" pitchFamily="-29" charset="0"/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Font typeface="Arial" pitchFamily="-29" charset="0"/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7B5032F-DA76-43EF-BECE-2C6E32B1C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左手で</a:t>
            </a:r>
            <a:r>
              <a:rPr lang="ja-JP" altLang="en-US" dirty="0"/>
              <a:t>ジョイスティックを操作してボールを投げ，的の中心にボールを当ててください．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ジョイスティックを最大まで倒すことで</a:t>
            </a:r>
            <a:br>
              <a:rPr lang="en-US" altLang="ja-JP" dirty="0"/>
            </a:br>
            <a:r>
              <a:rPr lang="ja-JP" altLang="en-US" dirty="0"/>
              <a:t>ボールは発射されます</a:t>
            </a:r>
            <a:endParaRPr lang="en-US" altLang="ja-JP" dirty="0"/>
          </a:p>
          <a:p>
            <a:r>
              <a:rPr lang="ja-JP" altLang="en-US" dirty="0"/>
              <a:t>ボールや的が突然変な動きをすることがあります．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1ADE604-003B-402D-BC48-4C68FAB9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課題について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F60B26-ABD8-4C23-9ADA-13B4AC1A8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5" t="21759" r="27837" b="20534"/>
          <a:stretch/>
        </p:blipFill>
        <p:spPr bwMode="auto">
          <a:xfrm>
            <a:off x="2406936" y="1996528"/>
            <a:ext cx="4330127" cy="32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7608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002C781-5AFD-4529-8481-04C570BFC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課題の後に質問がありますので，直感的にここだと思った場所を，右手でマウスを操作し、真ん中のバーを移動して、最後にクリックでお答えください．</a:t>
            </a:r>
            <a:br>
              <a:rPr lang="en-US" altLang="ja-JP" dirty="0"/>
            </a:br>
            <a:r>
              <a:rPr lang="ja-JP" altLang="en-US" u="sng" dirty="0"/>
              <a:t>ボールの軌道がどのくらい制御できたかをお答えください</a:t>
            </a:r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1A91B77-0635-4DD8-B2CE-454EC22E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課題の前後</a:t>
            </a:r>
          </a:p>
        </p:txBody>
      </p:sp>
      <p:pic>
        <p:nvPicPr>
          <p:cNvPr id="12" name="図 11" descr="ダイアグラム&#10;&#10;自動的に生成された説明">
            <a:extLst>
              <a:ext uri="{FF2B5EF4-FFF2-40B4-BE49-F238E27FC236}">
                <a16:creationId xmlns:a16="http://schemas.microsoft.com/office/drawing/2014/main" id="{9D1B7C41-700F-4CD0-94F1-E097073255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6" t="38617" r="20387" b="43720"/>
          <a:stretch/>
        </p:blipFill>
        <p:spPr>
          <a:xfrm>
            <a:off x="412583" y="3088963"/>
            <a:ext cx="8318834" cy="132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990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7057E15-AD82-4B0F-B723-4506D30C3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練習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br>
              <a:rPr lang="en-US" altLang="ja-JP" dirty="0"/>
            </a:br>
            <a:r>
              <a:rPr lang="ja-JP" altLang="en-US" dirty="0"/>
              <a:t>実際の課題の流れに慣れていただくための</a:t>
            </a:r>
            <a:br>
              <a:rPr lang="en-US" altLang="ja-JP" dirty="0"/>
            </a:br>
            <a:r>
              <a:rPr lang="ja-JP" altLang="en-US" dirty="0"/>
              <a:t>練習を行います（</a:t>
            </a:r>
            <a:r>
              <a:rPr lang="en-US" altLang="ja-JP" dirty="0"/>
              <a:t>10</a:t>
            </a:r>
            <a:r>
              <a:rPr lang="ja-JP" altLang="en-US" dirty="0"/>
              <a:t>回）．</a:t>
            </a:r>
            <a:endParaRPr lang="en-US" altLang="ja-JP" dirty="0"/>
          </a:p>
          <a:p>
            <a:r>
              <a:rPr kumimoji="1" lang="ja-JP" altLang="en-US" dirty="0"/>
              <a:t>本番：</a:t>
            </a:r>
            <a:br>
              <a:rPr kumimoji="1" lang="en-US" altLang="ja-JP" dirty="0"/>
            </a:br>
            <a:r>
              <a:rPr kumimoji="1" lang="en-US" altLang="ja-JP" u="sng" dirty="0"/>
              <a:t>150</a:t>
            </a:r>
            <a:r>
              <a:rPr kumimoji="1" lang="ja-JP" altLang="en-US" u="sng" dirty="0"/>
              <a:t>回</a:t>
            </a:r>
            <a:r>
              <a:rPr kumimoji="1" lang="ja-JP" altLang="en-US" dirty="0"/>
              <a:t>の試行を行っていただきます．</a:t>
            </a:r>
            <a:br>
              <a:rPr kumimoji="1" lang="en-US" altLang="ja-JP" dirty="0"/>
            </a:br>
            <a:r>
              <a:rPr kumimoji="1" lang="en-US" altLang="ja-JP" dirty="0"/>
              <a:t>40</a:t>
            </a:r>
            <a:r>
              <a:rPr kumimoji="1" lang="ja-JP" altLang="en-US" dirty="0"/>
              <a:t>回ごとに休憩を取ります．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0CF5FAC-21B1-486B-837B-E3CF0E86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課題の流れ</a:t>
            </a:r>
          </a:p>
        </p:txBody>
      </p:sp>
    </p:spTree>
    <p:extLst>
      <p:ext uri="{BB962C8B-B14F-4D97-AF65-F5344CB8AC3E}">
        <p14:creationId xmlns:p14="http://schemas.microsoft.com/office/powerpoint/2010/main" val="357980632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C6A1AA8-A347-4F21-912D-4CB04623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ジョイスティック</a:t>
            </a:r>
            <a:r>
              <a:rPr kumimoji="1" lang="ja-JP" altLang="en-US" dirty="0"/>
              <a:t>は後ろに倒さないように</a:t>
            </a:r>
            <a:br>
              <a:rPr kumimoji="1" lang="en-US" altLang="ja-JP" dirty="0"/>
            </a:br>
            <a:r>
              <a:rPr kumimoji="1" lang="ja-JP" altLang="en-US" dirty="0"/>
              <a:t>してください</a:t>
            </a:r>
            <a:endParaRPr kumimoji="1" lang="en-US" altLang="ja-JP" dirty="0"/>
          </a:p>
          <a:p>
            <a:r>
              <a:rPr kumimoji="1" lang="ja-JP" altLang="en-US" dirty="0"/>
              <a:t>同じ方向ばかり狙わず，</a:t>
            </a:r>
            <a:br>
              <a:rPr kumimoji="1" lang="en-US" altLang="ja-JP" dirty="0"/>
            </a:br>
            <a:r>
              <a:rPr kumimoji="1" lang="ja-JP" altLang="en-US" dirty="0"/>
              <a:t>できるだけ色々な方向で狙うようにしてください</a:t>
            </a:r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80F0FD5-B9E5-4995-9D71-2C7062D9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注意点</a:t>
            </a:r>
          </a:p>
        </p:txBody>
      </p:sp>
    </p:spTree>
    <p:extLst>
      <p:ext uri="{BB962C8B-B14F-4D97-AF65-F5344CB8AC3E}">
        <p14:creationId xmlns:p14="http://schemas.microsoft.com/office/powerpoint/2010/main" val="383838680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78D2F75-A149-DE07-5ECF-889A34A9E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kern="0" dirty="0">
                <a:solidFill>
                  <a:srgbClr val="FF0000"/>
                </a:solidFill>
              </a:rPr>
              <a:t>左手で</a:t>
            </a:r>
            <a:r>
              <a:rPr lang="ja-JP" altLang="en-US" kern="0" dirty="0"/>
              <a:t>ジョイスティックを操作してボールを投げ，的の中心にボールを当ててください．</a:t>
            </a:r>
            <a:endParaRPr lang="en-US" altLang="ja-JP" kern="0" dirty="0"/>
          </a:p>
          <a:p>
            <a:r>
              <a:rPr lang="ja-JP" altLang="en-US" kern="0" dirty="0"/>
              <a:t>今度</a:t>
            </a:r>
            <a:r>
              <a:rPr lang="ja-JP" altLang="en-US" kern="0"/>
              <a:t>、的は静止です。</a:t>
            </a:r>
            <a:endParaRPr lang="en-US" altLang="ja-JP" kern="0" dirty="0"/>
          </a:p>
          <a:p>
            <a:r>
              <a:rPr lang="en-US" altLang="ja-JP" kern="0" dirty="0"/>
              <a:t>40</a:t>
            </a:r>
            <a:r>
              <a:rPr lang="ja-JP" altLang="en-US" kern="0" dirty="0"/>
              <a:t>回連続（練習なし）</a:t>
            </a:r>
            <a:endParaRPr lang="en-US" altLang="ja-JP" kern="0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71EC55D-82D2-171C-1C39-4153F765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２番目の課題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A638EAB-158C-F2ED-4DEF-85831BAC0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5" t="21759" r="27837" b="20534"/>
          <a:stretch/>
        </p:blipFill>
        <p:spPr bwMode="auto">
          <a:xfrm>
            <a:off x="2406936" y="3032535"/>
            <a:ext cx="4330127" cy="32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2818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yoshida_presen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デフォルト">
      <a:majorFont>
        <a:latin typeface="Segoe UI"/>
        <a:ea typeface="游ゴシック Medium"/>
        <a:cs typeface=""/>
      </a:majorFont>
      <a:minorFont>
        <a:latin typeface="Segoe UI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kumimoji="1" sz="2400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a:style>
    </a:tx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yoshida_presen_theme" id="{2D91388B-D54B-48F5-9618-4ED02646FDA8}" vid="{3F07603B-41B0-4E57-9380-76D3969FF7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yoshida_presen_theme</Template>
  <TotalTime>32</TotalTime>
  <Words>212</Words>
  <Application>Microsoft Office PowerPoint</Application>
  <PresentationFormat>画面に合わせる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Monotype Sorts</vt:lpstr>
      <vt:lpstr>Arial</vt:lpstr>
      <vt:lpstr>Arial Narrow</vt:lpstr>
      <vt:lpstr>Copperplate Gothic Bold</vt:lpstr>
      <vt:lpstr>Segoe UI</vt:lpstr>
      <vt:lpstr>yoshida_presen_theme</vt:lpstr>
      <vt:lpstr>課題について</vt:lpstr>
      <vt:lpstr>課題の前後</vt:lpstr>
      <vt:lpstr>課題の流れ</vt:lpstr>
      <vt:lpstr>注意点</vt:lpstr>
      <vt:lpstr>２番目の課題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課題について</dc:title>
  <dc:creator>Kazunori</dc:creator>
  <cp:lastModifiedBy>WEN WEN</cp:lastModifiedBy>
  <cp:revision>3</cp:revision>
  <dcterms:created xsi:type="dcterms:W3CDTF">2021-06-09T00:54:24Z</dcterms:created>
  <dcterms:modified xsi:type="dcterms:W3CDTF">2023-11-23T06:47:41Z</dcterms:modified>
</cp:coreProperties>
</file>