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45" autoAdjust="0"/>
    <p:restoredTop sz="94660"/>
  </p:normalViewPr>
  <p:slideViewPr>
    <p:cSldViewPr>
      <p:cViewPr>
        <p:scale>
          <a:sx n="70" d="100"/>
          <a:sy n="70" d="100"/>
        </p:scale>
        <p:origin x="-3006" y="-10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F283-5827-4C54-AFA5-36AC3EFDB10E}" type="datetimeFigureOut">
              <a:rPr lang="en-GB" smtClean="0"/>
              <a:t>14/11/2013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B44A-2E6E-4F34-BE13-CE21EAB07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08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F283-5827-4C54-AFA5-36AC3EFDB10E}" type="datetimeFigureOut">
              <a:rPr lang="en-GB" smtClean="0"/>
              <a:t>14/11/2013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B44A-2E6E-4F34-BE13-CE21EAB07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F283-5827-4C54-AFA5-36AC3EFDB10E}" type="datetimeFigureOut">
              <a:rPr lang="en-GB" smtClean="0"/>
              <a:t>14/11/2013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B44A-2E6E-4F34-BE13-CE21EAB07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8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F283-5827-4C54-AFA5-36AC3EFDB10E}" type="datetimeFigureOut">
              <a:rPr lang="en-GB" smtClean="0"/>
              <a:t>14/11/2013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B44A-2E6E-4F34-BE13-CE21EAB07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58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F283-5827-4C54-AFA5-36AC3EFDB10E}" type="datetimeFigureOut">
              <a:rPr lang="en-GB" smtClean="0"/>
              <a:t>14/11/2013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B44A-2E6E-4F34-BE13-CE21EAB07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11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F283-5827-4C54-AFA5-36AC3EFDB10E}" type="datetimeFigureOut">
              <a:rPr lang="en-GB" smtClean="0"/>
              <a:t>14/11/2013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B44A-2E6E-4F34-BE13-CE21EAB07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36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F283-5827-4C54-AFA5-36AC3EFDB10E}" type="datetimeFigureOut">
              <a:rPr lang="en-GB" smtClean="0"/>
              <a:t>14/11/2013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B44A-2E6E-4F34-BE13-CE21EAB07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67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F283-5827-4C54-AFA5-36AC3EFDB10E}" type="datetimeFigureOut">
              <a:rPr lang="en-GB" smtClean="0"/>
              <a:t>14/11/2013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B44A-2E6E-4F34-BE13-CE21EAB07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7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F283-5827-4C54-AFA5-36AC3EFDB10E}" type="datetimeFigureOut">
              <a:rPr lang="en-GB" smtClean="0"/>
              <a:t>14/11/2013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B44A-2E6E-4F34-BE13-CE21EAB07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989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F283-5827-4C54-AFA5-36AC3EFDB10E}" type="datetimeFigureOut">
              <a:rPr lang="en-GB" smtClean="0"/>
              <a:t>14/11/2013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B44A-2E6E-4F34-BE13-CE21EAB07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79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F283-5827-4C54-AFA5-36AC3EFDB10E}" type="datetimeFigureOut">
              <a:rPr lang="en-GB" smtClean="0"/>
              <a:t>14/11/2013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B44A-2E6E-4F34-BE13-CE21EAB07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58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5F283-5827-4C54-AFA5-36AC3EFDB10E}" type="datetimeFigureOut">
              <a:rPr lang="en-GB" smtClean="0"/>
              <a:t>14/11/2013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7B44A-2E6E-4F34-BE13-CE21EAB07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90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83" t="32189" r="6866" b="18060"/>
          <a:stretch/>
        </p:blipFill>
        <p:spPr bwMode="auto">
          <a:xfrm>
            <a:off x="36906" y="279137"/>
            <a:ext cx="9107094" cy="6395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952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10" t="35792" r="7180" b="34349"/>
          <a:stretch/>
        </p:blipFill>
        <p:spPr bwMode="auto">
          <a:xfrm>
            <a:off x="43209" y="332656"/>
            <a:ext cx="9100791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8926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75" t="26582" r="7580" b="23077"/>
          <a:stretch/>
        </p:blipFill>
        <p:spPr bwMode="auto">
          <a:xfrm>
            <a:off x="393406" y="260648"/>
            <a:ext cx="8491288" cy="638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8876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260648"/>
            <a:ext cx="9108504" cy="6576093"/>
            <a:chOff x="0" y="260648"/>
            <a:chExt cx="9108504" cy="6576093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15" t="36254" r="11119" b="39551"/>
            <a:stretch/>
          </p:blipFill>
          <p:spPr bwMode="auto">
            <a:xfrm>
              <a:off x="827584" y="1653631"/>
              <a:ext cx="7344816" cy="2711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43" t="25738" r="11342" b="63781"/>
            <a:stretch/>
          </p:blipFill>
          <p:spPr bwMode="auto">
            <a:xfrm>
              <a:off x="454746" y="260648"/>
              <a:ext cx="8509742" cy="1355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2" name="Picture 6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19" t="59100" r="36620" b="32597"/>
            <a:stretch/>
          </p:blipFill>
          <p:spPr bwMode="auto">
            <a:xfrm>
              <a:off x="36512" y="4437112"/>
              <a:ext cx="9071992" cy="1002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3" name="Picture 7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96" t="66816" r="36492" b="20713"/>
            <a:stretch/>
          </p:blipFill>
          <p:spPr bwMode="auto">
            <a:xfrm>
              <a:off x="0" y="5351957"/>
              <a:ext cx="9019278" cy="1484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36819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of Sussex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Lucy Snelson</dc:creator>
  <cp:lastModifiedBy>Lucy Snelson</cp:lastModifiedBy>
  <cp:revision>3</cp:revision>
  <dcterms:created xsi:type="dcterms:W3CDTF">2013-11-14T11:01:18Z</dcterms:created>
  <dcterms:modified xsi:type="dcterms:W3CDTF">2013-11-14T11:27:40Z</dcterms:modified>
</cp:coreProperties>
</file>