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9" r:id="rId3"/>
    <p:sldId id="260" r:id="rId4"/>
    <p:sldId id="261" r:id="rId5"/>
    <p:sldId id="262" r:id="rId6"/>
    <p:sldId id="303" r:id="rId7"/>
    <p:sldId id="304" r:id="rId8"/>
    <p:sldId id="285" r:id="rId9"/>
    <p:sldId id="258" r:id="rId10"/>
    <p:sldId id="286" r:id="rId11"/>
    <p:sldId id="263" r:id="rId12"/>
    <p:sldId id="287" r:id="rId13"/>
    <p:sldId id="275" r:id="rId14"/>
    <p:sldId id="269" r:id="rId15"/>
    <p:sldId id="289" r:id="rId16"/>
    <p:sldId id="290" r:id="rId17"/>
    <p:sldId id="291" r:id="rId18"/>
    <p:sldId id="292" r:id="rId19"/>
    <p:sldId id="293" r:id="rId20"/>
    <p:sldId id="294" r:id="rId21"/>
    <p:sldId id="295" r:id="rId22"/>
    <p:sldId id="273" r:id="rId23"/>
    <p:sldId id="296" r:id="rId24"/>
    <p:sldId id="297" r:id="rId25"/>
    <p:sldId id="298" r:id="rId26"/>
    <p:sldId id="299" r:id="rId27"/>
    <p:sldId id="300" r:id="rId28"/>
    <p:sldId id="301" r:id="rId29"/>
    <p:sldId id="302" r:id="rId30"/>
    <p:sldId id="279" r:id="rId31"/>
  </p:sldIdLst>
  <p:sldSz cx="9144000" cy="5143500" type="screen16x9"/>
  <p:notesSz cx="6858000" cy="9144000"/>
  <p:embeddedFontLst>
    <p:embeddedFont>
      <p:font typeface="Barlow" panose="020B0604020202020204" charset="0"/>
      <p:regular r:id="rId33"/>
      <p:bold r:id="rId34"/>
      <p:italic r:id="rId35"/>
      <p:boldItalic r:id="rId36"/>
    </p:embeddedFont>
    <p:embeddedFont>
      <p:font typeface="Barlow Light" panose="020B0604020202020204" charset="0"/>
      <p:regular r:id="rId37"/>
    </p:embeddedFont>
    <p:embeddedFont>
      <p:font typeface="Calibri" panose="020F0502020204030204" pitchFamily="34" charset="0"/>
      <p:regular r:id="rId38"/>
      <p:bold r:id="rId39"/>
      <p:italic r:id="rId40"/>
      <p:boldItalic r:id="rId41"/>
    </p:embeddedFont>
    <p:embeddedFont>
      <p:font typeface="Miriam Libre" panose="020B0604020202020204" charset="-79"/>
      <p:regular r:id="rId42"/>
    </p:embeddedFont>
    <p:embeddedFont>
      <p:font typeface="Work Sans"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E0C2A35-19E9-4455-89A8-99DE78DADEBD}" styleName="Table_0">
    <a:wholeTbl>
      <a:tcTxStyle>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24" autoAdjust="0"/>
  </p:normalViewPr>
  <p:slideViewPr>
    <p:cSldViewPr snapToGrid="0">
      <p:cViewPr varScale="1">
        <p:scale>
          <a:sx n="104" d="100"/>
          <a:sy n="104" d="100"/>
        </p:scale>
        <p:origin x="85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Trò chơi này được đưa sang phương Tây lần đầu bởi nhà toán học người Pháp Edouard Lucas vào năm 1883.</a:t>
            </a: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Trò chơi này nhanh chóng được các nhà toán học nghiên cứu sau đó, và trở thành ví dụ về phương pháp giải đệ quy kinh điển trong dạy học và tin học. Lời giải tối ưu cho trò chơi có thể tìm thấy chính xác cho trường hợp 3 cọc. Nhưng khi mở rộng cho 4 cọc hoặc nhiều hơn, lời giải chính xác cho đến nay vẫn chưa được khẳng định.</a:t>
            </a:r>
          </a:p>
          <a:p>
            <a:r>
              <a:rPr lang="vi-VN" sz="1100" b="0" i="0" u="none" strike="noStrike" cap="none" dirty="0">
                <a:solidFill>
                  <a:srgbClr val="000000"/>
                </a:solidFill>
                <a:effectLst/>
                <a:latin typeface="Arial" panose="020B0604020202020204"/>
                <a:ea typeface="Arial" panose="020B0604020202020204"/>
                <a:cs typeface="Arial" panose="020B0604020202020204"/>
                <a:sym typeface="Arial" panose="020B0604020202020204"/>
              </a:rPr>
              <a:t>Các phiên bản đầu tiên được Pháp sản xuất, kèm theo tờ minh họa ngoài bìa và hai tờ hướng dẫn.</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lstStyle>
            <a:lvl1pPr lvl="0" algn="ctr">
              <a:spcBef>
                <a:spcPts val="0"/>
              </a:spcBef>
              <a:spcAft>
                <a:spcPts val="0"/>
              </a:spcAft>
              <a:buClr>
                <a:srgbClr val="000000"/>
              </a:buClr>
              <a:buSzPts val="4600"/>
              <a:buNone/>
              <a:defRPr sz="4600">
                <a:solidFill>
                  <a:srgbClr val="000000"/>
                </a:solidFill>
              </a:defRPr>
            </a:lvl1pPr>
            <a:lvl2pPr lvl="1" algn="ctr">
              <a:spcBef>
                <a:spcPts val="0"/>
              </a:spcBef>
              <a:spcAft>
                <a:spcPts val="0"/>
              </a:spcAft>
              <a:buClr>
                <a:srgbClr val="000000"/>
              </a:buClr>
              <a:buSzPts val="4600"/>
              <a:buNone/>
              <a:defRPr sz="4600">
                <a:solidFill>
                  <a:srgbClr val="000000"/>
                </a:solidFill>
              </a:defRPr>
            </a:lvl2pPr>
            <a:lvl3pPr lvl="2" algn="ctr">
              <a:spcBef>
                <a:spcPts val="0"/>
              </a:spcBef>
              <a:spcAft>
                <a:spcPts val="0"/>
              </a:spcAft>
              <a:buClr>
                <a:srgbClr val="000000"/>
              </a:buClr>
              <a:buSzPts val="4600"/>
              <a:buNone/>
              <a:defRPr sz="4600">
                <a:solidFill>
                  <a:srgbClr val="000000"/>
                </a:solidFill>
              </a:defRPr>
            </a:lvl3pPr>
            <a:lvl4pPr lvl="3" algn="ctr">
              <a:spcBef>
                <a:spcPts val="0"/>
              </a:spcBef>
              <a:spcAft>
                <a:spcPts val="0"/>
              </a:spcAft>
              <a:buClr>
                <a:srgbClr val="000000"/>
              </a:buClr>
              <a:buSzPts val="4600"/>
              <a:buNone/>
              <a:defRPr sz="4600">
                <a:solidFill>
                  <a:srgbClr val="000000"/>
                </a:solidFill>
              </a:defRPr>
            </a:lvl4pPr>
            <a:lvl5pPr lvl="4" algn="ctr">
              <a:spcBef>
                <a:spcPts val="0"/>
              </a:spcBef>
              <a:spcAft>
                <a:spcPts val="0"/>
              </a:spcAft>
              <a:buClr>
                <a:srgbClr val="000000"/>
              </a:buClr>
              <a:buSzPts val="4600"/>
              <a:buNone/>
              <a:defRPr sz="4600">
                <a:solidFill>
                  <a:srgbClr val="000000"/>
                </a:solidFill>
              </a:defRPr>
            </a:lvl5pPr>
            <a:lvl6pPr lvl="5" algn="ctr">
              <a:spcBef>
                <a:spcPts val="0"/>
              </a:spcBef>
              <a:spcAft>
                <a:spcPts val="0"/>
              </a:spcAft>
              <a:buClr>
                <a:srgbClr val="000000"/>
              </a:buClr>
              <a:buSzPts val="4600"/>
              <a:buNone/>
              <a:defRPr sz="4600">
                <a:solidFill>
                  <a:srgbClr val="000000"/>
                </a:solidFill>
              </a:defRPr>
            </a:lvl6pPr>
            <a:lvl7pPr lvl="6" algn="ctr">
              <a:spcBef>
                <a:spcPts val="0"/>
              </a:spcBef>
              <a:spcAft>
                <a:spcPts val="0"/>
              </a:spcAft>
              <a:buClr>
                <a:srgbClr val="000000"/>
              </a:buClr>
              <a:buSzPts val="4600"/>
              <a:buNone/>
              <a:defRPr sz="4600">
                <a:solidFill>
                  <a:srgbClr val="000000"/>
                </a:solidFill>
              </a:defRPr>
            </a:lvl7pPr>
            <a:lvl8pPr lvl="7" algn="ctr">
              <a:spcBef>
                <a:spcPts val="0"/>
              </a:spcBef>
              <a:spcAft>
                <a:spcPts val="0"/>
              </a:spcAft>
              <a:buClr>
                <a:srgbClr val="000000"/>
              </a:buClr>
              <a:buSzPts val="4600"/>
              <a:buNone/>
              <a:defRPr sz="4600">
                <a:solidFill>
                  <a:srgbClr val="000000"/>
                </a:solidFill>
              </a:defRPr>
            </a:lvl8pPr>
            <a:lvl9pPr lvl="8" algn="ctr">
              <a:spcBef>
                <a:spcPts val="0"/>
              </a:spcBef>
              <a:spcAft>
                <a:spcPts val="0"/>
              </a:spcAft>
              <a:buClr>
                <a:srgbClr val="000000"/>
              </a:buClr>
              <a:buSzPts val="4600"/>
              <a:buNone/>
              <a:defRPr sz="4600">
                <a:solidFill>
                  <a:srgbClr val="000000"/>
                </a:solidFill>
              </a:defRPr>
            </a:lvl9pPr>
          </a:lstStyle>
          <a:p>
            <a:endParaRPr/>
          </a:p>
        </p:txBody>
      </p:sp>
      <p:sp>
        <p:nvSpPr>
          <p:cNvPr id="11" name="Google Shape;11;p2"/>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7947" y="-9"/>
            <a:ext cx="1564584" cy="2825099"/>
            <a:chOff x="0" y="855663"/>
            <a:chExt cx="1257300" cy="2270250"/>
          </a:xfrm>
        </p:grpSpPr>
        <p:sp>
          <p:nvSpPr>
            <p:cNvPr id="13" name="Google Shape;13;p2"/>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2"/>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2"/>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2"/>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1" name="Google Shape;21;p2"/>
          <p:cNvGrpSpPr/>
          <p:nvPr/>
        </p:nvGrpSpPr>
        <p:grpSpPr>
          <a:xfrm rot="-5400000">
            <a:off x="7256368" y="-405553"/>
            <a:ext cx="1043197" cy="2732065"/>
            <a:chOff x="7556500" y="3806825"/>
            <a:chExt cx="838313" cy="2195488"/>
          </a:xfrm>
        </p:grpSpPr>
        <p:sp>
          <p:nvSpPr>
            <p:cNvPr id="22" name="Google Shape;22;p2"/>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2"/>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2"/>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3" name="Google Shape;33;p2"/>
          <p:cNvGrpSpPr/>
          <p:nvPr/>
        </p:nvGrpSpPr>
        <p:grpSpPr>
          <a:xfrm rot="5400000">
            <a:off x="527351" y="2768116"/>
            <a:ext cx="1389642" cy="2444192"/>
            <a:chOff x="4395788" y="4144963"/>
            <a:chExt cx="1058775" cy="1862100"/>
          </a:xfrm>
        </p:grpSpPr>
        <p:sp>
          <p:nvSpPr>
            <p:cNvPr id="34" name="Google Shape;34;p2"/>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2"/>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2"/>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7" name="Google Shape;37;p2"/>
          <p:cNvGrpSpPr/>
          <p:nvPr/>
        </p:nvGrpSpPr>
        <p:grpSpPr>
          <a:xfrm rot="10800000">
            <a:off x="6869501" y="2412068"/>
            <a:ext cx="1768658" cy="2731445"/>
            <a:chOff x="6545263" y="855663"/>
            <a:chExt cx="1469962" cy="2270150"/>
          </a:xfrm>
        </p:grpSpPr>
        <p:sp>
          <p:nvSpPr>
            <p:cNvPr id="38" name="Google Shape;38;p2"/>
            <p:cNvSpPr/>
            <p:nvPr/>
          </p:nvSpPr>
          <p:spPr>
            <a:xfrm>
              <a:off x="6913563" y="25352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72000"/>
                    <a:pt x="3636" y="120000"/>
                    <a:pt x="7272" y="120000"/>
                  </a:cubicBezTo>
                  <a:cubicBezTo>
                    <a:pt x="112727" y="120000"/>
                    <a:pt x="112727" y="120000"/>
                    <a:pt x="112727" y="120000"/>
                  </a:cubicBezTo>
                  <a:cubicBezTo>
                    <a:pt x="116363" y="120000"/>
                    <a:pt x="120000" y="72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6913563" y="2636838"/>
              <a:ext cx="176100" cy="27000"/>
            </a:xfrm>
            <a:custGeom>
              <a:avLst/>
              <a:gdLst/>
              <a:ahLst/>
              <a:cxnLst/>
              <a:rect l="l" t="t" r="r" b="b"/>
              <a:pathLst>
                <a:path w="120000" h="120000" extrusionOk="0">
                  <a:moveTo>
                    <a:pt x="112727" y="0"/>
                  </a:moveTo>
                  <a:cubicBezTo>
                    <a:pt x="7272" y="0"/>
                    <a:pt x="7272" y="0"/>
                    <a:pt x="7272" y="0"/>
                  </a:cubicBezTo>
                  <a:cubicBezTo>
                    <a:pt x="3636" y="0"/>
                    <a:pt x="0" y="24000"/>
                    <a:pt x="0" y="48000"/>
                  </a:cubicBezTo>
                  <a:cubicBezTo>
                    <a:pt x="0" y="96000"/>
                    <a:pt x="3636" y="120000"/>
                    <a:pt x="7272" y="120000"/>
                  </a:cubicBezTo>
                  <a:cubicBezTo>
                    <a:pt x="112727" y="120000"/>
                    <a:pt x="112727" y="120000"/>
                    <a:pt x="112727" y="120000"/>
                  </a:cubicBezTo>
                  <a:cubicBezTo>
                    <a:pt x="116363" y="120000"/>
                    <a:pt x="120000" y="96000"/>
                    <a:pt x="120000" y="48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6721475" y="2084388"/>
              <a:ext cx="1112700" cy="960300"/>
            </a:xfrm>
            <a:custGeom>
              <a:avLst/>
              <a:gdLst/>
              <a:ahLst/>
              <a:cxnLst/>
              <a:rect l="l" t="t" r="r" b="b"/>
              <a:pathLst>
                <a:path w="120000" h="120000" extrusionOk="0">
                  <a:moveTo>
                    <a:pt x="0" y="1340"/>
                  </a:moveTo>
                  <a:cubicBezTo>
                    <a:pt x="0" y="2011"/>
                    <a:pt x="0" y="2011"/>
                    <a:pt x="0" y="2011"/>
                  </a:cubicBezTo>
                  <a:cubicBezTo>
                    <a:pt x="0" y="2011"/>
                    <a:pt x="0" y="2681"/>
                    <a:pt x="0" y="2681"/>
                  </a:cubicBezTo>
                  <a:cubicBezTo>
                    <a:pt x="0" y="118659"/>
                    <a:pt x="0" y="118659"/>
                    <a:pt x="0" y="118659"/>
                  </a:cubicBezTo>
                  <a:cubicBezTo>
                    <a:pt x="0" y="119329"/>
                    <a:pt x="576" y="120000"/>
                    <a:pt x="1153" y="120000"/>
                  </a:cubicBezTo>
                  <a:cubicBezTo>
                    <a:pt x="118269" y="120000"/>
                    <a:pt x="118269" y="120000"/>
                    <a:pt x="118269" y="120000"/>
                  </a:cubicBezTo>
                  <a:cubicBezTo>
                    <a:pt x="118846" y="120000"/>
                    <a:pt x="120000" y="119329"/>
                    <a:pt x="120000" y="118659"/>
                  </a:cubicBezTo>
                  <a:cubicBezTo>
                    <a:pt x="120000" y="2011"/>
                    <a:pt x="120000" y="2011"/>
                    <a:pt x="120000" y="2011"/>
                  </a:cubicBezTo>
                  <a:cubicBezTo>
                    <a:pt x="120000" y="670"/>
                    <a:pt x="118846" y="0"/>
                    <a:pt x="118269" y="0"/>
                  </a:cubicBezTo>
                  <a:cubicBezTo>
                    <a:pt x="40961" y="0"/>
                    <a:pt x="40961" y="0"/>
                    <a:pt x="40961" y="0"/>
                  </a:cubicBezTo>
                  <a:cubicBezTo>
                    <a:pt x="40961" y="3351"/>
                    <a:pt x="40961" y="3351"/>
                    <a:pt x="40961" y="3351"/>
                  </a:cubicBezTo>
                  <a:cubicBezTo>
                    <a:pt x="117115" y="3351"/>
                    <a:pt x="117115" y="3351"/>
                    <a:pt x="117115" y="3351"/>
                  </a:cubicBezTo>
                  <a:cubicBezTo>
                    <a:pt x="117115" y="116648"/>
                    <a:pt x="117115" y="116648"/>
                    <a:pt x="117115" y="116648"/>
                  </a:cubicBezTo>
                  <a:cubicBezTo>
                    <a:pt x="2884" y="116648"/>
                    <a:pt x="2884" y="116648"/>
                    <a:pt x="2884" y="116648"/>
                  </a:cubicBezTo>
                  <a:cubicBezTo>
                    <a:pt x="2884" y="3351"/>
                    <a:pt x="2884" y="3351"/>
                    <a:pt x="2884" y="3351"/>
                  </a:cubicBezTo>
                  <a:cubicBezTo>
                    <a:pt x="24230" y="3351"/>
                    <a:pt x="24230" y="3351"/>
                    <a:pt x="24230" y="3351"/>
                  </a:cubicBezTo>
                  <a:cubicBezTo>
                    <a:pt x="24230" y="0"/>
                    <a:pt x="24230" y="0"/>
                    <a:pt x="24230" y="0"/>
                  </a:cubicBezTo>
                  <a:cubicBezTo>
                    <a:pt x="1730" y="0"/>
                    <a:pt x="1730" y="0"/>
                    <a:pt x="1730" y="0"/>
                  </a:cubicBezTo>
                  <a:cubicBezTo>
                    <a:pt x="1153" y="0"/>
                    <a:pt x="576" y="670"/>
                    <a:pt x="0" y="13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6913563" y="2740025"/>
              <a:ext cx="176100" cy="27000"/>
            </a:xfrm>
            <a:custGeom>
              <a:avLst/>
              <a:gdLst/>
              <a:ahLst/>
              <a:cxnLst/>
              <a:rect l="l" t="t" r="r" b="b"/>
              <a:pathLst>
                <a:path w="120000" h="120000" extrusionOk="0">
                  <a:moveTo>
                    <a:pt x="112727" y="0"/>
                  </a:moveTo>
                  <a:cubicBezTo>
                    <a:pt x="7272" y="0"/>
                    <a:pt x="7272" y="0"/>
                    <a:pt x="7272" y="0"/>
                  </a:cubicBezTo>
                  <a:cubicBezTo>
                    <a:pt x="3636" y="0"/>
                    <a:pt x="0" y="24000"/>
                    <a:pt x="0" y="72000"/>
                  </a:cubicBezTo>
                  <a:cubicBezTo>
                    <a:pt x="0" y="96000"/>
                    <a:pt x="3636" y="120000"/>
                    <a:pt x="7272" y="120000"/>
                  </a:cubicBezTo>
                  <a:cubicBezTo>
                    <a:pt x="112727" y="120000"/>
                    <a:pt x="112727" y="120000"/>
                    <a:pt x="112727" y="120000"/>
                  </a:cubicBezTo>
                  <a:cubicBezTo>
                    <a:pt x="116363" y="120000"/>
                    <a:pt x="120000" y="96000"/>
                    <a:pt x="120000" y="72000"/>
                  </a:cubicBezTo>
                  <a:cubicBezTo>
                    <a:pt x="120000" y="24000"/>
                    <a:pt x="116363" y="0"/>
                    <a:pt x="1127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7854950" y="2519363"/>
              <a:ext cx="96900" cy="96900"/>
            </a:xfrm>
            <a:custGeom>
              <a:avLst/>
              <a:gdLst/>
              <a:ahLst/>
              <a:cxnLst/>
              <a:rect l="l" t="t" r="r" b="b"/>
              <a:pathLst>
                <a:path w="120000" h="120000" extrusionOk="0">
                  <a:moveTo>
                    <a:pt x="120000" y="60000"/>
                  </a:moveTo>
                  <a:cubicBezTo>
                    <a:pt x="120000" y="26666"/>
                    <a:pt x="93333" y="0"/>
                    <a:pt x="60000" y="0"/>
                  </a:cubicBezTo>
                  <a:cubicBezTo>
                    <a:pt x="26666" y="0"/>
                    <a:pt x="0" y="26666"/>
                    <a:pt x="0" y="60000"/>
                  </a:cubicBezTo>
                  <a:cubicBezTo>
                    <a:pt x="0" y="93333"/>
                    <a:pt x="26666" y="120000"/>
                    <a:pt x="60000" y="120000"/>
                  </a:cubicBezTo>
                  <a:cubicBezTo>
                    <a:pt x="93333" y="120000"/>
                    <a:pt x="120000" y="93333"/>
                    <a:pt x="120000" y="60000"/>
                  </a:cubicBezTo>
                  <a:close/>
                  <a:moveTo>
                    <a:pt x="33333" y="60000"/>
                  </a:moveTo>
                  <a:cubicBezTo>
                    <a:pt x="33333" y="46666"/>
                    <a:pt x="46666" y="33333"/>
                    <a:pt x="60000" y="33333"/>
                  </a:cubicBezTo>
                  <a:cubicBezTo>
                    <a:pt x="80000" y="33333"/>
                    <a:pt x="86666" y="46666"/>
                    <a:pt x="86666" y="60000"/>
                  </a:cubicBezTo>
                  <a:cubicBezTo>
                    <a:pt x="86666" y="73333"/>
                    <a:pt x="80000" y="86666"/>
                    <a:pt x="60000" y="86666"/>
                  </a:cubicBezTo>
                  <a:cubicBezTo>
                    <a:pt x="46666" y="86666"/>
                    <a:pt x="33333" y="73333"/>
                    <a:pt x="33333"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2"/>
            <p:cNvSpPr/>
            <p:nvPr/>
          </p:nvSpPr>
          <p:spPr>
            <a:xfrm>
              <a:off x="6635750" y="2417763"/>
              <a:ext cx="27000" cy="300000"/>
            </a:xfrm>
            <a:custGeom>
              <a:avLst/>
              <a:gdLst/>
              <a:ahLst/>
              <a:cxnLst/>
              <a:rect l="l" t="t" r="r" b="b"/>
              <a:pathLst>
                <a:path w="120000" h="120000" extrusionOk="0">
                  <a:moveTo>
                    <a:pt x="0" y="6428"/>
                  </a:moveTo>
                  <a:cubicBezTo>
                    <a:pt x="0" y="113571"/>
                    <a:pt x="0" y="113571"/>
                    <a:pt x="0" y="113571"/>
                  </a:cubicBezTo>
                  <a:cubicBezTo>
                    <a:pt x="0" y="115714"/>
                    <a:pt x="24000" y="119999"/>
                    <a:pt x="48000" y="119999"/>
                  </a:cubicBezTo>
                  <a:cubicBezTo>
                    <a:pt x="72000" y="119999"/>
                    <a:pt x="120000" y="115714"/>
                    <a:pt x="120000" y="113571"/>
                  </a:cubicBezTo>
                  <a:cubicBezTo>
                    <a:pt x="120000" y="6428"/>
                    <a:pt x="120000" y="6428"/>
                    <a:pt x="120000" y="6428"/>
                  </a:cubicBezTo>
                  <a:cubicBezTo>
                    <a:pt x="120000" y="2142"/>
                    <a:pt x="72000" y="0"/>
                    <a:pt x="48000" y="0"/>
                  </a:cubicBezTo>
                  <a:cubicBezTo>
                    <a:pt x="24000" y="0"/>
                    <a:pt x="0" y="2142"/>
                    <a:pt x="0" y="642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a:off x="7218363" y="2325688"/>
              <a:ext cx="444600" cy="441300"/>
            </a:xfrm>
            <a:custGeom>
              <a:avLst/>
              <a:gdLst/>
              <a:ahLst/>
              <a:cxnLst/>
              <a:rect l="l" t="t" r="r" b="b"/>
              <a:pathLst>
                <a:path w="120000" h="120000" extrusionOk="0">
                  <a:moveTo>
                    <a:pt x="89638" y="112682"/>
                  </a:moveTo>
                  <a:cubicBezTo>
                    <a:pt x="89638" y="112682"/>
                    <a:pt x="89638" y="112682"/>
                    <a:pt x="89638" y="112682"/>
                  </a:cubicBezTo>
                  <a:cubicBezTo>
                    <a:pt x="89638" y="112682"/>
                    <a:pt x="89638" y="112682"/>
                    <a:pt x="89638" y="112682"/>
                  </a:cubicBezTo>
                  <a:cubicBezTo>
                    <a:pt x="106987" y="100975"/>
                    <a:pt x="119999" y="81951"/>
                    <a:pt x="119999" y="60000"/>
                  </a:cubicBezTo>
                  <a:cubicBezTo>
                    <a:pt x="119999" y="26341"/>
                    <a:pt x="92530" y="0"/>
                    <a:pt x="59277" y="0"/>
                  </a:cubicBezTo>
                  <a:cubicBezTo>
                    <a:pt x="56385" y="0"/>
                    <a:pt x="53493" y="0"/>
                    <a:pt x="50602" y="1463"/>
                  </a:cubicBezTo>
                  <a:cubicBezTo>
                    <a:pt x="50602" y="1463"/>
                    <a:pt x="50602" y="1463"/>
                    <a:pt x="50602" y="1463"/>
                  </a:cubicBezTo>
                  <a:cubicBezTo>
                    <a:pt x="50602" y="1463"/>
                    <a:pt x="50602" y="1463"/>
                    <a:pt x="50602" y="1463"/>
                  </a:cubicBezTo>
                  <a:cubicBezTo>
                    <a:pt x="21686" y="5853"/>
                    <a:pt x="0" y="30731"/>
                    <a:pt x="0" y="60000"/>
                  </a:cubicBezTo>
                  <a:cubicBezTo>
                    <a:pt x="0" y="93658"/>
                    <a:pt x="27469" y="120000"/>
                    <a:pt x="59277" y="120000"/>
                  </a:cubicBezTo>
                  <a:cubicBezTo>
                    <a:pt x="70843" y="120000"/>
                    <a:pt x="80963" y="117073"/>
                    <a:pt x="89638" y="112682"/>
                  </a:cubicBezTo>
                  <a:close/>
                  <a:moveTo>
                    <a:pt x="59277" y="7317"/>
                  </a:moveTo>
                  <a:cubicBezTo>
                    <a:pt x="88192" y="7317"/>
                    <a:pt x="112771" y="30731"/>
                    <a:pt x="112771" y="60000"/>
                  </a:cubicBezTo>
                  <a:cubicBezTo>
                    <a:pt x="112771" y="79024"/>
                    <a:pt x="102650" y="95121"/>
                    <a:pt x="88192" y="103902"/>
                  </a:cubicBezTo>
                  <a:cubicBezTo>
                    <a:pt x="63614" y="58536"/>
                    <a:pt x="63614" y="58536"/>
                    <a:pt x="63614" y="58536"/>
                  </a:cubicBezTo>
                  <a:cubicBezTo>
                    <a:pt x="54939" y="7317"/>
                    <a:pt x="54939" y="7317"/>
                    <a:pt x="54939" y="7317"/>
                  </a:cubicBezTo>
                  <a:cubicBezTo>
                    <a:pt x="56385" y="7317"/>
                    <a:pt x="57831" y="7317"/>
                    <a:pt x="59277" y="7317"/>
                  </a:cubicBezTo>
                  <a:close/>
                  <a:moveTo>
                    <a:pt x="47710" y="8780"/>
                  </a:moveTo>
                  <a:cubicBezTo>
                    <a:pt x="56385" y="57073"/>
                    <a:pt x="56385" y="57073"/>
                    <a:pt x="56385" y="57073"/>
                  </a:cubicBezTo>
                  <a:cubicBezTo>
                    <a:pt x="7228" y="57073"/>
                    <a:pt x="7228" y="57073"/>
                    <a:pt x="7228" y="57073"/>
                  </a:cubicBezTo>
                  <a:cubicBezTo>
                    <a:pt x="10120" y="33658"/>
                    <a:pt x="26024" y="14634"/>
                    <a:pt x="47710" y="8780"/>
                  </a:cubicBezTo>
                  <a:close/>
                  <a:moveTo>
                    <a:pt x="7228" y="64390"/>
                  </a:moveTo>
                  <a:cubicBezTo>
                    <a:pt x="57831" y="64390"/>
                    <a:pt x="57831" y="64390"/>
                    <a:pt x="57831" y="64390"/>
                  </a:cubicBezTo>
                  <a:cubicBezTo>
                    <a:pt x="82409" y="108292"/>
                    <a:pt x="82409" y="108292"/>
                    <a:pt x="82409" y="108292"/>
                  </a:cubicBezTo>
                  <a:cubicBezTo>
                    <a:pt x="75180" y="111219"/>
                    <a:pt x="67951" y="112682"/>
                    <a:pt x="59277" y="112682"/>
                  </a:cubicBezTo>
                  <a:cubicBezTo>
                    <a:pt x="31807" y="112682"/>
                    <a:pt x="10120" y="90731"/>
                    <a:pt x="7228" y="6439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p:nvPr/>
          </p:nvSpPr>
          <p:spPr>
            <a:xfrm>
              <a:off x="6550025" y="2005013"/>
              <a:ext cx="1465200" cy="1120800"/>
            </a:xfrm>
            <a:custGeom>
              <a:avLst/>
              <a:gdLst/>
              <a:ahLst/>
              <a:cxnLst/>
              <a:rect l="l" t="t" r="r" b="b"/>
              <a:pathLst>
                <a:path w="120000" h="120000" extrusionOk="0">
                  <a:moveTo>
                    <a:pt x="110364" y="0"/>
                  </a:moveTo>
                  <a:cubicBezTo>
                    <a:pt x="45109" y="0"/>
                    <a:pt x="45109" y="0"/>
                    <a:pt x="45109" y="0"/>
                  </a:cubicBezTo>
                  <a:cubicBezTo>
                    <a:pt x="45109" y="2870"/>
                    <a:pt x="45109" y="2870"/>
                    <a:pt x="45109" y="2870"/>
                  </a:cubicBezTo>
                  <a:cubicBezTo>
                    <a:pt x="110364" y="2870"/>
                    <a:pt x="110364" y="2870"/>
                    <a:pt x="110364" y="2870"/>
                  </a:cubicBezTo>
                  <a:cubicBezTo>
                    <a:pt x="114306" y="2870"/>
                    <a:pt x="117810" y="7464"/>
                    <a:pt x="117810" y="12631"/>
                  </a:cubicBezTo>
                  <a:cubicBezTo>
                    <a:pt x="117810" y="107942"/>
                    <a:pt x="117810" y="107942"/>
                    <a:pt x="117810" y="107942"/>
                  </a:cubicBezTo>
                  <a:cubicBezTo>
                    <a:pt x="117810" y="113110"/>
                    <a:pt x="114306" y="117129"/>
                    <a:pt x="110364" y="117129"/>
                  </a:cubicBezTo>
                  <a:cubicBezTo>
                    <a:pt x="9635" y="117129"/>
                    <a:pt x="9635" y="117129"/>
                    <a:pt x="9635" y="117129"/>
                  </a:cubicBezTo>
                  <a:cubicBezTo>
                    <a:pt x="5693" y="117129"/>
                    <a:pt x="2189" y="113110"/>
                    <a:pt x="2189" y="107942"/>
                  </a:cubicBezTo>
                  <a:cubicBezTo>
                    <a:pt x="2627" y="12631"/>
                    <a:pt x="2627" y="12631"/>
                    <a:pt x="2627" y="12631"/>
                  </a:cubicBezTo>
                  <a:cubicBezTo>
                    <a:pt x="2627" y="7464"/>
                    <a:pt x="5693" y="2870"/>
                    <a:pt x="9635" y="2870"/>
                  </a:cubicBezTo>
                  <a:cubicBezTo>
                    <a:pt x="24525" y="2870"/>
                    <a:pt x="24525" y="2870"/>
                    <a:pt x="24525" y="2870"/>
                  </a:cubicBezTo>
                  <a:cubicBezTo>
                    <a:pt x="23649" y="2296"/>
                    <a:pt x="22773" y="1722"/>
                    <a:pt x="22335" y="0"/>
                  </a:cubicBezTo>
                  <a:cubicBezTo>
                    <a:pt x="9635" y="0"/>
                    <a:pt x="9635" y="0"/>
                    <a:pt x="9635" y="0"/>
                  </a:cubicBezTo>
                  <a:cubicBezTo>
                    <a:pt x="4379" y="0"/>
                    <a:pt x="437" y="5741"/>
                    <a:pt x="437" y="12631"/>
                  </a:cubicBezTo>
                  <a:cubicBezTo>
                    <a:pt x="0" y="107942"/>
                    <a:pt x="0" y="107942"/>
                    <a:pt x="0" y="107942"/>
                  </a:cubicBezTo>
                  <a:cubicBezTo>
                    <a:pt x="0" y="107942"/>
                    <a:pt x="0" y="107942"/>
                    <a:pt x="0" y="107942"/>
                  </a:cubicBezTo>
                  <a:cubicBezTo>
                    <a:pt x="0" y="114832"/>
                    <a:pt x="4379" y="119999"/>
                    <a:pt x="9635" y="119999"/>
                  </a:cubicBezTo>
                  <a:cubicBezTo>
                    <a:pt x="110364" y="119999"/>
                    <a:pt x="110364" y="119999"/>
                    <a:pt x="110364" y="119999"/>
                  </a:cubicBezTo>
                  <a:cubicBezTo>
                    <a:pt x="115620" y="119999"/>
                    <a:pt x="120000" y="114832"/>
                    <a:pt x="120000" y="107942"/>
                  </a:cubicBezTo>
                  <a:cubicBezTo>
                    <a:pt x="120000" y="12631"/>
                    <a:pt x="120000" y="12631"/>
                    <a:pt x="120000" y="12631"/>
                  </a:cubicBezTo>
                  <a:cubicBezTo>
                    <a:pt x="120000" y="5741"/>
                    <a:pt x="115620" y="0"/>
                    <a:pt x="11036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6545263" y="855663"/>
              <a:ext cx="765300" cy="1444500"/>
            </a:xfrm>
            <a:custGeom>
              <a:avLst/>
              <a:gdLst/>
              <a:ahLst/>
              <a:cxnLst/>
              <a:rect l="l" t="t" r="r" b="b"/>
              <a:pathLst>
                <a:path w="120000" h="120000" extrusionOk="0">
                  <a:moveTo>
                    <a:pt x="83076" y="44609"/>
                  </a:moveTo>
                  <a:cubicBezTo>
                    <a:pt x="91468" y="44609"/>
                    <a:pt x="91468" y="44609"/>
                    <a:pt x="91468" y="44609"/>
                  </a:cubicBezTo>
                  <a:cubicBezTo>
                    <a:pt x="93146" y="44609"/>
                    <a:pt x="93986" y="44163"/>
                    <a:pt x="93986" y="43271"/>
                  </a:cubicBezTo>
                  <a:cubicBezTo>
                    <a:pt x="93986" y="0"/>
                    <a:pt x="93986" y="0"/>
                    <a:pt x="93986" y="0"/>
                  </a:cubicBezTo>
                  <a:cubicBezTo>
                    <a:pt x="89790" y="0"/>
                    <a:pt x="89790" y="0"/>
                    <a:pt x="89790" y="0"/>
                  </a:cubicBezTo>
                  <a:cubicBezTo>
                    <a:pt x="89790" y="42379"/>
                    <a:pt x="89790" y="42379"/>
                    <a:pt x="89790" y="42379"/>
                  </a:cubicBezTo>
                  <a:cubicBezTo>
                    <a:pt x="79720" y="42379"/>
                    <a:pt x="79720" y="42379"/>
                    <a:pt x="79720" y="42379"/>
                  </a:cubicBezTo>
                  <a:cubicBezTo>
                    <a:pt x="78881" y="42379"/>
                    <a:pt x="78881" y="42379"/>
                    <a:pt x="78881" y="42379"/>
                  </a:cubicBezTo>
                  <a:cubicBezTo>
                    <a:pt x="17622" y="42379"/>
                    <a:pt x="17622" y="42379"/>
                    <a:pt x="17622" y="42379"/>
                  </a:cubicBezTo>
                  <a:cubicBezTo>
                    <a:pt x="17622" y="42379"/>
                    <a:pt x="16783" y="42379"/>
                    <a:pt x="16783" y="42379"/>
                  </a:cubicBezTo>
                  <a:cubicBezTo>
                    <a:pt x="4195" y="42379"/>
                    <a:pt x="4195" y="42379"/>
                    <a:pt x="4195" y="42379"/>
                  </a:cubicBezTo>
                  <a:cubicBezTo>
                    <a:pt x="4195" y="0"/>
                    <a:pt x="4195" y="0"/>
                    <a:pt x="4195" y="0"/>
                  </a:cubicBezTo>
                  <a:cubicBezTo>
                    <a:pt x="0" y="0"/>
                    <a:pt x="0" y="0"/>
                    <a:pt x="0" y="0"/>
                  </a:cubicBezTo>
                  <a:cubicBezTo>
                    <a:pt x="0" y="43271"/>
                    <a:pt x="0" y="43271"/>
                    <a:pt x="0" y="43271"/>
                  </a:cubicBezTo>
                  <a:cubicBezTo>
                    <a:pt x="0" y="44163"/>
                    <a:pt x="839" y="44609"/>
                    <a:pt x="2517" y="44609"/>
                  </a:cubicBezTo>
                  <a:cubicBezTo>
                    <a:pt x="15104" y="44609"/>
                    <a:pt x="15104" y="44609"/>
                    <a:pt x="15104" y="44609"/>
                  </a:cubicBezTo>
                  <a:cubicBezTo>
                    <a:pt x="5034" y="63345"/>
                    <a:pt x="5034" y="63345"/>
                    <a:pt x="5034" y="63345"/>
                  </a:cubicBezTo>
                  <a:cubicBezTo>
                    <a:pt x="3356" y="66468"/>
                    <a:pt x="1678" y="70037"/>
                    <a:pt x="1678" y="73605"/>
                  </a:cubicBezTo>
                  <a:cubicBezTo>
                    <a:pt x="1678" y="84758"/>
                    <a:pt x="1678" y="84758"/>
                    <a:pt x="1678" y="84758"/>
                  </a:cubicBezTo>
                  <a:cubicBezTo>
                    <a:pt x="1678" y="88327"/>
                    <a:pt x="7552" y="91003"/>
                    <a:pt x="14265" y="91003"/>
                  </a:cubicBezTo>
                  <a:cubicBezTo>
                    <a:pt x="22657" y="91003"/>
                    <a:pt x="22657" y="91003"/>
                    <a:pt x="22657" y="91003"/>
                  </a:cubicBezTo>
                  <a:cubicBezTo>
                    <a:pt x="23496" y="93234"/>
                    <a:pt x="26853" y="94572"/>
                    <a:pt x="31048" y="94572"/>
                  </a:cubicBezTo>
                  <a:cubicBezTo>
                    <a:pt x="42797" y="94572"/>
                    <a:pt x="42797" y="94572"/>
                    <a:pt x="42797" y="94572"/>
                  </a:cubicBezTo>
                  <a:cubicBezTo>
                    <a:pt x="43636" y="96802"/>
                    <a:pt x="46993" y="98141"/>
                    <a:pt x="51188" y="98141"/>
                  </a:cubicBezTo>
                  <a:cubicBezTo>
                    <a:pt x="62937" y="98141"/>
                    <a:pt x="62937" y="98141"/>
                    <a:pt x="62937" y="98141"/>
                  </a:cubicBezTo>
                  <a:cubicBezTo>
                    <a:pt x="62937" y="113308"/>
                    <a:pt x="62937" y="113308"/>
                    <a:pt x="62937" y="113308"/>
                  </a:cubicBezTo>
                  <a:cubicBezTo>
                    <a:pt x="62937" y="116877"/>
                    <a:pt x="67972" y="120000"/>
                    <a:pt x="74685" y="120000"/>
                  </a:cubicBezTo>
                  <a:cubicBezTo>
                    <a:pt x="82237" y="120000"/>
                    <a:pt x="87272" y="116877"/>
                    <a:pt x="87272" y="113308"/>
                  </a:cubicBezTo>
                  <a:cubicBezTo>
                    <a:pt x="87272" y="74498"/>
                    <a:pt x="87272" y="74498"/>
                    <a:pt x="87272" y="74498"/>
                  </a:cubicBezTo>
                  <a:cubicBezTo>
                    <a:pt x="101538" y="81189"/>
                    <a:pt x="101538" y="81189"/>
                    <a:pt x="101538" y="81189"/>
                  </a:cubicBezTo>
                  <a:cubicBezTo>
                    <a:pt x="105734" y="82973"/>
                    <a:pt x="111608" y="82973"/>
                    <a:pt x="115804" y="80743"/>
                  </a:cubicBezTo>
                  <a:cubicBezTo>
                    <a:pt x="119160" y="78959"/>
                    <a:pt x="120000" y="75836"/>
                    <a:pt x="116643" y="74052"/>
                  </a:cubicBezTo>
                  <a:cubicBezTo>
                    <a:pt x="115804" y="72713"/>
                    <a:pt x="93986" y="53085"/>
                    <a:pt x="83076" y="44609"/>
                  </a:cubicBezTo>
                  <a:close/>
                  <a:moveTo>
                    <a:pt x="112447" y="79405"/>
                  </a:moveTo>
                  <a:cubicBezTo>
                    <a:pt x="110769" y="80297"/>
                    <a:pt x="106573" y="80297"/>
                    <a:pt x="104895" y="79405"/>
                  </a:cubicBezTo>
                  <a:cubicBezTo>
                    <a:pt x="86433" y="71375"/>
                    <a:pt x="86433" y="71375"/>
                    <a:pt x="86433" y="71375"/>
                  </a:cubicBezTo>
                  <a:cubicBezTo>
                    <a:pt x="85594" y="70929"/>
                    <a:pt x="84755" y="70929"/>
                    <a:pt x="84755" y="70929"/>
                  </a:cubicBezTo>
                  <a:cubicBezTo>
                    <a:pt x="83916" y="71375"/>
                    <a:pt x="83076" y="71375"/>
                    <a:pt x="83076" y="71821"/>
                  </a:cubicBezTo>
                  <a:cubicBezTo>
                    <a:pt x="83076" y="113308"/>
                    <a:pt x="83076" y="113308"/>
                    <a:pt x="83076" y="113308"/>
                  </a:cubicBezTo>
                  <a:cubicBezTo>
                    <a:pt x="83076" y="115539"/>
                    <a:pt x="79720" y="117769"/>
                    <a:pt x="74685" y="117769"/>
                  </a:cubicBezTo>
                  <a:cubicBezTo>
                    <a:pt x="70489" y="117769"/>
                    <a:pt x="67132" y="115539"/>
                    <a:pt x="67132" y="113308"/>
                  </a:cubicBezTo>
                  <a:cubicBezTo>
                    <a:pt x="67132" y="86542"/>
                    <a:pt x="67132" y="86542"/>
                    <a:pt x="67132" y="86542"/>
                  </a:cubicBezTo>
                  <a:cubicBezTo>
                    <a:pt x="67132" y="85650"/>
                    <a:pt x="66293" y="85204"/>
                    <a:pt x="64615" y="85204"/>
                  </a:cubicBezTo>
                  <a:cubicBezTo>
                    <a:pt x="63776" y="85204"/>
                    <a:pt x="62937" y="85650"/>
                    <a:pt x="62937" y="86542"/>
                  </a:cubicBezTo>
                  <a:cubicBezTo>
                    <a:pt x="62937" y="95910"/>
                    <a:pt x="62937" y="95910"/>
                    <a:pt x="62937" y="95910"/>
                  </a:cubicBezTo>
                  <a:cubicBezTo>
                    <a:pt x="51188" y="95910"/>
                    <a:pt x="51188" y="95910"/>
                    <a:pt x="51188" y="95910"/>
                  </a:cubicBezTo>
                  <a:cubicBezTo>
                    <a:pt x="48671" y="95910"/>
                    <a:pt x="46993" y="95018"/>
                    <a:pt x="46993" y="93680"/>
                  </a:cubicBezTo>
                  <a:cubicBezTo>
                    <a:pt x="46993" y="86542"/>
                    <a:pt x="46993" y="86542"/>
                    <a:pt x="46993" y="86542"/>
                  </a:cubicBezTo>
                  <a:cubicBezTo>
                    <a:pt x="46993" y="85650"/>
                    <a:pt x="46153" y="85204"/>
                    <a:pt x="44475" y="85204"/>
                  </a:cubicBezTo>
                  <a:cubicBezTo>
                    <a:pt x="43636" y="85204"/>
                    <a:pt x="42797" y="85650"/>
                    <a:pt x="42797" y="86542"/>
                  </a:cubicBezTo>
                  <a:cubicBezTo>
                    <a:pt x="42797" y="92342"/>
                    <a:pt x="42797" y="92342"/>
                    <a:pt x="42797" y="92342"/>
                  </a:cubicBezTo>
                  <a:cubicBezTo>
                    <a:pt x="31048" y="92342"/>
                    <a:pt x="31048" y="92342"/>
                    <a:pt x="31048" y="92342"/>
                  </a:cubicBezTo>
                  <a:cubicBezTo>
                    <a:pt x="28531" y="92342"/>
                    <a:pt x="26853" y="91449"/>
                    <a:pt x="26853" y="90111"/>
                  </a:cubicBezTo>
                  <a:cubicBezTo>
                    <a:pt x="26853" y="82973"/>
                    <a:pt x="26853" y="82973"/>
                    <a:pt x="26853" y="82973"/>
                  </a:cubicBezTo>
                  <a:cubicBezTo>
                    <a:pt x="26853" y="82081"/>
                    <a:pt x="25174" y="81635"/>
                    <a:pt x="24335" y="81635"/>
                  </a:cubicBezTo>
                  <a:cubicBezTo>
                    <a:pt x="23496" y="81635"/>
                    <a:pt x="22657" y="82081"/>
                    <a:pt x="22657" y="82973"/>
                  </a:cubicBezTo>
                  <a:cubicBezTo>
                    <a:pt x="22657" y="88773"/>
                    <a:pt x="22657" y="88773"/>
                    <a:pt x="22657" y="88773"/>
                  </a:cubicBezTo>
                  <a:cubicBezTo>
                    <a:pt x="14265" y="88773"/>
                    <a:pt x="14265" y="88773"/>
                    <a:pt x="14265" y="88773"/>
                  </a:cubicBezTo>
                  <a:cubicBezTo>
                    <a:pt x="10069" y="88773"/>
                    <a:pt x="5874" y="86988"/>
                    <a:pt x="5874" y="84758"/>
                  </a:cubicBezTo>
                  <a:cubicBezTo>
                    <a:pt x="5874" y="73605"/>
                    <a:pt x="5874" y="73605"/>
                    <a:pt x="5874" y="73605"/>
                  </a:cubicBezTo>
                  <a:cubicBezTo>
                    <a:pt x="5874" y="70037"/>
                    <a:pt x="6713" y="66914"/>
                    <a:pt x="8391" y="63791"/>
                  </a:cubicBezTo>
                  <a:cubicBezTo>
                    <a:pt x="19300" y="44609"/>
                    <a:pt x="19300" y="44609"/>
                    <a:pt x="19300" y="44609"/>
                  </a:cubicBezTo>
                  <a:cubicBezTo>
                    <a:pt x="78041" y="44609"/>
                    <a:pt x="78041" y="44609"/>
                    <a:pt x="78041" y="44609"/>
                  </a:cubicBezTo>
                  <a:cubicBezTo>
                    <a:pt x="88111" y="52193"/>
                    <a:pt x="113286" y="74944"/>
                    <a:pt x="113286" y="74944"/>
                  </a:cubicBezTo>
                  <a:cubicBezTo>
                    <a:pt x="113286" y="74944"/>
                    <a:pt x="113286" y="74944"/>
                    <a:pt x="113286" y="74944"/>
                  </a:cubicBezTo>
                  <a:cubicBezTo>
                    <a:pt x="114965" y="76282"/>
                    <a:pt x="114965" y="78066"/>
                    <a:pt x="112447" y="794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Google Shape;48;p3"/>
          <p:cNvSpPr/>
          <p:nvPr/>
        </p:nvSpPr>
        <p:spPr>
          <a:xfrm>
            <a:off x="0" y="0"/>
            <a:ext cx="9144000" cy="5143500"/>
          </a:xfrm>
          <a:prstGeom prst="frame">
            <a:avLst>
              <a:gd name="adj1" fmla="val 437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000"/>
              <a:buNone/>
              <a:defRPr sz="4000">
                <a:solidFill>
                  <a:srgbClr val="FFFFFF"/>
                </a:solidFill>
              </a:defRPr>
            </a:lvl2pPr>
            <a:lvl3pPr lvl="2" algn="ctr" rtl="0">
              <a:spcBef>
                <a:spcPts val="0"/>
              </a:spcBef>
              <a:spcAft>
                <a:spcPts val="0"/>
              </a:spcAft>
              <a:buClr>
                <a:srgbClr val="FFFFFF"/>
              </a:buClr>
              <a:buSzPts val="4000"/>
              <a:buNone/>
              <a:defRPr sz="4000">
                <a:solidFill>
                  <a:srgbClr val="FFFFFF"/>
                </a:solidFill>
              </a:defRPr>
            </a:lvl3pPr>
            <a:lvl4pPr lvl="3" algn="ctr" rtl="0">
              <a:spcBef>
                <a:spcPts val="0"/>
              </a:spcBef>
              <a:spcAft>
                <a:spcPts val="0"/>
              </a:spcAft>
              <a:buClr>
                <a:srgbClr val="FFFFFF"/>
              </a:buClr>
              <a:buSzPts val="4000"/>
              <a:buNone/>
              <a:defRPr sz="4000">
                <a:solidFill>
                  <a:srgbClr val="FFFFFF"/>
                </a:solidFill>
              </a:defRPr>
            </a:lvl4pPr>
            <a:lvl5pPr lvl="4" algn="ctr" rtl="0">
              <a:spcBef>
                <a:spcPts val="0"/>
              </a:spcBef>
              <a:spcAft>
                <a:spcPts val="0"/>
              </a:spcAft>
              <a:buClr>
                <a:srgbClr val="FFFFFF"/>
              </a:buClr>
              <a:buSzPts val="4000"/>
              <a:buNone/>
              <a:defRPr sz="4000">
                <a:solidFill>
                  <a:srgbClr val="FFFFFF"/>
                </a:solidFill>
              </a:defRPr>
            </a:lvl5pPr>
            <a:lvl6pPr lvl="5" algn="ctr" rtl="0">
              <a:spcBef>
                <a:spcPts val="0"/>
              </a:spcBef>
              <a:spcAft>
                <a:spcPts val="0"/>
              </a:spcAft>
              <a:buClr>
                <a:srgbClr val="FFFFFF"/>
              </a:buClr>
              <a:buSzPts val="4000"/>
              <a:buNone/>
              <a:defRPr sz="4000">
                <a:solidFill>
                  <a:srgbClr val="FFFFFF"/>
                </a:solidFill>
              </a:defRPr>
            </a:lvl6pPr>
            <a:lvl7pPr lvl="6" algn="ctr" rtl="0">
              <a:spcBef>
                <a:spcPts val="0"/>
              </a:spcBef>
              <a:spcAft>
                <a:spcPts val="0"/>
              </a:spcAft>
              <a:buClr>
                <a:srgbClr val="FFFFFF"/>
              </a:buClr>
              <a:buSzPts val="4000"/>
              <a:buNone/>
              <a:defRPr sz="4000">
                <a:solidFill>
                  <a:srgbClr val="FFFFFF"/>
                </a:solidFill>
              </a:defRPr>
            </a:lvl7pPr>
            <a:lvl8pPr lvl="7" algn="ctr" rtl="0">
              <a:spcBef>
                <a:spcPts val="0"/>
              </a:spcBef>
              <a:spcAft>
                <a:spcPts val="0"/>
              </a:spcAft>
              <a:buClr>
                <a:srgbClr val="FFFFFF"/>
              </a:buClr>
              <a:buSzPts val="4000"/>
              <a:buNone/>
              <a:defRPr sz="4000">
                <a:solidFill>
                  <a:srgbClr val="FFFFFF"/>
                </a:solidFill>
              </a:defRPr>
            </a:lvl8pPr>
            <a:lvl9pPr lvl="8" algn="ctr" rtl="0">
              <a:spcBef>
                <a:spcPts val="0"/>
              </a:spcBef>
              <a:spcAft>
                <a:spcPts val="0"/>
              </a:spcAft>
              <a:buClr>
                <a:srgbClr val="FFFFFF"/>
              </a:buClr>
              <a:buSzPts val="4000"/>
              <a:buNone/>
              <a:defRPr sz="4000">
                <a:solidFill>
                  <a:srgbClr val="FFFFFF"/>
                </a:solidFill>
              </a:defRPr>
            </a:lvl9pPr>
          </a:lstStyle>
          <a:p>
            <a:endParaRPr/>
          </a:p>
        </p:txBody>
      </p:sp>
      <p:sp>
        <p:nvSpPr>
          <p:cNvPr id="50" name="Google Shape;50;p3"/>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lstStyle>
            <a:lvl1pPr lvl="0" algn="ctr" rtl="0">
              <a:spcBef>
                <a:spcPts val="0"/>
              </a:spcBef>
              <a:spcAft>
                <a:spcPts val="0"/>
              </a:spcAft>
              <a:buClr>
                <a:srgbClr val="000000"/>
              </a:buClr>
              <a:buSzPts val="2400"/>
              <a:buNone/>
              <a:defRPr>
                <a:solidFill>
                  <a:srgbClr val="000000"/>
                </a:solidFill>
              </a:defRPr>
            </a:lvl1pPr>
            <a:lvl2pPr lvl="1" algn="ctr" rtl="0">
              <a:spcBef>
                <a:spcPts val="0"/>
              </a:spcBef>
              <a:spcAft>
                <a:spcPts val="0"/>
              </a:spcAft>
              <a:buClr>
                <a:srgbClr val="000000"/>
              </a:buClr>
              <a:buSzPts val="3000"/>
              <a:buNone/>
              <a:defRPr sz="3000">
                <a:solidFill>
                  <a:srgbClr val="000000"/>
                </a:solidFill>
              </a:defRPr>
            </a:lvl2pPr>
            <a:lvl3pPr lvl="2" algn="ctr" rtl="0">
              <a:spcBef>
                <a:spcPts val="0"/>
              </a:spcBef>
              <a:spcAft>
                <a:spcPts val="0"/>
              </a:spcAft>
              <a:buClr>
                <a:srgbClr val="000000"/>
              </a:buClr>
              <a:buSzPts val="3000"/>
              <a:buNone/>
              <a:defRPr sz="3000">
                <a:solidFill>
                  <a:srgbClr val="000000"/>
                </a:solidFill>
              </a:defRPr>
            </a:lvl3pPr>
            <a:lvl4pPr lvl="3" algn="ctr" rtl="0">
              <a:spcBef>
                <a:spcPts val="0"/>
              </a:spcBef>
              <a:spcAft>
                <a:spcPts val="0"/>
              </a:spcAft>
              <a:buClr>
                <a:srgbClr val="000000"/>
              </a:buClr>
              <a:buSzPts val="3000"/>
              <a:buNone/>
              <a:defRPr sz="3000">
                <a:solidFill>
                  <a:srgbClr val="000000"/>
                </a:solidFill>
              </a:defRPr>
            </a:lvl4pPr>
            <a:lvl5pPr lvl="4" algn="ctr" rtl="0">
              <a:spcBef>
                <a:spcPts val="0"/>
              </a:spcBef>
              <a:spcAft>
                <a:spcPts val="0"/>
              </a:spcAft>
              <a:buClr>
                <a:srgbClr val="000000"/>
              </a:buClr>
              <a:buSzPts val="3000"/>
              <a:buNone/>
              <a:defRPr sz="3000">
                <a:solidFill>
                  <a:srgbClr val="000000"/>
                </a:solidFill>
              </a:defRPr>
            </a:lvl5pPr>
            <a:lvl6pPr lvl="5" algn="ctr" rtl="0">
              <a:spcBef>
                <a:spcPts val="0"/>
              </a:spcBef>
              <a:spcAft>
                <a:spcPts val="0"/>
              </a:spcAft>
              <a:buClr>
                <a:srgbClr val="000000"/>
              </a:buClr>
              <a:buSzPts val="3000"/>
              <a:buNone/>
              <a:defRPr sz="3000">
                <a:solidFill>
                  <a:srgbClr val="000000"/>
                </a:solidFill>
              </a:defRPr>
            </a:lvl6pPr>
            <a:lvl7pPr lvl="6" algn="ctr" rtl="0">
              <a:spcBef>
                <a:spcPts val="0"/>
              </a:spcBef>
              <a:spcAft>
                <a:spcPts val="0"/>
              </a:spcAft>
              <a:buClr>
                <a:srgbClr val="000000"/>
              </a:buClr>
              <a:buSzPts val="3000"/>
              <a:buNone/>
              <a:defRPr sz="3000">
                <a:solidFill>
                  <a:srgbClr val="000000"/>
                </a:solidFill>
              </a:defRPr>
            </a:lvl7pPr>
            <a:lvl8pPr lvl="7" algn="ctr" rtl="0">
              <a:spcBef>
                <a:spcPts val="0"/>
              </a:spcBef>
              <a:spcAft>
                <a:spcPts val="0"/>
              </a:spcAft>
              <a:buClr>
                <a:srgbClr val="000000"/>
              </a:buClr>
              <a:buSzPts val="3000"/>
              <a:buNone/>
              <a:defRPr sz="3000">
                <a:solidFill>
                  <a:srgbClr val="000000"/>
                </a:solidFill>
              </a:defRPr>
            </a:lvl8pPr>
            <a:lvl9pPr lvl="8" algn="ctr" rtl="0">
              <a:spcBef>
                <a:spcPts val="0"/>
              </a:spcBef>
              <a:spcAft>
                <a:spcPts val="0"/>
              </a:spcAft>
              <a:buClr>
                <a:srgbClr val="000000"/>
              </a:buClr>
              <a:buSzPts val="3000"/>
              <a:buNone/>
              <a:defRPr sz="3000">
                <a:solidFill>
                  <a:srgbClr val="000000"/>
                </a:solidFill>
              </a:defRPr>
            </a:lvl9pPr>
          </a:lstStyle>
          <a:p>
            <a:endParaRPr/>
          </a:p>
        </p:txBody>
      </p:sp>
      <p:grpSp>
        <p:nvGrpSpPr>
          <p:cNvPr id="51" name="Google Shape;51;p3"/>
          <p:cNvGrpSpPr/>
          <p:nvPr/>
        </p:nvGrpSpPr>
        <p:grpSpPr>
          <a:xfrm rot="-5400000">
            <a:off x="7456019" y="290004"/>
            <a:ext cx="1223732" cy="2152215"/>
            <a:chOff x="4395788" y="4144963"/>
            <a:chExt cx="1058775" cy="1862100"/>
          </a:xfrm>
        </p:grpSpPr>
        <p:sp>
          <p:nvSpPr>
            <p:cNvPr id="52" name="Google Shape;52;p3"/>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3"/>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3"/>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5" name="Google Shape;55;p3"/>
          <p:cNvGrpSpPr/>
          <p:nvPr/>
        </p:nvGrpSpPr>
        <p:grpSpPr>
          <a:xfrm rot="-5400000">
            <a:off x="721039" y="2564836"/>
            <a:ext cx="1106346" cy="2548423"/>
            <a:chOff x="3357563" y="850900"/>
            <a:chExt cx="957212" cy="2204900"/>
          </a:xfrm>
        </p:grpSpPr>
        <p:sp>
          <p:nvSpPr>
            <p:cNvPr id="56" name="Google Shape;56;p3"/>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3"/>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3"/>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9"/>
        <p:cNvGrpSpPr/>
        <p:nvPr/>
      </p:nvGrpSpPr>
      <p:grpSpPr>
        <a:xfrm>
          <a:off x="0" y="0"/>
          <a:ext cx="0" cy="0"/>
          <a:chOff x="0" y="0"/>
          <a:chExt cx="0" cy="0"/>
        </a:xfrm>
      </p:grpSpPr>
      <p:sp>
        <p:nvSpPr>
          <p:cNvPr id="60" name="Google Shape;60;p4"/>
          <p:cNvSpPr/>
          <p:nvPr/>
        </p:nvSpPr>
        <p:spPr>
          <a:xfrm>
            <a:off x="2454800" y="0"/>
            <a:ext cx="42345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4403950" y="4519950"/>
            <a:ext cx="336000" cy="911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lstStyle>
            <a:lvl1pPr marL="457200" lvl="0" indent="-381000" algn="ctr" rtl="0">
              <a:lnSpc>
                <a:spcPct val="115000"/>
              </a:lnSpc>
              <a:spcBef>
                <a:spcPts val="600"/>
              </a:spcBef>
              <a:spcAft>
                <a:spcPts val="0"/>
              </a:spcAft>
              <a:buSzPts val="2400"/>
              <a:buChar char="▹"/>
              <a:defRPr i="1"/>
            </a:lvl1pPr>
            <a:lvl2pPr marL="914400" lvl="1" indent="-381000" algn="ctr" rtl="0">
              <a:lnSpc>
                <a:spcPct val="115000"/>
              </a:lnSpc>
              <a:spcBef>
                <a:spcPts val="0"/>
              </a:spcBef>
              <a:spcAft>
                <a:spcPts val="0"/>
              </a:spcAft>
              <a:buSzPts val="2400"/>
              <a:buChar char="￭"/>
              <a:defRPr i="1"/>
            </a:lvl2pPr>
            <a:lvl3pPr marL="1371600" lvl="2" indent="-381000" algn="ctr" rtl="0">
              <a:lnSpc>
                <a:spcPct val="115000"/>
              </a:lnSpc>
              <a:spcBef>
                <a:spcPts val="0"/>
              </a:spcBef>
              <a:spcAft>
                <a:spcPts val="0"/>
              </a:spcAft>
              <a:buSzPts val="2400"/>
              <a:buChar char="⬝"/>
              <a:defRPr i="1"/>
            </a:lvl3pPr>
            <a:lvl4pPr marL="1828800" lvl="3" indent="-381000" algn="ctr" rtl="0">
              <a:lnSpc>
                <a:spcPct val="115000"/>
              </a:lnSpc>
              <a:spcBef>
                <a:spcPts val="0"/>
              </a:spcBef>
              <a:spcAft>
                <a:spcPts val="0"/>
              </a:spcAft>
              <a:buSzPts val="2400"/>
              <a:buChar char="●"/>
              <a:defRPr i="1"/>
            </a:lvl4pPr>
            <a:lvl5pPr marL="2286000" lvl="4" indent="-381000" algn="ctr" rtl="0">
              <a:lnSpc>
                <a:spcPct val="115000"/>
              </a:lnSpc>
              <a:spcBef>
                <a:spcPts val="0"/>
              </a:spcBef>
              <a:spcAft>
                <a:spcPts val="0"/>
              </a:spcAft>
              <a:buSzPts val="2400"/>
              <a:buChar char="○"/>
              <a:defRPr i="1"/>
            </a:lvl5pPr>
            <a:lvl6pPr marL="2743200" lvl="5" indent="-381000" algn="ctr" rtl="0">
              <a:lnSpc>
                <a:spcPct val="115000"/>
              </a:lnSpc>
              <a:spcBef>
                <a:spcPts val="0"/>
              </a:spcBef>
              <a:spcAft>
                <a:spcPts val="0"/>
              </a:spcAft>
              <a:buSzPts val="2400"/>
              <a:buChar char="■"/>
              <a:defRPr i="1"/>
            </a:lvl6pPr>
            <a:lvl7pPr marL="3200400" lvl="6" indent="-381000" algn="ctr" rtl="0">
              <a:lnSpc>
                <a:spcPct val="115000"/>
              </a:lnSpc>
              <a:spcBef>
                <a:spcPts val="0"/>
              </a:spcBef>
              <a:spcAft>
                <a:spcPts val="0"/>
              </a:spcAft>
              <a:buSzPts val="2400"/>
              <a:buChar char="●"/>
              <a:defRPr i="1"/>
            </a:lvl7pPr>
            <a:lvl8pPr marL="3657600" lvl="7" indent="-381000" algn="ctr" rtl="0">
              <a:lnSpc>
                <a:spcPct val="115000"/>
              </a:lnSpc>
              <a:spcBef>
                <a:spcPts val="0"/>
              </a:spcBef>
              <a:spcAft>
                <a:spcPts val="0"/>
              </a:spcAft>
              <a:buSzPts val="2400"/>
              <a:buChar char="○"/>
              <a:defRPr i="1"/>
            </a:lvl8pPr>
            <a:lvl9pPr marL="4114800" lvl="8" indent="-381000" algn="ctr">
              <a:lnSpc>
                <a:spcPct val="115000"/>
              </a:lnSpc>
              <a:spcBef>
                <a:spcPts val="0"/>
              </a:spcBef>
              <a:spcAft>
                <a:spcPts val="0"/>
              </a:spcAft>
              <a:buSzPts val="2400"/>
              <a:buChar char="■"/>
              <a:defRPr i="1"/>
            </a:lvl9pPr>
          </a:lstStyle>
          <a:p>
            <a:endParaRPr/>
          </a:p>
        </p:txBody>
      </p:sp>
      <p:sp>
        <p:nvSpPr>
          <p:cNvPr id="63" name="Google Shape;63;p4"/>
          <p:cNvSpPr txBox="1"/>
          <p:nvPr/>
        </p:nvSpPr>
        <p:spPr>
          <a:xfrm>
            <a:off x="3593400" y="19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200" b="1">
                <a:solidFill>
                  <a:srgbClr val="A5B0FE"/>
                </a:solidFill>
                <a:latin typeface="Work Sans" panose="00000500000000000000"/>
                <a:ea typeface="Work Sans" panose="00000500000000000000"/>
                <a:cs typeface="Work Sans" panose="00000500000000000000"/>
                <a:sym typeface="Work Sans" panose="00000500000000000000"/>
              </a:rPr>
              <a:t>“</a:t>
            </a:r>
            <a:endParaRPr sz="7200" b="1">
              <a:solidFill>
                <a:srgbClr val="A5B0FE"/>
              </a:solidFill>
              <a:latin typeface="Work Sans" panose="00000500000000000000"/>
              <a:ea typeface="Work Sans" panose="00000500000000000000"/>
              <a:cs typeface="Work Sans" panose="00000500000000000000"/>
              <a:sym typeface="Work Sans" panose="00000500000000000000"/>
            </a:endParaRPr>
          </a:p>
        </p:txBody>
      </p:sp>
      <p:sp>
        <p:nvSpPr>
          <p:cNvPr id="64" name="Google Shape;64;p4"/>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65" name="Google Shape;65;p4"/>
          <p:cNvGrpSpPr/>
          <p:nvPr/>
        </p:nvGrpSpPr>
        <p:grpSpPr>
          <a:xfrm>
            <a:off x="6876950" y="3340125"/>
            <a:ext cx="2267050" cy="1803375"/>
            <a:chOff x="9925050" y="4203700"/>
            <a:chExt cx="2267050" cy="1803375"/>
          </a:xfrm>
        </p:grpSpPr>
        <p:sp>
          <p:nvSpPr>
            <p:cNvPr id="66" name="Google Shape;66;p4"/>
            <p:cNvSpPr/>
            <p:nvPr/>
          </p:nvSpPr>
          <p:spPr>
            <a:xfrm>
              <a:off x="11336338" y="4922838"/>
              <a:ext cx="139800" cy="119100"/>
            </a:xfrm>
            <a:custGeom>
              <a:avLst/>
              <a:gdLst/>
              <a:ahLst/>
              <a:cxnLst/>
              <a:rect l="l" t="t" r="r" b="b"/>
              <a:pathLst>
                <a:path w="120000" h="120000" extrusionOk="0">
                  <a:moveTo>
                    <a:pt x="110769" y="70909"/>
                  </a:moveTo>
                  <a:cubicBezTo>
                    <a:pt x="18461" y="0"/>
                    <a:pt x="18461" y="0"/>
                    <a:pt x="18461" y="0"/>
                  </a:cubicBezTo>
                  <a:cubicBezTo>
                    <a:pt x="13846" y="0"/>
                    <a:pt x="4615" y="0"/>
                    <a:pt x="4615" y="5454"/>
                  </a:cubicBezTo>
                  <a:cubicBezTo>
                    <a:pt x="0" y="10909"/>
                    <a:pt x="0" y="21818"/>
                    <a:pt x="9230" y="21818"/>
                  </a:cubicBezTo>
                  <a:cubicBezTo>
                    <a:pt x="78461" y="76363"/>
                    <a:pt x="78461" y="76363"/>
                    <a:pt x="78461" y="76363"/>
                  </a:cubicBezTo>
                  <a:cubicBezTo>
                    <a:pt x="9230" y="92727"/>
                    <a:pt x="9230" y="92727"/>
                    <a:pt x="9230" y="92727"/>
                  </a:cubicBezTo>
                  <a:cubicBezTo>
                    <a:pt x="4615" y="98181"/>
                    <a:pt x="0" y="103636"/>
                    <a:pt x="0" y="109090"/>
                  </a:cubicBezTo>
                  <a:cubicBezTo>
                    <a:pt x="4615" y="114545"/>
                    <a:pt x="9230" y="120000"/>
                    <a:pt x="13846" y="120000"/>
                  </a:cubicBezTo>
                  <a:cubicBezTo>
                    <a:pt x="13846" y="120000"/>
                    <a:pt x="13846" y="120000"/>
                    <a:pt x="13846" y="120000"/>
                  </a:cubicBezTo>
                  <a:cubicBezTo>
                    <a:pt x="110769" y="92727"/>
                    <a:pt x="110769" y="92727"/>
                    <a:pt x="110769" y="92727"/>
                  </a:cubicBezTo>
                  <a:cubicBezTo>
                    <a:pt x="115384" y="92727"/>
                    <a:pt x="115384" y="87272"/>
                    <a:pt x="115384" y="81818"/>
                  </a:cubicBezTo>
                  <a:cubicBezTo>
                    <a:pt x="120000" y="76363"/>
                    <a:pt x="115384" y="76363"/>
                    <a:pt x="110769" y="7090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4"/>
            <p:cNvSpPr/>
            <p:nvPr/>
          </p:nvSpPr>
          <p:spPr>
            <a:xfrm>
              <a:off x="11137900" y="4498975"/>
              <a:ext cx="1054200" cy="1508100"/>
            </a:xfrm>
            <a:custGeom>
              <a:avLst/>
              <a:gdLst/>
              <a:ahLst/>
              <a:cxnLst/>
              <a:rect l="l" t="t" r="r" b="b"/>
              <a:pathLst>
                <a:path w="120000" h="120000" extrusionOk="0">
                  <a:moveTo>
                    <a:pt x="15228" y="70889"/>
                  </a:moveTo>
                  <a:cubicBezTo>
                    <a:pt x="14619" y="71316"/>
                    <a:pt x="14619" y="71316"/>
                    <a:pt x="14619" y="71743"/>
                  </a:cubicBezTo>
                  <a:cubicBezTo>
                    <a:pt x="14619" y="72170"/>
                    <a:pt x="15837" y="82846"/>
                    <a:pt x="42030" y="83274"/>
                  </a:cubicBezTo>
                  <a:cubicBezTo>
                    <a:pt x="42030" y="94804"/>
                    <a:pt x="42030" y="94804"/>
                    <a:pt x="42030" y="94804"/>
                  </a:cubicBezTo>
                  <a:cubicBezTo>
                    <a:pt x="20101" y="120000"/>
                    <a:pt x="20101" y="120000"/>
                    <a:pt x="20101" y="120000"/>
                  </a:cubicBezTo>
                  <a:cubicBezTo>
                    <a:pt x="23147" y="120000"/>
                    <a:pt x="23147" y="120000"/>
                    <a:pt x="23147" y="120000"/>
                  </a:cubicBezTo>
                  <a:cubicBezTo>
                    <a:pt x="44467" y="95658"/>
                    <a:pt x="44467" y="95658"/>
                    <a:pt x="44467" y="95658"/>
                  </a:cubicBezTo>
                  <a:cubicBezTo>
                    <a:pt x="44467" y="95231"/>
                    <a:pt x="44467" y="95231"/>
                    <a:pt x="44467" y="94804"/>
                  </a:cubicBezTo>
                  <a:cubicBezTo>
                    <a:pt x="44467" y="82419"/>
                    <a:pt x="44467" y="82419"/>
                    <a:pt x="44467" y="82419"/>
                  </a:cubicBezTo>
                  <a:cubicBezTo>
                    <a:pt x="44467" y="81565"/>
                    <a:pt x="43857" y="81138"/>
                    <a:pt x="43248" y="81138"/>
                  </a:cubicBezTo>
                  <a:cubicBezTo>
                    <a:pt x="21928" y="81138"/>
                    <a:pt x="18274" y="74306"/>
                    <a:pt x="17664" y="72170"/>
                  </a:cubicBezTo>
                  <a:cubicBezTo>
                    <a:pt x="33502" y="64483"/>
                    <a:pt x="33502" y="64483"/>
                    <a:pt x="33502" y="64483"/>
                  </a:cubicBezTo>
                  <a:cubicBezTo>
                    <a:pt x="34111" y="64056"/>
                    <a:pt x="34111" y="63629"/>
                    <a:pt x="34111" y="63202"/>
                  </a:cubicBezTo>
                  <a:cubicBezTo>
                    <a:pt x="34111" y="63202"/>
                    <a:pt x="33502" y="62775"/>
                    <a:pt x="33502" y="62775"/>
                  </a:cubicBezTo>
                  <a:cubicBezTo>
                    <a:pt x="10964" y="57651"/>
                    <a:pt x="10964" y="57651"/>
                    <a:pt x="10964" y="57651"/>
                  </a:cubicBezTo>
                  <a:cubicBezTo>
                    <a:pt x="13401" y="52526"/>
                    <a:pt x="13401" y="52526"/>
                    <a:pt x="13401" y="52526"/>
                  </a:cubicBezTo>
                  <a:cubicBezTo>
                    <a:pt x="13401" y="52099"/>
                    <a:pt x="13401" y="51672"/>
                    <a:pt x="12791" y="51245"/>
                  </a:cubicBezTo>
                  <a:cubicBezTo>
                    <a:pt x="3654" y="47829"/>
                    <a:pt x="3654" y="47829"/>
                    <a:pt x="3654" y="47829"/>
                  </a:cubicBezTo>
                  <a:cubicBezTo>
                    <a:pt x="14619" y="36725"/>
                    <a:pt x="14619" y="36725"/>
                    <a:pt x="14619" y="36725"/>
                  </a:cubicBezTo>
                  <a:cubicBezTo>
                    <a:pt x="15228" y="36725"/>
                    <a:pt x="15228" y="36298"/>
                    <a:pt x="15228" y="36298"/>
                  </a:cubicBezTo>
                  <a:cubicBezTo>
                    <a:pt x="15228" y="21352"/>
                    <a:pt x="19492" y="17081"/>
                    <a:pt x="19492" y="17081"/>
                  </a:cubicBezTo>
                  <a:cubicBezTo>
                    <a:pt x="20101" y="17081"/>
                    <a:pt x="20101" y="16654"/>
                    <a:pt x="19492" y="16227"/>
                  </a:cubicBezTo>
                  <a:cubicBezTo>
                    <a:pt x="19492" y="15800"/>
                    <a:pt x="18883" y="15800"/>
                    <a:pt x="18274" y="15800"/>
                  </a:cubicBezTo>
                  <a:cubicBezTo>
                    <a:pt x="18274" y="15800"/>
                    <a:pt x="18274" y="15800"/>
                    <a:pt x="18274" y="15800"/>
                  </a:cubicBezTo>
                  <a:cubicBezTo>
                    <a:pt x="14619" y="15800"/>
                    <a:pt x="12182" y="16654"/>
                    <a:pt x="10355" y="17508"/>
                  </a:cubicBezTo>
                  <a:cubicBezTo>
                    <a:pt x="12182" y="14092"/>
                    <a:pt x="15228" y="11103"/>
                    <a:pt x="19492" y="8540"/>
                  </a:cubicBezTo>
                  <a:cubicBezTo>
                    <a:pt x="24974" y="5551"/>
                    <a:pt x="35939" y="2135"/>
                    <a:pt x="55431" y="4270"/>
                  </a:cubicBezTo>
                  <a:cubicBezTo>
                    <a:pt x="101116" y="9822"/>
                    <a:pt x="103553" y="35871"/>
                    <a:pt x="103553" y="36298"/>
                  </a:cubicBezTo>
                  <a:cubicBezTo>
                    <a:pt x="103553" y="36298"/>
                    <a:pt x="103553" y="36298"/>
                    <a:pt x="103553" y="36725"/>
                  </a:cubicBezTo>
                  <a:cubicBezTo>
                    <a:pt x="103553" y="38007"/>
                    <a:pt x="104162" y="52526"/>
                    <a:pt x="104162" y="62348"/>
                  </a:cubicBezTo>
                  <a:cubicBezTo>
                    <a:pt x="103553" y="62775"/>
                    <a:pt x="102944" y="71316"/>
                    <a:pt x="109035" y="75587"/>
                  </a:cubicBezTo>
                  <a:cubicBezTo>
                    <a:pt x="109644" y="76441"/>
                    <a:pt x="110862" y="76868"/>
                    <a:pt x="112081" y="77295"/>
                  </a:cubicBezTo>
                  <a:cubicBezTo>
                    <a:pt x="105380" y="78149"/>
                    <a:pt x="94416" y="79003"/>
                    <a:pt x="87106" y="77722"/>
                  </a:cubicBezTo>
                  <a:cubicBezTo>
                    <a:pt x="86497" y="77722"/>
                    <a:pt x="85888" y="77722"/>
                    <a:pt x="85888" y="78149"/>
                  </a:cubicBezTo>
                  <a:cubicBezTo>
                    <a:pt x="85279" y="78149"/>
                    <a:pt x="85279" y="78576"/>
                    <a:pt x="85279" y="78576"/>
                  </a:cubicBezTo>
                  <a:cubicBezTo>
                    <a:pt x="85279" y="87117"/>
                    <a:pt x="85279" y="87117"/>
                    <a:pt x="85279" y="87117"/>
                  </a:cubicBezTo>
                  <a:cubicBezTo>
                    <a:pt x="85279" y="87544"/>
                    <a:pt x="85279" y="87971"/>
                    <a:pt x="85888" y="87971"/>
                  </a:cubicBezTo>
                  <a:cubicBezTo>
                    <a:pt x="90761" y="91387"/>
                    <a:pt x="90761" y="91387"/>
                    <a:pt x="90761" y="91387"/>
                  </a:cubicBezTo>
                  <a:cubicBezTo>
                    <a:pt x="101725" y="99074"/>
                    <a:pt x="107817" y="109323"/>
                    <a:pt x="108426" y="120000"/>
                  </a:cubicBezTo>
                  <a:cubicBezTo>
                    <a:pt x="111472" y="120000"/>
                    <a:pt x="111472" y="120000"/>
                    <a:pt x="111472" y="120000"/>
                  </a:cubicBezTo>
                  <a:cubicBezTo>
                    <a:pt x="110862" y="108896"/>
                    <a:pt x="104162" y="98220"/>
                    <a:pt x="92588" y="90106"/>
                  </a:cubicBezTo>
                  <a:cubicBezTo>
                    <a:pt x="88324" y="86690"/>
                    <a:pt x="88324" y="86690"/>
                    <a:pt x="88324" y="86690"/>
                  </a:cubicBezTo>
                  <a:cubicBezTo>
                    <a:pt x="88324" y="79857"/>
                    <a:pt x="88324" y="79857"/>
                    <a:pt x="88324" y="79857"/>
                  </a:cubicBezTo>
                  <a:cubicBezTo>
                    <a:pt x="100507" y="81565"/>
                    <a:pt x="118172" y="78576"/>
                    <a:pt x="118781" y="78576"/>
                  </a:cubicBezTo>
                  <a:cubicBezTo>
                    <a:pt x="120000" y="78576"/>
                    <a:pt x="120000" y="78149"/>
                    <a:pt x="120000" y="77295"/>
                  </a:cubicBezTo>
                  <a:cubicBezTo>
                    <a:pt x="120000" y="76868"/>
                    <a:pt x="119390" y="76441"/>
                    <a:pt x="118781" y="76441"/>
                  </a:cubicBezTo>
                  <a:cubicBezTo>
                    <a:pt x="115736" y="76441"/>
                    <a:pt x="113299" y="76014"/>
                    <a:pt x="110862" y="74306"/>
                  </a:cubicBezTo>
                  <a:cubicBezTo>
                    <a:pt x="105989" y="70462"/>
                    <a:pt x="106598" y="62348"/>
                    <a:pt x="106598" y="62348"/>
                  </a:cubicBezTo>
                  <a:cubicBezTo>
                    <a:pt x="106598" y="62348"/>
                    <a:pt x="106598" y="62348"/>
                    <a:pt x="106598" y="62348"/>
                  </a:cubicBezTo>
                  <a:cubicBezTo>
                    <a:pt x="106598" y="62348"/>
                    <a:pt x="106598" y="55943"/>
                    <a:pt x="106598" y="49110"/>
                  </a:cubicBezTo>
                  <a:cubicBezTo>
                    <a:pt x="106598" y="46120"/>
                    <a:pt x="106598" y="42704"/>
                    <a:pt x="106598" y="40569"/>
                  </a:cubicBezTo>
                  <a:cubicBezTo>
                    <a:pt x="106598" y="38434"/>
                    <a:pt x="106598" y="37153"/>
                    <a:pt x="106598" y="36298"/>
                  </a:cubicBezTo>
                  <a:cubicBezTo>
                    <a:pt x="106598" y="36298"/>
                    <a:pt x="106598" y="36298"/>
                    <a:pt x="106598" y="36298"/>
                  </a:cubicBezTo>
                  <a:cubicBezTo>
                    <a:pt x="106598" y="35444"/>
                    <a:pt x="105380" y="28185"/>
                    <a:pt x="98680" y="20925"/>
                  </a:cubicBezTo>
                  <a:cubicBezTo>
                    <a:pt x="92588" y="14092"/>
                    <a:pt x="80406" y="5124"/>
                    <a:pt x="56040" y="2562"/>
                  </a:cubicBezTo>
                  <a:cubicBezTo>
                    <a:pt x="35329" y="0"/>
                    <a:pt x="23756" y="3416"/>
                    <a:pt x="17664" y="7259"/>
                  </a:cubicBezTo>
                  <a:cubicBezTo>
                    <a:pt x="10964" y="10676"/>
                    <a:pt x="7309" y="15373"/>
                    <a:pt x="6700" y="20498"/>
                  </a:cubicBezTo>
                  <a:cubicBezTo>
                    <a:pt x="6700" y="21352"/>
                    <a:pt x="7309" y="21779"/>
                    <a:pt x="7918" y="21779"/>
                  </a:cubicBezTo>
                  <a:cubicBezTo>
                    <a:pt x="8527" y="21779"/>
                    <a:pt x="9137" y="21779"/>
                    <a:pt x="9137" y="21352"/>
                  </a:cubicBezTo>
                  <a:cubicBezTo>
                    <a:pt x="9137" y="21352"/>
                    <a:pt x="11573" y="18790"/>
                    <a:pt x="15837" y="17935"/>
                  </a:cubicBezTo>
                  <a:cubicBezTo>
                    <a:pt x="14619" y="20498"/>
                    <a:pt x="12182" y="25622"/>
                    <a:pt x="12182" y="35871"/>
                  </a:cubicBezTo>
                  <a:cubicBezTo>
                    <a:pt x="609" y="47402"/>
                    <a:pt x="609" y="47402"/>
                    <a:pt x="609" y="47402"/>
                  </a:cubicBezTo>
                  <a:cubicBezTo>
                    <a:pt x="0" y="47829"/>
                    <a:pt x="0" y="47829"/>
                    <a:pt x="0" y="48256"/>
                  </a:cubicBezTo>
                  <a:cubicBezTo>
                    <a:pt x="609" y="48683"/>
                    <a:pt x="609" y="48683"/>
                    <a:pt x="1218" y="49110"/>
                  </a:cubicBezTo>
                  <a:cubicBezTo>
                    <a:pt x="10355" y="52526"/>
                    <a:pt x="10355" y="52526"/>
                    <a:pt x="10355" y="52526"/>
                  </a:cubicBezTo>
                  <a:cubicBezTo>
                    <a:pt x="7309" y="58078"/>
                    <a:pt x="7309" y="58078"/>
                    <a:pt x="7309" y="58078"/>
                  </a:cubicBezTo>
                  <a:cubicBezTo>
                    <a:pt x="7309" y="58078"/>
                    <a:pt x="7309" y="58505"/>
                    <a:pt x="7918" y="58932"/>
                  </a:cubicBezTo>
                  <a:cubicBezTo>
                    <a:pt x="7918" y="58932"/>
                    <a:pt x="7918" y="59359"/>
                    <a:pt x="8527" y="59359"/>
                  </a:cubicBezTo>
                  <a:cubicBezTo>
                    <a:pt x="29847" y="64056"/>
                    <a:pt x="29847" y="64056"/>
                    <a:pt x="29847" y="64056"/>
                  </a:cubicBezTo>
                  <a:lnTo>
                    <a:pt x="15228" y="708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4"/>
            <p:cNvSpPr/>
            <p:nvPr/>
          </p:nvSpPr>
          <p:spPr>
            <a:xfrm>
              <a:off x="9925050" y="4203700"/>
              <a:ext cx="1133400" cy="1073100"/>
            </a:xfrm>
            <a:custGeom>
              <a:avLst/>
              <a:gdLst/>
              <a:ahLst/>
              <a:cxnLst/>
              <a:rect l="l" t="t" r="r" b="b"/>
              <a:pathLst>
                <a:path w="120000" h="120000" extrusionOk="0">
                  <a:moveTo>
                    <a:pt x="118301" y="0"/>
                  </a:moveTo>
                  <a:cubicBezTo>
                    <a:pt x="1698" y="0"/>
                    <a:pt x="1698" y="0"/>
                    <a:pt x="1698" y="0"/>
                  </a:cubicBezTo>
                  <a:cubicBezTo>
                    <a:pt x="566" y="0"/>
                    <a:pt x="0" y="600"/>
                    <a:pt x="0" y="1800"/>
                  </a:cubicBezTo>
                  <a:cubicBezTo>
                    <a:pt x="0" y="97200"/>
                    <a:pt x="0" y="97200"/>
                    <a:pt x="0" y="97200"/>
                  </a:cubicBezTo>
                  <a:cubicBezTo>
                    <a:pt x="0" y="97800"/>
                    <a:pt x="566" y="98400"/>
                    <a:pt x="1698" y="98400"/>
                  </a:cubicBezTo>
                  <a:cubicBezTo>
                    <a:pt x="78113" y="98400"/>
                    <a:pt x="78113" y="98400"/>
                    <a:pt x="78113" y="98400"/>
                  </a:cubicBezTo>
                  <a:cubicBezTo>
                    <a:pt x="107547" y="120000"/>
                    <a:pt x="107547" y="120000"/>
                    <a:pt x="107547" y="120000"/>
                  </a:cubicBezTo>
                  <a:cubicBezTo>
                    <a:pt x="108113" y="120000"/>
                    <a:pt x="108113" y="120000"/>
                    <a:pt x="108679" y="120000"/>
                  </a:cubicBezTo>
                  <a:cubicBezTo>
                    <a:pt x="108679" y="120000"/>
                    <a:pt x="109245" y="120000"/>
                    <a:pt x="109245" y="120000"/>
                  </a:cubicBezTo>
                  <a:cubicBezTo>
                    <a:pt x="109811" y="119400"/>
                    <a:pt x="109811" y="118800"/>
                    <a:pt x="109811" y="118200"/>
                  </a:cubicBezTo>
                  <a:cubicBezTo>
                    <a:pt x="100754" y="98400"/>
                    <a:pt x="100754" y="98400"/>
                    <a:pt x="100754" y="98400"/>
                  </a:cubicBezTo>
                  <a:cubicBezTo>
                    <a:pt x="118301" y="98400"/>
                    <a:pt x="118301" y="98400"/>
                    <a:pt x="118301" y="98400"/>
                  </a:cubicBezTo>
                  <a:cubicBezTo>
                    <a:pt x="119433" y="98400"/>
                    <a:pt x="120000" y="97800"/>
                    <a:pt x="120000" y="97200"/>
                  </a:cubicBezTo>
                  <a:cubicBezTo>
                    <a:pt x="120000" y="1800"/>
                    <a:pt x="120000" y="1800"/>
                    <a:pt x="120000" y="1800"/>
                  </a:cubicBezTo>
                  <a:cubicBezTo>
                    <a:pt x="120000" y="600"/>
                    <a:pt x="119433" y="0"/>
                    <a:pt x="118301" y="0"/>
                  </a:cubicBezTo>
                  <a:close/>
                  <a:moveTo>
                    <a:pt x="117169" y="96000"/>
                  </a:moveTo>
                  <a:cubicBezTo>
                    <a:pt x="99056" y="96000"/>
                    <a:pt x="99056" y="96000"/>
                    <a:pt x="99056" y="96000"/>
                  </a:cubicBezTo>
                  <a:cubicBezTo>
                    <a:pt x="98490" y="96000"/>
                    <a:pt x="97924" y="96000"/>
                    <a:pt x="97924" y="96600"/>
                  </a:cubicBezTo>
                  <a:cubicBezTo>
                    <a:pt x="97358" y="96600"/>
                    <a:pt x="97358" y="97200"/>
                    <a:pt x="97358" y="97800"/>
                  </a:cubicBezTo>
                  <a:cubicBezTo>
                    <a:pt x="105283" y="114600"/>
                    <a:pt x="105283" y="114600"/>
                    <a:pt x="105283" y="114600"/>
                  </a:cubicBezTo>
                  <a:cubicBezTo>
                    <a:pt x="79245" y="96000"/>
                    <a:pt x="79245" y="96000"/>
                    <a:pt x="79245" y="96000"/>
                  </a:cubicBezTo>
                  <a:cubicBezTo>
                    <a:pt x="79245" y="96000"/>
                    <a:pt x="78679" y="96000"/>
                    <a:pt x="78679" y="96000"/>
                  </a:cubicBezTo>
                  <a:cubicBezTo>
                    <a:pt x="2830" y="96000"/>
                    <a:pt x="2830" y="96000"/>
                    <a:pt x="2830" y="96000"/>
                  </a:cubicBezTo>
                  <a:cubicBezTo>
                    <a:pt x="2830" y="3000"/>
                    <a:pt x="2830" y="3000"/>
                    <a:pt x="2830" y="3000"/>
                  </a:cubicBezTo>
                  <a:cubicBezTo>
                    <a:pt x="117169" y="3000"/>
                    <a:pt x="117169" y="3000"/>
                    <a:pt x="117169" y="3000"/>
                  </a:cubicBezTo>
                  <a:lnTo>
                    <a:pt x="117169" y="96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4"/>
            <p:cNvSpPr/>
            <p:nvPr/>
          </p:nvSpPr>
          <p:spPr>
            <a:xfrm>
              <a:off x="10421938" y="4832350"/>
              <a:ext cx="139800" cy="27000"/>
            </a:xfrm>
            <a:custGeom>
              <a:avLst/>
              <a:gdLst/>
              <a:ahLst/>
              <a:cxnLst/>
              <a:rect l="l" t="t" r="r" b="b"/>
              <a:pathLst>
                <a:path w="120000" h="120000" extrusionOk="0">
                  <a:moveTo>
                    <a:pt x="110769" y="0"/>
                  </a:moveTo>
                  <a:cubicBezTo>
                    <a:pt x="9230" y="0"/>
                    <a:pt x="9230" y="0"/>
                    <a:pt x="9230" y="0"/>
                  </a:cubicBezTo>
                  <a:cubicBezTo>
                    <a:pt x="4615" y="0"/>
                    <a:pt x="0" y="24000"/>
                    <a:pt x="0" y="48000"/>
                  </a:cubicBezTo>
                  <a:cubicBezTo>
                    <a:pt x="0" y="96000"/>
                    <a:pt x="4615" y="120000"/>
                    <a:pt x="9230" y="120000"/>
                  </a:cubicBezTo>
                  <a:cubicBezTo>
                    <a:pt x="110769" y="120000"/>
                    <a:pt x="110769" y="120000"/>
                    <a:pt x="110769" y="120000"/>
                  </a:cubicBezTo>
                  <a:cubicBezTo>
                    <a:pt x="115384" y="120000"/>
                    <a:pt x="120000" y="96000"/>
                    <a:pt x="120000" y="48000"/>
                  </a:cubicBezTo>
                  <a:cubicBezTo>
                    <a:pt x="120000" y="24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4"/>
            <p:cNvSpPr/>
            <p:nvPr/>
          </p:nvSpPr>
          <p:spPr>
            <a:xfrm>
              <a:off x="10421938" y="4875213"/>
              <a:ext cx="139800" cy="20700"/>
            </a:xfrm>
            <a:custGeom>
              <a:avLst/>
              <a:gdLst/>
              <a:ahLst/>
              <a:cxnLst/>
              <a:rect l="l" t="t" r="r" b="b"/>
              <a:pathLst>
                <a:path w="120000" h="120000" extrusionOk="0">
                  <a:moveTo>
                    <a:pt x="110769" y="0"/>
                  </a:moveTo>
                  <a:cubicBezTo>
                    <a:pt x="9230" y="0"/>
                    <a:pt x="9230" y="0"/>
                    <a:pt x="9230" y="0"/>
                  </a:cubicBezTo>
                  <a:cubicBezTo>
                    <a:pt x="4615" y="0"/>
                    <a:pt x="0" y="30000"/>
                    <a:pt x="0" y="60000"/>
                  </a:cubicBezTo>
                  <a:cubicBezTo>
                    <a:pt x="0" y="90000"/>
                    <a:pt x="4615" y="120000"/>
                    <a:pt x="9230" y="120000"/>
                  </a:cubicBezTo>
                  <a:cubicBezTo>
                    <a:pt x="110769" y="120000"/>
                    <a:pt x="110769" y="120000"/>
                    <a:pt x="110769" y="120000"/>
                  </a:cubicBezTo>
                  <a:cubicBezTo>
                    <a:pt x="115384" y="120000"/>
                    <a:pt x="120000" y="90000"/>
                    <a:pt x="120000" y="60000"/>
                  </a:cubicBezTo>
                  <a:cubicBezTo>
                    <a:pt x="120000" y="30000"/>
                    <a:pt x="115384" y="0"/>
                    <a:pt x="11076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10442575" y="4913313"/>
              <a:ext cx="96900" cy="25500"/>
            </a:xfrm>
            <a:custGeom>
              <a:avLst/>
              <a:gdLst/>
              <a:ahLst/>
              <a:cxnLst/>
              <a:rect l="l" t="t" r="r" b="b"/>
              <a:pathLst>
                <a:path w="120000" h="120000" extrusionOk="0">
                  <a:moveTo>
                    <a:pt x="100000" y="0"/>
                  </a:moveTo>
                  <a:cubicBezTo>
                    <a:pt x="20000" y="0"/>
                    <a:pt x="20000" y="0"/>
                    <a:pt x="20000" y="0"/>
                  </a:cubicBezTo>
                  <a:cubicBezTo>
                    <a:pt x="6666" y="0"/>
                    <a:pt x="0" y="24000"/>
                    <a:pt x="0" y="48000"/>
                  </a:cubicBezTo>
                  <a:cubicBezTo>
                    <a:pt x="0" y="96000"/>
                    <a:pt x="6666" y="120000"/>
                    <a:pt x="20000" y="120000"/>
                  </a:cubicBezTo>
                  <a:cubicBezTo>
                    <a:pt x="100000" y="120000"/>
                    <a:pt x="100000" y="120000"/>
                    <a:pt x="100000" y="120000"/>
                  </a:cubicBezTo>
                  <a:cubicBezTo>
                    <a:pt x="113333" y="120000"/>
                    <a:pt x="120000" y="96000"/>
                    <a:pt x="120000" y="48000"/>
                  </a:cubicBezTo>
                  <a:cubicBezTo>
                    <a:pt x="120000" y="24000"/>
                    <a:pt x="113333" y="0"/>
                    <a:pt x="10000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4"/>
            <p:cNvSpPr/>
            <p:nvPr/>
          </p:nvSpPr>
          <p:spPr>
            <a:xfrm>
              <a:off x="10480675" y="4333875"/>
              <a:ext cx="22200" cy="90600"/>
            </a:xfrm>
            <a:custGeom>
              <a:avLst/>
              <a:gdLst/>
              <a:ahLst/>
              <a:cxnLst/>
              <a:rect l="l" t="t" r="r" b="b"/>
              <a:pathLst>
                <a:path w="120000" h="120000" extrusionOk="0">
                  <a:moveTo>
                    <a:pt x="60000" y="120000"/>
                  </a:moveTo>
                  <a:cubicBezTo>
                    <a:pt x="90000" y="120000"/>
                    <a:pt x="120000" y="112941"/>
                    <a:pt x="120000" y="105882"/>
                  </a:cubicBezTo>
                  <a:cubicBezTo>
                    <a:pt x="120000" y="14117"/>
                    <a:pt x="120000" y="14117"/>
                    <a:pt x="120000" y="14117"/>
                  </a:cubicBezTo>
                  <a:cubicBezTo>
                    <a:pt x="120000" y="7058"/>
                    <a:pt x="90000" y="0"/>
                    <a:pt x="60000" y="0"/>
                  </a:cubicBezTo>
                  <a:cubicBezTo>
                    <a:pt x="30000" y="0"/>
                    <a:pt x="0" y="7058"/>
                    <a:pt x="0" y="14117"/>
                  </a:cubicBezTo>
                  <a:cubicBezTo>
                    <a:pt x="0" y="105882"/>
                    <a:pt x="0" y="105882"/>
                    <a:pt x="0" y="105882"/>
                  </a:cubicBezTo>
                  <a:cubicBezTo>
                    <a:pt x="0" y="112941"/>
                    <a:pt x="30000" y="120000"/>
                    <a:pt x="60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4"/>
            <p:cNvSpPr/>
            <p:nvPr/>
          </p:nvSpPr>
          <p:spPr>
            <a:xfrm>
              <a:off x="10679113" y="4602163"/>
              <a:ext cx="74700" cy="20700"/>
            </a:xfrm>
            <a:custGeom>
              <a:avLst/>
              <a:gdLst/>
              <a:ahLst/>
              <a:cxnLst/>
              <a:rect l="l" t="t" r="r" b="b"/>
              <a:pathLst>
                <a:path w="120000" h="120000" extrusionOk="0">
                  <a:moveTo>
                    <a:pt x="0" y="60000"/>
                  </a:moveTo>
                  <a:cubicBezTo>
                    <a:pt x="0" y="90000"/>
                    <a:pt x="8571" y="120000"/>
                    <a:pt x="17142" y="120000"/>
                  </a:cubicBez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p:nvPr/>
          </p:nvSpPr>
          <p:spPr>
            <a:xfrm>
              <a:off x="10229850" y="4602163"/>
              <a:ext cx="74700" cy="20700"/>
            </a:xfrm>
            <a:custGeom>
              <a:avLst/>
              <a:gdLst/>
              <a:ahLst/>
              <a:cxnLst/>
              <a:rect l="l" t="t" r="r" b="b"/>
              <a:pathLst>
                <a:path w="120000" h="120000" extrusionOk="0">
                  <a:moveTo>
                    <a:pt x="17142" y="120000"/>
                  </a:moveTo>
                  <a:cubicBezTo>
                    <a:pt x="102857" y="120000"/>
                    <a:pt x="102857" y="120000"/>
                    <a:pt x="102857" y="120000"/>
                  </a:cubicBezTo>
                  <a:cubicBezTo>
                    <a:pt x="111428" y="120000"/>
                    <a:pt x="119999" y="90000"/>
                    <a:pt x="119999" y="60000"/>
                  </a:cubicBezTo>
                  <a:cubicBezTo>
                    <a:pt x="119999" y="30000"/>
                    <a:pt x="111428" y="0"/>
                    <a:pt x="102857" y="0"/>
                  </a:cubicBezTo>
                  <a:cubicBezTo>
                    <a:pt x="17142" y="0"/>
                    <a:pt x="17142" y="0"/>
                    <a:pt x="17142" y="0"/>
                  </a:cubicBezTo>
                  <a:cubicBezTo>
                    <a:pt x="8571" y="0"/>
                    <a:pt x="0" y="30000"/>
                    <a:pt x="0" y="60000"/>
                  </a:cubicBezTo>
                  <a:cubicBezTo>
                    <a:pt x="0" y="90000"/>
                    <a:pt x="8571" y="120000"/>
                    <a:pt x="17142"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4"/>
            <p:cNvSpPr/>
            <p:nvPr/>
          </p:nvSpPr>
          <p:spPr>
            <a:xfrm>
              <a:off x="10282238" y="4402138"/>
              <a:ext cx="81000" cy="81000"/>
            </a:xfrm>
            <a:custGeom>
              <a:avLst/>
              <a:gdLst/>
              <a:ahLst/>
              <a:cxnLst/>
              <a:rect l="l" t="t" r="r" b="b"/>
              <a:pathLst>
                <a:path w="120000" h="120000" extrusionOk="0">
                  <a:moveTo>
                    <a:pt x="88000" y="112000"/>
                  </a:moveTo>
                  <a:cubicBezTo>
                    <a:pt x="88000" y="120000"/>
                    <a:pt x="96000" y="120000"/>
                    <a:pt x="104000" y="120000"/>
                  </a:cubicBezTo>
                  <a:cubicBezTo>
                    <a:pt x="104000" y="120000"/>
                    <a:pt x="112000" y="120000"/>
                    <a:pt x="112000" y="112000"/>
                  </a:cubicBezTo>
                  <a:cubicBezTo>
                    <a:pt x="120000" y="112000"/>
                    <a:pt x="120000" y="96000"/>
                    <a:pt x="112000" y="88000"/>
                  </a:cubicBezTo>
                  <a:cubicBezTo>
                    <a:pt x="32000" y="8000"/>
                    <a:pt x="32000" y="8000"/>
                    <a:pt x="32000" y="8000"/>
                  </a:cubicBezTo>
                  <a:cubicBezTo>
                    <a:pt x="32000" y="0"/>
                    <a:pt x="16000" y="0"/>
                    <a:pt x="8000" y="8000"/>
                  </a:cubicBezTo>
                  <a:cubicBezTo>
                    <a:pt x="0" y="16000"/>
                    <a:pt x="0" y="32000"/>
                    <a:pt x="8000" y="40000"/>
                  </a:cubicBezTo>
                  <a:lnTo>
                    <a:pt x="88000" y="112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4"/>
            <p:cNvSpPr/>
            <p:nvPr/>
          </p:nvSpPr>
          <p:spPr>
            <a:xfrm>
              <a:off x="10620375" y="4402138"/>
              <a:ext cx="79500" cy="81000"/>
            </a:xfrm>
            <a:custGeom>
              <a:avLst/>
              <a:gdLst/>
              <a:ahLst/>
              <a:cxnLst/>
              <a:rect l="l" t="t" r="r" b="b"/>
              <a:pathLst>
                <a:path w="120000" h="120000" extrusionOk="0">
                  <a:moveTo>
                    <a:pt x="16000" y="120000"/>
                  </a:moveTo>
                  <a:cubicBezTo>
                    <a:pt x="24000" y="120000"/>
                    <a:pt x="32000" y="120000"/>
                    <a:pt x="32000" y="112000"/>
                  </a:cubicBezTo>
                  <a:cubicBezTo>
                    <a:pt x="112000" y="40000"/>
                    <a:pt x="112000" y="40000"/>
                    <a:pt x="112000" y="40000"/>
                  </a:cubicBezTo>
                  <a:cubicBezTo>
                    <a:pt x="120000" y="32000"/>
                    <a:pt x="120000" y="16000"/>
                    <a:pt x="112000" y="8000"/>
                  </a:cubicBezTo>
                  <a:cubicBezTo>
                    <a:pt x="104000" y="0"/>
                    <a:pt x="88000" y="0"/>
                    <a:pt x="88000" y="8000"/>
                  </a:cubicBezTo>
                  <a:cubicBezTo>
                    <a:pt x="8000" y="88000"/>
                    <a:pt x="8000" y="88000"/>
                    <a:pt x="8000" y="88000"/>
                  </a:cubicBezTo>
                  <a:cubicBezTo>
                    <a:pt x="0" y="96000"/>
                    <a:pt x="0" y="112000"/>
                    <a:pt x="8000" y="112000"/>
                  </a:cubicBezTo>
                  <a:cubicBezTo>
                    <a:pt x="8000" y="120000"/>
                    <a:pt x="16000" y="120000"/>
                    <a:pt x="16000"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a:off x="10347325" y="4478338"/>
              <a:ext cx="288900" cy="331800"/>
            </a:xfrm>
            <a:custGeom>
              <a:avLst/>
              <a:gdLst/>
              <a:ahLst/>
              <a:cxnLst/>
              <a:rect l="l" t="t" r="r" b="b"/>
              <a:pathLst>
                <a:path w="120000" h="120000" extrusionOk="0">
                  <a:moveTo>
                    <a:pt x="17777" y="89032"/>
                  </a:moveTo>
                  <a:cubicBezTo>
                    <a:pt x="26666" y="96774"/>
                    <a:pt x="31111" y="106451"/>
                    <a:pt x="31111" y="116129"/>
                  </a:cubicBezTo>
                  <a:cubicBezTo>
                    <a:pt x="31111" y="118064"/>
                    <a:pt x="33333" y="120000"/>
                    <a:pt x="35555" y="120000"/>
                  </a:cubicBezTo>
                  <a:cubicBezTo>
                    <a:pt x="82222" y="120000"/>
                    <a:pt x="82222" y="120000"/>
                    <a:pt x="82222" y="120000"/>
                  </a:cubicBezTo>
                  <a:cubicBezTo>
                    <a:pt x="84444" y="120000"/>
                    <a:pt x="86666" y="118064"/>
                    <a:pt x="86666" y="116129"/>
                  </a:cubicBezTo>
                  <a:cubicBezTo>
                    <a:pt x="86666" y="114193"/>
                    <a:pt x="86666" y="114193"/>
                    <a:pt x="86666" y="114193"/>
                  </a:cubicBezTo>
                  <a:cubicBezTo>
                    <a:pt x="86666" y="106451"/>
                    <a:pt x="91111" y="96774"/>
                    <a:pt x="100000" y="90967"/>
                  </a:cubicBezTo>
                  <a:cubicBezTo>
                    <a:pt x="113333" y="81290"/>
                    <a:pt x="120000" y="67741"/>
                    <a:pt x="120000" y="52258"/>
                  </a:cubicBezTo>
                  <a:cubicBezTo>
                    <a:pt x="120000" y="38709"/>
                    <a:pt x="111111" y="25161"/>
                    <a:pt x="100000" y="15483"/>
                  </a:cubicBezTo>
                  <a:cubicBezTo>
                    <a:pt x="86666" y="3870"/>
                    <a:pt x="68888" y="0"/>
                    <a:pt x="53333" y="1935"/>
                  </a:cubicBezTo>
                  <a:cubicBezTo>
                    <a:pt x="26666" y="3870"/>
                    <a:pt x="4444" y="23225"/>
                    <a:pt x="0" y="46451"/>
                  </a:cubicBezTo>
                  <a:cubicBezTo>
                    <a:pt x="0" y="63870"/>
                    <a:pt x="4444" y="79354"/>
                    <a:pt x="17777" y="89032"/>
                  </a:cubicBezTo>
                  <a:close/>
                  <a:moveTo>
                    <a:pt x="11111" y="48387"/>
                  </a:moveTo>
                  <a:cubicBezTo>
                    <a:pt x="13333" y="29032"/>
                    <a:pt x="31111" y="13548"/>
                    <a:pt x="53333" y="11612"/>
                  </a:cubicBezTo>
                  <a:cubicBezTo>
                    <a:pt x="68888" y="9677"/>
                    <a:pt x="82222" y="13548"/>
                    <a:pt x="93333" y="21290"/>
                  </a:cubicBezTo>
                  <a:cubicBezTo>
                    <a:pt x="102222" y="29032"/>
                    <a:pt x="108888" y="40645"/>
                    <a:pt x="108888" y="52258"/>
                  </a:cubicBezTo>
                  <a:cubicBezTo>
                    <a:pt x="108888" y="65806"/>
                    <a:pt x="102222" y="75483"/>
                    <a:pt x="93333" y="85161"/>
                  </a:cubicBezTo>
                  <a:cubicBezTo>
                    <a:pt x="84444" y="90967"/>
                    <a:pt x="77777" y="102580"/>
                    <a:pt x="77777" y="112258"/>
                  </a:cubicBezTo>
                  <a:cubicBezTo>
                    <a:pt x="40000" y="112258"/>
                    <a:pt x="40000" y="112258"/>
                    <a:pt x="40000" y="112258"/>
                  </a:cubicBezTo>
                  <a:cubicBezTo>
                    <a:pt x="40000" y="100645"/>
                    <a:pt x="33333" y="90967"/>
                    <a:pt x="26666" y="83225"/>
                  </a:cubicBezTo>
                  <a:cubicBezTo>
                    <a:pt x="15555" y="73548"/>
                    <a:pt x="8888" y="61935"/>
                    <a:pt x="11111" y="4838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8" name="Google Shape;78;p4"/>
          <p:cNvGrpSpPr/>
          <p:nvPr/>
        </p:nvGrpSpPr>
        <p:grpSpPr>
          <a:xfrm>
            <a:off x="0" y="0"/>
            <a:ext cx="2266938" cy="1754200"/>
            <a:chOff x="9598025" y="882650"/>
            <a:chExt cx="2266938" cy="1754200"/>
          </a:xfrm>
        </p:grpSpPr>
        <p:sp>
          <p:nvSpPr>
            <p:cNvPr id="79" name="Google Shape;79;p4"/>
            <p:cNvSpPr/>
            <p:nvPr/>
          </p:nvSpPr>
          <p:spPr>
            <a:xfrm>
              <a:off x="10239375" y="1881188"/>
              <a:ext cx="139800" cy="90600"/>
            </a:xfrm>
            <a:custGeom>
              <a:avLst/>
              <a:gdLst/>
              <a:ahLst/>
              <a:cxnLst/>
              <a:rect l="l" t="t" r="r" b="b"/>
              <a:pathLst>
                <a:path w="120000" h="120000" extrusionOk="0">
                  <a:moveTo>
                    <a:pt x="106153" y="28235"/>
                  </a:moveTo>
                  <a:cubicBezTo>
                    <a:pt x="50769" y="28235"/>
                    <a:pt x="50769" y="28235"/>
                    <a:pt x="50769" y="28235"/>
                  </a:cubicBezTo>
                  <a:cubicBezTo>
                    <a:pt x="110769" y="91764"/>
                    <a:pt x="110769" y="91764"/>
                    <a:pt x="110769" y="91764"/>
                  </a:cubicBezTo>
                  <a:cubicBezTo>
                    <a:pt x="115384" y="91764"/>
                    <a:pt x="120000" y="105882"/>
                    <a:pt x="115384" y="112941"/>
                  </a:cubicBezTo>
                  <a:cubicBezTo>
                    <a:pt x="110769" y="120000"/>
                    <a:pt x="106153" y="120000"/>
                    <a:pt x="101538" y="120000"/>
                  </a:cubicBezTo>
                  <a:cubicBezTo>
                    <a:pt x="4615" y="28235"/>
                    <a:pt x="4615" y="28235"/>
                    <a:pt x="4615" y="28235"/>
                  </a:cubicBezTo>
                  <a:cubicBezTo>
                    <a:pt x="4615" y="28235"/>
                    <a:pt x="0" y="14117"/>
                    <a:pt x="0" y="7058"/>
                  </a:cubicBezTo>
                  <a:cubicBezTo>
                    <a:pt x="4615" y="0"/>
                    <a:pt x="9230" y="0"/>
                    <a:pt x="13846" y="0"/>
                  </a:cubicBezTo>
                  <a:cubicBezTo>
                    <a:pt x="106153" y="0"/>
                    <a:pt x="106153" y="0"/>
                    <a:pt x="106153" y="0"/>
                  </a:cubicBezTo>
                  <a:cubicBezTo>
                    <a:pt x="110769" y="0"/>
                    <a:pt x="115384" y="7058"/>
                    <a:pt x="115384" y="14117"/>
                  </a:cubicBezTo>
                  <a:cubicBezTo>
                    <a:pt x="115384" y="21176"/>
                    <a:pt x="110769" y="28235"/>
                    <a:pt x="106153" y="2823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4"/>
            <p:cNvSpPr/>
            <p:nvPr/>
          </p:nvSpPr>
          <p:spPr>
            <a:xfrm>
              <a:off x="9598025" y="882650"/>
              <a:ext cx="995400" cy="1546200"/>
            </a:xfrm>
            <a:custGeom>
              <a:avLst/>
              <a:gdLst/>
              <a:ahLst/>
              <a:cxnLst/>
              <a:rect l="l" t="t" r="r" b="b"/>
              <a:pathLst>
                <a:path w="120000" h="120000" extrusionOk="0">
                  <a:moveTo>
                    <a:pt x="119354" y="70000"/>
                  </a:moveTo>
                  <a:cubicBezTo>
                    <a:pt x="119354" y="69583"/>
                    <a:pt x="120000" y="69166"/>
                    <a:pt x="119354" y="69166"/>
                  </a:cubicBezTo>
                  <a:cubicBezTo>
                    <a:pt x="119354" y="68750"/>
                    <a:pt x="119354" y="68333"/>
                    <a:pt x="118709" y="68333"/>
                  </a:cubicBezTo>
                  <a:cubicBezTo>
                    <a:pt x="107096" y="65833"/>
                    <a:pt x="107096" y="65833"/>
                    <a:pt x="107096" y="65833"/>
                  </a:cubicBezTo>
                  <a:cubicBezTo>
                    <a:pt x="109677" y="60833"/>
                    <a:pt x="109677" y="60833"/>
                    <a:pt x="109677" y="60833"/>
                  </a:cubicBezTo>
                  <a:cubicBezTo>
                    <a:pt x="110322" y="60833"/>
                    <a:pt x="110322" y="60416"/>
                    <a:pt x="109677" y="60416"/>
                  </a:cubicBezTo>
                  <a:cubicBezTo>
                    <a:pt x="109677" y="60000"/>
                    <a:pt x="109032" y="60000"/>
                    <a:pt x="109032" y="59583"/>
                  </a:cubicBezTo>
                  <a:cubicBezTo>
                    <a:pt x="81290" y="55416"/>
                    <a:pt x="81290" y="55416"/>
                    <a:pt x="81290" y="55416"/>
                  </a:cubicBezTo>
                  <a:cubicBezTo>
                    <a:pt x="101935" y="48333"/>
                    <a:pt x="101935" y="48333"/>
                    <a:pt x="101935" y="48333"/>
                  </a:cubicBezTo>
                  <a:cubicBezTo>
                    <a:pt x="101935" y="48333"/>
                    <a:pt x="102580" y="47916"/>
                    <a:pt x="102580" y="47500"/>
                  </a:cubicBezTo>
                  <a:cubicBezTo>
                    <a:pt x="102580" y="47500"/>
                    <a:pt x="103225" y="43333"/>
                    <a:pt x="98064" y="39166"/>
                  </a:cubicBezTo>
                  <a:cubicBezTo>
                    <a:pt x="92903" y="35833"/>
                    <a:pt x="85161" y="33750"/>
                    <a:pt x="73548" y="33750"/>
                  </a:cubicBezTo>
                  <a:cubicBezTo>
                    <a:pt x="73548" y="25416"/>
                    <a:pt x="73548" y="25416"/>
                    <a:pt x="73548" y="25416"/>
                  </a:cubicBezTo>
                  <a:cubicBezTo>
                    <a:pt x="100000" y="0"/>
                    <a:pt x="100000" y="0"/>
                    <a:pt x="100000" y="0"/>
                  </a:cubicBezTo>
                  <a:cubicBezTo>
                    <a:pt x="96129" y="0"/>
                    <a:pt x="96129" y="0"/>
                    <a:pt x="96129" y="0"/>
                  </a:cubicBezTo>
                  <a:cubicBezTo>
                    <a:pt x="70967" y="24166"/>
                    <a:pt x="70967" y="24166"/>
                    <a:pt x="70967" y="24166"/>
                  </a:cubicBezTo>
                  <a:cubicBezTo>
                    <a:pt x="70322" y="24583"/>
                    <a:pt x="70322" y="24583"/>
                    <a:pt x="70322" y="25000"/>
                  </a:cubicBezTo>
                  <a:cubicBezTo>
                    <a:pt x="70322" y="34583"/>
                    <a:pt x="70322" y="34583"/>
                    <a:pt x="70322" y="34583"/>
                  </a:cubicBezTo>
                  <a:cubicBezTo>
                    <a:pt x="70322" y="35416"/>
                    <a:pt x="70967" y="35833"/>
                    <a:pt x="72258" y="35833"/>
                  </a:cubicBezTo>
                  <a:cubicBezTo>
                    <a:pt x="83225" y="35833"/>
                    <a:pt x="90967" y="37500"/>
                    <a:pt x="95483" y="40416"/>
                  </a:cubicBezTo>
                  <a:cubicBezTo>
                    <a:pt x="99354" y="42916"/>
                    <a:pt x="99354" y="45833"/>
                    <a:pt x="99354" y="47083"/>
                  </a:cubicBezTo>
                  <a:cubicBezTo>
                    <a:pt x="76129" y="54583"/>
                    <a:pt x="76129" y="54583"/>
                    <a:pt x="76129" y="54583"/>
                  </a:cubicBezTo>
                  <a:cubicBezTo>
                    <a:pt x="76129" y="55000"/>
                    <a:pt x="75483" y="55416"/>
                    <a:pt x="75483" y="55833"/>
                  </a:cubicBezTo>
                  <a:cubicBezTo>
                    <a:pt x="75483" y="56250"/>
                    <a:pt x="76129" y="56250"/>
                    <a:pt x="76774" y="56666"/>
                  </a:cubicBezTo>
                  <a:cubicBezTo>
                    <a:pt x="106451" y="61250"/>
                    <a:pt x="106451" y="61250"/>
                    <a:pt x="106451" y="61250"/>
                  </a:cubicBezTo>
                  <a:cubicBezTo>
                    <a:pt x="103870" y="66250"/>
                    <a:pt x="103870" y="66250"/>
                    <a:pt x="103870" y="66250"/>
                  </a:cubicBezTo>
                  <a:cubicBezTo>
                    <a:pt x="103870" y="66666"/>
                    <a:pt x="103870" y="66666"/>
                    <a:pt x="103870" y="67083"/>
                  </a:cubicBezTo>
                  <a:cubicBezTo>
                    <a:pt x="104516" y="67500"/>
                    <a:pt x="104516" y="67500"/>
                    <a:pt x="105161" y="67500"/>
                  </a:cubicBezTo>
                  <a:cubicBezTo>
                    <a:pt x="115483" y="70000"/>
                    <a:pt x="115483" y="70000"/>
                    <a:pt x="115483" y="70000"/>
                  </a:cubicBezTo>
                  <a:cubicBezTo>
                    <a:pt x="101935" y="81666"/>
                    <a:pt x="101935" y="81666"/>
                    <a:pt x="101935" y="81666"/>
                  </a:cubicBezTo>
                  <a:cubicBezTo>
                    <a:pt x="101935" y="82083"/>
                    <a:pt x="101935" y="82083"/>
                    <a:pt x="101935" y="82500"/>
                  </a:cubicBezTo>
                  <a:cubicBezTo>
                    <a:pt x="101935" y="96666"/>
                    <a:pt x="97419" y="102083"/>
                    <a:pt x="97419" y="102083"/>
                  </a:cubicBezTo>
                  <a:cubicBezTo>
                    <a:pt x="96774" y="102500"/>
                    <a:pt x="96774" y="102916"/>
                    <a:pt x="96774" y="102916"/>
                  </a:cubicBezTo>
                  <a:cubicBezTo>
                    <a:pt x="97419" y="103333"/>
                    <a:pt x="97419" y="103333"/>
                    <a:pt x="98064" y="103750"/>
                  </a:cubicBezTo>
                  <a:cubicBezTo>
                    <a:pt x="111612" y="105833"/>
                    <a:pt x="113548" y="112916"/>
                    <a:pt x="114193" y="116666"/>
                  </a:cubicBezTo>
                  <a:cubicBezTo>
                    <a:pt x="105806" y="112083"/>
                    <a:pt x="101935" y="112083"/>
                    <a:pt x="89677" y="111666"/>
                  </a:cubicBezTo>
                  <a:cubicBezTo>
                    <a:pt x="82580" y="111666"/>
                    <a:pt x="73548" y="111666"/>
                    <a:pt x="60000" y="110833"/>
                  </a:cubicBezTo>
                  <a:cubicBezTo>
                    <a:pt x="40000" y="109166"/>
                    <a:pt x="25806" y="104166"/>
                    <a:pt x="18709" y="95833"/>
                  </a:cubicBezTo>
                  <a:cubicBezTo>
                    <a:pt x="13548" y="89583"/>
                    <a:pt x="14193" y="83333"/>
                    <a:pt x="14193" y="83333"/>
                  </a:cubicBezTo>
                  <a:cubicBezTo>
                    <a:pt x="14193" y="83333"/>
                    <a:pt x="14193" y="83333"/>
                    <a:pt x="14193" y="83333"/>
                  </a:cubicBezTo>
                  <a:cubicBezTo>
                    <a:pt x="14193" y="83333"/>
                    <a:pt x="14193" y="78333"/>
                    <a:pt x="14193" y="69583"/>
                  </a:cubicBezTo>
                  <a:cubicBezTo>
                    <a:pt x="14193" y="53750"/>
                    <a:pt x="26451" y="49166"/>
                    <a:pt x="27096" y="49166"/>
                  </a:cubicBezTo>
                  <a:cubicBezTo>
                    <a:pt x="27096" y="49166"/>
                    <a:pt x="27741" y="48750"/>
                    <a:pt x="27741" y="48333"/>
                  </a:cubicBezTo>
                  <a:cubicBezTo>
                    <a:pt x="27741" y="32500"/>
                    <a:pt x="27741" y="32500"/>
                    <a:pt x="27741" y="32500"/>
                  </a:cubicBezTo>
                  <a:cubicBezTo>
                    <a:pt x="27741" y="32083"/>
                    <a:pt x="27741" y="32083"/>
                    <a:pt x="27096" y="31666"/>
                  </a:cubicBezTo>
                  <a:cubicBezTo>
                    <a:pt x="21935" y="28333"/>
                    <a:pt x="21935" y="28333"/>
                    <a:pt x="21935" y="28333"/>
                  </a:cubicBezTo>
                  <a:cubicBezTo>
                    <a:pt x="10322" y="20833"/>
                    <a:pt x="3225" y="10833"/>
                    <a:pt x="3225" y="0"/>
                  </a:cubicBezTo>
                  <a:cubicBezTo>
                    <a:pt x="0" y="0"/>
                    <a:pt x="0" y="0"/>
                    <a:pt x="0" y="0"/>
                  </a:cubicBezTo>
                  <a:cubicBezTo>
                    <a:pt x="645" y="11250"/>
                    <a:pt x="7096" y="21666"/>
                    <a:pt x="19354" y="29583"/>
                  </a:cubicBezTo>
                  <a:cubicBezTo>
                    <a:pt x="24516" y="32916"/>
                    <a:pt x="24516" y="32916"/>
                    <a:pt x="24516" y="32916"/>
                  </a:cubicBezTo>
                  <a:cubicBezTo>
                    <a:pt x="24516" y="47916"/>
                    <a:pt x="24516" y="47916"/>
                    <a:pt x="24516" y="47916"/>
                  </a:cubicBezTo>
                  <a:cubicBezTo>
                    <a:pt x="21290" y="49166"/>
                    <a:pt x="10967" y="54583"/>
                    <a:pt x="10967" y="69583"/>
                  </a:cubicBezTo>
                  <a:cubicBezTo>
                    <a:pt x="10967" y="77916"/>
                    <a:pt x="10967" y="82916"/>
                    <a:pt x="10967" y="83333"/>
                  </a:cubicBezTo>
                  <a:cubicBezTo>
                    <a:pt x="10967" y="84583"/>
                    <a:pt x="9677" y="109166"/>
                    <a:pt x="60000" y="112500"/>
                  </a:cubicBezTo>
                  <a:cubicBezTo>
                    <a:pt x="73548" y="113333"/>
                    <a:pt x="82580" y="113750"/>
                    <a:pt x="89677" y="113750"/>
                  </a:cubicBezTo>
                  <a:cubicBezTo>
                    <a:pt x="103225" y="114166"/>
                    <a:pt x="105161" y="114166"/>
                    <a:pt x="114193" y="119583"/>
                  </a:cubicBezTo>
                  <a:cubicBezTo>
                    <a:pt x="114838" y="119583"/>
                    <a:pt x="115483" y="120000"/>
                    <a:pt x="116129" y="119583"/>
                  </a:cubicBezTo>
                  <a:cubicBezTo>
                    <a:pt x="116774" y="119583"/>
                    <a:pt x="116774" y="119166"/>
                    <a:pt x="116774" y="118750"/>
                  </a:cubicBezTo>
                  <a:cubicBezTo>
                    <a:pt x="116774" y="118750"/>
                    <a:pt x="118709" y="105833"/>
                    <a:pt x="100645" y="102083"/>
                  </a:cubicBezTo>
                  <a:cubicBezTo>
                    <a:pt x="101935" y="99583"/>
                    <a:pt x="104516" y="93750"/>
                    <a:pt x="105161" y="82500"/>
                  </a:cubicBezTo>
                  <a:lnTo>
                    <a:pt x="119354" y="7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4"/>
            <p:cNvSpPr/>
            <p:nvPr/>
          </p:nvSpPr>
          <p:spPr>
            <a:xfrm>
              <a:off x="10672763" y="1581150"/>
              <a:ext cx="1192200" cy="1055700"/>
            </a:xfrm>
            <a:custGeom>
              <a:avLst/>
              <a:gdLst/>
              <a:ahLst/>
              <a:cxnLst/>
              <a:rect l="l" t="t" r="r" b="b"/>
              <a:pathLst>
                <a:path w="120000" h="120000" extrusionOk="0">
                  <a:moveTo>
                    <a:pt x="59730" y="120000"/>
                  </a:moveTo>
                  <a:cubicBezTo>
                    <a:pt x="26905" y="120000"/>
                    <a:pt x="0" y="95025"/>
                    <a:pt x="0" y="64568"/>
                  </a:cubicBezTo>
                  <a:cubicBezTo>
                    <a:pt x="0" y="49949"/>
                    <a:pt x="5919" y="35939"/>
                    <a:pt x="17219" y="25583"/>
                  </a:cubicBezTo>
                  <a:cubicBezTo>
                    <a:pt x="2152" y="2436"/>
                    <a:pt x="2152" y="2436"/>
                    <a:pt x="2152" y="2436"/>
                  </a:cubicBezTo>
                  <a:cubicBezTo>
                    <a:pt x="1614" y="1827"/>
                    <a:pt x="1614" y="1218"/>
                    <a:pt x="2152" y="609"/>
                  </a:cubicBezTo>
                  <a:cubicBezTo>
                    <a:pt x="2152" y="609"/>
                    <a:pt x="2690" y="0"/>
                    <a:pt x="2690" y="0"/>
                  </a:cubicBezTo>
                  <a:cubicBezTo>
                    <a:pt x="3228" y="0"/>
                    <a:pt x="3228" y="0"/>
                    <a:pt x="3228" y="0"/>
                  </a:cubicBezTo>
                  <a:cubicBezTo>
                    <a:pt x="39282" y="12182"/>
                    <a:pt x="39282" y="12182"/>
                    <a:pt x="39282" y="12182"/>
                  </a:cubicBezTo>
                  <a:cubicBezTo>
                    <a:pt x="45739" y="9746"/>
                    <a:pt x="52735" y="9137"/>
                    <a:pt x="59730" y="9137"/>
                  </a:cubicBezTo>
                  <a:cubicBezTo>
                    <a:pt x="93094" y="9137"/>
                    <a:pt x="119999" y="34111"/>
                    <a:pt x="119999" y="64568"/>
                  </a:cubicBezTo>
                  <a:cubicBezTo>
                    <a:pt x="119999" y="95025"/>
                    <a:pt x="93094" y="120000"/>
                    <a:pt x="59730" y="120000"/>
                  </a:cubicBezTo>
                  <a:close/>
                  <a:moveTo>
                    <a:pt x="59730" y="11573"/>
                  </a:moveTo>
                  <a:cubicBezTo>
                    <a:pt x="52735" y="11573"/>
                    <a:pt x="46278" y="12791"/>
                    <a:pt x="39820" y="15228"/>
                  </a:cubicBezTo>
                  <a:cubicBezTo>
                    <a:pt x="39282" y="15228"/>
                    <a:pt x="39282" y="15228"/>
                    <a:pt x="38744" y="15228"/>
                  </a:cubicBezTo>
                  <a:cubicBezTo>
                    <a:pt x="6457" y="4263"/>
                    <a:pt x="6457" y="4263"/>
                    <a:pt x="6457" y="4263"/>
                  </a:cubicBezTo>
                  <a:cubicBezTo>
                    <a:pt x="19910" y="24974"/>
                    <a:pt x="19910" y="24974"/>
                    <a:pt x="19910" y="24974"/>
                  </a:cubicBezTo>
                  <a:cubicBezTo>
                    <a:pt x="19910" y="25583"/>
                    <a:pt x="19910" y="26192"/>
                    <a:pt x="19372" y="26802"/>
                  </a:cubicBezTo>
                  <a:cubicBezTo>
                    <a:pt x="8609" y="37157"/>
                    <a:pt x="2152" y="50558"/>
                    <a:pt x="2152" y="64568"/>
                  </a:cubicBezTo>
                  <a:cubicBezTo>
                    <a:pt x="2152" y="93807"/>
                    <a:pt x="27982" y="117563"/>
                    <a:pt x="59730" y="117563"/>
                  </a:cubicBezTo>
                  <a:cubicBezTo>
                    <a:pt x="91479" y="117563"/>
                    <a:pt x="117309" y="93807"/>
                    <a:pt x="117309" y="64568"/>
                  </a:cubicBezTo>
                  <a:cubicBezTo>
                    <a:pt x="117309" y="35329"/>
                    <a:pt x="91479" y="11573"/>
                    <a:pt x="59730" y="1157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4"/>
            <p:cNvSpPr/>
            <p:nvPr/>
          </p:nvSpPr>
          <p:spPr>
            <a:xfrm>
              <a:off x="10914063" y="1881188"/>
              <a:ext cx="679500" cy="531900"/>
            </a:xfrm>
            <a:custGeom>
              <a:avLst/>
              <a:gdLst/>
              <a:ahLst/>
              <a:cxnLst/>
              <a:rect l="l" t="t" r="r" b="b"/>
              <a:pathLst>
                <a:path w="120000" h="120000" extrusionOk="0">
                  <a:moveTo>
                    <a:pt x="92598" y="86060"/>
                  </a:moveTo>
                  <a:cubicBezTo>
                    <a:pt x="90708" y="84848"/>
                    <a:pt x="87874" y="84848"/>
                    <a:pt x="85984" y="86060"/>
                  </a:cubicBezTo>
                  <a:cubicBezTo>
                    <a:pt x="79370" y="76363"/>
                    <a:pt x="79370" y="76363"/>
                    <a:pt x="79370" y="76363"/>
                  </a:cubicBezTo>
                  <a:cubicBezTo>
                    <a:pt x="80314" y="73939"/>
                    <a:pt x="82204" y="71515"/>
                    <a:pt x="83149" y="69090"/>
                  </a:cubicBezTo>
                  <a:cubicBezTo>
                    <a:pt x="85039" y="64242"/>
                    <a:pt x="85984" y="59393"/>
                    <a:pt x="85039" y="54545"/>
                  </a:cubicBezTo>
                  <a:cubicBezTo>
                    <a:pt x="104881" y="47272"/>
                    <a:pt x="104881" y="47272"/>
                    <a:pt x="104881" y="47272"/>
                  </a:cubicBezTo>
                  <a:cubicBezTo>
                    <a:pt x="105826" y="48484"/>
                    <a:pt x="106771" y="49696"/>
                    <a:pt x="107716" y="50909"/>
                  </a:cubicBezTo>
                  <a:cubicBezTo>
                    <a:pt x="111496" y="53333"/>
                    <a:pt x="116220" y="50909"/>
                    <a:pt x="118110" y="46060"/>
                  </a:cubicBezTo>
                  <a:cubicBezTo>
                    <a:pt x="120000" y="41212"/>
                    <a:pt x="119055" y="35151"/>
                    <a:pt x="115275" y="32727"/>
                  </a:cubicBezTo>
                  <a:cubicBezTo>
                    <a:pt x="111496" y="30303"/>
                    <a:pt x="106771" y="31515"/>
                    <a:pt x="104881" y="36363"/>
                  </a:cubicBezTo>
                  <a:cubicBezTo>
                    <a:pt x="103937" y="38787"/>
                    <a:pt x="103937" y="40000"/>
                    <a:pt x="103937" y="41212"/>
                  </a:cubicBezTo>
                  <a:cubicBezTo>
                    <a:pt x="84094" y="49696"/>
                    <a:pt x="84094" y="49696"/>
                    <a:pt x="84094" y="49696"/>
                  </a:cubicBezTo>
                  <a:cubicBezTo>
                    <a:pt x="82204" y="44848"/>
                    <a:pt x="79370" y="41212"/>
                    <a:pt x="76535" y="38787"/>
                  </a:cubicBezTo>
                  <a:cubicBezTo>
                    <a:pt x="70866" y="35151"/>
                    <a:pt x="64251" y="36363"/>
                    <a:pt x="58582" y="40000"/>
                  </a:cubicBezTo>
                  <a:cubicBezTo>
                    <a:pt x="44409" y="16969"/>
                    <a:pt x="44409" y="16969"/>
                    <a:pt x="44409" y="16969"/>
                  </a:cubicBezTo>
                  <a:cubicBezTo>
                    <a:pt x="45354" y="16969"/>
                    <a:pt x="45354" y="16969"/>
                    <a:pt x="45354" y="15757"/>
                  </a:cubicBezTo>
                  <a:cubicBezTo>
                    <a:pt x="47244" y="10909"/>
                    <a:pt x="46299" y="4848"/>
                    <a:pt x="42519" y="2424"/>
                  </a:cubicBezTo>
                  <a:cubicBezTo>
                    <a:pt x="37795" y="0"/>
                    <a:pt x="33070" y="1212"/>
                    <a:pt x="31181" y="6060"/>
                  </a:cubicBezTo>
                  <a:cubicBezTo>
                    <a:pt x="29291" y="10909"/>
                    <a:pt x="31181" y="18181"/>
                    <a:pt x="34960" y="20606"/>
                  </a:cubicBezTo>
                  <a:cubicBezTo>
                    <a:pt x="36850" y="21818"/>
                    <a:pt x="38740" y="21818"/>
                    <a:pt x="41574" y="20606"/>
                  </a:cubicBezTo>
                  <a:cubicBezTo>
                    <a:pt x="55748" y="43636"/>
                    <a:pt x="55748" y="43636"/>
                    <a:pt x="55748" y="43636"/>
                  </a:cubicBezTo>
                  <a:cubicBezTo>
                    <a:pt x="54803" y="44848"/>
                    <a:pt x="53858" y="46060"/>
                    <a:pt x="52913" y="48484"/>
                  </a:cubicBezTo>
                  <a:cubicBezTo>
                    <a:pt x="51023" y="53333"/>
                    <a:pt x="50078" y="58181"/>
                    <a:pt x="51023" y="63030"/>
                  </a:cubicBezTo>
                  <a:cubicBezTo>
                    <a:pt x="16062" y="76363"/>
                    <a:pt x="16062" y="76363"/>
                    <a:pt x="16062" y="76363"/>
                  </a:cubicBezTo>
                  <a:cubicBezTo>
                    <a:pt x="15118" y="75151"/>
                    <a:pt x="14173" y="73939"/>
                    <a:pt x="13228" y="72727"/>
                  </a:cubicBezTo>
                  <a:cubicBezTo>
                    <a:pt x="9448" y="70303"/>
                    <a:pt x="4724" y="72727"/>
                    <a:pt x="1889" y="77575"/>
                  </a:cubicBezTo>
                  <a:cubicBezTo>
                    <a:pt x="0" y="82424"/>
                    <a:pt x="1889" y="88484"/>
                    <a:pt x="5669" y="90909"/>
                  </a:cubicBezTo>
                  <a:cubicBezTo>
                    <a:pt x="9448" y="93333"/>
                    <a:pt x="14173" y="92121"/>
                    <a:pt x="16062" y="87272"/>
                  </a:cubicBezTo>
                  <a:cubicBezTo>
                    <a:pt x="17007" y="84848"/>
                    <a:pt x="17007" y="83636"/>
                    <a:pt x="17007" y="82424"/>
                  </a:cubicBezTo>
                  <a:cubicBezTo>
                    <a:pt x="51968" y="67878"/>
                    <a:pt x="51968" y="67878"/>
                    <a:pt x="51968" y="67878"/>
                  </a:cubicBezTo>
                  <a:cubicBezTo>
                    <a:pt x="53858" y="71515"/>
                    <a:pt x="55748" y="75151"/>
                    <a:pt x="57637" y="76363"/>
                  </a:cubicBezTo>
                  <a:cubicBezTo>
                    <a:pt x="49133" y="98181"/>
                    <a:pt x="49133" y="98181"/>
                    <a:pt x="49133" y="98181"/>
                  </a:cubicBezTo>
                  <a:cubicBezTo>
                    <a:pt x="46299" y="96969"/>
                    <a:pt x="42519" y="99393"/>
                    <a:pt x="40629" y="103030"/>
                  </a:cubicBezTo>
                  <a:cubicBezTo>
                    <a:pt x="38740" y="107878"/>
                    <a:pt x="39685" y="113939"/>
                    <a:pt x="44409" y="117575"/>
                  </a:cubicBezTo>
                  <a:cubicBezTo>
                    <a:pt x="48188" y="119999"/>
                    <a:pt x="52913" y="117575"/>
                    <a:pt x="54803" y="112727"/>
                  </a:cubicBezTo>
                  <a:cubicBezTo>
                    <a:pt x="56692" y="109090"/>
                    <a:pt x="55748" y="104242"/>
                    <a:pt x="52913" y="100606"/>
                  </a:cubicBezTo>
                  <a:cubicBezTo>
                    <a:pt x="62362" y="80000"/>
                    <a:pt x="62362" y="80000"/>
                    <a:pt x="62362" y="80000"/>
                  </a:cubicBezTo>
                  <a:cubicBezTo>
                    <a:pt x="66141" y="81212"/>
                    <a:pt x="70866" y="81212"/>
                    <a:pt x="75590" y="78787"/>
                  </a:cubicBezTo>
                  <a:cubicBezTo>
                    <a:pt x="82204" y="89696"/>
                    <a:pt x="82204" y="89696"/>
                    <a:pt x="82204" y="89696"/>
                  </a:cubicBezTo>
                  <a:cubicBezTo>
                    <a:pt x="82204" y="89696"/>
                    <a:pt x="82204" y="90909"/>
                    <a:pt x="82204" y="90909"/>
                  </a:cubicBezTo>
                  <a:cubicBezTo>
                    <a:pt x="80314" y="95757"/>
                    <a:pt x="82204" y="101818"/>
                    <a:pt x="85984" y="104242"/>
                  </a:cubicBezTo>
                  <a:cubicBezTo>
                    <a:pt x="89763" y="106666"/>
                    <a:pt x="94488" y="105454"/>
                    <a:pt x="96377" y="99393"/>
                  </a:cubicBezTo>
                  <a:cubicBezTo>
                    <a:pt x="98267" y="94545"/>
                    <a:pt x="96377" y="88484"/>
                    <a:pt x="92598" y="86060"/>
                  </a:cubicBezTo>
                  <a:close/>
                  <a:moveTo>
                    <a:pt x="36850" y="15757"/>
                  </a:moveTo>
                  <a:cubicBezTo>
                    <a:pt x="34960" y="14545"/>
                    <a:pt x="34015" y="10909"/>
                    <a:pt x="34960" y="9696"/>
                  </a:cubicBezTo>
                  <a:cubicBezTo>
                    <a:pt x="35905" y="7272"/>
                    <a:pt x="38740" y="6060"/>
                    <a:pt x="39685" y="7272"/>
                  </a:cubicBezTo>
                  <a:cubicBezTo>
                    <a:pt x="41574" y="8484"/>
                    <a:pt x="42519" y="10909"/>
                    <a:pt x="41574" y="13333"/>
                  </a:cubicBezTo>
                  <a:cubicBezTo>
                    <a:pt x="40629" y="15757"/>
                    <a:pt x="38740" y="15757"/>
                    <a:pt x="36850" y="15757"/>
                  </a:cubicBezTo>
                  <a:close/>
                  <a:moveTo>
                    <a:pt x="113385" y="37575"/>
                  </a:moveTo>
                  <a:cubicBezTo>
                    <a:pt x="114330" y="38787"/>
                    <a:pt x="115275" y="41212"/>
                    <a:pt x="114330" y="43636"/>
                  </a:cubicBezTo>
                  <a:cubicBezTo>
                    <a:pt x="113385" y="46060"/>
                    <a:pt x="111496" y="47272"/>
                    <a:pt x="109606" y="46060"/>
                  </a:cubicBezTo>
                  <a:cubicBezTo>
                    <a:pt x="107716" y="44848"/>
                    <a:pt x="107716" y="41212"/>
                    <a:pt x="108661" y="40000"/>
                  </a:cubicBezTo>
                  <a:cubicBezTo>
                    <a:pt x="109606" y="37575"/>
                    <a:pt x="111496" y="36363"/>
                    <a:pt x="113385" y="37575"/>
                  </a:cubicBezTo>
                  <a:close/>
                  <a:moveTo>
                    <a:pt x="7559" y="86060"/>
                  </a:moveTo>
                  <a:cubicBezTo>
                    <a:pt x="5669" y="84848"/>
                    <a:pt x="5669" y="82424"/>
                    <a:pt x="6614" y="80000"/>
                  </a:cubicBezTo>
                  <a:cubicBezTo>
                    <a:pt x="6614" y="77575"/>
                    <a:pt x="9448" y="76363"/>
                    <a:pt x="10393" y="77575"/>
                  </a:cubicBezTo>
                  <a:cubicBezTo>
                    <a:pt x="12283" y="78787"/>
                    <a:pt x="13228" y="82424"/>
                    <a:pt x="12283" y="83636"/>
                  </a:cubicBezTo>
                  <a:cubicBezTo>
                    <a:pt x="11338" y="86060"/>
                    <a:pt x="9448" y="87272"/>
                    <a:pt x="7559" y="86060"/>
                  </a:cubicBezTo>
                  <a:close/>
                  <a:moveTo>
                    <a:pt x="51023" y="110303"/>
                  </a:moveTo>
                  <a:cubicBezTo>
                    <a:pt x="50078" y="112727"/>
                    <a:pt x="48188" y="112727"/>
                    <a:pt x="46299" y="111515"/>
                  </a:cubicBezTo>
                  <a:cubicBezTo>
                    <a:pt x="44409" y="110303"/>
                    <a:pt x="43464" y="107878"/>
                    <a:pt x="44409" y="105454"/>
                  </a:cubicBezTo>
                  <a:cubicBezTo>
                    <a:pt x="45354" y="104242"/>
                    <a:pt x="47244" y="103030"/>
                    <a:pt x="49133" y="104242"/>
                  </a:cubicBezTo>
                  <a:cubicBezTo>
                    <a:pt x="51023" y="105454"/>
                    <a:pt x="51968" y="107878"/>
                    <a:pt x="51023" y="110303"/>
                  </a:cubicBezTo>
                  <a:close/>
                  <a:moveTo>
                    <a:pt x="62362" y="73939"/>
                  </a:moveTo>
                  <a:cubicBezTo>
                    <a:pt x="55748" y="69090"/>
                    <a:pt x="52913" y="59393"/>
                    <a:pt x="56692" y="50909"/>
                  </a:cubicBezTo>
                  <a:cubicBezTo>
                    <a:pt x="59527" y="42424"/>
                    <a:pt x="68031" y="40000"/>
                    <a:pt x="73700" y="43636"/>
                  </a:cubicBezTo>
                  <a:cubicBezTo>
                    <a:pt x="80314" y="48484"/>
                    <a:pt x="83149" y="58181"/>
                    <a:pt x="79370" y="66666"/>
                  </a:cubicBezTo>
                  <a:cubicBezTo>
                    <a:pt x="75590" y="75151"/>
                    <a:pt x="68031" y="77575"/>
                    <a:pt x="62362" y="73939"/>
                  </a:cubicBezTo>
                  <a:close/>
                  <a:moveTo>
                    <a:pt x="87874" y="99393"/>
                  </a:moveTo>
                  <a:cubicBezTo>
                    <a:pt x="85984" y="98181"/>
                    <a:pt x="85039" y="95757"/>
                    <a:pt x="85984" y="93333"/>
                  </a:cubicBezTo>
                  <a:cubicBezTo>
                    <a:pt x="86929" y="90909"/>
                    <a:pt x="88818" y="89696"/>
                    <a:pt x="90708" y="90909"/>
                  </a:cubicBezTo>
                  <a:cubicBezTo>
                    <a:pt x="92598" y="92121"/>
                    <a:pt x="93543" y="94545"/>
                    <a:pt x="92598" y="96969"/>
                  </a:cubicBezTo>
                  <a:cubicBezTo>
                    <a:pt x="91653" y="99393"/>
                    <a:pt x="89763" y="100606"/>
                    <a:pt x="87874" y="9939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3"/>
        <p:cNvGrpSpPr/>
        <p:nvPr/>
      </p:nvGrpSpPr>
      <p:grpSpPr>
        <a:xfrm>
          <a:off x="0" y="0"/>
          <a:ext cx="0" cy="0"/>
          <a:chOff x="0" y="0"/>
          <a:chExt cx="0" cy="0"/>
        </a:xfrm>
      </p:grpSpPr>
      <p:sp>
        <p:nvSpPr>
          <p:cNvPr id="84" name="Google Shape;84;p5"/>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
        <p:nvSpPr>
          <p:cNvPr id="86" name="Google Shape;86;p5"/>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8" name="Google Shape;88;p5"/>
          <p:cNvSpPr txBox="1">
            <a:spLocks noGrp="1"/>
          </p:cNvSpPr>
          <p:nvPr>
            <p:ph type="body" idx="1"/>
          </p:nvPr>
        </p:nvSpPr>
        <p:spPr>
          <a:xfrm>
            <a:off x="457200" y="1657350"/>
            <a:ext cx="5138700" cy="31809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89" name="Google Shape;89;p5"/>
          <p:cNvGrpSpPr/>
          <p:nvPr/>
        </p:nvGrpSpPr>
        <p:grpSpPr>
          <a:xfrm>
            <a:off x="6422240" y="-62"/>
            <a:ext cx="1652475" cy="2270250"/>
            <a:chOff x="0" y="855663"/>
            <a:chExt cx="1652475" cy="2270250"/>
          </a:xfrm>
        </p:grpSpPr>
        <p:sp>
          <p:nvSpPr>
            <p:cNvPr id="90" name="Google Shape;90;p5"/>
            <p:cNvSpPr/>
            <p:nvPr/>
          </p:nvSpPr>
          <p:spPr>
            <a:xfrm>
              <a:off x="277813" y="2616200"/>
              <a:ext cx="230100" cy="20700"/>
            </a:xfrm>
            <a:custGeom>
              <a:avLst/>
              <a:gdLst/>
              <a:ahLst/>
              <a:cxnLst/>
              <a:rect l="l" t="t" r="r" b="b"/>
              <a:pathLst>
                <a:path w="120000" h="120000" extrusionOk="0">
                  <a:moveTo>
                    <a:pt x="111627" y="0"/>
                  </a:moveTo>
                  <a:cubicBezTo>
                    <a:pt x="5581" y="0"/>
                    <a:pt x="5581" y="0"/>
                    <a:pt x="5581" y="0"/>
                  </a:cubicBezTo>
                  <a:cubicBezTo>
                    <a:pt x="2790" y="0"/>
                    <a:pt x="0" y="30000"/>
                    <a:pt x="0" y="60000"/>
                  </a:cubicBezTo>
                  <a:cubicBezTo>
                    <a:pt x="0" y="90000"/>
                    <a:pt x="2790" y="120000"/>
                    <a:pt x="5581" y="120000"/>
                  </a:cubicBezTo>
                  <a:cubicBezTo>
                    <a:pt x="111627" y="120000"/>
                    <a:pt x="111627" y="120000"/>
                    <a:pt x="111627" y="120000"/>
                  </a:cubicBezTo>
                  <a:cubicBezTo>
                    <a:pt x="117209" y="120000"/>
                    <a:pt x="120000" y="90000"/>
                    <a:pt x="120000" y="60000"/>
                  </a:cubicBezTo>
                  <a:cubicBezTo>
                    <a:pt x="120000" y="30000"/>
                    <a:pt x="117209" y="0"/>
                    <a:pt x="11162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5"/>
            <p:cNvSpPr/>
            <p:nvPr/>
          </p:nvSpPr>
          <p:spPr>
            <a:xfrm>
              <a:off x="0" y="2208213"/>
              <a:ext cx="1257300" cy="917700"/>
            </a:xfrm>
            <a:custGeom>
              <a:avLst/>
              <a:gdLst/>
              <a:ahLst/>
              <a:cxnLst/>
              <a:rect l="l" t="t" r="r" b="b"/>
              <a:pathLst>
                <a:path w="120000" h="120000" extrusionOk="0">
                  <a:moveTo>
                    <a:pt x="118978" y="0"/>
                  </a:moveTo>
                  <a:cubicBezTo>
                    <a:pt x="69446" y="0"/>
                    <a:pt x="69446" y="0"/>
                    <a:pt x="69446" y="0"/>
                  </a:cubicBezTo>
                  <a:cubicBezTo>
                    <a:pt x="69446" y="3508"/>
                    <a:pt x="69446" y="3508"/>
                    <a:pt x="69446" y="3508"/>
                  </a:cubicBezTo>
                  <a:cubicBezTo>
                    <a:pt x="117446" y="3508"/>
                    <a:pt x="117446" y="3508"/>
                    <a:pt x="117446" y="3508"/>
                  </a:cubicBezTo>
                  <a:cubicBezTo>
                    <a:pt x="117446" y="105964"/>
                    <a:pt x="117446" y="105964"/>
                    <a:pt x="117446" y="105964"/>
                  </a:cubicBezTo>
                  <a:cubicBezTo>
                    <a:pt x="111829" y="105964"/>
                    <a:pt x="111829" y="105964"/>
                    <a:pt x="111829" y="105964"/>
                  </a:cubicBezTo>
                  <a:cubicBezTo>
                    <a:pt x="111829" y="13333"/>
                    <a:pt x="111829" y="13333"/>
                    <a:pt x="111829" y="13333"/>
                  </a:cubicBezTo>
                  <a:cubicBezTo>
                    <a:pt x="111829" y="12631"/>
                    <a:pt x="111319" y="11929"/>
                    <a:pt x="110297" y="11929"/>
                  </a:cubicBezTo>
                  <a:cubicBezTo>
                    <a:pt x="69446" y="11929"/>
                    <a:pt x="69446" y="11929"/>
                    <a:pt x="69446" y="11929"/>
                  </a:cubicBezTo>
                  <a:cubicBezTo>
                    <a:pt x="69446" y="15438"/>
                    <a:pt x="69446" y="15438"/>
                    <a:pt x="69446" y="15438"/>
                  </a:cubicBezTo>
                  <a:cubicBezTo>
                    <a:pt x="109276" y="15438"/>
                    <a:pt x="109276" y="15438"/>
                    <a:pt x="109276" y="15438"/>
                  </a:cubicBezTo>
                  <a:cubicBezTo>
                    <a:pt x="109276" y="116491"/>
                    <a:pt x="109276" y="116491"/>
                    <a:pt x="109276" y="116491"/>
                  </a:cubicBezTo>
                  <a:cubicBezTo>
                    <a:pt x="2553" y="116491"/>
                    <a:pt x="2553" y="116491"/>
                    <a:pt x="2553" y="116491"/>
                  </a:cubicBezTo>
                  <a:cubicBezTo>
                    <a:pt x="2553" y="15438"/>
                    <a:pt x="2553" y="15438"/>
                    <a:pt x="2553" y="15438"/>
                  </a:cubicBezTo>
                  <a:cubicBezTo>
                    <a:pt x="21446" y="15438"/>
                    <a:pt x="21446" y="15438"/>
                    <a:pt x="21446" y="15438"/>
                  </a:cubicBezTo>
                  <a:cubicBezTo>
                    <a:pt x="20936" y="14035"/>
                    <a:pt x="20425" y="13333"/>
                    <a:pt x="20425" y="11929"/>
                  </a:cubicBezTo>
                  <a:cubicBezTo>
                    <a:pt x="10723" y="11929"/>
                    <a:pt x="10723" y="11929"/>
                    <a:pt x="10723" y="11929"/>
                  </a:cubicBezTo>
                  <a:cubicBezTo>
                    <a:pt x="10723" y="3508"/>
                    <a:pt x="10723" y="3508"/>
                    <a:pt x="10723" y="3508"/>
                  </a:cubicBezTo>
                  <a:cubicBezTo>
                    <a:pt x="19914" y="3508"/>
                    <a:pt x="19914" y="3508"/>
                    <a:pt x="19914" y="3508"/>
                  </a:cubicBezTo>
                  <a:cubicBezTo>
                    <a:pt x="19914" y="0"/>
                    <a:pt x="19914" y="0"/>
                    <a:pt x="19914" y="0"/>
                  </a:cubicBezTo>
                  <a:cubicBezTo>
                    <a:pt x="9191" y="0"/>
                    <a:pt x="9191" y="0"/>
                    <a:pt x="9191" y="0"/>
                  </a:cubicBezTo>
                  <a:cubicBezTo>
                    <a:pt x="8680" y="0"/>
                    <a:pt x="8170" y="1403"/>
                    <a:pt x="8170" y="2105"/>
                  </a:cubicBezTo>
                  <a:cubicBezTo>
                    <a:pt x="8170" y="11929"/>
                    <a:pt x="8170" y="11929"/>
                    <a:pt x="8170" y="11929"/>
                  </a:cubicBezTo>
                  <a:cubicBezTo>
                    <a:pt x="1021" y="11929"/>
                    <a:pt x="1021" y="11929"/>
                    <a:pt x="1021" y="11929"/>
                  </a:cubicBezTo>
                  <a:cubicBezTo>
                    <a:pt x="510" y="11929"/>
                    <a:pt x="0" y="12631"/>
                    <a:pt x="0" y="13333"/>
                  </a:cubicBezTo>
                  <a:cubicBezTo>
                    <a:pt x="0" y="118596"/>
                    <a:pt x="0" y="118596"/>
                    <a:pt x="0" y="118596"/>
                  </a:cubicBezTo>
                  <a:cubicBezTo>
                    <a:pt x="0" y="119298"/>
                    <a:pt x="510" y="120000"/>
                    <a:pt x="1021" y="120000"/>
                  </a:cubicBezTo>
                  <a:cubicBezTo>
                    <a:pt x="110297" y="120000"/>
                    <a:pt x="110297" y="120000"/>
                    <a:pt x="110297" y="120000"/>
                  </a:cubicBezTo>
                  <a:cubicBezTo>
                    <a:pt x="111319" y="120000"/>
                    <a:pt x="111829" y="119298"/>
                    <a:pt x="111829" y="118596"/>
                  </a:cubicBezTo>
                  <a:cubicBezTo>
                    <a:pt x="111829" y="108771"/>
                    <a:pt x="111829" y="108771"/>
                    <a:pt x="111829" y="108771"/>
                  </a:cubicBezTo>
                  <a:cubicBezTo>
                    <a:pt x="118978" y="108771"/>
                    <a:pt x="118978" y="108771"/>
                    <a:pt x="118978" y="108771"/>
                  </a:cubicBezTo>
                  <a:cubicBezTo>
                    <a:pt x="119489" y="108771"/>
                    <a:pt x="120000" y="108070"/>
                    <a:pt x="120000" y="107368"/>
                  </a:cubicBezTo>
                  <a:cubicBezTo>
                    <a:pt x="120000" y="2105"/>
                    <a:pt x="120000" y="2105"/>
                    <a:pt x="120000" y="2105"/>
                  </a:cubicBezTo>
                  <a:cubicBezTo>
                    <a:pt x="120000" y="1403"/>
                    <a:pt x="119489" y="0"/>
                    <a:pt x="11897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5"/>
            <p:cNvSpPr/>
            <p:nvPr/>
          </p:nvSpPr>
          <p:spPr>
            <a:xfrm>
              <a:off x="133350" y="2701925"/>
              <a:ext cx="374700" cy="22200"/>
            </a:xfrm>
            <a:custGeom>
              <a:avLst/>
              <a:gdLst/>
              <a:ahLst/>
              <a:cxnLst/>
              <a:rect l="l" t="t" r="r" b="b"/>
              <a:pathLst>
                <a:path w="120000" h="120000" extrusionOk="0">
                  <a:moveTo>
                    <a:pt x="114857" y="0"/>
                  </a:moveTo>
                  <a:cubicBezTo>
                    <a:pt x="3428" y="0"/>
                    <a:pt x="3428" y="0"/>
                    <a:pt x="3428" y="0"/>
                  </a:cubicBezTo>
                  <a:cubicBezTo>
                    <a:pt x="1714" y="0"/>
                    <a:pt x="0" y="30000"/>
                    <a:pt x="0" y="60000"/>
                  </a:cubicBezTo>
                  <a:cubicBezTo>
                    <a:pt x="0" y="90000"/>
                    <a:pt x="1714" y="120000"/>
                    <a:pt x="3428" y="120000"/>
                  </a:cubicBezTo>
                  <a:cubicBezTo>
                    <a:pt x="114857" y="120000"/>
                    <a:pt x="114857" y="120000"/>
                    <a:pt x="114857" y="120000"/>
                  </a:cubicBezTo>
                  <a:cubicBezTo>
                    <a:pt x="118285" y="120000"/>
                    <a:pt x="120000" y="90000"/>
                    <a:pt x="120000" y="60000"/>
                  </a:cubicBezTo>
                  <a:cubicBezTo>
                    <a:pt x="120000" y="30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5"/>
            <p:cNvSpPr/>
            <p:nvPr/>
          </p:nvSpPr>
          <p:spPr>
            <a:xfrm>
              <a:off x="133350" y="295910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5"/>
            <p:cNvSpPr/>
            <p:nvPr/>
          </p:nvSpPr>
          <p:spPr>
            <a:xfrm>
              <a:off x="133350" y="2787650"/>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72000"/>
                    <a:pt x="1714" y="120000"/>
                    <a:pt x="3428" y="120000"/>
                  </a:cubicBezTo>
                  <a:cubicBezTo>
                    <a:pt x="114857" y="120000"/>
                    <a:pt x="114857" y="120000"/>
                    <a:pt x="114857" y="120000"/>
                  </a:cubicBezTo>
                  <a:cubicBezTo>
                    <a:pt x="118285" y="120000"/>
                    <a:pt x="120000" y="72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5"/>
            <p:cNvSpPr/>
            <p:nvPr/>
          </p:nvSpPr>
          <p:spPr>
            <a:xfrm>
              <a:off x="133350" y="2873375"/>
              <a:ext cx="374700" cy="27000"/>
            </a:xfrm>
            <a:custGeom>
              <a:avLst/>
              <a:gdLst/>
              <a:ahLst/>
              <a:cxnLst/>
              <a:rect l="l" t="t" r="r" b="b"/>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5"/>
            <p:cNvSpPr/>
            <p:nvPr/>
          </p:nvSpPr>
          <p:spPr>
            <a:xfrm>
              <a:off x="598488" y="2616200"/>
              <a:ext cx="444600" cy="376200"/>
            </a:xfrm>
            <a:custGeom>
              <a:avLst/>
              <a:gdLst/>
              <a:ahLst/>
              <a:cxnLst/>
              <a:rect l="l" t="t" r="r" b="b"/>
              <a:pathLst>
                <a:path w="120000" h="120000" extrusionOk="0">
                  <a:moveTo>
                    <a:pt x="117108" y="0"/>
                  </a:moveTo>
                  <a:cubicBezTo>
                    <a:pt x="92530" y="0"/>
                    <a:pt x="92530" y="0"/>
                    <a:pt x="92530" y="0"/>
                  </a:cubicBezTo>
                  <a:cubicBezTo>
                    <a:pt x="91084" y="0"/>
                    <a:pt x="89638" y="1714"/>
                    <a:pt x="89638" y="3428"/>
                  </a:cubicBezTo>
                  <a:cubicBezTo>
                    <a:pt x="89638" y="32571"/>
                    <a:pt x="89638" y="32571"/>
                    <a:pt x="89638" y="32571"/>
                  </a:cubicBezTo>
                  <a:cubicBezTo>
                    <a:pt x="89638" y="34285"/>
                    <a:pt x="91084" y="36000"/>
                    <a:pt x="92530" y="36000"/>
                  </a:cubicBezTo>
                  <a:cubicBezTo>
                    <a:pt x="99759" y="36000"/>
                    <a:pt x="99759" y="36000"/>
                    <a:pt x="99759" y="36000"/>
                  </a:cubicBezTo>
                  <a:cubicBezTo>
                    <a:pt x="99759" y="58285"/>
                    <a:pt x="99759" y="58285"/>
                    <a:pt x="99759" y="58285"/>
                  </a:cubicBezTo>
                  <a:cubicBezTo>
                    <a:pt x="65060" y="58285"/>
                    <a:pt x="65060" y="58285"/>
                    <a:pt x="65060" y="58285"/>
                  </a:cubicBezTo>
                  <a:cubicBezTo>
                    <a:pt x="65060" y="36000"/>
                    <a:pt x="65060" y="36000"/>
                    <a:pt x="65060" y="36000"/>
                  </a:cubicBezTo>
                  <a:cubicBezTo>
                    <a:pt x="72289" y="36000"/>
                    <a:pt x="72289" y="36000"/>
                    <a:pt x="72289" y="36000"/>
                  </a:cubicBezTo>
                  <a:cubicBezTo>
                    <a:pt x="73734" y="36000"/>
                    <a:pt x="75180" y="34285"/>
                    <a:pt x="75180" y="32571"/>
                  </a:cubicBezTo>
                  <a:cubicBezTo>
                    <a:pt x="75180" y="3428"/>
                    <a:pt x="75180" y="3428"/>
                    <a:pt x="75180" y="3428"/>
                  </a:cubicBezTo>
                  <a:cubicBezTo>
                    <a:pt x="75180" y="1714"/>
                    <a:pt x="73734" y="0"/>
                    <a:pt x="72289" y="0"/>
                  </a:cubicBezTo>
                  <a:cubicBezTo>
                    <a:pt x="47710" y="0"/>
                    <a:pt x="47710" y="0"/>
                    <a:pt x="47710" y="0"/>
                  </a:cubicBezTo>
                  <a:cubicBezTo>
                    <a:pt x="46265" y="0"/>
                    <a:pt x="44819" y="1714"/>
                    <a:pt x="44819" y="3428"/>
                  </a:cubicBezTo>
                  <a:cubicBezTo>
                    <a:pt x="44819" y="32571"/>
                    <a:pt x="44819" y="32571"/>
                    <a:pt x="44819" y="32571"/>
                  </a:cubicBezTo>
                  <a:cubicBezTo>
                    <a:pt x="44819" y="34285"/>
                    <a:pt x="46265" y="36000"/>
                    <a:pt x="47710" y="36000"/>
                  </a:cubicBezTo>
                  <a:cubicBezTo>
                    <a:pt x="59277" y="36000"/>
                    <a:pt x="59277" y="36000"/>
                    <a:pt x="59277" y="36000"/>
                  </a:cubicBezTo>
                  <a:cubicBezTo>
                    <a:pt x="59277" y="58285"/>
                    <a:pt x="59277" y="58285"/>
                    <a:pt x="59277" y="58285"/>
                  </a:cubicBezTo>
                  <a:cubicBezTo>
                    <a:pt x="20240" y="58285"/>
                    <a:pt x="20240" y="58285"/>
                    <a:pt x="20240" y="58285"/>
                  </a:cubicBezTo>
                  <a:cubicBezTo>
                    <a:pt x="20240" y="36000"/>
                    <a:pt x="20240" y="36000"/>
                    <a:pt x="20240" y="36000"/>
                  </a:cubicBezTo>
                  <a:cubicBezTo>
                    <a:pt x="27469" y="36000"/>
                    <a:pt x="27469" y="36000"/>
                    <a:pt x="27469" y="36000"/>
                  </a:cubicBezTo>
                  <a:cubicBezTo>
                    <a:pt x="28915" y="36000"/>
                    <a:pt x="30361" y="34285"/>
                    <a:pt x="30361" y="32571"/>
                  </a:cubicBezTo>
                  <a:cubicBezTo>
                    <a:pt x="30361" y="3428"/>
                    <a:pt x="30361" y="3428"/>
                    <a:pt x="30361" y="3428"/>
                  </a:cubicBezTo>
                  <a:cubicBezTo>
                    <a:pt x="30361" y="1714"/>
                    <a:pt x="28915" y="0"/>
                    <a:pt x="27469" y="0"/>
                  </a:cubicBezTo>
                  <a:cubicBezTo>
                    <a:pt x="2891" y="0"/>
                    <a:pt x="2891" y="0"/>
                    <a:pt x="2891" y="0"/>
                  </a:cubicBezTo>
                  <a:cubicBezTo>
                    <a:pt x="1445" y="0"/>
                    <a:pt x="0" y="1714"/>
                    <a:pt x="0" y="3428"/>
                  </a:cubicBezTo>
                  <a:cubicBezTo>
                    <a:pt x="0" y="32571"/>
                    <a:pt x="0" y="32571"/>
                    <a:pt x="0" y="32571"/>
                  </a:cubicBezTo>
                  <a:cubicBezTo>
                    <a:pt x="0" y="34285"/>
                    <a:pt x="1445" y="36000"/>
                    <a:pt x="2891" y="36000"/>
                  </a:cubicBezTo>
                  <a:cubicBezTo>
                    <a:pt x="14457" y="36000"/>
                    <a:pt x="14457" y="36000"/>
                    <a:pt x="14457" y="36000"/>
                  </a:cubicBezTo>
                  <a:cubicBezTo>
                    <a:pt x="14457" y="61714"/>
                    <a:pt x="14457" y="61714"/>
                    <a:pt x="14457" y="61714"/>
                  </a:cubicBezTo>
                  <a:cubicBezTo>
                    <a:pt x="14457" y="63428"/>
                    <a:pt x="15903" y="65142"/>
                    <a:pt x="17349" y="65142"/>
                  </a:cubicBezTo>
                  <a:cubicBezTo>
                    <a:pt x="59277" y="65142"/>
                    <a:pt x="59277" y="65142"/>
                    <a:pt x="59277" y="65142"/>
                  </a:cubicBezTo>
                  <a:cubicBezTo>
                    <a:pt x="59277" y="89142"/>
                    <a:pt x="59277" y="89142"/>
                    <a:pt x="59277" y="89142"/>
                  </a:cubicBezTo>
                  <a:cubicBezTo>
                    <a:pt x="23132" y="89142"/>
                    <a:pt x="23132" y="89142"/>
                    <a:pt x="23132" y="89142"/>
                  </a:cubicBezTo>
                  <a:cubicBezTo>
                    <a:pt x="21686" y="89142"/>
                    <a:pt x="20240" y="90857"/>
                    <a:pt x="20240" y="92571"/>
                  </a:cubicBezTo>
                  <a:cubicBezTo>
                    <a:pt x="20240" y="116571"/>
                    <a:pt x="20240" y="116571"/>
                    <a:pt x="20240" y="116571"/>
                  </a:cubicBezTo>
                  <a:cubicBezTo>
                    <a:pt x="20240" y="118285"/>
                    <a:pt x="21686" y="120000"/>
                    <a:pt x="23132" y="120000"/>
                  </a:cubicBezTo>
                  <a:cubicBezTo>
                    <a:pt x="96867" y="120000"/>
                    <a:pt x="96867" y="120000"/>
                    <a:pt x="96867" y="120000"/>
                  </a:cubicBezTo>
                  <a:cubicBezTo>
                    <a:pt x="98313" y="120000"/>
                    <a:pt x="99759" y="118285"/>
                    <a:pt x="99759" y="116571"/>
                  </a:cubicBezTo>
                  <a:cubicBezTo>
                    <a:pt x="99759" y="92571"/>
                    <a:pt x="99759" y="92571"/>
                    <a:pt x="99759" y="92571"/>
                  </a:cubicBezTo>
                  <a:cubicBezTo>
                    <a:pt x="99759" y="90857"/>
                    <a:pt x="98313" y="89142"/>
                    <a:pt x="96867" y="89142"/>
                  </a:cubicBezTo>
                  <a:cubicBezTo>
                    <a:pt x="65060" y="89142"/>
                    <a:pt x="65060" y="89142"/>
                    <a:pt x="65060" y="89142"/>
                  </a:cubicBezTo>
                  <a:cubicBezTo>
                    <a:pt x="65060" y="65142"/>
                    <a:pt x="65060" y="65142"/>
                    <a:pt x="65060" y="65142"/>
                  </a:cubicBezTo>
                  <a:cubicBezTo>
                    <a:pt x="102650" y="65142"/>
                    <a:pt x="102650" y="65142"/>
                    <a:pt x="102650" y="65142"/>
                  </a:cubicBezTo>
                  <a:cubicBezTo>
                    <a:pt x="104096" y="65142"/>
                    <a:pt x="105542" y="63428"/>
                    <a:pt x="105542" y="61714"/>
                  </a:cubicBezTo>
                  <a:cubicBezTo>
                    <a:pt x="105542" y="36000"/>
                    <a:pt x="105542" y="36000"/>
                    <a:pt x="105542" y="36000"/>
                  </a:cubicBezTo>
                  <a:cubicBezTo>
                    <a:pt x="117108" y="36000"/>
                    <a:pt x="117108" y="36000"/>
                    <a:pt x="117108" y="36000"/>
                  </a:cubicBezTo>
                  <a:cubicBezTo>
                    <a:pt x="118554" y="36000"/>
                    <a:pt x="119999" y="34285"/>
                    <a:pt x="119999" y="32571"/>
                  </a:cubicBezTo>
                  <a:cubicBezTo>
                    <a:pt x="119999" y="3428"/>
                    <a:pt x="119999" y="3428"/>
                    <a:pt x="119999" y="3428"/>
                  </a:cubicBezTo>
                  <a:cubicBezTo>
                    <a:pt x="119999" y="1714"/>
                    <a:pt x="118554" y="0"/>
                    <a:pt x="117108" y="0"/>
                  </a:cubicBezTo>
                  <a:close/>
                  <a:moveTo>
                    <a:pt x="50602" y="29142"/>
                  </a:moveTo>
                  <a:cubicBezTo>
                    <a:pt x="50602" y="6857"/>
                    <a:pt x="50602" y="6857"/>
                    <a:pt x="50602" y="6857"/>
                  </a:cubicBezTo>
                  <a:cubicBezTo>
                    <a:pt x="69397" y="6857"/>
                    <a:pt x="69397" y="6857"/>
                    <a:pt x="69397" y="6857"/>
                  </a:cubicBezTo>
                  <a:cubicBezTo>
                    <a:pt x="69397" y="29142"/>
                    <a:pt x="69397" y="29142"/>
                    <a:pt x="69397" y="29142"/>
                  </a:cubicBezTo>
                  <a:cubicBezTo>
                    <a:pt x="65060" y="29142"/>
                    <a:pt x="65060" y="29142"/>
                    <a:pt x="65060" y="29142"/>
                  </a:cubicBezTo>
                  <a:cubicBezTo>
                    <a:pt x="59277" y="29142"/>
                    <a:pt x="59277" y="29142"/>
                    <a:pt x="59277" y="29142"/>
                  </a:cubicBezTo>
                  <a:lnTo>
                    <a:pt x="50602" y="29142"/>
                  </a:lnTo>
                  <a:close/>
                  <a:moveTo>
                    <a:pt x="5783" y="29142"/>
                  </a:moveTo>
                  <a:cubicBezTo>
                    <a:pt x="5783" y="6857"/>
                    <a:pt x="5783" y="6857"/>
                    <a:pt x="5783" y="6857"/>
                  </a:cubicBezTo>
                  <a:cubicBezTo>
                    <a:pt x="24578" y="6857"/>
                    <a:pt x="24578" y="6857"/>
                    <a:pt x="24578" y="6857"/>
                  </a:cubicBezTo>
                  <a:cubicBezTo>
                    <a:pt x="24578" y="29142"/>
                    <a:pt x="24578" y="29142"/>
                    <a:pt x="24578" y="29142"/>
                  </a:cubicBezTo>
                  <a:cubicBezTo>
                    <a:pt x="20240" y="29142"/>
                    <a:pt x="20240" y="29142"/>
                    <a:pt x="20240" y="29142"/>
                  </a:cubicBezTo>
                  <a:cubicBezTo>
                    <a:pt x="14457" y="29142"/>
                    <a:pt x="14457" y="29142"/>
                    <a:pt x="14457" y="29142"/>
                  </a:cubicBezTo>
                  <a:lnTo>
                    <a:pt x="5783" y="29142"/>
                  </a:lnTo>
                  <a:close/>
                  <a:moveTo>
                    <a:pt x="93975" y="96000"/>
                  </a:moveTo>
                  <a:cubicBezTo>
                    <a:pt x="93975" y="113142"/>
                    <a:pt x="93975" y="113142"/>
                    <a:pt x="93975" y="113142"/>
                  </a:cubicBezTo>
                  <a:cubicBezTo>
                    <a:pt x="26024" y="113142"/>
                    <a:pt x="26024" y="113142"/>
                    <a:pt x="26024" y="113142"/>
                  </a:cubicBezTo>
                  <a:cubicBezTo>
                    <a:pt x="26024" y="96000"/>
                    <a:pt x="26024" y="96000"/>
                    <a:pt x="26024" y="96000"/>
                  </a:cubicBezTo>
                  <a:cubicBezTo>
                    <a:pt x="59277" y="96000"/>
                    <a:pt x="59277" y="96000"/>
                    <a:pt x="59277" y="96000"/>
                  </a:cubicBezTo>
                  <a:cubicBezTo>
                    <a:pt x="65060" y="96000"/>
                    <a:pt x="65060" y="96000"/>
                    <a:pt x="65060" y="96000"/>
                  </a:cubicBezTo>
                  <a:lnTo>
                    <a:pt x="93975" y="96000"/>
                  </a:lnTo>
                  <a:close/>
                  <a:moveTo>
                    <a:pt x="114216" y="29142"/>
                  </a:moveTo>
                  <a:cubicBezTo>
                    <a:pt x="105542" y="29142"/>
                    <a:pt x="105542" y="29142"/>
                    <a:pt x="105542" y="29142"/>
                  </a:cubicBezTo>
                  <a:cubicBezTo>
                    <a:pt x="99759" y="29142"/>
                    <a:pt x="99759" y="29142"/>
                    <a:pt x="99759" y="29142"/>
                  </a:cubicBezTo>
                  <a:cubicBezTo>
                    <a:pt x="95421" y="29142"/>
                    <a:pt x="95421" y="29142"/>
                    <a:pt x="95421" y="29142"/>
                  </a:cubicBezTo>
                  <a:cubicBezTo>
                    <a:pt x="95421" y="6857"/>
                    <a:pt x="95421" y="6857"/>
                    <a:pt x="95421" y="6857"/>
                  </a:cubicBezTo>
                  <a:cubicBezTo>
                    <a:pt x="114216" y="6857"/>
                    <a:pt x="114216" y="6857"/>
                    <a:pt x="114216" y="6857"/>
                  </a:cubicBezTo>
                  <a:lnTo>
                    <a:pt x="114216" y="2914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5"/>
            <p:cNvSpPr/>
            <p:nvPr/>
          </p:nvSpPr>
          <p:spPr>
            <a:xfrm>
              <a:off x="1476375" y="2262188"/>
              <a:ext cx="176100" cy="723900"/>
            </a:xfrm>
            <a:custGeom>
              <a:avLst/>
              <a:gdLst/>
              <a:ahLst/>
              <a:cxnLst/>
              <a:rect l="l" t="t" r="r" b="b"/>
              <a:pathLst>
                <a:path w="120000" h="120000" extrusionOk="0">
                  <a:moveTo>
                    <a:pt x="112727" y="68444"/>
                  </a:moveTo>
                  <a:cubicBezTo>
                    <a:pt x="109090" y="68444"/>
                    <a:pt x="105454" y="69333"/>
                    <a:pt x="105454" y="70222"/>
                  </a:cubicBezTo>
                  <a:cubicBezTo>
                    <a:pt x="105454" y="104888"/>
                    <a:pt x="105454" y="104888"/>
                    <a:pt x="105454" y="104888"/>
                  </a:cubicBezTo>
                  <a:cubicBezTo>
                    <a:pt x="105454" y="107555"/>
                    <a:pt x="98181" y="110222"/>
                    <a:pt x="87272" y="111111"/>
                  </a:cubicBezTo>
                  <a:cubicBezTo>
                    <a:pt x="87272" y="83555"/>
                    <a:pt x="87272" y="83555"/>
                    <a:pt x="87272" y="83555"/>
                  </a:cubicBezTo>
                  <a:cubicBezTo>
                    <a:pt x="87272" y="83555"/>
                    <a:pt x="87272" y="83555"/>
                    <a:pt x="87272" y="83555"/>
                  </a:cubicBezTo>
                  <a:cubicBezTo>
                    <a:pt x="87272" y="24000"/>
                    <a:pt x="87272" y="24000"/>
                    <a:pt x="87272" y="24000"/>
                  </a:cubicBezTo>
                  <a:cubicBezTo>
                    <a:pt x="87272" y="24000"/>
                    <a:pt x="87272" y="24000"/>
                    <a:pt x="87272" y="23111"/>
                  </a:cubicBezTo>
                  <a:cubicBezTo>
                    <a:pt x="87272" y="23111"/>
                    <a:pt x="87272" y="23111"/>
                    <a:pt x="87272" y="23111"/>
                  </a:cubicBezTo>
                  <a:cubicBezTo>
                    <a:pt x="87272" y="23111"/>
                    <a:pt x="87272" y="23111"/>
                    <a:pt x="87272" y="23111"/>
                  </a:cubicBezTo>
                  <a:cubicBezTo>
                    <a:pt x="87272" y="23111"/>
                    <a:pt x="87272" y="23111"/>
                    <a:pt x="87272" y="23111"/>
                  </a:cubicBezTo>
                  <a:cubicBezTo>
                    <a:pt x="50909" y="1777"/>
                    <a:pt x="50909" y="1777"/>
                    <a:pt x="50909" y="1777"/>
                  </a:cubicBezTo>
                  <a:cubicBezTo>
                    <a:pt x="50909" y="888"/>
                    <a:pt x="47272" y="0"/>
                    <a:pt x="43636" y="0"/>
                  </a:cubicBezTo>
                  <a:cubicBezTo>
                    <a:pt x="40000" y="0"/>
                    <a:pt x="36363" y="888"/>
                    <a:pt x="36363" y="1777"/>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3111"/>
                    <a:pt x="0" y="23111"/>
                    <a:pt x="0" y="23111"/>
                  </a:cubicBezTo>
                  <a:cubicBezTo>
                    <a:pt x="0" y="24000"/>
                    <a:pt x="0" y="24000"/>
                    <a:pt x="0" y="24000"/>
                  </a:cubicBezTo>
                  <a:cubicBezTo>
                    <a:pt x="0" y="83555"/>
                    <a:pt x="0" y="83555"/>
                    <a:pt x="0" y="83555"/>
                  </a:cubicBezTo>
                  <a:cubicBezTo>
                    <a:pt x="0" y="117333"/>
                    <a:pt x="0" y="117333"/>
                    <a:pt x="0" y="117333"/>
                  </a:cubicBezTo>
                  <a:cubicBezTo>
                    <a:pt x="0" y="118222"/>
                    <a:pt x="0" y="119111"/>
                    <a:pt x="3636" y="119111"/>
                  </a:cubicBezTo>
                  <a:cubicBezTo>
                    <a:pt x="3636" y="119111"/>
                    <a:pt x="7272" y="120000"/>
                    <a:pt x="7272" y="120000"/>
                  </a:cubicBezTo>
                  <a:cubicBezTo>
                    <a:pt x="76363" y="120000"/>
                    <a:pt x="76363" y="120000"/>
                    <a:pt x="76363" y="120000"/>
                  </a:cubicBezTo>
                  <a:cubicBezTo>
                    <a:pt x="83636" y="120000"/>
                    <a:pt x="87272" y="119111"/>
                    <a:pt x="87272" y="117333"/>
                  </a:cubicBezTo>
                  <a:cubicBezTo>
                    <a:pt x="87272" y="115555"/>
                    <a:pt x="87272" y="115555"/>
                    <a:pt x="87272" y="115555"/>
                  </a:cubicBezTo>
                  <a:cubicBezTo>
                    <a:pt x="105454" y="114666"/>
                    <a:pt x="120000" y="110222"/>
                    <a:pt x="120000" y="104888"/>
                  </a:cubicBezTo>
                  <a:cubicBezTo>
                    <a:pt x="120000" y="70222"/>
                    <a:pt x="120000" y="70222"/>
                    <a:pt x="120000" y="70222"/>
                  </a:cubicBezTo>
                  <a:cubicBezTo>
                    <a:pt x="120000" y="69333"/>
                    <a:pt x="116363" y="68444"/>
                    <a:pt x="112727" y="68444"/>
                  </a:cubicBezTo>
                  <a:close/>
                  <a:moveTo>
                    <a:pt x="69090" y="80888"/>
                  </a:moveTo>
                  <a:cubicBezTo>
                    <a:pt x="18181" y="80888"/>
                    <a:pt x="18181" y="80888"/>
                    <a:pt x="18181" y="80888"/>
                  </a:cubicBezTo>
                  <a:cubicBezTo>
                    <a:pt x="18181" y="25777"/>
                    <a:pt x="18181" y="25777"/>
                    <a:pt x="18181" y="25777"/>
                  </a:cubicBezTo>
                  <a:cubicBezTo>
                    <a:pt x="69090" y="25777"/>
                    <a:pt x="69090" y="25777"/>
                    <a:pt x="69090" y="25777"/>
                  </a:cubicBezTo>
                  <a:lnTo>
                    <a:pt x="69090" y="80888"/>
                  </a:lnTo>
                  <a:close/>
                  <a:moveTo>
                    <a:pt x="43636" y="8000"/>
                  </a:moveTo>
                  <a:cubicBezTo>
                    <a:pt x="65454" y="21333"/>
                    <a:pt x="65454" y="21333"/>
                    <a:pt x="65454" y="21333"/>
                  </a:cubicBezTo>
                  <a:cubicBezTo>
                    <a:pt x="21818" y="21333"/>
                    <a:pt x="21818" y="21333"/>
                    <a:pt x="21818" y="21333"/>
                  </a:cubicBezTo>
                  <a:lnTo>
                    <a:pt x="43636" y="8000"/>
                  </a:lnTo>
                  <a:close/>
                  <a:moveTo>
                    <a:pt x="18181" y="115555"/>
                  </a:moveTo>
                  <a:cubicBezTo>
                    <a:pt x="18181" y="85333"/>
                    <a:pt x="18181" y="85333"/>
                    <a:pt x="18181" y="85333"/>
                  </a:cubicBezTo>
                  <a:cubicBezTo>
                    <a:pt x="69090" y="85333"/>
                    <a:pt x="69090" y="85333"/>
                    <a:pt x="69090" y="85333"/>
                  </a:cubicBezTo>
                  <a:cubicBezTo>
                    <a:pt x="69090" y="115555"/>
                    <a:pt x="69090" y="115555"/>
                    <a:pt x="69090" y="115555"/>
                  </a:cubicBezTo>
                  <a:lnTo>
                    <a:pt x="18181" y="11555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207963" y="855663"/>
              <a:ext cx="711300" cy="1701900"/>
            </a:xfrm>
            <a:custGeom>
              <a:avLst/>
              <a:gdLst/>
              <a:ahLst/>
              <a:cxnLst/>
              <a:rect l="l" t="t" r="r" b="b"/>
              <a:pathLst>
                <a:path w="120000" h="120000" extrusionOk="0">
                  <a:moveTo>
                    <a:pt x="117293" y="84037"/>
                  </a:moveTo>
                  <a:cubicBezTo>
                    <a:pt x="116390" y="83280"/>
                    <a:pt x="101954" y="70788"/>
                    <a:pt x="91127" y="63217"/>
                  </a:cubicBezTo>
                  <a:cubicBezTo>
                    <a:pt x="87518" y="61324"/>
                    <a:pt x="83909" y="59810"/>
                    <a:pt x="79398" y="58675"/>
                  </a:cubicBezTo>
                  <a:cubicBezTo>
                    <a:pt x="79398" y="38611"/>
                    <a:pt x="79398" y="38611"/>
                    <a:pt x="79398" y="38611"/>
                  </a:cubicBezTo>
                  <a:cubicBezTo>
                    <a:pt x="88421" y="38611"/>
                    <a:pt x="88421" y="38611"/>
                    <a:pt x="88421" y="38611"/>
                  </a:cubicBezTo>
                  <a:cubicBezTo>
                    <a:pt x="90225" y="38611"/>
                    <a:pt x="91127" y="38233"/>
                    <a:pt x="91127" y="37476"/>
                  </a:cubicBezTo>
                  <a:cubicBezTo>
                    <a:pt x="91127" y="0"/>
                    <a:pt x="91127" y="0"/>
                    <a:pt x="91127" y="0"/>
                  </a:cubicBezTo>
                  <a:cubicBezTo>
                    <a:pt x="86616" y="0"/>
                    <a:pt x="86616" y="0"/>
                    <a:pt x="86616" y="0"/>
                  </a:cubicBezTo>
                  <a:cubicBezTo>
                    <a:pt x="86616" y="36719"/>
                    <a:pt x="86616" y="36719"/>
                    <a:pt x="86616" y="36719"/>
                  </a:cubicBezTo>
                  <a:cubicBezTo>
                    <a:pt x="9022" y="36719"/>
                    <a:pt x="9022" y="36719"/>
                    <a:pt x="9022" y="36719"/>
                  </a:cubicBezTo>
                  <a:cubicBezTo>
                    <a:pt x="9022" y="0"/>
                    <a:pt x="9022" y="0"/>
                    <a:pt x="9022" y="0"/>
                  </a:cubicBezTo>
                  <a:cubicBezTo>
                    <a:pt x="5413" y="0"/>
                    <a:pt x="5413" y="0"/>
                    <a:pt x="5413" y="0"/>
                  </a:cubicBezTo>
                  <a:cubicBezTo>
                    <a:pt x="5413" y="37476"/>
                    <a:pt x="5413" y="37476"/>
                    <a:pt x="5413" y="37476"/>
                  </a:cubicBezTo>
                  <a:cubicBezTo>
                    <a:pt x="5413" y="38233"/>
                    <a:pt x="6315" y="38611"/>
                    <a:pt x="7218" y="38611"/>
                  </a:cubicBezTo>
                  <a:cubicBezTo>
                    <a:pt x="17142" y="38611"/>
                    <a:pt x="17142" y="38611"/>
                    <a:pt x="17142" y="38611"/>
                  </a:cubicBezTo>
                  <a:cubicBezTo>
                    <a:pt x="17142" y="58675"/>
                    <a:pt x="17142" y="58675"/>
                    <a:pt x="17142" y="58675"/>
                  </a:cubicBezTo>
                  <a:cubicBezTo>
                    <a:pt x="6315" y="61703"/>
                    <a:pt x="0" y="66624"/>
                    <a:pt x="0" y="71545"/>
                  </a:cubicBezTo>
                  <a:cubicBezTo>
                    <a:pt x="0" y="100315"/>
                    <a:pt x="0" y="100315"/>
                    <a:pt x="0" y="100315"/>
                  </a:cubicBezTo>
                  <a:cubicBezTo>
                    <a:pt x="0" y="103343"/>
                    <a:pt x="6315" y="105615"/>
                    <a:pt x="12631" y="105615"/>
                  </a:cubicBezTo>
                  <a:cubicBezTo>
                    <a:pt x="16240" y="105615"/>
                    <a:pt x="18947" y="105236"/>
                    <a:pt x="20751" y="104479"/>
                  </a:cubicBezTo>
                  <a:cubicBezTo>
                    <a:pt x="20751" y="109022"/>
                    <a:pt x="20751" y="109022"/>
                    <a:pt x="20751" y="109022"/>
                  </a:cubicBezTo>
                  <a:cubicBezTo>
                    <a:pt x="20751" y="112050"/>
                    <a:pt x="27067" y="114321"/>
                    <a:pt x="33383" y="114321"/>
                  </a:cubicBezTo>
                  <a:cubicBezTo>
                    <a:pt x="36992" y="114321"/>
                    <a:pt x="39699" y="113943"/>
                    <a:pt x="41503" y="113186"/>
                  </a:cubicBezTo>
                  <a:cubicBezTo>
                    <a:pt x="41503" y="115078"/>
                    <a:pt x="41503" y="115078"/>
                    <a:pt x="41503" y="115078"/>
                  </a:cubicBezTo>
                  <a:cubicBezTo>
                    <a:pt x="41503" y="117728"/>
                    <a:pt x="46917" y="120000"/>
                    <a:pt x="54135" y="120000"/>
                  </a:cubicBezTo>
                  <a:cubicBezTo>
                    <a:pt x="61353" y="120000"/>
                    <a:pt x="66766" y="117728"/>
                    <a:pt x="66766" y="115078"/>
                  </a:cubicBezTo>
                  <a:cubicBezTo>
                    <a:pt x="66766" y="113186"/>
                    <a:pt x="66766" y="113186"/>
                    <a:pt x="66766" y="113186"/>
                  </a:cubicBezTo>
                  <a:cubicBezTo>
                    <a:pt x="68571" y="113943"/>
                    <a:pt x="72180" y="114321"/>
                    <a:pt x="74887" y="114321"/>
                  </a:cubicBezTo>
                  <a:cubicBezTo>
                    <a:pt x="82105" y="114321"/>
                    <a:pt x="87518" y="112050"/>
                    <a:pt x="87518" y="109022"/>
                  </a:cubicBezTo>
                  <a:cubicBezTo>
                    <a:pt x="87518" y="82902"/>
                    <a:pt x="87518" y="82902"/>
                    <a:pt x="87518" y="82902"/>
                  </a:cubicBezTo>
                  <a:cubicBezTo>
                    <a:pt x="101954" y="89716"/>
                    <a:pt x="101954" y="89716"/>
                    <a:pt x="101954" y="89716"/>
                  </a:cubicBezTo>
                  <a:cubicBezTo>
                    <a:pt x="101954" y="89716"/>
                    <a:pt x="101954" y="90094"/>
                    <a:pt x="101954" y="90094"/>
                  </a:cubicBezTo>
                  <a:cubicBezTo>
                    <a:pt x="106466" y="91230"/>
                    <a:pt x="112781" y="91230"/>
                    <a:pt x="116390" y="89716"/>
                  </a:cubicBezTo>
                  <a:cubicBezTo>
                    <a:pt x="120000" y="88201"/>
                    <a:pt x="120000" y="85930"/>
                    <a:pt x="117293" y="84037"/>
                  </a:cubicBezTo>
                  <a:close/>
                  <a:moveTo>
                    <a:pt x="20751" y="38990"/>
                  </a:moveTo>
                  <a:cubicBezTo>
                    <a:pt x="74887" y="38990"/>
                    <a:pt x="74887" y="38990"/>
                    <a:pt x="74887" y="38990"/>
                  </a:cubicBezTo>
                  <a:cubicBezTo>
                    <a:pt x="74887" y="45425"/>
                    <a:pt x="74887" y="45425"/>
                    <a:pt x="74887" y="45425"/>
                  </a:cubicBezTo>
                  <a:cubicBezTo>
                    <a:pt x="61353" y="45425"/>
                    <a:pt x="61353" y="45425"/>
                    <a:pt x="61353" y="45425"/>
                  </a:cubicBezTo>
                  <a:cubicBezTo>
                    <a:pt x="61353" y="43911"/>
                    <a:pt x="61353" y="43911"/>
                    <a:pt x="61353" y="43911"/>
                  </a:cubicBezTo>
                  <a:cubicBezTo>
                    <a:pt x="61353" y="43533"/>
                    <a:pt x="60451" y="42776"/>
                    <a:pt x="59548" y="42776"/>
                  </a:cubicBezTo>
                  <a:cubicBezTo>
                    <a:pt x="36992" y="42776"/>
                    <a:pt x="36992" y="42776"/>
                    <a:pt x="36992" y="42776"/>
                  </a:cubicBezTo>
                  <a:cubicBezTo>
                    <a:pt x="35187" y="42776"/>
                    <a:pt x="34285" y="43533"/>
                    <a:pt x="34285" y="43911"/>
                  </a:cubicBezTo>
                  <a:cubicBezTo>
                    <a:pt x="34285" y="45425"/>
                    <a:pt x="34285" y="45425"/>
                    <a:pt x="34285" y="45425"/>
                  </a:cubicBezTo>
                  <a:cubicBezTo>
                    <a:pt x="20751" y="45425"/>
                    <a:pt x="20751" y="45425"/>
                    <a:pt x="20751" y="45425"/>
                  </a:cubicBezTo>
                  <a:lnTo>
                    <a:pt x="20751" y="38990"/>
                  </a:lnTo>
                  <a:close/>
                  <a:moveTo>
                    <a:pt x="74887" y="47318"/>
                  </a:moveTo>
                  <a:cubicBezTo>
                    <a:pt x="74887" y="49968"/>
                    <a:pt x="74887" y="49968"/>
                    <a:pt x="74887" y="49968"/>
                  </a:cubicBezTo>
                  <a:cubicBezTo>
                    <a:pt x="61353" y="49968"/>
                    <a:pt x="61353" y="49968"/>
                    <a:pt x="61353" y="49968"/>
                  </a:cubicBezTo>
                  <a:cubicBezTo>
                    <a:pt x="61353" y="47318"/>
                    <a:pt x="61353" y="47318"/>
                    <a:pt x="61353" y="47318"/>
                  </a:cubicBezTo>
                  <a:lnTo>
                    <a:pt x="74887" y="47318"/>
                  </a:lnTo>
                  <a:close/>
                  <a:moveTo>
                    <a:pt x="56842" y="45047"/>
                  </a:moveTo>
                  <a:cubicBezTo>
                    <a:pt x="56842" y="52618"/>
                    <a:pt x="56842" y="52618"/>
                    <a:pt x="56842" y="52618"/>
                  </a:cubicBezTo>
                  <a:cubicBezTo>
                    <a:pt x="39699" y="52618"/>
                    <a:pt x="39699" y="52618"/>
                    <a:pt x="39699" y="52618"/>
                  </a:cubicBezTo>
                  <a:cubicBezTo>
                    <a:pt x="39699" y="45047"/>
                    <a:pt x="39699" y="45047"/>
                    <a:pt x="39699" y="45047"/>
                  </a:cubicBezTo>
                  <a:lnTo>
                    <a:pt x="56842" y="45047"/>
                  </a:lnTo>
                  <a:close/>
                  <a:moveTo>
                    <a:pt x="20751" y="47318"/>
                  </a:moveTo>
                  <a:cubicBezTo>
                    <a:pt x="34285" y="47318"/>
                    <a:pt x="34285" y="47318"/>
                    <a:pt x="34285" y="47318"/>
                  </a:cubicBezTo>
                  <a:cubicBezTo>
                    <a:pt x="34285" y="49968"/>
                    <a:pt x="34285" y="49968"/>
                    <a:pt x="34285" y="49968"/>
                  </a:cubicBezTo>
                  <a:cubicBezTo>
                    <a:pt x="20751" y="49968"/>
                    <a:pt x="20751" y="49968"/>
                    <a:pt x="20751" y="49968"/>
                  </a:cubicBezTo>
                  <a:lnTo>
                    <a:pt x="20751" y="47318"/>
                  </a:lnTo>
                  <a:close/>
                  <a:moveTo>
                    <a:pt x="112781" y="88580"/>
                  </a:moveTo>
                  <a:cubicBezTo>
                    <a:pt x="110977" y="89337"/>
                    <a:pt x="107368" y="89337"/>
                    <a:pt x="104661" y="88580"/>
                  </a:cubicBezTo>
                  <a:cubicBezTo>
                    <a:pt x="86616" y="79873"/>
                    <a:pt x="86616" y="79873"/>
                    <a:pt x="86616" y="79873"/>
                  </a:cubicBezTo>
                  <a:cubicBezTo>
                    <a:pt x="86616" y="79495"/>
                    <a:pt x="85714" y="79116"/>
                    <a:pt x="84812" y="79495"/>
                  </a:cubicBezTo>
                  <a:cubicBezTo>
                    <a:pt x="83909" y="79495"/>
                    <a:pt x="83007" y="79873"/>
                    <a:pt x="83007" y="80252"/>
                  </a:cubicBezTo>
                  <a:cubicBezTo>
                    <a:pt x="83007" y="109022"/>
                    <a:pt x="83007" y="109022"/>
                    <a:pt x="83007" y="109022"/>
                  </a:cubicBezTo>
                  <a:cubicBezTo>
                    <a:pt x="83007" y="110914"/>
                    <a:pt x="80300" y="112429"/>
                    <a:pt x="75789" y="112429"/>
                  </a:cubicBezTo>
                  <a:cubicBezTo>
                    <a:pt x="71278" y="112807"/>
                    <a:pt x="66766" y="111293"/>
                    <a:pt x="66766" y="109022"/>
                  </a:cubicBezTo>
                  <a:cubicBezTo>
                    <a:pt x="66766" y="93501"/>
                    <a:pt x="66766" y="93501"/>
                    <a:pt x="66766" y="93501"/>
                  </a:cubicBezTo>
                  <a:cubicBezTo>
                    <a:pt x="66766" y="92744"/>
                    <a:pt x="65864" y="92365"/>
                    <a:pt x="64060" y="92365"/>
                  </a:cubicBezTo>
                  <a:cubicBezTo>
                    <a:pt x="64060" y="92365"/>
                    <a:pt x="64060" y="92365"/>
                    <a:pt x="64060" y="92365"/>
                  </a:cubicBezTo>
                  <a:cubicBezTo>
                    <a:pt x="63157" y="92365"/>
                    <a:pt x="62255" y="92744"/>
                    <a:pt x="62255" y="93501"/>
                  </a:cubicBezTo>
                  <a:cubicBezTo>
                    <a:pt x="62255" y="109022"/>
                    <a:pt x="62255" y="109022"/>
                    <a:pt x="62255" y="109022"/>
                  </a:cubicBezTo>
                  <a:cubicBezTo>
                    <a:pt x="62255" y="114700"/>
                    <a:pt x="62255" y="114700"/>
                    <a:pt x="62255" y="114700"/>
                  </a:cubicBezTo>
                  <a:cubicBezTo>
                    <a:pt x="62255" y="116593"/>
                    <a:pt x="59548" y="118107"/>
                    <a:pt x="55037" y="118485"/>
                  </a:cubicBezTo>
                  <a:cubicBezTo>
                    <a:pt x="50526" y="118485"/>
                    <a:pt x="46015" y="116971"/>
                    <a:pt x="46015" y="115078"/>
                  </a:cubicBezTo>
                  <a:cubicBezTo>
                    <a:pt x="46015" y="109022"/>
                    <a:pt x="46015" y="109022"/>
                    <a:pt x="46015" y="109022"/>
                  </a:cubicBezTo>
                  <a:cubicBezTo>
                    <a:pt x="46015" y="93501"/>
                    <a:pt x="46015" y="93501"/>
                    <a:pt x="46015" y="93501"/>
                  </a:cubicBezTo>
                  <a:cubicBezTo>
                    <a:pt x="46015" y="92744"/>
                    <a:pt x="45112" y="92365"/>
                    <a:pt x="44210" y="92365"/>
                  </a:cubicBezTo>
                  <a:cubicBezTo>
                    <a:pt x="44210" y="92365"/>
                    <a:pt x="44210" y="92365"/>
                    <a:pt x="44210" y="92365"/>
                  </a:cubicBezTo>
                  <a:cubicBezTo>
                    <a:pt x="42406" y="92365"/>
                    <a:pt x="41503" y="92744"/>
                    <a:pt x="41503" y="93501"/>
                  </a:cubicBezTo>
                  <a:cubicBezTo>
                    <a:pt x="41503" y="109022"/>
                    <a:pt x="41503" y="109022"/>
                    <a:pt x="41503" y="109022"/>
                  </a:cubicBezTo>
                  <a:cubicBezTo>
                    <a:pt x="41503" y="110914"/>
                    <a:pt x="38796" y="112429"/>
                    <a:pt x="34285" y="112429"/>
                  </a:cubicBezTo>
                  <a:cubicBezTo>
                    <a:pt x="29774" y="112807"/>
                    <a:pt x="25263" y="111293"/>
                    <a:pt x="25263" y="109022"/>
                  </a:cubicBezTo>
                  <a:cubicBezTo>
                    <a:pt x="25263" y="100315"/>
                    <a:pt x="25263" y="100315"/>
                    <a:pt x="25263" y="100315"/>
                  </a:cubicBezTo>
                  <a:cubicBezTo>
                    <a:pt x="25263" y="88958"/>
                    <a:pt x="25263" y="88958"/>
                    <a:pt x="25263" y="88958"/>
                  </a:cubicBezTo>
                  <a:cubicBezTo>
                    <a:pt x="25263" y="88580"/>
                    <a:pt x="24360" y="88201"/>
                    <a:pt x="23458" y="88201"/>
                  </a:cubicBezTo>
                  <a:cubicBezTo>
                    <a:pt x="23458" y="88201"/>
                    <a:pt x="23458" y="88201"/>
                    <a:pt x="23458" y="88201"/>
                  </a:cubicBezTo>
                  <a:cubicBezTo>
                    <a:pt x="21654" y="88201"/>
                    <a:pt x="20751" y="88580"/>
                    <a:pt x="20751" y="88958"/>
                  </a:cubicBezTo>
                  <a:cubicBezTo>
                    <a:pt x="20751" y="100315"/>
                    <a:pt x="20751" y="100315"/>
                    <a:pt x="20751" y="100315"/>
                  </a:cubicBezTo>
                  <a:cubicBezTo>
                    <a:pt x="20751" y="102208"/>
                    <a:pt x="18045" y="103722"/>
                    <a:pt x="13533" y="103722"/>
                  </a:cubicBezTo>
                  <a:cubicBezTo>
                    <a:pt x="9022" y="104100"/>
                    <a:pt x="4511" y="102586"/>
                    <a:pt x="4511" y="100315"/>
                  </a:cubicBezTo>
                  <a:cubicBezTo>
                    <a:pt x="4511" y="71545"/>
                    <a:pt x="4511" y="71545"/>
                    <a:pt x="4511" y="71545"/>
                  </a:cubicBezTo>
                  <a:cubicBezTo>
                    <a:pt x="4511" y="67003"/>
                    <a:pt x="10827" y="62460"/>
                    <a:pt x="19849" y="60189"/>
                  </a:cubicBezTo>
                  <a:cubicBezTo>
                    <a:pt x="20751" y="59810"/>
                    <a:pt x="20751" y="59810"/>
                    <a:pt x="20751" y="59432"/>
                  </a:cubicBezTo>
                  <a:cubicBezTo>
                    <a:pt x="20751" y="52239"/>
                    <a:pt x="20751" y="52239"/>
                    <a:pt x="20751" y="52239"/>
                  </a:cubicBezTo>
                  <a:cubicBezTo>
                    <a:pt x="34285" y="52239"/>
                    <a:pt x="34285" y="52239"/>
                    <a:pt x="34285" y="52239"/>
                  </a:cubicBezTo>
                  <a:cubicBezTo>
                    <a:pt x="34285" y="53375"/>
                    <a:pt x="34285" y="53375"/>
                    <a:pt x="34285" y="53375"/>
                  </a:cubicBezTo>
                  <a:cubicBezTo>
                    <a:pt x="34285" y="54132"/>
                    <a:pt x="35187" y="54511"/>
                    <a:pt x="36992" y="54511"/>
                  </a:cubicBezTo>
                  <a:cubicBezTo>
                    <a:pt x="59548" y="54511"/>
                    <a:pt x="59548" y="54511"/>
                    <a:pt x="59548" y="54511"/>
                  </a:cubicBezTo>
                  <a:cubicBezTo>
                    <a:pt x="60451" y="54511"/>
                    <a:pt x="61353" y="54132"/>
                    <a:pt x="61353" y="53375"/>
                  </a:cubicBezTo>
                  <a:cubicBezTo>
                    <a:pt x="61353" y="52239"/>
                    <a:pt x="61353" y="52239"/>
                    <a:pt x="61353" y="52239"/>
                  </a:cubicBezTo>
                  <a:cubicBezTo>
                    <a:pt x="74887" y="52239"/>
                    <a:pt x="74887" y="52239"/>
                    <a:pt x="74887" y="52239"/>
                  </a:cubicBezTo>
                  <a:cubicBezTo>
                    <a:pt x="74887" y="59053"/>
                    <a:pt x="74887" y="59053"/>
                    <a:pt x="74887" y="59053"/>
                  </a:cubicBezTo>
                  <a:cubicBezTo>
                    <a:pt x="74887" y="59432"/>
                    <a:pt x="74887" y="59810"/>
                    <a:pt x="75789" y="59810"/>
                  </a:cubicBezTo>
                  <a:cubicBezTo>
                    <a:pt x="80300" y="60946"/>
                    <a:pt x="84812" y="62460"/>
                    <a:pt x="87518" y="64353"/>
                  </a:cubicBezTo>
                  <a:cubicBezTo>
                    <a:pt x="99248" y="71924"/>
                    <a:pt x="113684" y="84794"/>
                    <a:pt x="113684" y="85173"/>
                  </a:cubicBezTo>
                  <a:cubicBezTo>
                    <a:pt x="113684" y="85173"/>
                    <a:pt x="113684" y="85173"/>
                    <a:pt x="113684" y="85173"/>
                  </a:cubicBezTo>
                  <a:cubicBezTo>
                    <a:pt x="115488" y="86309"/>
                    <a:pt x="115488" y="87444"/>
                    <a:pt x="112781" y="8858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9" name="Google Shape;99;p5"/>
          <p:cNvGrpSpPr/>
          <p:nvPr/>
        </p:nvGrpSpPr>
        <p:grpSpPr>
          <a:xfrm>
            <a:off x="7106138" y="2674863"/>
            <a:ext cx="1551087" cy="2468625"/>
            <a:chOff x="715963" y="3538538"/>
            <a:chExt cx="1551087" cy="2468625"/>
          </a:xfrm>
        </p:grpSpPr>
        <p:sp>
          <p:nvSpPr>
            <p:cNvPr id="100" name="Google Shape;100;p5"/>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5"/>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5"/>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5"/>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5"/>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5"/>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5"/>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5"/>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1"/>
        <p:cNvGrpSpPr/>
        <p:nvPr/>
      </p:nvGrpSpPr>
      <p:grpSpPr>
        <a:xfrm>
          <a:off x="0" y="0"/>
          <a:ext cx="0" cy="0"/>
          <a:chOff x="0" y="0"/>
          <a:chExt cx="0" cy="0"/>
        </a:xfrm>
      </p:grpSpPr>
      <p:sp>
        <p:nvSpPr>
          <p:cNvPr id="112" name="Google Shape;112;p6"/>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5" name="Google Shape;115;p6"/>
          <p:cNvSpPr txBox="1">
            <a:spLocks noGrp="1"/>
          </p:cNvSpPr>
          <p:nvPr>
            <p:ph type="body" idx="1"/>
          </p:nvPr>
        </p:nvSpPr>
        <p:spPr>
          <a:xfrm>
            <a:off x="457200" y="1672300"/>
            <a:ext cx="2494200" cy="3155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6" name="Google Shape;116;p6"/>
          <p:cNvSpPr txBox="1">
            <a:spLocks noGrp="1"/>
          </p:cNvSpPr>
          <p:nvPr>
            <p:ph type="body" idx="2"/>
          </p:nvPr>
        </p:nvSpPr>
        <p:spPr>
          <a:xfrm>
            <a:off x="3101652" y="1672300"/>
            <a:ext cx="2494200" cy="31551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17" name="Google Shape;117;p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118" name="Google Shape;118;p6"/>
          <p:cNvGrpSpPr/>
          <p:nvPr/>
        </p:nvGrpSpPr>
        <p:grpSpPr>
          <a:xfrm>
            <a:off x="6489150" y="0"/>
            <a:ext cx="1882725" cy="2446200"/>
            <a:chOff x="3357563" y="850900"/>
            <a:chExt cx="1882725" cy="2446200"/>
          </a:xfrm>
        </p:grpSpPr>
        <p:sp>
          <p:nvSpPr>
            <p:cNvPr id="119" name="Google Shape;119;p6"/>
            <p:cNvSpPr/>
            <p:nvPr/>
          </p:nvSpPr>
          <p:spPr>
            <a:xfrm>
              <a:off x="3833813" y="2476500"/>
              <a:ext cx="27000" cy="27000"/>
            </a:xfrm>
            <a:custGeom>
              <a:avLst/>
              <a:gdLst/>
              <a:ahLst/>
              <a:cxnLst/>
              <a:rect l="l" t="t" r="r" b="b"/>
              <a:pathLst>
                <a:path w="120000" h="120000" extrusionOk="0">
                  <a:moveTo>
                    <a:pt x="98823" y="0"/>
                  </a:moveTo>
                  <a:lnTo>
                    <a:pt x="0" y="0"/>
                  </a:lnTo>
                  <a:lnTo>
                    <a:pt x="0" y="120000"/>
                  </a:lnTo>
                  <a:lnTo>
                    <a:pt x="120000" y="120000"/>
                  </a:lnTo>
                  <a:lnTo>
                    <a:pt x="9882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6"/>
            <p:cNvSpPr/>
            <p:nvPr/>
          </p:nvSpPr>
          <p:spPr>
            <a:xfrm>
              <a:off x="3736975" y="2476500"/>
              <a:ext cx="577800" cy="579300"/>
            </a:xfrm>
            <a:custGeom>
              <a:avLst/>
              <a:gdLst/>
              <a:ahLst/>
              <a:cxnLst/>
              <a:rect l="l" t="t" r="r" b="b"/>
              <a:pathLst>
                <a:path w="120000" h="120000" extrusionOk="0">
                  <a:moveTo>
                    <a:pt x="120000" y="35555"/>
                  </a:moveTo>
                  <a:cubicBezTo>
                    <a:pt x="84444" y="1111"/>
                    <a:pt x="84444" y="1111"/>
                    <a:pt x="84444" y="1111"/>
                  </a:cubicBezTo>
                  <a:cubicBezTo>
                    <a:pt x="84444" y="1111"/>
                    <a:pt x="83333" y="0"/>
                    <a:pt x="82222" y="0"/>
                  </a:cubicBezTo>
                  <a:cubicBezTo>
                    <a:pt x="55555" y="0"/>
                    <a:pt x="55555" y="0"/>
                    <a:pt x="55555" y="0"/>
                  </a:cubicBezTo>
                  <a:cubicBezTo>
                    <a:pt x="55555" y="5555"/>
                    <a:pt x="55555" y="5555"/>
                    <a:pt x="55555" y="5555"/>
                  </a:cubicBezTo>
                  <a:cubicBezTo>
                    <a:pt x="80000" y="5555"/>
                    <a:pt x="80000" y="5555"/>
                    <a:pt x="80000" y="5555"/>
                  </a:cubicBezTo>
                  <a:cubicBezTo>
                    <a:pt x="80000" y="37777"/>
                    <a:pt x="80000" y="37777"/>
                    <a:pt x="80000" y="37777"/>
                  </a:cubicBezTo>
                  <a:cubicBezTo>
                    <a:pt x="80000" y="40000"/>
                    <a:pt x="81111" y="41111"/>
                    <a:pt x="82222" y="41111"/>
                  </a:cubicBezTo>
                  <a:cubicBezTo>
                    <a:pt x="114444" y="41111"/>
                    <a:pt x="114444" y="41111"/>
                    <a:pt x="114444" y="41111"/>
                  </a:cubicBezTo>
                  <a:cubicBezTo>
                    <a:pt x="114444" y="114444"/>
                    <a:pt x="114444" y="114444"/>
                    <a:pt x="114444" y="114444"/>
                  </a:cubicBezTo>
                  <a:cubicBezTo>
                    <a:pt x="5555" y="114444"/>
                    <a:pt x="5555" y="114444"/>
                    <a:pt x="5555" y="114444"/>
                  </a:cubicBezTo>
                  <a:cubicBezTo>
                    <a:pt x="5555" y="42222"/>
                    <a:pt x="5555" y="42222"/>
                    <a:pt x="5555" y="42222"/>
                  </a:cubicBezTo>
                  <a:cubicBezTo>
                    <a:pt x="5555" y="42222"/>
                    <a:pt x="5555" y="42222"/>
                    <a:pt x="4444" y="42222"/>
                  </a:cubicBezTo>
                  <a:cubicBezTo>
                    <a:pt x="3333" y="42222"/>
                    <a:pt x="2222" y="42222"/>
                    <a:pt x="0" y="42222"/>
                  </a:cubicBezTo>
                  <a:cubicBezTo>
                    <a:pt x="0" y="117777"/>
                    <a:pt x="0" y="117777"/>
                    <a:pt x="0" y="117777"/>
                  </a:cubicBezTo>
                  <a:cubicBezTo>
                    <a:pt x="0" y="118888"/>
                    <a:pt x="1111" y="120000"/>
                    <a:pt x="3333" y="120000"/>
                  </a:cubicBezTo>
                  <a:cubicBezTo>
                    <a:pt x="117777" y="120000"/>
                    <a:pt x="117777" y="120000"/>
                    <a:pt x="117777" y="120000"/>
                  </a:cubicBezTo>
                  <a:cubicBezTo>
                    <a:pt x="118888" y="120000"/>
                    <a:pt x="120000" y="118888"/>
                    <a:pt x="120000" y="117777"/>
                  </a:cubicBezTo>
                  <a:cubicBezTo>
                    <a:pt x="120000" y="37777"/>
                    <a:pt x="120000" y="37777"/>
                    <a:pt x="120000" y="37777"/>
                  </a:cubicBezTo>
                  <a:cubicBezTo>
                    <a:pt x="120000" y="37777"/>
                    <a:pt x="120000" y="36666"/>
                    <a:pt x="120000" y="35555"/>
                  </a:cubicBezTo>
                  <a:close/>
                  <a:moveTo>
                    <a:pt x="85555" y="35555"/>
                  </a:moveTo>
                  <a:cubicBezTo>
                    <a:pt x="85555" y="10000"/>
                    <a:pt x="85555" y="10000"/>
                    <a:pt x="85555" y="10000"/>
                  </a:cubicBezTo>
                  <a:cubicBezTo>
                    <a:pt x="111111" y="35555"/>
                    <a:pt x="111111" y="35555"/>
                    <a:pt x="111111" y="35555"/>
                  </a:cubicBezTo>
                  <a:lnTo>
                    <a:pt x="85555" y="3555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6"/>
            <p:cNvSpPr/>
            <p:nvPr/>
          </p:nvSpPr>
          <p:spPr>
            <a:xfrm>
              <a:off x="4829175" y="2943225"/>
              <a:ext cx="250800" cy="252300"/>
            </a:xfrm>
            <a:custGeom>
              <a:avLst/>
              <a:gdLst/>
              <a:ahLst/>
              <a:cxnLst/>
              <a:rect l="l" t="t" r="r" b="b"/>
              <a:pathLst>
                <a:path w="120000" h="120000" extrusionOk="0">
                  <a:moveTo>
                    <a:pt x="58723" y="120000"/>
                  </a:moveTo>
                  <a:cubicBezTo>
                    <a:pt x="25531" y="120000"/>
                    <a:pt x="0" y="91914"/>
                    <a:pt x="0" y="58723"/>
                  </a:cubicBezTo>
                  <a:cubicBezTo>
                    <a:pt x="0" y="28085"/>
                    <a:pt x="25531" y="0"/>
                    <a:pt x="58723" y="0"/>
                  </a:cubicBezTo>
                  <a:cubicBezTo>
                    <a:pt x="91914" y="0"/>
                    <a:pt x="120000" y="28085"/>
                    <a:pt x="120000" y="58723"/>
                  </a:cubicBezTo>
                  <a:cubicBezTo>
                    <a:pt x="120000" y="91914"/>
                    <a:pt x="91914" y="120000"/>
                    <a:pt x="58723" y="120000"/>
                  </a:cubicBezTo>
                  <a:close/>
                  <a:moveTo>
                    <a:pt x="58723" y="12765"/>
                  </a:moveTo>
                  <a:cubicBezTo>
                    <a:pt x="33191" y="12765"/>
                    <a:pt x="12765" y="33191"/>
                    <a:pt x="12765" y="58723"/>
                  </a:cubicBezTo>
                  <a:cubicBezTo>
                    <a:pt x="12765" y="86808"/>
                    <a:pt x="33191" y="107234"/>
                    <a:pt x="58723" y="107234"/>
                  </a:cubicBezTo>
                  <a:cubicBezTo>
                    <a:pt x="84255" y="107234"/>
                    <a:pt x="104680" y="86808"/>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6"/>
            <p:cNvSpPr/>
            <p:nvPr/>
          </p:nvSpPr>
          <p:spPr>
            <a:xfrm>
              <a:off x="4887913" y="2825750"/>
              <a:ext cx="250800" cy="252300"/>
            </a:xfrm>
            <a:custGeom>
              <a:avLst/>
              <a:gdLst/>
              <a:ahLst/>
              <a:cxnLst/>
              <a:rect l="l" t="t" r="r" b="b"/>
              <a:pathLst>
                <a:path w="120000" h="120000" extrusionOk="0">
                  <a:moveTo>
                    <a:pt x="102127" y="40851"/>
                  </a:moveTo>
                  <a:cubicBezTo>
                    <a:pt x="104680" y="45957"/>
                    <a:pt x="104680" y="53617"/>
                    <a:pt x="104680" y="58723"/>
                  </a:cubicBezTo>
                  <a:cubicBezTo>
                    <a:pt x="104680" y="84255"/>
                    <a:pt x="84255" y="107234"/>
                    <a:pt x="58723" y="107234"/>
                  </a:cubicBezTo>
                  <a:cubicBezTo>
                    <a:pt x="33191" y="107234"/>
                    <a:pt x="12765" y="84255"/>
                    <a:pt x="12765" y="58723"/>
                  </a:cubicBezTo>
                  <a:cubicBezTo>
                    <a:pt x="12765" y="33191"/>
                    <a:pt x="33191" y="12765"/>
                    <a:pt x="58723" y="12765"/>
                  </a:cubicBezTo>
                  <a:cubicBezTo>
                    <a:pt x="66382" y="12765"/>
                    <a:pt x="74042" y="15319"/>
                    <a:pt x="79148" y="17872"/>
                  </a:cubicBezTo>
                  <a:cubicBezTo>
                    <a:pt x="79148" y="15319"/>
                    <a:pt x="79148" y="10212"/>
                    <a:pt x="76595" y="7659"/>
                  </a:cubicBezTo>
                  <a:cubicBezTo>
                    <a:pt x="76595" y="5106"/>
                    <a:pt x="76595" y="5106"/>
                    <a:pt x="76595" y="2553"/>
                  </a:cubicBezTo>
                  <a:cubicBezTo>
                    <a:pt x="71489" y="0"/>
                    <a:pt x="66382" y="0"/>
                    <a:pt x="58723" y="0"/>
                  </a:cubicBezTo>
                  <a:cubicBezTo>
                    <a:pt x="25531" y="0"/>
                    <a:pt x="0" y="25531"/>
                    <a:pt x="0" y="58723"/>
                  </a:cubicBezTo>
                  <a:cubicBezTo>
                    <a:pt x="0" y="91914"/>
                    <a:pt x="25531" y="120000"/>
                    <a:pt x="58723" y="120000"/>
                  </a:cubicBezTo>
                  <a:cubicBezTo>
                    <a:pt x="91914" y="120000"/>
                    <a:pt x="120000" y="91914"/>
                    <a:pt x="120000" y="58723"/>
                  </a:cubicBezTo>
                  <a:cubicBezTo>
                    <a:pt x="120000" y="53617"/>
                    <a:pt x="117446" y="45957"/>
                    <a:pt x="114893" y="38297"/>
                  </a:cubicBezTo>
                  <a:cubicBezTo>
                    <a:pt x="109787" y="38297"/>
                    <a:pt x="107234" y="40851"/>
                    <a:pt x="102127" y="4085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6"/>
            <p:cNvSpPr/>
            <p:nvPr/>
          </p:nvSpPr>
          <p:spPr>
            <a:xfrm>
              <a:off x="4770438" y="2825750"/>
              <a:ext cx="250800" cy="252300"/>
            </a:xfrm>
            <a:custGeom>
              <a:avLst/>
              <a:gdLst/>
              <a:ahLst/>
              <a:cxnLst/>
              <a:rect l="l" t="t" r="r" b="b"/>
              <a:pathLst>
                <a:path w="120000" h="120000" extrusionOk="0">
                  <a:moveTo>
                    <a:pt x="58723" y="120000"/>
                  </a:moveTo>
                  <a:cubicBezTo>
                    <a:pt x="25531" y="120000"/>
                    <a:pt x="0" y="91914"/>
                    <a:pt x="0" y="58723"/>
                  </a:cubicBezTo>
                  <a:cubicBezTo>
                    <a:pt x="0" y="25531"/>
                    <a:pt x="25531" y="0"/>
                    <a:pt x="58723" y="0"/>
                  </a:cubicBezTo>
                  <a:cubicBezTo>
                    <a:pt x="91914" y="0"/>
                    <a:pt x="120000" y="25531"/>
                    <a:pt x="120000" y="58723"/>
                  </a:cubicBezTo>
                  <a:cubicBezTo>
                    <a:pt x="120000" y="91914"/>
                    <a:pt x="91914" y="120000"/>
                    <a:pt x="58723" y="120000"/>
                  </a:cubicBezTo>
                  <a:close/>
                  <a:moveTo>
                    <a:pt x="58723" y="12765"/>
                  </a:moveTo>
                  <a:cubicBezTo>
                    <a:pt x="33191" y="12765"/>
                    <a:pt x="12765" y="33191"/>
                    <a:pt x="12765" y="58723"/>
                  </a:cubicBezTo>
                  <a:cubicBezTo>
                    <a:pt x="12765" y="84255"/>
                    <a:pt x="33191" y="107234"/>
                    <a:pt x="58723" y="107234"/>
                  </a:cubicBezTo>
                  <a:cubicBezTo>
                    <a:pt x="84255" y="107234"/>
                    <a:pt x="104680" y="84255"/>
                    <a:pt x="104680" y="58723"/>
                  </a:cubicBezTo>
                  <a:cubicBezTo>
                    <a:pt x="104680" y="33191"/>
                    <a:pt x="84255" y="12765"/>
                    <a:pt x="58723" y="1276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6"/>
            <p:cNvSpPr/>
            <p:nvPr/>
          </p:nvSpPr>
          <p:spPr>
            <a:xfrm>
              <a:off x="4448175" y="1768475"/>
              <a:ext cx="577800" cy="579300"/>
            </a:xfrm>
            <a:custGeom>
              <a:avLst/>
              <a:gdLst/>
              <a:ahLst/>
              <a:cxnLst/>
              <a:rect l="l" t="t" r="r" b="b"/>
              <a:pathLst>
                <a:path w="120000" h="120000" extrusionOk="0">
                  <a:moveTo>
                    <a:pt x="116666" y="120000"/>
                  </a:moveTo>
                  <a:cubicBezTo>
                    <a:pt x="2222" y="120000"/>
                    <a:pt x="2222" y="120000"/>
                    <a:pt x="2222" y="120000"/>
                  </a:cubicBezTo>
                  <a:cubicBezTo>
                    <a:pt x="1111" y="120000"/>
                    <a:pt x="0" y="118888"/>
                    <a:pt x="0" y="116666"/>
                  </a:cubicBezTo>
                  <a:cubicBezTo>
                    <a:pt x="0" y="2222"/>
                    <a:pt x="0" y="2222"/>
                    <a:pt x="0" y="2222"/>
                  </a:cubicBezTo>
                  <a:cubicBezTo>
                    <a:pt x="0" y="1111"/>
                    <a:pt x="1111" y="0"/>
                    <a:pt x="2222" y="0"/>
                  </a:cubicBezTo>
                  <a:cubicBezTo>
                    <a:pt x="82222" y="0"/>
                    <a:pt x="82222" y="0"/>
                    <a:pt x="82222" y="0"/>
                  </a:cubicBezTo>
                  <a:cubicBezTo>
                    <a:pt x="83333" y="0"/>
                    <a:pt x="83333" y="0"/>
                    <a:pt x="84444" y="1111"/>
                  </a:cubicBezTo>
                  <a:cubicBezTo>
                    <a:pt x="118888" y="35555"/>
                    <a:pt x="118888" y="35555"/>
                    <a:pt x="118888" y="35555"/>
                  </a:cubicBezTo>
                  <a:cubicBezTo>
                    <a:pt x="120000" y="35555"/>
                    <a:pt x="120000" y="36666"/>
                    <a:pt x="120000" y="37777"/>
                  </a:cubicBezTo>
                  <a:cubicBezTo>
                    <a:pt x="120000" y="116666"/>
                    <a:pt x="120000" y="116666"/>
                    <a:pt x="120000" y="116666"/>
                  </a:cubicBezTo>
                  <a:cubicBezTo>
                    <a:pt x="120000" y="118888"/>
                    <a:pt x="118888" y="120000"/>
                    <a:pt x="116666" y="120000"/>
                  </a:cubicBezTo>
                  <a:close/>
                  <a:moveTo>
                    <a:pt x="5555" y="114444"/>
                  </a:moveTo>
                  <a:cubicBezTo>
                    <a:pt x="114444" y="114444"/>
                    <a:pt x="114444" y="114444"/>
                    <a:pt x="114444" y="114444"/>
                  </a:cubicBezTo>
                  <a:cubicBezTo>
                    <a:pt x="114444" y="38888"/>
                    <a:pt x="114444" y="38888"/>
                    <a:pt x="114444" y="38888"/>
                  </a:cubicBezTo>
                  <a:cubicBezTo>
                    <a:pt x="81111" y="5555"/>
                    <a:pt x="81111" y="5555"/>
                    <a:pt x="81111" y="5555"/>
                  </a:cubicBezTo>
                  <a:cubicBezTo>
                    <a:pt x="5555" y="5555"/>
                    <a:pt x="5555" y="5555"/>
                    <a:pt x="5555" y="5555"/>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6"/>
            <p:cNvSpPr/>
            <p:nvPr/>
          </p:nvSpPr>
          <p:spPr>
            <a:xfrm>
              <a:off x="4829175" y="1779588"/>
              <a:ext cx="180900" cy="182700"/>
            </a:xfrm>
            <a:custGeom>
              <a:avLst/>
              <a:gdLst/>
              <a:ahLst/>
              <a:cxnLst/>
              <a:rect l="l" t="t" r="r" b="b"/>
              <a:pathLst>
                <a:path w="120000" h="120000" extrusionOk="0">
                  <a:moveTo>
                    <a:pt x="120000" y="120000"/>
                  </a:moveTo>
                  <a:cubicBezTo>
                    <a:pt x="10588" y="120000"/>
                    <a:pt x="10588" y="120000"/>
                    <a:pt x="10588" y="120000"/>
                  </a:cubicBezTo>
                  <a:cubicBezTo>
                    <a:pt x="3529" y="120000"/>
                    <a:pt x="0" y="116470"/>
                    <a:pt x="0" y="11294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6"/>
            <p:cNvSpPr/>
            <p:nvPr/>
          </p:nvSpPr>
          <p:spPr>
            <a:xfrm>
              <a:off x="4662488" y="2717800"/>
              <a:ext cx="577800" cy="579300"/>
            </a:xfrm>
            <a:custGeom>
              <a:avLst/>
              <a:gdLst/>
              <a:ahLst/>
              <a:cxnLst/>
              <a:rect l="l" t="t" r="r" b="b"/>
              <a:pathLst>
                <a:path w="120000" h="120000" extrusionOk="0">
                  <a:moveTo>
                    <a:pt x="117777" y="120000"/>
                  </a:moveTo>
                  <a:cubicBezTo>
                    <a:pt x="3333" y="120000"/>
                    <a:pt x="3333" y="120000"/>
                    <a:pt x="3333" y="120000"/>
                  </a:cubicBezTo>
                  <a:cubicBezTo>
                    <a:pt x="1111" y="120000"/>
                    <a:pt x="0" y="118888"/>
                    <a:pt x="0" y="117777"/>
                  </a:cubicBezTo>
                  <a:cubicBezTo>
                    <a:pt x="0" y="3333"/>
                    <a:pt x="0" y="3333"/>
                    <a:pt x="0" y="3333"/>
                  </a:cubicBezTo>
                  <a:cubicBezTo>
                    <a:pt x="0" y="2222"/>
                    <a:pt x="1111" y="0"/>
                    <a:pt x="3333" y="0"/>
                  </a:cubicBezTo>
                  <a:cubicBezTo>
                    <a:pt x="82222" y="0"/>
                    <a:pt x="82222" y="0"/>
                    <a:pt x="82222" y="0"/>
                  </a:cubicBezTo>
                  <a:cubicBezTo>
                    <a:pt x="83333" y="0"/>
                    <a:pt x="84444" y="1111"/>
                    <a:pt x="84444" y="1111"/>
                  </a:cubicBezTo>
                  <a:cubicBezTo>
                    <a:pt x="120000" y="35555"/>
                    <a:pt x="120000" y="35555"/>
                    <a:pt x="120000" y="35555"/>
                  </a:cubicBezTo>
                  <a:cubicBezTo>
                    <a:pt x="120000" y="36666"/>
                    <a:pt x="120000" y="37777"/>
                    <a:pt x="120000" y="37777"/>
                  </a:cubicBezTo>
                  <a:cubicBezTo>
                    <a:pt x="120000" y="117777"/>
                    <a:pt x="120000" y="117777"/>
                    <a:pt x="120000" y="117777"/>
                  </a:cubicBezTo>
                  <a:cubicBezTo>
                    <a:pt x="120000" y="118888"/>
                    <a:pt x="118888" y="120000"/>
                    <a:pt x="117777" y="120000"/>
                  </a:cubicBezTo>
                  <a:close/>
                  <a:moveTo>
                    <a:pt x="5555" y="114444"/>
                  </a:moveTo>
                  <a:cubicBezTo>
                    <a:pt x="114444" y="114444"/>
                    <a:pt x="114444" y="114444"/>
                    <a:pt x="114444" y="114444"/>
                  </a:cubicBezTo>
                  <a:cubicBezTo>
                    <a:pt x="114444" y="38888"/>
                    <a:pt x="114444" y="38888"/>
                    <a:pt x="114444" y="38888"/>
                  </a:cubicBezTo>
                  <a:cubicBezTo>
                    <a:pt x="81111" y="6666"/>
                    <a:pt x="81111" y="6666"/>
                    <a:pt x="81111" y="6666"/>
                  </a:cubicBezTo>
                  <a:cubicBezTo>
                    <a:pt x="5555" y="6666"/>
                    <a:pt x="5555" y="6666"/>
                    <a:pt x="5555" y="6666"/>
                  </a:cubicBezTo>
                  <a:lnTo>
                    <a:pt x="5555" y="1144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6"/>
            <p:cNvSpPr/>
            <p:nvPr/>
          </p:nvSpPr>
          <p:spPr>
            <a:xfrm>
              <a:off x="5048250" y="2733675"/>
              <a:ext cx="180900" cy="182700"/>
            </a:xfrm>
            <a:custGeom>
              <a:avLst/>
              <a:gdLst/>
              <a:ahLst/>
              <a:cxnLst/>
              <a:rect l="l" t="t" r="r" b="b"/>
              <a:pathLst>
                <a:path w="120000" h="120000" extrusionOk="0">
                  <a:moveTo>
                    <a:pt x="120000" y="120000"/>
                  </a:moveTo>
                  <a:cubicBezTo>
                    <a:pt x="7058" y="120000"/>
                    <a:pt x="7058" y="120000"/>
                    <a:pt x="7058" y="120000"/>
                  </a:cubicBezTo>
                  <a:cubicBezTo>
                    <a:pt x="3529" y="120000"/>
                    <a:pt x="0" y="116470"/>
                    <a:pt x="0" y="109411"/>
                  </a:cubicBezTo>
                  <a:cubicBezTo>
                    <a:pt x="0" y="0"/>
                    <a:pt x="0" y="0"/>
                    <a:pt x="0" y="0"/>
                  </a:cubicBezTo>
                  <a:cubicBezTo>
                    <a:pt x="17647" y="0"/>
                    <a:pt x="17647" y="0"/>
                    <a:pt x="17647" y="0"/>
                  </a:cubicBezTo>
                  <a:cubicBezTo>
                    <a:pt x="17647" y="102352"/>
                    <a:pt x="17647" y="102352"/>
                    <a:pt x="17647" y="102352"/>
                  </a:cubicBezTo>
                  <a:cubicBezTo>
                    <a:pt x="120000" y="102352"/>
                    <a:pt x="120000" y="102352"/>
                    <a:pt x="120000" y="102352"/>
                  </a:cubicBezTo>
                  <a:lnTo>
                    <a:pt x="120000" y="1200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6"/>
            <p:cNvSpPr/>
            <p:nvPr/>
          </p:nvSpPr>
          <p:spPr>
            <a:xfrm>
              <a:off x="4529138" y="2149475"/>
              <a:ext cx="379500" cy="81000"/>
            </a:xfrm>
            <a:custGeom>
              <a:avLst/>
              <a:gdLst/>
              <a:ahLst/>
              <a:cxnLst/>
              <a:rect l="l" t="t" r="r" b="b"/>
              <a:pathLst>
                <a:path w="120000" h="120000" extrusionOk="0">
                  <a:moveTo>
                    <a:pt x="81126" y="112000"/>
                  </a:moveTo>
                  <a:cubicBezTo>
                    <a:pt x="76056" y="112000"/>
                    <a:pt x="69295" y="104000"/>
                    <a:pt x="67605" y="88000"/>
                  </a:cubicBezTo>
                  <a:cubicBezTo>
                    <a:pt x="65915" y="80000"/>
                    <a:pt x="65915" y="72000"/>
                    <a:pt x="65915" y="64000"/>
                  </a:cubicBezTo>
                  <a:cubicBezTo>
                    <a:pt x="64225" y="64000"/>
                    <a:pt x="64225" y="56000"/>
                    <a:pt x="64225" y="56000"/>
                  </a:cubicBezTo>
                  <a:cubicBezTo>
                    <a:pt x="60845" y="48000"/>
                    <a:pt x="57464" y="56000"/>
                    <a:pt x="54084" y="64000"/>
                  </a:cubicBezTo>
                  <a:cubicBezTo>
                    <a:pt x="54084" y="64000"/>
                    <a:pt x="52394" y="72000"/>
                    <a:pt x="50704" y="72000"/>
                  </a:cubicBezTo>
                  <a:cubicBezTo>
                    <a:pt x="49014" y="88000"/>
                    <a:pt x="47323" y="96000"/>
                    <a:pt x="42253" y="104000"/>
                  </a:cubicBezTo>
                  <a:cubicBezTo>
                    <a:pt x="35492" y="120000"/>
                    <a:pt x="25352" y="104000"/>
                    <a:pt x="20281" y="80000"/>
                  </a:cubicBezTo>
                  <a:cubicBezTo>
                    <a:pt x="18591" y="72000"/>
                    <a:pt x="18591" y="72000"/>
                    <a:pt x="18591" y="64000"/>
                  </a:cubicBezTo>
                  <a:cubicBezTo>
                    <a:pt x="16901" y="56000"/>
                    <a:pt x="15211" y="48000"/>
                    <a:pt x="15211" y="48000"/>
                  </a:cubicBezTo>
                  <a:cubicBezTo>
                    <a:pt x="13521" y="48000"/>
                    <a:pt x="11830" y="56000"/>
                    <a:pt x="10140" y="56000"/>
                  </a:cubicBezTo>
                  <a:cubicBezTo>
                    <a:pt x="10140" y="64000"/>
                    <a:pt x="10140" y="72000"/>
                    <a:pt x="10140" y="80000"/>
                  </a:cubicBezTo>
                  <a:cubicBezTo>
                    <a:pt x="10140" y="80000"/>
                    <a:pt x="10140" y="88000"/>
                    <a:pt x="8450" y="96000"/>
                  </a:cubicBezTo>
                  <a:cubicBezTo>
                    <a:pt x="0" y="88000"/>
                    <a:pt x="0" y="88000"/>
                    <a:pt x="0" y="88000"/>
                  </a:cubicBezTo>
                  <a:cubicBezTo>
                    <a:pt x="1690" y="80000"/>
                    <a:pt x="1690" y="72000"/>
                    <a:pt x="1690" y="72000"/>
                  </a:cubicBezTo>
                  <a:cubicBezTo>
                    <a:pt x="1690" y="64000"/>
                    <a:pt x="1690" y="48000"/>
                    <a:pt x="3380" y="40000"/>
                  </a:cubicBezTo>
                  <a:cubicBezTo>
                    <a:pt x="5070" y="24000"/>
                    <a:pt x="10140" y="0"/>
                    <a:pt x="16901" y="8000"/>
                  </a:cubicBezTo>
                  <a:cubicBezTo>
                    <a:pt x="21971" y="8000"/>
                    <a:pt x="23661" y="32000"/>
                    <a:pt x="25352" y="40000"/>
                  </a:cubicBezTo>
                  <a:cubicBezTo>
                    <a:pt x="25352" y="48000"/>
                    <a:pt x="27042" y="48000"/>
                    <a:pt x="27042" y="56000"/>
                  </a:cubicBezTo>
                  <a:cubicBezTo>
                    <a:pt x="28732" y="64000"/>
                    <a:pt x="35492" y="72000"/>
                    <a:pt x="38873" y="64000"/>
                  </a:cubicBezTo>
                  <a:cubicBezTo>
                    <a:pt x="42253" y="64000"/>
                    <a:pt x="43943" y="56000"/>
                    <a:pt x="45633" y="48000"/>
                  </a:cubicBezTo>
                  <a:cubicBezTo>
                    <a:pt x="47323" y="40000"/>
                    <a:pt x="49014" y="32000"/>
                    <a:pt x="49014" y="32000"/>
                  </a:cubicBezTo>
                  <a:cubicBezTo>
                    <a:pt x="54084" y="8000"/>
                    <a:pt x="62535" y="0"/>
                    <a:pt x="67605" y="16000"/>
                  </a:cubicBezTo>
                  <a:cubicBezTo>
                    <a:pt x="70985" y="32000"/>
                    <a:pt x="72676" y="40000"/>
                    <a:pt x="72676" y="48000"/>
                  </a:cubicBezTo>
                  <a:cubicBezTo>
                    <a:pt x="72676" y="56000"/>
                    <a:pt x="74366" y="56000"/>
                    <a:pt x="74366" y="64000"/>
                  </a:cubicBezTo>
                  <a:cubicBezTo>
                    <a:pt x="76056" y="72000"/>
                    <a:pt x="82816" y="80000"/>
                    <a:pt x="86197" y="64000"/>
                  </a:cubicBezTo>
                  <a:cubicBezTo>
                    <a:pt x="86197" y="64000"/>
                    <a:pt x="87887" y="64000"/>
                    <a:pt x="87887" y="56000"/>
                  </a:cubicBezTo>
                  <a:cubicBezTo>
                    <a:pt x="91267" y="48000"/>
                    <a:pt x="92957" y="40000"/>
                    <a:pt x="96338" y="32000"/>
                  </a:cubicBezTo>
                  <a:cubicBezTo>
                    <a:pt x="101408" y="24000"/>
                    <a:pt x="104788" y="32000"/>
                    <a:pt x="109859" y="40000"/>
                  </a:cubicBezTo>
                  <a:cubicBezTo>
                    <a:pt x="111549" y="48000"/>
                    <a:pt x="114929" y="48000"/>
                    <a:pt x="116619" y="48000"/>
                  </a:cubicBezTo>
                  <a:cubicBezTo>
                    <a:pt x="120000" y="88000"/>
                    <a:pt x="120000" y="88000"/>
                    <a:pt x="120000" y="88000"/>
                  </a:cubicBezTo>
                  <a:cubicBezTo>
                    <a:pt x="114929" y="96000"/>
                    <a:pt x="109859" y="88000"/>
                    <a:pt x="106478" y="80000"/>
                  </a:cubicBezTo>
                  <a:cubicBezTo>
                    <a:pt x="103098" y="72000"/>
                    <a:pt x="101408" y="72000"/>
                    <a:pt x="99718" y="72000"/>
                  </a:cubicBezTo>
                  <a:cubicBezTo>
                    <a:pt x="98028" y="72000"/>
                    <a:pt x="96338" y="80000"/>
                    <a:pt x="94647" y="88000"/>
                  </a:cubicBezTo>
                  <a:cubicBezTo>
                    <a:pt x="92957" y="88000"/>
                    <a:pt x="91267" y="96000"/>
                    <a:pt x="89577" y="104000"/>
                  </a:cubicBezTo>
                  <a:cubicBezTo>
                    <a:pt x="87887" y="112000"/>
                    <a:pt x="84507" y="112000"/>
                    <a:pt x="81126" y="112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6"/>
            <p:cNvSpPr/>
            <p:nvPr/>
          </p:nvSpPr>
          <p:spPr>
            <a:xfrm>
              <a:off x="4529138" y="2063750"/>
              <a:ext cx="401700" cy="63600"/>
            </a:xfrm>
            <a:custGeom>
              <a:avLst/>
              <a:gdLst/>
              <a:ahLst/>
              <a:cxnLst/>
              <a:rect l="l" t="t" r="r" b="b"/>
              <a:pathLst>
                <a:path w="120000" h="120000" extrusionOk="0">
                  <a:moveTo>
                    <a:pt x="46400" y="120000"/>
                  </a:moveTo>
                  <a:cubicBezTo>
                    <a:pt x="41600" y="120000"/>
                    <a:pt x="36800" y="100000"/>
                    <a:pt x="32000" y="90000"/>
                  </a:cubicBezTo>
                  <a:cubicBezTo>
                    <a:pt x="28800" y="80000"/>
                    <a:pt x="27200" y="80000"/>
                    <a:pt x="24000" y="70000"/>
                  </a:cubicBezTo>
                  <a:cubicBezTo>
                    <a:pt x="17600" y="60000"/>
                    <a:pt x="9600" y="60000"/>
                    <a:pt x="4800" y="80000"/>
                  </a:cubicBezTo>
                  <a:cubicBezTo>
                    <a:pt x="0" y="40000"/>
                    <a:pt x="0" y="40000"/>
                    <a:pt x="0" y="40000"/>
                  </a:cubicBezTo>
                  <a:cubicBezTo>
                    <a:pt x="8000" y="10000"/>
                    <a:pt x="17600" y="10000"/>
                    <a:pt x="27200" y="20000"/>
                  </a:cubicBezTo>
                  <a:cubicBezTo>
                    <a:pt x="28800" y="30000"/>
                    <a:pt x="32000" y="40000"/>
                    <a:pt x="35200" y="40000"/>
                  </a:cubicBezTo>
                  <a:cubicBezTo>
                    <a:pt x="40000" y="60000"/>
                    <a:pt x="44800" y="70000"/>
                    <a:pt x="48000" y="70000"/>
                  </a:cubicBezTo>
                  <a:cubicBezTo>
                    <a:pt x="51200" y="60000"/>
                    <a:pt x="54400" y="50000"/>
                    <a:pt x="57600" y="40000"/>
                  </a:cubicBezTo>
                  <a:cubicBezTo>
                    <a:pt x="60800" y="30000"/>
                    <a:pt x="62400" y="20000"/>
                    <a:pt x="64000" y="20000"/>
                  </a:cubicBezTo>
                  <a:cubicBezTo>
                    <a:pt x="68800" y="0"/>
                    <a:pt x="75200" y="0"/>
                    <a:pt x="80000" y="10000"/>
                  </a:cubicBezTo>
                  <a:cubicBezTo>
                    <a:pt x="81600" y="20000"/>
                    <a:pt x="84800" y="30000"/>
                    <a:pt x="84800" y="40000"/>
                  </a:cubicBezTo>
                  <a:cubicBezTo>
                    <a:pt x="92800" y="40000"/>
                    <a:pt x="100800" y="40000"/>
                    <a:pt x="108800" y="40000"/>
                  </a:cubicBezTo>
                  <a:cubicBezTo>
                    <a:pt x="110400" y="40000"/>
                    <a:pt x="112000" y="30000"/>
                    <a:pt x="112000" y="30000"/>
                  </a:cubicBezTo>
                  <a:cubicBezTo>
                    <a:pt x="112000" y="30000"/>
                    <a:pt x="112000" y="40000"/>
                    <a:pt x="112000" y="40000"/>
                  </a:cubicBezTo>
                  <a:cubicBezTo>
                    <a:pt x="120000" y="40000"/>
                    <a:pt x="120000" y="40000"/>
                    <a:pt x="120000" y="40000"/>
                  </a:cubicBezTo>
                  <a:cubicBezTo>
                    <a:pt x="120000" y="70000"/>
                    <a:pt x="116800" y="90000"/>
                    <a:pt x="110400" y="90000"/>
                  </a:cubicBezTo>
                  <a:cubicBezTo>
                    <a:pt x="100800" y="100000"/>
                    <a:pt x="91200" y="100000"/>
                    <a:pt x="83200" y="90000"/>
                  </a:cubicBezTo>
                  <a:cubicBezTo>
                    <a:pt x="80000" y="90000"/>
                    <a:pt x="80000" y="80000"/>
                    <a:pt x="78400" y="70000"/>
                  </a:cubicBezTo>
                  <a:cubicBezTo>
                    <a:pt x="78400" y="70000"/>
                    <a:pt x="78400" y="70000"/>
                    <a:pt x="76800" y="60000"/>
                  </a:cubicBezTo>
                  <a:cubicBezTo>
                    <a:pt x="73600" y="60000"/>
                    <a:pt x="70400" y="60000"/>
                    <a:pt x="67200" y="60000"/>
                  </a:cubicBezTo>
                  <a:cubicBezTo>
                    <a:pt x="65600" y="70000"/>
                    <a:pt x="64000" y="80000"/>
                    <a:pt x="62400" y="80000"/>
                  </a:cubicBezTo>
                  <a:cubicBezTo>
                    <a:pt x="59200" y="100000"/>
                    <a:pt x="54400" y="110000"/>
                    <a:pt x="49600" y="120000"/>
                  </a:cubicBezTo>
                  <a:cubicBezTo>
                    <a:pt x="48000" y="120000"/>
                    <a:pt x="48000" y="120000"/>
                    <a:pt x="46400"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6"/>
            <p:cNvSpPr/>
            <p:nvPr/>
          </p:nvSpPr>
          <p:spPr>
            <a:xfrm>
              <a:off x="4540250" y="1982788"/>
              <a:ext cx="203100" cy="54000"/>
            </a:xfrm>
            <a:custGeom>
              <a:avLst/>
              <a:gdLst/>
              <a:ahLst/>
              <a:cxnLst/>
              <a:rect l="l" t="t" r="r" b="b"/>
              <a:pathLst>
                <a:path w="120000" h="120000" extrusionOk="0">
                  <a:moveTo>
                    <a:pt x="9473" y="120000"/>
                  </a:moveTo>
                  <a:cubicBezTo>
                    <a:pt x="6315" y="120000"/>
                    <a:pt x="3157" y="120000"/>
                    <a:pt x="0" y="120000"/>
                  </a:cubicBezTo>
                  <a:cubicBezTo>
                    <a:pt x="0" y="48000"/>
                    <a:pt x="0" y="48000"/>
                    <a:pt x="0" y="48000"/>
                  </a:cubicBezTo>
                  <a:cubicBezTo>
                    <a:pt x="9473" y="60000"/>
                    <a:pt x="18947" y="60000"/>
                    <a:pt x="25263" y="36000"/>
                  </a:cubicBezTo>
                  <a:cubicBezTo>
                    <a:pt x="25263" y="36000"/>
                    <a:pt x="28421" y="36000"/>
                    <a:pt x="28421" y="36000"/>
                  </a:cubicBezTo>
                  <a:cubicBezTo>
                    <a:pt x="28421" y="24000"/>
                    <a:pt x="31578" y="24000"/>
                    <a:pt x="34736" y="24000"/>
                  </a:cubicBezTo>
                  <a:cubicBezTo>
                    <a:pt x="41052" y="0"/>
                    <a:pt x="53684" y="0"/>
                    <a:pt x="63157" y="24000"/>
                  </a:cubicBezTo>
                  <a:cubicBezTo>
                    <a:pt x="66315" y="24000"/>
                    <a:pt x="69473" y="24000"/>
                    <a:pt x="72631" y="36000"/>
                  </a:cubicBezTo>
                  <a:cubicBezTo>
                    <a:pt x="75789" y="36000"/>
                    <a:pt x="82105" y="48000"/>
                    <a:pt x="85263" y="48000"/>
                  </a:cubicBezTo>
                  <a:cubicBezTo>
                    <a:pt x="94736" y="48000"/>
                    <a:pt x="101052" y="48000"/>
                    <a:pt x="113684" y="24000"/>
                  </a:cubicBezTo>
                  <a:cubicBezTo>
                    <a:pt x="120000" y="72000"/>
                    <a:pt x="120000" y="72000"/>
                    <a:pt x="120000" y="72000"/>
                  </a:cubicBezTo>
                  <a:cubicBezTo>
                    <a:pt x="113684" y="96000"/>
                    <a:pt x="97894" y="120000"/>
                    <a:pt x="85263" y="108000"/>
                  </a:cubicBezTo>
                  <a:cubicBezTo>
                    <a:pt x="75789" y="108000"/>
                    <a:pt x="69473" y="96000"/>
                    <a:pt x="63157" y="84000"/>
                  </a:cubicBezTo>
                  <a:cubicBezTo>
                    <a:pt x="63157" y="84000"/>
                    <a:pt x="60000" y="84000"/>
                    <a:pt x="60000" y="72000"/>
                  </a:cubicBezTo>
                  <a:cubicBezTo>
                    <a:pt x="53684" y="72000"/>
                    <a:pt x="47368" y="60000"/>
                    <a:pt x="41052" y="72000"/>
                  </a:cubicBezTo>
                  <a:cubicBezTo>
                    <a:pt x="41052" y="72000"/>
                    <a:pt x="41052" y="84000"/>
                    <a:pt x="37894" y="84000"/>
                  </a:cubicBezTo>
                  <a:cubicBezTo>
                    <a:pt x="37894" y="84000"/>
                    <a:pt x="34736" y="84000"/>
                    <a:pt x="34736" y="96000"/>
                  </a:cubicBezTo>
                  <a:cubicBezTo>
                    <a:pt x="28421" y="108000"/>
                    <a:pt x="18947" y="120000"/>
                    <a:pt x="9473" y="12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6"/>
            <p:cNvSpPr/>
            <p:nvPr/>
          </p:nvSpPr>
          <p:spPr>
            <a:xfrm>
              <a:off x="3357563" y="850900"/>
              <a:ext cx="807900" cy="1830300"/>
            </a:xfrm>
            <a:custGeom>
              <a:avLst/>
              <a:gdLst/>
              <a:ahLst/>
              <a:cxnLst/>
              <a:rect l="l" t="t" r="r" b="b"/>
              <a:pathLst>
                <a:path w="120000" h="120000" extrusionOk="0">
                  <a:moveTo>
                    <a:pt x="85827" y="64046"/>
                  </a:moveTo>
                  <a:cubicBezTo>
                    <a:pt x="85827" y="64046"/>
                    <a:pt x="85827" y="64046"/>
                    <a:pt x="85827" y="64046"/>
                  </a:cubicBezTo>
                  <a:cubicBezTo>
                    <a:pt x="84238" y="63343"/>
                    <a:pt x="82649" y="62639"/>
                    <a:pt x="81059" y="62287"/>
                  </a:cubicBezTo>
                  <a:cubicBezTo>
                    <a:pt x="81059" y="49970"/>
                    <a:pt x="81059" y="49970"/>
                    <a:pt x="81059" y="49970"/>
                  </a:cubicBezTo>
                  <a:cubicBezTo>
                    <a:pt x="93774" y="49970"/>
                    <a:pt x="93774" y="49970"/>
                    <a:pt x="93774" y="49970"/>
                  </a:cubicBezTo>
                  <a:cubicBezTo>
                    <a:pt x="94569" y="49970"/>
                    <a:pt x="95364" y="49266"/>
                    <a:pt x="95364" y="48914"/>
                  </a:cubicBezTo>
                  <a:cubicBezTo>
                    <a:pt x="95364" y="0"/>
                    <a:pt x="95364" y="0"/>
                    <a:pt x="95364" y="0"/>
                  </a:cubicBezTo>
                  <a:cubicBezTo>
                    <a:pt x="91390" y="0"/>
                    <a:pt x="91390" y="0"/>
                    <a:pt x="91390" y="0"/>
                  </a:cubicBezTo>
                  <a:cubicBezTo>
                    <a:pt x="91390" y="38005"/>
                    <a:pt x="91390" y="38005"/>
                    <a:pt x="91390" y="38005"/>
                  </a:cubicBezTo>
                  <a:cubicBezTo>
                    <a:pt x="19072" y="38005"/>
                    <a:pt x="19072" y="38005"/>
                    <a:pt x="19072" y="38005"/>
                  </a:cubicBezTo>
                  <a:cubicBezTo>
                    <a:pt x="19072" y="0"/>
                    <a:pt x="19072" y="0"/>
                    <a:pt x="19072" y="0"/>
                  </a:cubicBezTo>
                  <a:cubicBezTo>
                    <a:pt x="15099" y="0"/>
                    <a:pt x="15099" y="0"/>
                    <a:pt x="15099" y="0"/>
                  </a:cubicBezTo>
                  <a:cubicBezTo>
                    <a:pt x="15099" y="48914"/>
                    <a:pt x="15099" y="48914"/>
                    <a:pt x="15099" y="48914"/>
                  </a:cubicBezTo>
                  <a:cubicBezTo>
                    <a:pt x="15099" y="49266"/>
                    <a:pt x="15894" y="49970"/>
                    <a:pt x="16688" y="49970"/>
                  </a:cubicBezTo>
                  <a:cubicBezTo>
                    <a:pt x="29403" y="49970"/>
                    <a:pt x="29403" y="49970"/>
                    <a:pt x="29403" y="49970"/>
                  </a:cubicBezTo>
                  <a:cubicBezTo>
                    <a:pt x="29403" y="62287"/>
                    <a:pt x="29403" y="62287"/>
                    <a:pt x="29403" y="62287"/>
                  </a:cubicBezTo>
                  <a:cubicBezTo>
                    <a:pt x="21456" y="64750"/>
                    <a:pt x="17483" y="69677"/>
                    <a:pt x="17483" y="76715"/>
                  </a:cubicBezTo>
                  <a:cubicBezTo>
                    <a:pt x="17483" y="78826"/>
                    <a:pt x="16688" y="80586"/>
                    <a:pt x="14304" y="82697"/>
                  </a:cubicBezTo>
                  <a:cubicBezTo>
                    <a:pt x="2384" y="92903"/>
                    <a:pt x="2384" y="92903"/>
                    <a:pt x="2384" y="92903"/>
                  </a:cubicBezTo>
                  <a:cubicBezTo>
                    <a:pt x="794" y="93958"/>
                    <a:pt x="0" y="95014"/>
                    <a:pt x="794" y="96422"/>
                  </a:cubicBezTo>
                  <a:cubicBezTo>
                    <a:pt x="1589" y="97478"/>
                    <a:pt x="3178" y="98533"/>
                    <a:pt x="5562" y="99237"/>
                  </a:cubicBezTo>
                  <a:cubicBezTo>
                    <a:pt x="10331" y="100645"/>
                    <a:pt x="17483" y="99941"/>
                    <a:pt x="20662" y="97829"/>
                  </a:cubicBezTo>
                  <a:cubicBezTo>
                    <a:pt x="30198" y="90791"/>
                    <a:pt x="30198" y="90791"/>
                    <a:pt x="30198" y="90791"/>
                  </a:cubicBezTo>
                  <a:cubicBezTo>
                    <a:pt x="23046" y="108387"/>
                    <a:pt x="23046" y="108387"/>
                    <a:pt x="23046" y="108387"/>
                  </a:cubicBezTo>
                  <a:cubicBezTo>
                    <a:pt x="22251" y="109794"/>
                    <a:pt x="23046" y="110850"/>
                    <a:pt x="24635" y="111906"/>
                  </a:cubicBezTo>
                  <a:cubicBezTo>
                    <a:pt x="26225" y="112961"/>
                    <a:pt x="28609" y="113665"/>
                    <a:pt x="30993" y="114017"/>
                  </a:cubicBezTo>
                  <a:cubicBezTo>
                    <a:pt x="33377" y="114369"/>
                    <a:pt x="36556" y="114017"/>
                    <a:pt x="38940" y="113313"/>
                  </a:cubicBezTo>
                  <a:cubicBezTo>
                    <a:pt x="41324" y="112609"/>
                    <a:pt x="42913" y="111554"/>
                    <a:pt x="43708" y="110498"/>
                  </a:cubicBezTo>
                  <a:cubicBezTo>
                    <a:pt x="49271" y="99589"/>
                    <a:pt x="49271" y="99589"/>
                    <a:pt x="49271" y="99589"/>
                  </a:cubicBezTo>
                  <a:cubicBezTo>
                    <a:pt x="49271" y="115425"/>
                    <a:pt x="49271" y="115425"/>
                    <a:pt x="49271" y="115425"/>
                  </a:cubicBezTo>
                  <a:cubicBezTo>
                    <a:pt x="49271" y="117888"/>
                    <a:pt x="54039" y="119999"/>
                    <a:pt x="59602" y="119999"/>
                  </a:cubicBezTo>
                  <a:cubicBezTo>
                    <a:pt x="65960" y="119999"/>
                    <a:pt x="70728" y="117888"/>
                    <a:pt x="70728" y="115425"/>
                  </a:cubicBezTo>
                  <a:cubicBezTo>
                    <a:pt x="70728" y="99941"/>
                    <a:pt x="70728" y="99941"/>
                    <a:pt x="70728" y="99941"/>
                  </a:cubicBezTo>
                  <a:cubicBezTo>
                    <a:pt x="76291" y="111202"/>
                    <a:pt x="76291" y="111202"/>
                    <a:pt x="76291" y="111202"/>
                  </a:cubicBezTo>
                  <a:cubicBezTo>
                    <a:pt x="76291" y="112609"/>
                    <a:pt x="77880" y="113665"/>
                    <a:pt x="80264" y="114369"/>
                  </a:cubicBezTo>
                  <a:cubicBezTo>
                    <a:pt x="82649" y="115073"/>
                    <a:pt x="85827" y="115073"/>
                    <a:pt x="88211" y="115073"/>
                  </a:cubicBezTo>
                  <a:cubicBezTo>
                    <a:pt x="91390" y="114721"/>
                    <a:pt x="93774" y="114017"/>
                    <a:pt x="95364" y="112961"/>
                  </a:cubicBezTo>
                  <a:cubicBezTo>
                    <a:pt x="96953" y="111906"/>
                    <a:pt x="96953" y="110498"/>
                    <a:pt x="96953" y="109442"/>
                  </a:cubicBezTo>
                  <a:cubicBezTo>
                    <a:pt x="88211" y="83401"/>
                    <a:pt x="88211" y="83401"/>
                    <a:pt x="88211" y="83401"/>
                  </a:cubicBezTo>
                  <a:cubicBezTo>
                    <a:pt x="100927" y="88680"/>
                    <a:pt x="100927" y="88680"/>
                    <a:pt x="100927" y="88680"/>
                  </a:cubicBezTo>
                  <a:cubicBezTo>
                    <a:pt x="103311" y="89384"/>
                    <a:pt x="105695" y="89736"/>
                    <a:pt x="108874" y="89736"/>
                  </a:cubicBezTo>
                  <a:cubicBezTo>
                    <a:pt x="111258" y="89736"/>
                    <a:pt x="114437" y="89032"/>
                    <a:pt x="116026" y="88328"/>
                  </a:cubicBezTo>
                  <a:cubicBezTo>
                    <a:pt x="120000" y="86217"/>
                    <a:pt x="120000" y="83401"/>
                    <a:pt x="116026" y="81642"/>
                  </a:cubicBezTo>
                  <a:lnTo>
                    <a:pt x="85827" y="64046"/>
                  </a:lnTo>
                  <a:close/>
                  <a:moveTo>
                    <a:pt x="19072" y="47859"/>
                  </a:moveTo>
                  <a:cubicBezTo>
                    <a:pt x="19072" y="39765"/>
                    <a:pt x="19072" y="39765"/>
                    <a:pt x="19072" y="39765"/>
                  </a:cubicBezTo>
                  <a:cubicBezTo>
                    <a:pt x="91390" y="39765"/>
                    <a:pt x="91390" y="39765"/>
                    <a:pt x="91390" y="39765"/>
                  </a:cubicBezTo>
                  <a:cubicBezTo>
                    <a:pt x="91390" y="47859"/>
                    <a:pt x="91390" y="47859"/>
                    <a:pt x="91390" y="47859"/>
                  </a:cubicBezTo>
                  <a:lnTo>
                    <a:pt x="19072" y="47859"/>
                  </a:lnTo>
                  <a:close/>
                  <a:moveTo>
                    <a:pt x="112847" y="86920"/>
                  </a:moveTo>
                  <a:cubicBezTo>
                    <a:pt x="112052" y="87624"/>
                    <a:pt x="110463" y="87976"/>
                    <a:pt x="108874" y="87976"/>
                  </a:cubicBezTo>
                  <a:cubicBezTo>
                    <a:pt x="106490" y="87976"/>
                    <a:pt x="104900" y="87624"/>
                    <a:pt x="104105" y="87272"/>
                  </a:cubicBezTo>
                  <a:cubicBezTo>
                    <a:pt x="86622" y="80586"/>
                    <a:pt x="86622" y="80586"/>
                    <a:pt x="86622" y="80586"/>
                  </a:cubicBezTo>
                  <a:cubicBezTo>
                    <a:pt x="85827" y="80234"/>
                    <a:pt x="85033" y="80234"/>
                    <a:pt x="84238" y="80586"/>
                  </a:cubicBezTo>
                  <a:cubicBezTo>
                    <a:pt x="83443" y="80586"/>
                    <a:pt x="83443" y="80938"/>
                    <a:pt x="83443" y="81290"/>
                  </a:cubicBezTo>
                  <a:cubicBezTo>
                    <a:pt x="92980" y="109794"/>
                    <a:pt x="92980" y="109794"/>
                    <a:pt x="92980" y="109794"/>
                  </a:cubicBezTo>
                  <a:cubicBezTo>
                    <a:pt x="92980" y="109794"/>
                    <a:pt x="92980" y="109794"/>
                    <a:pt x="92980" y="109794"/>
                  </a:cubicBezTo>
                  <a:cubicBezTo>
                    <a:pt x="92980" y="110498"/>
                    <a:pt x="92980" y="111202"/>
                    <a:pt x="92185" y="111906"/>
                  </a:cubicBezTo>
                  <a:cubicBezTo>
                    <a:pt x="90596" y="112609"/>
                    <a:pt x="89801" y="112961"/>
                    <a:pt x="87417" y="113313"/>
                  </a:cubicBezTo>
                  <a:cubicBezTo>
                    <a:pt x="85827" y="113313"/>
                    <a:pt x="84238" y="113313"/>
                    <a:pt x="82649" y="112961"/>
                  </a:cubicBezTo>
                  <a:cubicBezTo>
                    <a:pt x="81059" y="112258"/>
                    <a:pt x="80264" y="111554"/>
                    <a:pt x="80264" y="110850"/>
                  </a:cubicBezTo>
                  <a:cubicBezTo>
                    <a:pt x="70728" y="91143"/>
                    <a:pt x="70728" y="91143"/>
                    <a:pt x="70728" y="91143"/>
                  </a:cubicBezTo>
                  <a:cubicBezTo>
                    <a:pt x="69933" y="90791"/>
                    <a:pt x="69139" y="90439"/>
                    <a:pt x="68344" y="90439"/>
                  </a:cubicBezTo>
                  <a:cubicBezTo>
                    <a:pt x="66754" y="90439"/>
                    <a:pt x="65960" y="90791"/>
                    <a:pt x="65960" y="91495"/>
                  </a:cubicBezTo>
                  <a:cubicBezTo>
                    <a:pt x="65960" y="115425"/>
                    <a:pt x="65960" y="115425"/>
                    <a:pt x="65960" y="115425"/>
                  </a:cubicBezTo>
                  <a:cubicBezTo>
                    <a:pt x="65960" y="117184"/>
                    <a:pt x="63576" y="118240"/>
                    <a:pt x="59602" y="118240"/>
                  </a:cubicBezTo>
                  <a:cubicBezTo>
                    <a:pt x="56423" y="118240"/>
                    <a:pt x="53245" y="117184"/>
                    <a:pt x="53245" y="115425"/>
                  </a:cubicBezTo>
                  <a:cubicBezTo>
                    <a:pt x="53245" y="91495"/>
                    <a:pt x="53245" y="91495"/>
                    <a:pt x="53245" y="91495"/>
                  </a:cubicBezTo>
                  <a:cubicBezTo>
                    <a:pt x="53245" y="90791"/>
                    <a:pt x="52450" y="90439"/>
                    <a:pt x="51655" y="90439"/>
                  </a:cubicBezTo>
                  <a:cubicBezTo>
                    <a:pt x="51655" y="90439"/>
                    <a:pt x="51655" y="90439"/>
                    <a:pt x="50860" y="90439"/>
                  </a:cubicBezTo>
                  <a:cubicBezTo>
                    <a:pt x="50066" y="90439"/>
                    <a:pt x="49271" y="90791"/>
                    <a:pt x="49271" y="91143"/>
                  </a:cubicBezTo>
                  <a:cubicBezTo>
                    <a:pt x="39735" y="110146"/>
                    <a:pt x="39735" y="110146"/>
                    <a:pt x="39735" y="110146"/>
                  </a:cubicBezTo>
                  <a:cubicBezTo>
                    <a:pt x="38940" y="110850"/>
                    <a:pt x="38145" y="111554"/>
                    <a:pt x="36556" y="111906"/>
                  </a:cubicBezTo>
                  <a:cubicBezTo>
                    <a:pt x="34966" y="112258"/>
                    <a:pt x="33377" y="112258"/>
                    <a:pt x="31788" y="112258"/>
                  </a:cubicBezTo>
                  <a:cubicBezTo>
                    <a:pt x="30198" y="112258"/>
                    <a:pt x="28609" y="111554"/>
                    <a:pt x="27814" y="110850"/>
                  </a:cubicBezTo>
                  <a:cubicBezTo>
                    <a:pt x="27019" y="110498"/>
                    <a:pt x="26225" y="109442"/>
                    <a:pt x="27019" y="108739"/>
                  </a:cubicBezTo>
                  <a:cubicBezTo>
                    <a:pt x="35761" y="86568"/>
                    <a:pt x="35761" y="86568"/>
                    <a:pt x="35761" y="86568"/>
                  </a:cubicBezTo>
                  <a:cubicBezTo>
                    <a:pt x="36556" y="86217"/>
                    <a:pt x="35761" y="85513"/>
                    <a:pt x="34966" y="85513"/>
                  </a:cubicBezTo>
                  <a:cubicBezTo>
                    <a:pt x="34172" y="85161"/>
                    <a:pt x="32582" y="85513"/>
                    <a:pt x="32582" y="85865"/>
                  </a:cubicBezTo>
                  <a:cubicBezTo>
                    <a:pt x="16688" y="96774"/>
                    <a:pt x="16688" y="96774"/>
                    <a:pt x="16688" y="96774"/>
                  </a:cubicBezTo>
                  <a:cubicBezTo>
                    <a:pt x="15099" y="98181"/>
                    <a:pt x="11125" y="98533"/>
                    <a:pt x="7947" y="97478"/>
                  </a:cubicBezTo>
                  <a:cubicBezTo>
                    <a:pt x="6357" y="97126"/>
                    <a:pt x="5562" y="96774"/>
                    <a:pt x="4768" y="95718"/>
                  </a:cubicBezTo>
                  <a:cubicBezTo>
                    <a:pt x="4768" y="95014"/>
                    <a:pt x="4768" y="94310"/>
                    <a:pt x="5562" y="93607"/>
                  </a:cubicBezTo>
                  <a:cubicBezTo>
                    <a:pt x="18278" y="83401"/>
                    <a:pt x="18278" y="83401"/>
                    <a:pt x="18278" y="83401"/>
                  </a:cubicBezTo>
                  <a:cubicBezTo>
                    <a:pt x="20662" y="81290"/>
                    <a:pt x="21456" y="78826"/>
                    <a:pt x="21456" y="76715"/>
                  </a:cubicBezTo>
                  <a:cubicBezTo>
                    <a:pt x="21456" y="69677"/>
                    <a:pt x="25430" y="65102"/>
                    <a:pt x="33377" y="63343"/>
                  </a:cubicBezTo>
                  <a:cubicBezTo>
                    <a:pt x="33377" y="62287"/>
                    <a:pt x="33377" y="62287"/>
                    <a:pt x="33377" y="62287"/>
                  </a:cubicBezTo>
                  <a:cubicBezTo>
                    <a:pt x="33377" y="61231"/>
                    <a:pt x="33377" y="61231"/>
                    <a:pt x="33377" y="61231"/>
                  </a:cubicBezTo>
                  <a:cubicBezTo>
                    <a:pt x="33377" y="49970"/>
                    <a:pt x="33377" y="49970"/>
                    <a:pt x="33377" y="49970"/>
                  </a:cubicBezTo>
                  <a:cubicBezTo>
                    <a:pt x="77086" y="49970"/>
                    <a:pt x="77086" y="49970"/>
                    <a:pt x="77086" y="49970"/>
                  </a:cubicBezTo>
                  <a:cubicBezTo>
                    <a:pt x="77086" y="61231"/>
                    <a:pt x="77086" y="61231"/>
                    <a:pt x="77086" y="61231"/>
                  </a:cubicBezTo>
                  <a:cubicBezTo>
                    <a:pt x="77086" y="61935"/>
                    <a:pt x="77086" y="61935"/>
                    <a:pt x="77086" y="61935"/>
                  </a:cubicBezTo>
                  <a:cubicBezTo>
                    <a:pt x="77086" y="63343"/>
                    <a:pt x="77086" y="63343"/>
                    <a:pt x="77086" y="63343"/>
                  </a:cubicBezTo>
                  <a:cubicBezTo>
                    <a:pt x="79470" y="63695"/>
                    <a:pt x="81059" y="64398"/>
                    <a:pt x="82649" y="65102"/>
                  </a:cubicBezTo>
                  <a:cubicBezTo>
                    <a:pt x="112847" y="82697"/>
                    <a:pt x="112847" y="82697"/>
                    <a:pt x="112847" y="82697"/>
                  </a:cubicBezTo>
                  <a:cubicBezTo>
                    <a:pt x="112847" y="82697"/>
                    <a:pt x="112847" y="83049"/>
                    <a:pt x="112847" y="83049"/>
                  </a:cubicBezTo>
                  <a:cubicBezTo>
                    <a:pt x="115231" y="84105"/>
                    <a:pt x="115231" y="85865"/>
                    <a:pt x="112847" y="8692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32" name="Google Shape;132;p6"/>
          <p:cNvGrpSpPr/>
          <p:nvPr/>
        </p:nvGrpSpPr>
        <p:grpSpPr>
          <a:xfrm>
            <a:off x="6488950" y="3281388"/>
            <a:ext cx="2149388" cy="1862100"/>
            <a:chOff x="3305175" y="4144963"/>
            <a:chExt cx="2149388" cy="1862100"/>
          </a:xfrm>
        </p:grpSpPr>
        <p:sp>
          <p:nvSpPr>
            <p:cNvPr id="133" name="Google Shape;133;p6"/>
            <p:cNvSpPr/>
            <p:nvPr/>
          </p:nvSpPr>
          <p:spPr>
            <a:xfrm>
              <a:off x="5224463" y="4338638"/>
              <a:ext cx="230100" cy="155700"/>
            </a:xfrm>
            <a:custGeom>
              <a:avLst/>
              <a:gdLst/>
              <a:ahLst/>
              <a:cxnLst/>
              <a:rect l="l" t="t" r="r" b="b"/>
              <a:pathLst>
                <a:path w="120000" h="120000" extrusionOk="0">
                  <a:moveTo>
                    <a:pt x="120000" y="41379"/>
                  </a:moveTo>
                  <a:cubicBezTo>
                    <a:pt x="120000" y="20689"/>
                    <a:pt x="108837" y="0"/>
                    <a:pt x="94883" y="0"/>
                  </a:cubicBezTo>
                  <a:cubicBezTo>
                    <a:pt x="50232" y="0"/>
                    <a:pt x="50232" y="0"/>
                    <a:pt x="50232" y="0"/>
                  </a:cubicBezTo>
                  <a:cubicBezTo>
                    <a:pt x="0" y="0"/>
                    <a:pt x="0" y="0"/>
                    <a:pt x="0" y="0"/>
                  </a:cubicBezTo>
                  <a:cubicBezTo>
                    <a:pt x="0" y="20689"/>
                    <a:pt x="0" y="20689"/>
                    <a:pt x="0" y="20689"/>
                  </a:cubicBezTo>
                  <a:cubicBezTo>
                    <a:pt x="41860" y="20689"/>
                    <a:pt x="41860" y="20689"/>
                    <a:pt x="41860" y="20689"/>
                  </a:cubicBezTo>
                  <a:cubicBezTo>
                    <a:pt x="41860" y="49655"/>
                    <a:pt x="41860" y="49655"/>
                    <a:pt x="41860" y="49655"/>
                  </a:cubicBezTo>
                  <a:cubicBezTo>
                    <a:pt x="0" y="49655"/>
                    <a:pt x="0" y="49655"/>
                    <a:pt x="0" y="49655"/>
                  </a:cubicBezTo>
                  <a:cubicBezTo>
                    <a:pt x="0" y="70344"/>
                    <a:pt x="0" y="70344"/>
                    <a:pt x="0" y="70344"/>
                  </a:cubicBezTo>
                  <a:cubicBezTo>
                    <a:pt x="41860" y="70344"/>
                    <a:pt x="41860" y="70344"/>
                    <a:pt x="41860" y="70344"/>
                  </a:cubicBezTo>
                  <a:cubicBezTo>
                    <a:pt x="41860" y="99310"/>
                    <a:pt x="41860" y="99310"/>
                    <a:pt x="41860" y="99310"/>
                  </a:cubicBezTo>
                  <a:cubicBezTo>
                    <a:pt x="0" y="99310"/>
                    <a:pt x="0" y="99310"/>
                    <a:pt x="0" y="99310"/>
                  </a:cubicBezTo>
                  <a:cubicBezTo>
                    <a:pt x="0" y="120000"/>
                    <a:pt x="0" y="120000"/>
                    <a:pt x="0" y="120000"/>
                  </a:cubicBezTo>
                  <a:cubicBezTo>
                    <a:pt x="50232" y="120000"/>
                    <a:pt x="50232" y="120000"/>
                    <a:pt x="50232" y="120000"/>
                  </a:cubicBezTo>
                  <a:cubicBezTo>
                    <a:pt x="94883" y="120000"/>
                    <a:pt x="94883" y="120000"/>
                    <a:pt x="94883" y="120000"/>
                  </a:cubicBezTo>
                  <a:cubicBezTo>
                    <a:pt x="94883" y="120000"/>
                    <a:pt x="94883" y="120000"/>
                    <a:pt x="94883" y="120000"/>
                  </a:cubicBezTo>
                  <a:cubicBezTo>
                    <a:pt x="100465" y="120000"/>
                    <a:pt x="108837" y="115862"/>
                    <a:pt x="114418" y="107586"/>
                  </a:cubicBezTo>
                  <a:cubicBezTo>
                    <a:pt x="117209" y="99310"/>
                    <a:pt x="120000" y="86896"/>
                    <a:pt x="120000" y="78620"/>
                  </a:cubicBezTo>
                  <a:lnTo>
                    <a:pt x="120000" y="41379"/>
                  </a:lnTo>
                  <a:close/>
                  <a:moveTo>
                    <a:pt x="64186" y="99310"/>
                  </a:moveTo>
                  <a:cubicBezTo>
                    <a:pt x="55813" y="99310"/>
                    <a:pt x="55813" y="99310"/>
                    <a:pt x="55813" y="99310"/>
                  </a:cubicBezTo>
                  <a:cubicBezTo>
                    <a:pt x="55813" y="20689"/>
                    <a:pt x="55813" y="20689"/>
                    <a:pt x="55813" y="20689"/>
                  </a:cubicBezTo>
                  <a:cubicBezTo>
                    <a:pt x="64186" y="20689"/>
                    <a:pt x="64186" y="20689"/>
                    <a:pt x="64186" y="20689"/>
                  </a:cubicBezTo>
                  <a:lnTo>
                    <a:pt x="64186" y="99310"/>
                  </a:lnTo>
                  <a:close/>
                  <a:moveTo>
                    <a:pt x="103255" y="91034"/>
                  </a:moveTo>
                  <a:cubicBezTo>
                    <a:pt x="100465" y="95172"/>
                    <a:pt x="97674" y="99310"/>
                    <a:pt x="94883" y="99310"/>
                  </a:cubicBezTo>
                  <a:cubicBezTo>
                    <a:pt x="94883" y="99310"/>
                    <a:pt x="94883" y="99310"/>
                    <a:pt x="94883" y="99310"/>
                  </a:cubicBezTo>
                  <a:cubicBezTo>
                    <a:pt x="78139" y="99310"/>
                    <a:pt x="78139" y="99310"/>
                    <a:pt x="78139" y="99310"/>
                  </a:cubicBezTo>
                  <a:cubicBezTo>
                    <a:pt x="78139" y="20689"/>
                    <a:pt x="78139" y="20689"/>
                    <a:pt x="78139" y="20689"/>
                  </a:cubicBezTo>
                  <a:cubicBezTo>
                    <a:pt x="94883" y="20689"/>
                    <a:pt x="94883" y="20689"/>
                    <a:pt x="94883" y="20689"/>
                  </a:cubicBezTo>
                  <a:cubicBezTo>
                    <a:pt x="100465" y="20689"/>
                    <a:pt x="106046" y="33103"/>
                    <a:pt x="106046" y="41379"/>
                  </a:cubicBezTo>
                  <a:cubicBezTo>
                    <a:pt x="106046" y="78620"/>
                    <a:pt x="106046" y="78620"/>
                    <a:pt x="106046" y="78620"/>
                  </a:cubicBezTo>
                  <a:cubicBezTo>
                    <a:pt x="106046" y="82758"/>
                    <a:pt x="106046" y="86896"/>
                    <a:pt x="103255" y="910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6"/>
            <p:cNvSpPr/>
            <p:nvPr/>
          </p:nvSpPr>
          <p:spPr>
            <a:xfrm>
              <a:off x="4395788" y="4338638"/>
              <a:ext cx="347700" cy="155700"/>
            </a:xfrm>
            <a:custGeom>
              <a:avLst/>
              <a:gdLst/>
              <a:ahLst/>
              <a:cxnLst/>
              <a:rect l="l" t="t" r="r" b="b"/>
              <a:pathLst>
                <a:path w="120000" h="120000" extrusionOk="0">
                  <a:moveTo>
                    <a:pt x="42461" y="4137"/>
                  </a:moveTo>
                  <a:cubicBezTo>
                    <a:pt x="1846" y="49655"/>
                    <a:pt x="1846" y="49655"/>
                    <a:pt x="1846" y="49655"/>
                  </a:cubicBezTo>
                  <a:cubicBezTo>
                    <a:pt x="0" y="53793"/>
                    <a:pt x="0" y="57931"/>
                    <a:pt x="0" y="62068"/>
                  </a:cubicBezTo>
                  <a:cubicBezTo>
                    <a:pt x="0" y="62068"/>
                    <a:pt x="0" y="66206"/>
                    <a:pt x="1846" y="70344"/>
                  </a:cubicBezTo>
                  <a:cubicBezTo>
                    <a:pt x="42461" y="115862"/>
                    <a:pt x="42461" y="115862"/>
                    <a:pt x="42461" y="115862"/>
                  </a:cubicBezTo>
                  <a:cubicBezTo>
                    <a:pt x="42461" y="120000"/>
                    <a:pt x="44307" y="120000"/>
                    <a:pt x="44307" y="120000"/>
                  </a:cubicBezTo>
                  <a:cubicBezTo>
                    <a:pt x="120000" y="120000"/>
                    <a:pt x="120000" y="120000"/>
                    <a:pt x="120000" y="120000"/>
                  </a:cubicBezTo>
                  <a:cubicBezTo>
                    <a:pt x="120000" y="99310"/>
                    <a:pt x="120000" y="99310"/>
                    <a:pt x="120000" y="99310"/>
                  </a:cubicBezTo>
                  <a:cubicBezTo>
                    <a:pt x="49846" y="99310"/>
                    <a:pt x="49846" y="99310"/>
                    <a:pt x="49846" y="99310"/>
                  </a:cubicBezTo>
                  <a:cubicBezTo>
                    <a:pt x="49846" y="91034"/>
                    <a:pt x="49846" y="91034"/>
                    <a:pt x="49846" y="91034"/>
                  </a:cubicBezTo>
                  <a:cubicBezTo>
                    <a:pt x="59076" y="70344"/>
                    <a:pt x="59076" y="70344"/>
                    <a:pt x="59076" y="70344"/>
                  </a:cubicBezTo>
                  <a:cubicBezTo>
                    <a:pt x="120000" y="70344"/>
                    <a:pt x="120000" y="70344"/>
                    <a:pt x="120000" y="70344"/>
                  </a:cubicBezTo>
                  <a:cubicBezTo>
                    <a:pt x="120000" y="49655"/>
                    <a:pt x="120000" y="49655"/>
                    <a:pt x="120000" y="49655"/>
                  </a:cubicBezTo>
                  <a:cubicBezTo>
                    <a:pt x="59076" y="49655"/>
                    <a:pt x="59076" y="49655"/>
                    <a:pt x="59076" y="49655"/>
                  </a:cubicBezTo>
                  <a:cubicBezTo>
                    <a:pt x="49846" y="28965"/>
                    <a:pt x="49846" y="28965"/>
                    <a:pt x="49846" y="28965"/>
                  </a:cubicBezTo>
                  <a:cubicBezTo>
                    <a:pt x="49846" y="20689"/>
                    <a:pt x="49846" y="20689"/>
                    <a:pt x="49846" y="20689"/>
                  </a:cubicBezTo>
                  <a:cubicBezTo>
                    <a:pt x="120000" y="20689"/>
                    <a:pt x="120000" y="20689"/>
                    <a:pt x="120000" y="20689"/>
                  </a:cubicBezTo>
                  <a:cubicBezTo>
                    <a:pt x="120000" y="0"/>
                    <a:pt x="120000" y="0"/>
                    <a:pt x="120000" y="0"/>
                  </a:cubicBezTo>
                  <a:cubicBezTo>
                    <a:pt x="44307" y="0"/>
                    <a:pt x="44307" y="0"/>
                    <a:pt x="44307" y="0"/>
                  </a:cubicBezTo>
                  <a:cubicBezTo>
                    <a:pt x="44307" y="0"/>
                    <a:pt x="42461" y="0"/>
                    <a:pt x="42461" y="4137"/>
                  </a:cubicBezTo>
                  <a:close/>
                  <a:moveTo>
                    <a:pt x="18461" y="66206"/>
                  </a:moveTo>
                  <a:cubicBezTo>
                    <a:pt x="14769" y="62068"/>
                    <a:pt x="14769" y="62068"/>
                    <a:pt x="14769" y="62068"/>
                  </a:cubicBezTo>
                  <a:cubicBezTo>
                    <a:pt x="18461" y="53793"/>
                    <a:pt x="18461" y="53793"/>
                    <a:pt x="18461" y="53793"/>
                  </a:cubicBezTo>
                  <a:lnTo>
                    <a:pt x="18461" y="66206"/>
                  </a:lnTo>
                  <a:close/>
                  <a:moveTo>
                    <a:pt x="49846" y="62068"/>
                  </a:moveTo>
                  <a:cubicBezTo>
                    <a:pt x="40615" y="78620"/>
                    <a:pt x="40615" y="78620"/>
                    <a:pt x="40615" y="78620"/>
                  </a:cubicBezTo>
                  <a:cubicBezTo>
                    <a:pt x="40615" y="82758"/>
                    <a:pt x="40615" y="82758"/>
                    <a:pt x="40615" y="86896"/>
                  </a:cubicBezTo>
                  <a:cubicBezTo>
                    <a:pt x="40615" y="91034"/>
                    <a:pt x="40615" y="91034"/>
                    <a:pt x="40615" y="91034"/>
                  </a:cubicBezTo>
                  <a:cubicBezTo>
                    <a:pt x="27692" y="74482"/>
                    <a:pt x="27692" y="74482"/>
                    <a:pt x="27692" y="74482"/>
                  </a:cubicBezTo>
                  <a:cubicBezTo>
                    <a:pt x="27692" y="45517"/>
                    <a:pt x="27692" y="45517"/>
                    <a:pt x="27692" y="45517"/>
                  </a:cubicBezTo>
                  <a:cubicBezTo>
                    <a:pt x="40615" y="28965"/>
                    <a:pt x="40615" y="28965"/>
                    <a:pt x="40615" y="28965"/>
                  </a:cubicBezTo>
                  <a:cubicBezTo>
                    <a:pt x="40615" y="33103"/>
                    <a:pt x="40615" y="33103"/>
                    <a:pt x="40615" y="33103"/>
                  </a:cubicBezTo>
                  <a:cubicBezTo>
                    <a:pt x="40615" y="37241"/>
                    <a:pt x="40615" y="37241"/>
                    <a:pt x="40615" y="41379"/>
                  </a:cubicBezTo>
                  <a:lnTo>
                    <a:pt x="49846" y="6206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3305175" y="4622800"/>
              <a:ext cx="1106400" cy="831900"/>
            </a:xfrm>
            <a:custGeom>
              <a:avLst/>
              <a:gdLst/>
              <a:ahLst/>
              <a:cxnLst/>
              <a:rect l="l" t="t" r="r" b="b"/>
              <a:pathLst>
                <a:path w="120000" h="120000" extrusionOk="0">
                  <a:moveTo>
                    <a:pt x="120000" y="14709"/>
                  </a:moveTo>
                  <a:cubicBezTo>
                    <a:pt x="120000" y="6193"/>
                    <a:pt x="115362" y="0"/>
                    <a:pt x="108985" y="0"/>
                  </a:cubicBezTo>
                  <a:cubicBezTo>
                    <a:pt x="11594" y="0"/>
                    <a:pt x="11594" y="0"/>
                    <a:pt x="11594" y="0"/>
                  </a:cubicBezTo>
                  <a:cubicBezTo>
                    <a:pt x="5217" y="0"/>
                    <a:pt x="0" y="6193"/>
                    <a:pt x="0" y="14709"/>
                  </a:cubicBezTo>
                  <a:cubicBezTo>
                    <a:pt x="0" y="100645"/>
                    <a:pt x="0" y="100645"/>
                    <a:pt x="0" y="100645"/>
                  </a:cubicBezTo>
                  <a:cubicBezTo>
                    <a:pt x="0" y="102193"/>
                    <a:pt x="579" y="102967"/>
                    <a:pt x="1739" y="102967"/>
                  </a:cubicBezTo>
                  <a:cubicBezTo>
                    <a:pt x="9855" y="102967"/>
                    <a:pt x="9855" y="102967"/>
                    <a:pt x="9855" y="102967"/>
                  </a:cubicBezTo>
                  <a:cubicBezTo>
                    <a:pt x="9855" y="117677"/>
                    <a:pt x="9855" y="117677"/>
                    <a:pt x="9855" y="117677"/>
                  </a:cubicBezTo>
                  <a:cubicBezTo>
                    <a:pt x="9855" y="119225"/>
                    <a:pt x="10434" y="120000"/>
                    <a:pt x="11594" y="120000"/>
                  </a:cubicBezTo>
                  <a:cubicBezTo>
                    <a:pt x="108985" y="120000"/>
                    <a:pt x="108985" y="120000"/>
                    <a:pt x="108985" y="120000"/>
                  </a:cubicBezTo>
                  <a:cubicBezTo>
                    <a:pt x="109565" y="120000"/>
                    <a:pt x="110144" y="119225"/>
                    <a:pt x="110144" y="117677"/>
                  </a:cubicBezTo>
                  <a:cubicBezTo>
                    <a:pt x="110144" y="29419"/>
                    <a:pt x="110144" y="29419"/>
                    <a:pt x="110144" y="29419"/>
                  </a:cubicBezTo>
                  <a:cubicBezTo>
                    <a:pt x="115942" y="28645"/>
                    <a:pt x="120000" y="22451"/>
                    <a:pt x="120000" y="14709"/>
                  </a:cubicBezTo>
                  <a:close/>
                  <a:moveTo>
                    <a:pt x="2898" y="99096"/>
                  </a:moveTo>
                  <a:cubicBezTo>
                    <a:pt x="2898" y="14709"/>
                    <a:pt x="2898" y="14709"/>
                    <a:pt x="2898" y="14709"/>
                  </a:cubicBezTo>
                  <a:cubicBezTo>
                    <a:pt x="2898" y="8516"/>
                    <a:pt x="6956" y="3870"/>
                    <a:pt x="11594" y="3870"/>
                  </a:cubicBezTo>
                  <a:cubicBezTo>
                    <a:pt x="16231" y="3870"/>
                    <a:pt x="19710" y="8516"/>
                    <a:pt x="19710" y="14709"/>
                  </a:cubicBezTo>
                  <a:cubicBezTo>
                    <a:pt x="19710" y="15483"/>
                    <a:pt x="19710" y="16258"/>
                    <a:pt x="19710" y="17032"/>
                  </a:cubicBezTo>
                  <a:cubicBezTo>
                    <a:pt x="11594" y="17032"/>
                    <a:pt x="11594" y="17032"/>
                    <a:pt x="11594" y="17032"/>
                  </a:cubicBezTo>
                  <a:cubicBezTo>
                    <a:pt x="10434" y="17032"/>
                    <a:pt x="9855" y="17806"/>
                    <a:pt x="9855" y="19354"/>
                  </a:cubicBezTo>
                  <a:cubicBezTo>
                    <a:pt x="9855" y="99096"/>
                    <a:pt x="9855" y="99096"/>
                    <a:pt x="9855" y="99096"/>
                  </a:cubicBezTo>
                  <a:lnTo>
                    <a:pt x="2898" y="99096"/>
                  </a:lnTo>
                  <a:close/>
                  <a:moveTo>
                    <a:pt x="12753" y="25548"/>
                  </a:moveTo>
                  <a:cubicBezTo>
                    <a:pt x="12753" y="20903"/>
                    <a:pt x="12753" y="20903"/>
                    <a:pt x="12753" y="20903"/>
                  </a:cubicBezTo>
                  <a:cubicBezTo>
                    <a:pt x="17971" y="20903"/>
                    <a:pt x="17971" y="20903"/>
                    <a:pt x="17971" y="20903"/>
                  </a:cubicBezTo>
                  <a:cubicBezTo>
                    <a:pt x="16811" y="23225"/>
                    <a:pt x="15072" y="25548"/>
                    <a:pt x="12753" y="25548"/>
                  </a:cubicBezTo>
                  <a:close/>
                  <a:moveTo>
                    <a:pt x="107246" y="116129"/>
                  </a:moveTo>
                  <a:cubicBezTo>
                    <a:pt x="12753" y="116129"/>
                    <a:pt x="12753" y="116129"/>
                    <a:pt x="12753" y="116129"/>
                  </a:cubicBezTo>
                  <a:cubicBezTo>
                    <a:pt x="12753" y="30193"/>
                    <a:pt x="12753" y="30193"/>
                    <a:pt x="12753" y="30193"/>
                  </a:cubicBezTo>
                  <a:cubicBezTo>
                    <a:pt x="107246" y="30193"/>
                    <a:pt x="107246" y="30193"/>
                    <a:pt x="107246" y="30193"/>
                  </a:cubicBezTo>
                  <a:lnTo>
                    <a:pt x="107246" y="116129"/>
                  </a:lnTo>
                  <a:close/>
                  <a:moveTo>
                    <a:pt x="108985" y="25548"/>
                  </a:moveTo>
                  <a:cubicBezTo>
                    <a:pt x="108985" y="26322"/>
                    <a:pt x="108985" y="26322"/>
                    <a:pt x="108985" y="26322"/>
                  </a:cubicBezTo>
                  <a:cubicBezTo>
                    <a:pt x="108985" y="26322"/>
                    <a:pt x="108985" y="26322"/>
                    <a:pt x="108985" y="26322"/>
                  </a:cubicBezTo>
                  <a:cubicBezTo>
                    <a:pt x="19130" y="26322"/>
                    <a:pt x="19130" y="26322"/>
                    <a:pt x="19130" y="26322"/>
                  </a:cubicBezTo>
                  <a:cubicBezTo>
                    <a:pt x="21449" y="23225"/>
                    <a:pt x="22608" y="19354"/>
                    <a:pt x="22608" y="14709"/>
                  </a:cubicBezTo>
                  <a:cubicBezTo>
                    <a:pt x="22608" y="10064"/>
                    <a:pt x="21449" y="6193"/>
                    <a:pt x="19130" y="3870"/>
                  </a:cubicBezTo>
                  <a:cubicBezTo>
                    <a:pt x="108985" y="3870"/>
                    <a:pt x="108985" y="3870"/>
                    <a:pt x="108985" y="3870"/>
                  </a:cubicBezTo>
                  <a:cubicBezTo>
                    <a:pt x="113623" y="3870"/>
                    <a:pt x="117101" y="8516"/>
                    <a:pt x="117101" y="14709"/>
                  </a:cubicBezTo>
                  <a:cubicBezTo>
                    <a:pt x="117101" y="20903"/>
                    <a:pt x="113623" y="25548"/>
                    <a:pt x="108985" y="25548"/>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3517900" y="4938713"/>
              <a:ext cx="381000" cy="381000"/>
            </a:xfrm>
            <a:custGeom>
              <a:avLst/>
              <a:gdLst/>
              <a:ahLst/>
              <a:cxnLst/>
              <a:rect l="l" t="t" r="r" b="b"/>
              <a:pathLst>
                <a:path w="120000" h="120000" extrusionOk="0">
                  <a:moveTo>
                    <a:pt x="59154" y="120000"/>
                  </a:moveTo>
                  <a:cubicBezTo>
                    <a:pt x="92957" y="120000"/>
                    <a:pt x="120000" y="92957"/>
                    <a:pt x="120000" y="60845"/>
                  </a:cubicBezTo>
                  <a:cubicBezTo>
                    <a:pt x="120000" y="27042"/>
                    <a:pt x="92957" y="0"/>
                    <a:pt x="59154" y="0"/>
                  </a:cubicBezTo>
                  <a:cubicBezTo>
                    <a:pt x="27042" y="0"/>
                    <a:pt x="0" y="27042"/>
                    <a:pt x="0" y="60845"/>
                  </a:cubicBezTo>
                  <a:cubicBezTo>
                    <a:pt x="0" y="92957"/>
                    <a:pt x="27042" y="120000"/>
                    <a:pt x="59154" y="120000"/>
                  </a:cubicBezTo>
                  <a:close/>
                  <a:moveTo>
                    <a:pt x="96338" y="23661"/>
                  </a:moveTo>
                  <a:cubicBezTo>
                    <a:pt x="94647" y="27042"/>
                    <a:pt x="92957" y="33802"/>
                    <a:pt x="87887" y="35492"/>
                  </a:cubicBezTo>
                  <a:cubicBezTo>
                    <a:pt x="81126" y="35492"/>
                    <a:pt x="74366" y="37183"/>
                    <a:pt x="70985" y="40563"/>
                  </a:cubicBezTo>
                  <a:cubicBezTo>
                    <a:pt x="70985" y="38873"/>
                    <a:pt x="70985" y="38873"/>
                    <a:pt x="70985" y="38873"/>
                  </a:cubicBezTo>
                  <a:cubicBezTo>
                    <a:pt x="72676" y="23661"/>
                    <a:pt x="69295" y="20281"/>
                    <a:pt x="69295" y="20281"/>
                  </a:cubicBezTo>
                  <a:cubicBezTo>
                    <a:pt x="65915" y="18591"/>
                    <a:pt x="64225" y="18591"/>
                    <a:pt x="62535" y="20281"/>
                  </a:cubicBezTo>
                  <a:cubicBezTo>
                    <a:pt x="60845" y="20281"/>
                    <a:pt x="60845" y="20281"/>
                    <a:pt x="59154" y="20281"/>
                  </a:cubicBezTo>
                  <a:cubicBezTo>
                    <a:pt x="59154" y="20281"/>
                    <a:pt x="59154" y="18591"/>
                    <a:pt x="59154" y="18591"/>
                  </a:cubicBezTo>
                  <a:cubicBezTo>
                    <a:pt x="59154" y="16901"/>
                    <a:pt x="67605" y="13521"/>
                    <a:pt x="76056" y="11830"/>
                  </a:cubicBezTo>
                  <a:cubicBezTo>
                    <a:pt x="82816" y="13521"/>
                    <a:pt x="89577" y="18591"/>
                    <a:pt x="96338" y="23661"/>
                  </a:cubicBezTo>
                  <a:close/>
                  <a:moveTo>
                    <a:pt x="72676" y="79436"/>
                  </a:moveTo>
                  <a:cubicBezTo>
                    <a:pt x="69295" y="82816"/>
                    <a:pt x="67605" y="82816"/>
                    <a:pt x="67605" y="82816"/>
                  </a:cubicBezTo>
                  <a:cubicBezTo>
                    <a:pt x="65915" y="82816"/>
                    <a:pt x="64225" y="84507"/>
                    <a:pt x="64225" y="86197"/>
                  </a:cubicBezTo>
                  <a:cubicBezTo>
                    <a:pt x="64225" y="89577"/>
                    <a:pt x="64225" y="94647"/>
                    <a:pt x="55774" y="94647"/>
                  </a:cubicBezTo>
                  <a:cubicBezTo>
                    <a:pt x="54084" y="92957"/>
                    <a:pt x="52394" y="87887"/>
                    <a:pt x="52394" y="87887"/>
                  </a:cubicBezTo>
                  <a:cubicBezTo>
                    <a:pt x="52394" y="86197"/>
                    <a:pt x="52394" y="86197"/>
                    <a:pt x="52394" y="84507"/>
                  </a:cubicBezTo>
                  <a:cubicBezTo>
                    <a:pt x="52394" y="84507"/>
                    <a:pt x="54084" y="81126"/>
                    <a:pt x="54084" y="79436"/>
                  </a:cubicBezTo>
                  <a:cubicBezTo>
                    <a:pt x="54084" y="76056"/>
                    <a:pt x="52394" y="72676"/>
                    <a:pt x="49014" y="70985"/>
                  </a:cubicBezTo>
                  <a:cubicBezTo>
                    <a:pt x="49014" y="67605"/>
                    <a:pt x="47323" y="64225"/>
                    <a:pt x="45633" y="62535"/>
                  </a:cubicBezTo>
                  <a:cubicBezTo>
                    <a:pt x="42253" y="60845"/>
                    <a:pt x="37183" y="60845"/>
                    <a:pt x="33802" y="60845"/>
                  </a:cubicBezTo>
                  <a:cubicBezTo>
                    <a:pt x="32112" y="60845"/>
                    <a:pt x="32112" y="60845"/>
                    <a:pt x="30422" y="60845"/>
                  </a:cubicBezTo>
                  <a:cubicBezTo>
                    <a:pt x="27042" y="60845"/>
                    <a:pt x="27042" y="55774"/>
                    <a:pt x="27042" y="55774"/>
                  </a:cubicBezTo>
                  <a:cubicBezTo>
                    <a:pt x="27042" y="55774"/>
                    <a:pt x="27042" y="42253"/>
                    <a:pt x="35492" y="40563"/>
                  </a:cubicBezTo>
                  <a:cubicBezTo>
                    <a:pt x="40563" y="38873"/>
                    <a:pt x="42253" y="38873"/>
                    <a:pt x="43943" y="40563"/>
                  </a:cubicBezTo>
                  <a:cubicBezTo>
                    <a:pt x="43943" y="40563"/>
                    <a:pt x="43943" y="40563"/>
                    <a:pt x="43943" y="42253"/>
                  </a:cubicBezTo>
                  <a:cubicBezTo>
                    <a:pt x="49014" y="47323"/>
                    <a:pt x="57464" y="45633"/>
                    <a:pt x="62535" y="43943"/>
                  </a:cubicBezTo>
                  <a:cubicBezTo>
                    <a:pt x="64225" y="43943"/>
                    <a:pt x="65915" y="42253"/>
                    <a:pt x="67605" y="42253"/>
                  </a:cubicBezTo>
                  <a:cubicBezTo>
                    <a:pt x="67605" y="42253"/>
                    <a:pt x="67605" y="42253"/>
                    <a:pt x="67605" y="42253"/>
                  </a:cubicBezTo>
                  <a:cubicBezTo>
                    <a:pt x="67605" y="43943"/>
                    <a:pt x="65915" y="45633"/>
                    <a:pt x="67605" y="47323"/>
                  </a:cubicBezTo>
                  <a:cubicBezTo>
                    <a:pt x="67605" y="49014"/>
                    <a:pt x="69295" y="49014"/>
                    <a:pt x="69295" y="49014"/>
                  </a:cubicBezTo>
                  <a:cubicBezTo>
                    <a:pt x="70985" y="50704"/>
                    <a:pt x="70985" y="54084"/>
                    <a:pt x="72676" y="55774"/>
                  </a:cubicBezTo>
                  <a:cubicBezTo>
                    <a:pt x="72676" y="57464"/>
                    <a:pt x="72676" y="57464"/>
                    <a:pt x="72676" y="59154"/>
                  </a:cubicBezTo>
                  <a:cubicBezTo>
                    <a:pt x="76056" y="60845"/>
                    <a:pt x="77746" y="60845"/>
                    <a:pt x="79436" y="60845"/>
                  </a:cubicBezTo>
                  <a:cubicBezTo>
                    <a:pt x="79436" y="62535"/>
                    <a:pt x="77746" y="64225"/>
                    <a:pt x="74366" y="67605"/>
                  </a:cubicBezTo>
                  <a:cubicBezTo>
                    <a:pt x="70985" y="70985"/>
                    <a:pt x="69295" y="72676"/>
                    <a:pt x="69295" y="74366"/>
                  </a:cubicBezTo>
                  <a:cubicBezTo>
                    <a:pt x="69295" y="77746"/>
                    <a:pt x="70985" y="79436"/>
                    <a:pt x="72676" y="79436"/>
                  </a:cubicBezTo>
                  <a:close/>
                  <a:moveTo>
                    <a:pt x="57464" y="8450"/>
                  </a:moveTo>
                  <a:cubicBezTo>
                    <a:pt x="52394" y="11830"/>
                    <a:pt x="49014" y="15211"/>
                    <a:pt x="50704" y="18591"/>
                  </a:cubicBezTo>
                  <a:cubicBezTo>
                    <a:pt x="50704" y="23661"/>
                    <a:pt x="52394" y="27042"/>
                    <a:pt x="55774" y="28732"/>
                  </a:cubicBezTo>
                  <a:cubicBezTo>
                    <a:pt x="57464" y="28732"/>
                    <a:pt x="60845" y="28732"/>
                    <a:pt x="62535" y="28732"/>
                  </a:cubicBezTo>
                  <a:cubicBezTo>
                    <a:pt x="62535" y="30422"/>
                    <a:pt x="62535" y="32112"/>
                    <a:pt x="62535" y="33802"/>
                  </a:cubicBezTo>
                  <a:cubicBezTo>
                    <a:pt x="62535" y="33802"/>
                    <a:pt x="60845" y="35492"/>
                    <a:pt x="60845" y="35492"/>
                  </a:cubicBezTo>
                  <a:cubicBezTo>
                    <a:pt x="57464" y="35492"/>
                    <a:pt x="52394" y="37183"/>
                    <a:pt x="50704" y="35492"/>
                  </a:cubicBezTo>
                  <a:cubicBezTo>
                    <a:pt x="50704" y="35492"/>
                    <a:pt x="50704" y="33802"/>
                    <a:pt x="49014" y="33802"/>
                  </a:cubicBezTo>
                  <a:cubicBezTo>
                    <a:pt x="45633" y="30422"/>
                    <a:pt x="40563" y="30422"/>
                    <a:pt x="33802" y="32112"/>
                  </a:cubicBezTo>
                  <a:cubicBezTo>
                    <a:pt x="18591" y="35492"/>
                    <a:pt x="18591" y="54084"/>
                    <a:pt x="18591" y="55774"/>
                  </a:cubicBezTo>
                  <a:cubicBezTo>
                    <a:pt x="18591" y="62535"/>
                    <a:pt x="21971" y="69295"/>
                    <a:pt x="30422" y="69295"/>
                  </a:cubicBezTo>
                  <a:cubicBezTo>
                    <a:pt x="32112" y="69295"/>
                    <a:pt x="32112" y="69295"/>
                    <a:pt x="33802" y="69295"/>
                  </a:cubicBezTo>
                  <a:cubicBezTo>
                    <a:pt x="35492" y="69295"/>
                    <a:pt x="38873" y="69295"/>
                    <a:pt x="40563" y="69295"/>
                  </a:cubicBezTo>
                  <a:cubicBezTo>
                    <a:pt x="40563" y="69295"/>
                    <a:pt x="40563" y="69295"/>
                    <a:pt x="40563" y="72676"/>
                  </a:cubicBezTo>
                  <a:cubicBezTo>
                    <a:pt x="40563" y="74366"/>
                    <a:pt x="40563" y="74366"/>
                    <a:pt x="42253" y="76056"/>
                  </a:cubicBezTo>
                  <a:cubicBezTo>
                    <a:pt x="43943" y="77746"/>
                    <a:pt x="45633" y="79436"/>
                    <a:pt x="45633" y="79436"/>
                  </a:cubicBezTo>
                  <a:cubicBezTo>
                    <a:pt x="45633" y="81126"/>
                    <a:pt x="45633" y="81126"/>
                    <a:pt x="43943" y="81126"/>
                  </a:cubicBezTo>
                  <a:cubicBezTo>
                    <a:pt x="43943" y="82816"/>
                    <a:pt x="42253" y="84507"/>
                    <a:pt x="42253" y="86197"/>
                  </a:cubicBezTo>
                  <a:cubicBezTo>
                    <a:pt x="42253" y="89577"/>
                    <a:pt x="49014" y="103098"/>
                    <a:pt x="54084" y="103098"/>
                  </a:cubicBezTo>
                  <a:cubicBezTo>
                    <a:pt x="65915" y="103098"/>
                    <a:pt x="72676" y="98028"/>
                    <a:pt x="72676" y="89577"/>
                  </a:cubicBezTo>
                  <a:cubicBezTo>
                    <a:pt x="74366" y="89577"/>
                    <a:pt x="77746" y="87887"/>
                    <a:pt x="79436" y="84507"/>
                  </a:cubicBezTo>
                  <a:cubicBezTo>
                    <a:pt x="81126" y="82816"/>
                    <a:pt x="82816" y="81126"/>
                    <a:pt x="82816" y="79436"/>
                  </a:cubicBezTo>
                  <a:cubicBezTo>
                    <a:pt x="81126" y="77746"/>
                    <a:pt x="81126" y="76056"/>
                    <a:pt x="79436" y="74366"/>
                  </a:cubicBezTo>
                  <a:cubicBezTo>
                    <a:pt x="79436" y="74366"/>
                    <a:pt x="79436" y="74366"/>
                    <a:pt x="81126" y="74366"/>
                  </a:cubicBezTo>
                  <a:cubicBezTo>
                    <a:pt x="84507" y="69295"/>
                    <a:pt x="94647" y="59154"/>
                    <a:pt x="86197" y="52394"/>
                  </a:cubicBezTo>
                  <a:cubicBezTo>
                    <a:pt x="86197" y="50704"/>
                    <a:pt x="82816" y="50704"/>
                    <a:pt x="81126" y="50704"/>
                  </a:cubicBezTo>
                  <a:cubicBezTo>
                    <a:pt x="81126" y="52394"/>
                    <a:pt x="81126" y="52394"/>
                    <a:pt x="79436" y="52394"/>
                  </a:cubicBezTo>
                  <a:cubicBezTo>
                    <a:pt x="79436" y="49014"/>
                    <a:pt x="79436" y="47323"/>
                    <a:pt x="77746" y="45633"/>
                  </a:cubicBezTo>
                  <a:cubicBezTo>
                    <a:pt x="81126" y="45633"/>
                    <a:pt x="84507" y="43943"/>
                    <a:pt x="87887" y="45633"/>
                  </a:cubicBezTo>
                  <a:cubicBezTo>
                    <a:pt x="87887" y="45633"/>
                    <a:pt x="89577" y="45633"/>
                    <a:pt x="91267" y="43943"/>
                  </a:cubicBezTo>
                  <a:cubicBezTo>
                    <a:pt x="96338" y="42253"/>
                    <a:pt x="99718" y="35492"/>
                    <a:pt x="103098" y="32112"/>
                  </a:cubicBezTo>
                  <a:cubicBezTo>
                    <a:pt x="108169" y="40563"/>
                    <a:pt x="111549" y="49014"/>
                    <a:pt x="111549" y="60845"/>
                  </a:cubicBezTo>
                  <a:cubicBezTo>
                    <a:pt x="111549" y="87887"/>
                    <a:pt x="87887" y="111549"/>
                    <a:pt x="59154" y="111549"/>
                  </a:cubicBezTo>
                  <a:cubicBezTo>
                    <a:pt x="30422" y="111549"/>
                    <a:pt x="8450" y="87887"/>
                    <a:pt x="8450" y="60845"/>
                  </a:cubicBezTo>
                  <a:cubicBezTo>
                    <a:pt x="8450" y="32112"/>
                    <a:pt x="30422" y="10140"/>
                    <a:pt x="57464" y="845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6"/>
            <p:cNvSpPr/>
            <p:nvPr/>
          </p:nvSpPr>
          <p:spPr>
            <a:xfrm>
              <a:off x="3978275" y="4949825"/>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6"/>
            <p:cNvSpPr/>
            <p:nvPr/>
          </p:nvSpPr>
          <p:spPr>
            <a:xfrm>
              <a:off x="3978275" y="5041900"/>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6"/>
            <p:cNvSpPr/>
            <p:nvPr/>
          </p:nvSpPr>
          <p:spPr>
            <a:xfrm>
              <a:off x="3978275" y="5132388"/>
              <a:ext cx="214200" cy="270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6"/>
            <p:cNvSpPr/>
            <p:nvPr/>
          </p:nvSpPr>
          <p:spPr>
            <a:xfrm>
              <a:off x="3978275" y="5224463"/>
              <a:ext cx="214200" cy="25500"/>
            </a:xfrm>
            <a:prstGeom prst="rect">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6"/>
            <p:cNvSpPr/>
            <p:nvPr/>
          </p:nvSpPr>
          <p:spPr>
            <a:xfrm>
              <a:off x="4630738" y="4144963"/>
              <a:ext cx="593700" cy="1862100"/>
            </a:xfrm>
            <a:custGeom>
              <a:avLst/>
              <a:gdLst/>
              <a:ahLst/>
              <a:cxnLst/>
              <a:rect l="l" t="t" r="r" b="b"/>
              <a:pathLst>
                <a:path w="120000" h="120000" extrusionOk="0">
                  <a:moveTo>
                    <a:pt x="25945" y="43919"/>
                  </a:moveTo>
                  <a:cubicBezTo>
                    <a:pt x="25945" y="56714"/>
                    <a:pt x="25945" y="56714"/>
                    <a:pt x="25945" y="56714"/>
                  </a:cubicBezTo>
                  <a:cubicBezTo>
                    <a:pt x="12972" y="56714"/>
                    <a:pt x="12972" y="56714"/>
                    <a:pt x="12972" y="56714"/>
                  </a:cubicBezTo>
                  <a:cubicBezTo>
                    <a:pt x="11891" y="56714"/>
                    <a:pt x="10810" y="57060"/>
                    <a:pt x="10810" y="57752"/>
                  </a:cubicBezTo>
                  <a:cubicBezTo>
                    <a:pt x="10810" y="120000"/>
                    <a:pt x="10810" y="120000"/>
                    <a:pt x="10810" y="120000"/>
                  </a:cubicBezTo>
                  <a:cubicBezTo>
                    <a:pt x="16216" y="120000"/>
                    <a:pt x="16216" y="120000"/>
                    <a:pt x="16216" y="120000"/>
                  </a:cubicBezTo>
                  <a:cubicBezTo>
                    <a:pt x="16216" y="58443"/>
                    <a:pt x="16216" y="58443"/>
                    <a:pt x="16216" y="58443"/>
                  </a:cubicBezTo>
                  <a:cubicBezTo>
                    <a:pt x="114594" y="58443"/>
                    <a:pt x="114594" y="58443"/>
                    <a:pt x="114594" y="58443"/>
                  </a:cubicBezTo>
                  <a:cubicBezTo>
                    <a:pt x="114594" y="120000"/>
                    <a:pt x="114594" y="120000"/>
                    <a:pt x="114594" y="120000"/>
                  </a:cubicBezTo>
                  <a:cubicBezTo>
                    <a:pt x="120000" y="120000"/>
                    <a:pt x="120000" y="120000"/>
                    <a:pt x="120000" y="120000"/>
                  </a:cubicBezTo>
                  <a:cubicBezTo>
                    <a:pt x="120000" y="57752"/>
                    <a:pt x="120000" y="57752"/>
                    <a:pt x="120000" y="57752"/>
                  </a:cubicBezTo>
                  <a:cubicBezTo>
                    <a:pt x="120000" y="57060"/>
                    <a:pt x="118918" y="56714"/>
                    <a:pt x="117837" y="56714"/>
                  </a:cubicBezTo>
                  <a:cubicBezTo>
                    <a:pt x="104864" y="56714"/>
                    <a:pt x="104864" y="56714"/>
                    <a:pt x="104864" y="56714"/>
                  </a:cubicBezTo>
                  <a:cubicBezTo>
                    <a:pt x="104864" y="43919"/>
                    <a:pt x="104864" y="43919"/>
                    <a:pt x="104864" y="43919"/>
                  </a:cubicBezTo>
                  <a:cubicBezTo>
                    <a:pt x="113513" y="41498"/>
                    <a:pt x="120000" y="37694"/>
                    <a:pt x="120000" y="33544"/>
                  </a:cubicBezTo>
                  <a:cubicBezTo>
                    <a:pt x="120000" y="26282"/>
                    <a:pt x="120000" y="26282"/>
                    <a:pt x="120000" y="26282"/>
                  </a:cubicBezTo>
                  <a:cubicBezTo>
                    <a:pt x="120000" y="20403"/>
                    <a:pt x="120000" y="20403"/>
                    <a:pt x="120000" y="20403"/>
                  </a:cubicBezTo>
                  <a:cubicBezTo>
                    <a:pt x="120000" y="11757"/>
                    <a:pt x="120000" y="11757"/>
                    <a:pt x="120000" y="11757"/>
                  </a:cubicBezTo>
                  <a:cubicBezTo>
                    <a:pt x="120000" y="9337"/>
                    <a:pt x="113513" y="7262"/>
                    <a:pt x="104864" y="7262"/>
                  </a:cubicBezTo>
                  <a:cubicBezTo>
                    <a:pt x="101621" y="7262"/>
                    <a:pt x="99459" y="7608"/>
                    <a:pt x="97297" y="8299"/>
                  </a:cubicBezTo>
                  <a:cubicBezTo>
                    <a:pt x="97297" y="6916"/>
                    <a:pt x="97297" y="6916"/>
                    <a:pt x="97297" y="6916"/>
                  </a:cubicBezTo>
                  <a:cubicBezTo>
                    <a:pt x="97297" y="4495"/>
                    <a:pt x="90810" y="2420"/>
                    <a:pt x="82162" y="2420"/>
                  </a:cubicBezTo>
                  <a:cubicBezTo>
                    <a:pt x="78918" y="2420"/>
                    <a:pt x="75675" y="2766"/>
                    <a:pt x="73513" y="3458"/>
                  </a:cubicBezTo>
                  <a:cubicBezTo>
                    <a:pt x="72432" y="1383"/>
                    <a:pt x="67027" y="0"/>
                    <a:pt x="59459" y="0"/>
                  </a:cubicBezTo>
                  <a:cubicBezTo>
                    <a:pt x="52972" y="0"/>
                    <a:pt x="47567" y="1383"/>
                    <a:pt x="46486" y="3458"/>
                  </a:cubicBezTo>
                  <a:cubicBezTo>
                    <a:pt x="43243" y="2766"/>
                    <a:pt x="40000" y="2420"/>
                    <a:pt x="36756" y="2420"/>
                  </a:cubicBezTo>
                  <a:cubicBezTo>
                    <a:pt x="29189" y="2420"/>
                    <a:pt x="22702" y="4495"/>
                    <a:pt x="22702" y="6916"/>
                  </a:cubicBezTo>
                  <a:cubicBezTo>
                    <a:pt x="22702" y="28703"/>
                    <a:pt x="22702" y="28703"/>
                    <a:pt x="22702" y="28703"/>
                  </a:cubicBezTo>
                  <a:cubicBezTo>
                    <a:pt x="28108" y="28703"/>
                    <a:pt x="28108" y="28703"/>
                    <a:pt x="28108" y="28703"/>
                  </a:cubicBezTo>
                  <a:cubicBezTo>
                    <a:pt x="28108" y="6916"/>
                    <a:pt x="28108" y="6916"/>
                    <a:pt x="28108" y="6916"/>
                  </a:cubicBezTo>
                  <a:cubicBezTo>
                    <a:pt x="28108" y="5533"/>
                    <a:pt x="32432" y="4149"/>
                    <a:pt x="36756" y="4149"/>
                  </a:cubicBezTo>
                  <a:cubicBezTo>
                    <a:pt x="42162" y="4149"/>
                    <a:pt x="45405" y="5533"/>
                    <a:pt x="45405" y="6916"/>
                  </a:cubicBezTo>
                  <a:cubicBezTo>
                    <a:pt x="45405" y="14178"/>
                    <a:pt x="45405" y="14178"/>
                    <a:pt x="45405" y="14178"/>
                  </a:cubicBezTo>
                  <a:cubicBezTo>
                    <a:pt x="45405" y="19020"/>
                    <a:pt x="45405" y="19020"/>
                    <a:pt x="45405" y="19020"/>
                  </a:cubicBezTo>
                  <a:cubicBezTo>
                    <a:pt x="50810" y="19020"/>
                    <a:pt x="50810" y="19020"/>
                    <a:pt x="50810" y="19020"/>
                  </a:cubicBezTo>
                  <a:cubicBezTo>
                    <a:pt x="50810" y="14178"/>
                    <a:pt x="50810" y="14178"/>
                    <a:pt x="50810" y="14178"/>
                  </a:cubicBezTo>
                  <a:cubicBezTo>
                    <a:pt x="50810" y="6916"/>
                    <a:pt x="50810" y="6916"/>
                    <a:pt x="50810" y="6916"/>
                  </a:cubicBezTo>
                  <a:cubicBezTo>
                    <a:pt x="50810" y="4495"/>
                    <a:pt x="50810" y="4495"/>
                    <a:pt x="50810" y="4495"/>
                  </a:cubicBezTo>
                  <a:cubicBezTo>
                    <a:pt x="50810" y="3112"/>
                    <a:pt x="55135" y="1729"/>
                    <a:pt x="59459" y="1729"/>
                  </a:cubicBezTo>
                  <a:cubicBezTo>
                    <a:pt x="64864" y="1729"/>
                    <a:pt x="68108" y="3112"/>
                    <a:pt x="68108" y="4495"/>
                  </a:cubicBezTo>
                  <a:cubicBezTo>
                    <a:pt x="68108" y="6916"/>
                    <a:pt x="68108" y="6916"/>
                    <a:pt x="68108" y="6916"/>
                  </a:cubicBezTo>
                  <a:cubicBezTo>
                    <a:pt x="68108" y="14178"/>
                    <a:pt x="68108" y="14178"/>
                    <a:pt x="68108" y="14178"/>
                  </a:cubicBezTo>
                  <a:cubicBezTo>
                    <a:pt x="68108" y="19020"/>
                    <a:pt x="68108" y="19020"/>
                    <a:pt x="68108" y="19020"/>
                  </a:cubicBezTo>
                  <a:cubicBezTo>
                    <a:pt x="73513" y="19020"/>
                    <a:pt x="73513" y="19020"/>
                    <a:pt x="73513" y="19020"/>
                  </a:cubicBezTo>
                  <a:cubicBezTo>
                    <a:pt x="73513" y="14178"/>
                    <a:pt x="73513" y="14178"/>
                    <a:pt x="73513" y="14178"/>
                  </a:cubicBezTo>
                  <a:cubicBezTo>
                    <a:pt x="73513" y="6916"/>
                    <a:pt x="73513" y="6916"/>
                    <a:pt x="73513" y="6916"/>
                  </a:cubicBezTo>
                  <a:cubicBezTo>
                    <a:pt x="73513" y="5533"/>
                    <a:pt x="77837" y="4149"/>
                    <a:pt x="82162" y="4149"/>
                  </a:cubicBezTo>
                  <a:cubicBezTo>
                    <a:pt x="87567" y="4149"/>
                    <a:pt x="90810" y="5533"/>
                    <a:pt x="90810" y="6916"/>
                  </a:cubicBezTo>
                  <a:cubicBezTo>
                    <a:pt x="90810" y="11757"/>
                    <a:pt x="90810" y="11757"/>
                    <a:pt x="90810" y="11757"/>
                  </a:cubicBezTo>
                  <a:cubicBezTo>
                    <a:pt x="90810" y="19020"/>
                    <a:pt x="90810" y="19020"/>
                    <a:pt x="90810" y="19020"/>
                  </a:cubicBezTo>
                  <a:cubicBezTo>
                    <a:pt x="90810" y="21440"/>
                    <a:pt x="90810" y="21440"/>
                    <a:pt x="90810" y="21440"/>
                  </a:cubicBezTo>
                  <a:cubicBezTo>
                    <a:pt x="97297" y="21440"/>
                    <a:pt x="97297" y="21440"/>
                    <a:pt x="97297" y="21440"/>
                  </a:cubicBezTo>
                  <a:cubicBezTo>
                    <a:pt x="97297" y="19020"/>
                    <a:pt x="97297" y="19020"/>
                    <a:pt x="97297" y="19020"/>
                  </a:cubicBezTo>
                  <a:cubicBezTo>
                    <a:pt x="97297" y="11757"/>
                    <a:pt x="97297" y="11757"/>
                    <a:pt x="97297" y="11757"/>
                  </a:cubicBezTo>
                  <a:cubicBezTo>
                    <a:pt x="97297" y="10374"/>
                    <a:pt x="100540" y="8991"/>
                    <a:pt x="104864" y="8991"/>
                  </a:cubicBezTo>
                  <a:cubicBezTo>
                    <a:pt x="110270" y="8991"/>
                    <a:pt x="113513" y="10374"/>
                    <a:pt x="113513" y="11757"/>
                  </a:cubicBezTo>
                  <a:cubicBezTo>
                    <a:pt x="113513" y="20403"/>
                    <a:pt x="113513" y="20403"/>
                    <a:pt x="113513" y="20403"/>
                  </a:cubicBezTo>
                  <a:cubicBezTo>
                    <a:pt x="113513" y="26282"/>
                    <a:pt x="113513" y="26282"/>
                    <a:pt x="113513" y="26282"/>
                  </a:cubicBezTo>
                  <a:cubicBezTo>
                    <a:pt x="113513" y="33544"/>
                    <a:pt x="113513" y="33544"/>
                    <a:pt x="113513" y="33544"/>
                  </a:cubicBezTo>
                  <a:cubicBezTo>
                    <a:pt x="113513" y="37348"/>
                    <a:pt x="108108" y="40806"/>
                    <a:pt x="98378" y="42881"/>
                  </a:cubicBezTo>
                  <a:cubicBezTo>
                    <a:pt x="98378" y="43919"/>
                    <a:pt x="98378" y="43919"/>
                    <a:pt x="98378" y="43919"/>
                  </a:cubicBezTo>
                  <a:cubicBezTo>
                    <a:pt x="98378" y="44956"/>
                    <a:pt x="98378" y="44956"/>
                    <a:pt x="98378" y="44956"/>
                  </a:cubicBezTo>
                  <a:cubicBezTo>
                    <a:pt x="98378" y="56714"/>
                    <a:pt x="98378" y="56714"/>
                    <a:pt x="98378" y="56714"/>
                  </a:cubicBezTo>
                  <a:cubicBezTo>
                    <a:pt x="32432" y="56714"/>
                    <a:pt x="32432" y="56714"/>
                    <a:pt x="32432" y="56714"/>
                  </a:cubicBezTo>
                  <a:cubicBezTo>
                    <a:pt x="32432" y="44956"/>
                    <a:pt x="32432" y="44956"/>
                    <a:pt x="32432" y="44956"/>
                  </a:cubicBezTo>
                  <a:cubicBezTo>
                    <a:pt x="32432" y="44265"/>
                    <a:pt x="32432" y="44265"/>
                    <a:pt x="32432" y="44265"/>
                  </a:cubicBezTo>
                  <a:cubicBezTo>
                    <a:pt x="32432" y="42881"/>
                    <a:pt x="32432" y="42881"/>
                    <a:pt x="32432" y="42881"/>
                  </a:cubicBezTo>
                  <a:cubicBezTo>
                    <a:pt x="16216" y="39769"/>
                    <a:pt x="5405" y="34582"/>
                    <a:pt x="5405" y="31123"/>
                  </a:cubicBezTo>
                  <a:cubicBezTo>
                    <a:pt x="5405" y="22478"/>
                    <a:pt x="5405" y="22478"/>
                    <a:pt x="5405" y="22478"/>
                  </a:cubicBezTo>
                  <a:cubicBezTo>
                    <a:pt x="0" y="22478"/>
                    <a:pt x="0" y="22478"/>
                    <a:pt x="0" y="22478"/>
                  </a:cubicBezTo>
                  <a:cubicBezTo>
                    <a:pt x="0" y="31123"/>
                    <a:pt x="0" y="31123"/>
                    <a:pt x="0" y="31123"/>
                  </a:cubicBezTo>
                  <a:cubicBezTo>
                    <a:pt x="0" y="34582"/>
                    <a:pt x="10810" y="40461"/>
                    <a:pt x="25945" y="43919"/>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8"/>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0" y="0"/>
            <a:ext cx="6096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7" name="Google Shape;187;p8"/>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grpSp>
        <p:nvGrpSpPr>
          <p:cNvPr id="188" name="Google Shape;188;p8"/>
          <p:cNvGrpSpPr/>
          <p:nvPr/>
        </p:nvGrpSpPr>
        <p:grpSpPr>
          <a:xfrm>
            <a:off x="6707938" y="2948000"/>
            <a:ext cx="1732075" cy="2195488"/>
            <a:chOff x="6662738" y="3806825"/>
            <a:chExt cx="1732075" cy="2195488"/>
          </a:xfrm>
        </p:grpSpPr>
        <p:sp>
          <p:nvSpPr>
            <p:cNvPr id="189" name="Google Shape;189;p8"/>
            <p:cNvSpPr/>
            <p:nvPr/>
          </p:nvSpPr>
          <p:spPr>
            <a:xfrm>
              <a:off x="7839075" y="4194175"/>
              <a:ext cx="74700" cy="52500"/>
            </a:xfrm>
            <a:custGeom>
              <a:avLst/>
              <a:gdLst/>
              <a:ahLst/>
              <a:cxnLst/>
              <a:rect l="l" t="t" r="r" b="b"/>
              <a:pathLst>
                <a:path w="120000" h="120000" extrusionOk="0">
                  <a:moveTo>
                    <a:pt x="85714" y="0"/>
                  </a:moveTo>
                  <a:cubicBezTo>
                    <a:pt x="17142" y="60000"/>
                    <a:pt x="17142" y="60000"/>
                    <a:pt x="17142" y="60000"/>
                  </a:cubicBezTo>
                  <a:cubicBezTo>
                    <a:pt x="0" y="72000"/>
                    <a:pt x="0" y="84000"/>
                    <a:pt x="8571" y="108000"/>
                  </a:cubicBezTo>
                  <a:cubicBezTo>
                    <a:pt x="8571" y="108000"/>
                    <a:pt x="17142" y="120000"/>
                    <a:pt x="25714" y="120000"/>
                  </a:cubicBezTo>
                  <a:cubicBezTo>
                    <a:pt x="25714" y="120000"/>
                    <a:pt x="34285" y="120000"/>
                    <a:pt x="34285" y="120000"/>
                  </a:cubicBezTo>
                  <a:cubicBezTo>
                    <a:pt x="111428" y="60000"/>
                    <a:pt x="111428" y="60000"/>
                    <a:pt x="111428" y="60000"/>
                  </a:cubicBezTo>
                  <a:cubicBezTo>
                    <a:pt x="119999" y="48000"/>
                    <a:pt x="119999" y="24000"/>
                    <a:pt x="119999" y="12000"/>
                  </a:cubicBezTo>
                  <a:cubicBezTo>
                    <a:pt x="111428" y="0"/>
                    <a:pt x="94285" y="0"/>
                    <a:pt x="85714"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8"/>
            <p:cNvSpPr/>
            <p:nvPr/>
          </p:nvSpPr>
          <p:spPr>
            <a:xfrm>
              <a:off x="7800975" y="4070350"/>
              <a:ext cx="327000" cy="219000"/>
            </a:xfrm>
            <a:custGeom>
              <a:avLst/>
              <a:gdLst/>
              <a:ahLst/>
              <a:cxnLst/>
              <a:rect l="l" t="t" r="r" b="b"/>
              <a:pathLst>
                <a:path w="120000" h="120000" extrusionOk="0">
                  <a:moveTo>
                    <a:pt x="11803" y="120000"/>
                  </a:moveTo>
                  <a:cubicBezTo>
                    <a:pt x="11803" y="120000"/>
                    <a:pt x="11803" y="120000"/>
                    <a:pt x="11803" y="120000"/>
                  </a:cubicBezTo>
                  <a:cubicBezTo>
                    <a:pt x="108196" y="120000"/>
                    <a:pt x="108196" y="120000"/>
                    <a:pt x="108196" y="120000"/>
                  </a:cubicBezTo>
                  <a:cubicBezTo>
                    <a:pt x="114098" y="120000"/>
                    <a:pt x="120000" y="114146"/>
                    <a:pt x="120000" y="102439"/>
                  </a:cubicBezTo>
                  <a:cubicBezTo>
                    <a:pt x="120000" y="17560"/>
                    <a:pt x="120000" y="17560"/>
                    <a:pt x="120000" y="17560"/>
                  </a:cubicBezTo>
                  <a:cubicBezTo>
                    <a:pt x="120000" y="8780"/>
                    <a:pt x="114098" y="0"/>
                    <a:pt x="108196" y="0"/>
                  </a:cubicBezTo>
                  <a:cubicBezTo>
                    <a:pt x="11803" y="0"/>
                    <a:pt x="11803" y="0"/>
                    <a:pt x="11803" y="0"/>
                  </a:cubicBezTo>
                  <a:cubicBezTo>
                    <a:pt x="5901" y="0"/>
                    <a:pt x="0" y="8780"/>
                    <a:pt x="0" y="17560"/>
                  </a:cubicBezTo>
                  <a:cubicBezTo>
                    <a:pt x="0" y="90731"/>
                    <a:pt x="0" y="90731"/>
                    <a:pt x="0" y="90731"/>
                  </a:cubicBezTo>
                  <a:cubicBezTo>
                    <a:pt x="3934" y="93658"/>
                    <a:pt x="3934" y="93658"/>
                    <a:pt x="3934" y="93658"/>
                  </a:cubicBezTo>
                  <a:cubicBezTo>
                    <a:pt x="7868" y="99512"/>
                    <a:pt x="11803" y="111219"/>
                    <a:pt x="11803" y="120000"/>
                  </a:cubicBezTo>
                  <a:close/>
                  <a:moveTo>
                    <a:pt x="9836" y="17560"/>
                  </a:moveTo>
                  <a:cubicBezTo>
                    <a:pt x="9836" y="17560"/>
                    <a:pt x="11803" y="14634"/>
                    <a:pt x="11803" y="14634"/>
                  </a:cubicBezTo>
                  <a:cubicBezTo>
                    <a:pt x="108196" y="14634"/>
                    <a:pt x="108196" y="14634"/>
                    <a:pt x="108196" y="14634"/>
                  </a:cubicBezTo>
                  <a:cubicBezTo>
                    <a:pt x="108196" y="14634"/>
                    <a:pt x="110163" y="17560"/>
                    <a:pt x="110163" y="17560"/>
                  </a:cubicBezTo>
                  <a:cubicBezTo>
                    <a:pt x="110163" y="102439"/>
                    <a:pt x="110163" y="102439"/>
                    <a:pt x="110163" y="102439"/>
                  </a:cubicBezTo>
                  <a:cubicBezTo>
                    <a:pt x="110163" y="105365"/>
                    <a:pt x="108196" y="105365"/>
                    <a:pt x="108196" y="105365"/>
                  </a:cubicBezTo>
                  <a:cubicBezTo>
                    <a:pt x="11803" y="105365"/>
                    <a:pt x="11803" y="105365"/>
                    <a:pt x="11803" y="105365"/>
                  </a:cubicBezTo>
                  <a:cubicBezTo>
                    <a:pt x="11803" y="105365"/>
                    <a:pt x="9836" y="105365"/>
                    <a:pt x="9836" y="102439"/>
                  </a:cubicBezTo>
                  <a:lnTo>
                    <a:pt x="9836" y="175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8"/>
            <p:cNvSpPr/>
            <p:nvPr/>
          </p:nvSpPr>
          <p:spPr>
            <a:xfrm>
              <a:off x="7839075" y="4117975"/>
              <a:ext cx="250800" cy="103200"/>
            </a:xfrm>
            <a:custGeom>
              <a:avLst/>
              <a:gdLst/>
              <a:ahLst/>
              <a:cxnLst/>
              <a:rect l="l" t="t" r="r" b="b"/>
              <a:pathLst>
                <a:path w="120000" h="120000" extrusionOk="0">
                  <a:moveTo>
                    <a:pt x="5106" y="31578"/>
                  </a:moveTo>
                  <a:cubicBezTo>
                    <a:pt x="56170" y="120000"/>
                    <a:pt x="56170" y="120000"/>
                    <a:pt x="56170" y="120000"/>
                  </a:cubicBezTo>
                  <a:cubicBezTo>
                    <a:pt x="56170" y="120000"/>
                    <a:pt x="58723" y="120000"/>
                    <a:pt x="58723" y="120000"/>
                  </a:cubicBezTo>
                  <a:cubicBezTo>
                    <a:pt x="61276" y="120000"/>
                    <a:pt x="61276" y="120000"/>
                    <a:pt x="63829" y="120000"/>
                  </a:cubicBezTo>
                  <a:cubicBezTo>
                    <a:pt x="114893" y="31578"/>
                    <a:pt x="114893" y="31578"/>
                    <a:pt x="114893" y="31578"/>
                  </a:cubicBezTo>
                  <a:cubicBezTo>
                    <a:pt x="117446" y="31578"/>
                    <a:pt x="120000" y="18947"/>
                    <a:pt x="117446" y="12631"/>
                  </a:cubicBezTo>
                  <a:cubicBezTo>
                    <a:pt x="114893" y="6315"/>
                    <a:pt x="112340" y="0"/>
                    <a:pt x="109787" y="6315"/>
                  </a:cubicBezTo>
                  <a:cubicBezTo>
                    <a:pt x="58723" y="88421"/>
                    <a:pt x="58723" y="88421"/>
                    <a:pt x="58723" y="88421"/>
                  </a:cubicBezTo>
                  <a:cubicBezTo>
                    <a:pt x="10212" y="6315"/>
                    <a:pt x="10212" y="6315"/>
                    <a:pt x="10212" y="6315"/>
                  </a:cubicBezTo>
                  <a:cubicBezTo>
                    <a:pt x="7659" y="0"/>
                    <a:pt x="5106" y="6315"/>
                    <a:pt x="2553" y="12631"/>
                  </a:cubicBezTo>
                  <a:cubicBezTo>
                    <a:pt x="0" y="18947"/>
                    <a:pt x="0" y="31578"/>
                    <a:pt x="5106" y="315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8"/>
            <p:cNvSpPr/>
            <p:nvPr/>
          </p:nvSpPr>
          <p:spPr>
            <a:xfrm>
              <a:off x="8015288" y="4194175"/>
              <a:ext cx="74700" cy="52500"/>
            </a:xfrm>
            <a:custGeom>
              <a:avLst/>
              <a:gdLst/>
              <a:ahLst/>
              <a:cxnLst/>
              <a:rect l="l" t="t" r="r" b="b"/>
              <a:pathLst>
                <a:path w="120000" h="120000" extrusionOk="0">
                  <a:moveTo>
                    <a:pt x="102857" y="60000"/>
                  </a:moveTo>
                  <a:cubicBezTo>
                    <a:pt x="34285" y="0"/>
                    <a:pt x="34285" y="0"/>
                    <a:pt x="34285" y="0"/>
                  </a:cubicBezTo>
                  <a:cubicBezTo>
                    <a:pt x="25714" y="0"/>
                    <a:pt x="8571" y="0"/>
                    <a:pt x="0" y="12000"/>
                  </a:cubicBezTo>
                  <a:cubicBezTo>
                    <a:pt x="0" y="24000"/>
                    <a:pt x="0" y="48000"/>
                    <a:pt x="8571" y="60000"/>
                  </a:cubicBezTo>
                  <a:cubicBezTo>
                    <a:pt x="85714" y="120000"/>
                    <a:pt x="85714" y="120000"/>
                    <a:pt x="85714" y="120000"/>
                  </a:cubicBezTo>
                  <a:cubicBezTo>
                    <a:pt x="85714" y="120000"/>
                    <a:pt x="94285" y="120000"/>
                    <a:pt x="94285" y="120000"/>
                  </a:cubicBezTo>
                  <a:cubicBezTo>
                    <a:pt x="102857" y="120000"/>
                    <a:pt x="111428" y="108000"/>
                    <a:pt x="111428" y="108000"/>
                  </a:cubicBezTo>
                  <a:cubicBezTo>
                    <a:pt x="119999" y="84000"/>
                    <a:pt x="111428" y="72000"/>
                    <a:pt x="102857" y="6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8"/>
            <p:cNvSpPr/>
            <p:nvPr/>
          </p:nvSpPr>
          <p:spPr>
            <a:xfrm>
              <a:off x="7699375" y="4440238"/>
              <a:ext cx="525600" cy="273000"/>
            </a:xfrm>
            <a:custGeom>
              <a:avLst/>
              <a:gdLst/>
              <a:ahLst/>
              <a:cxnLst/>
              <a:rect l="l" t="t" r="r" b="b"/>
              <a:pathLst>
                <a:path w="120000" h="120000" extrusionOk="0">
                  <a:moveTo>
                    <a:pt x="119999" y="0"/>
                  </a:moveTo>
                  <a:cubicBezTo>
                    <a:pt x="119999" y="4705"/>
                    <a:pt x="119999" y="7058"/>
                    <a:pt x="117551" y="7058"/>
                  </a:cubicBezTo>
                  <a:cubicBezTo>
                    <a:pt x="116326" y="9411"/>
                    <a:pt x="115102" y="7058"/>
                    <a:pt x="113877" y="4705"/>
                  </a:cubicBezTo>
                  <a:cubicBezTo>
                    <a:pt x="113877" y="4705"/>
                    <a:pt x="113877" y="2352"/>
                    <a:pt x="113877" y="2352"/>
                  </a:cubicBezTo>
                  <a:cubicBezTo>
                    <a:pt x="113877" y="42352"/>
                    <a:pt x="113877" y="42352"/>
                    <a:pt x="113877" y="42352"/>
                  </a:cubicBezTo>
                  <a:cubicBezTo>
                    <a:pt x="23265" y="42352"/>
                    <a:pt x="23265" y="42352"/>
                    <a:pt x="23265" y="42352"/>
                  </a:cubicBezTo>
                  <a:cubicBezTo>
                    <a:pt x="24489" y="44705"/>
                    <a:pt x="24489" y="49411"/>
                    <a:pt x="24489" y="54117"/>
                  </a:cubicBezTo>
                  <a:cubicBezTo>
                    <a:pt x="113877" y="54117"/>
                    <a:pt x="113877" y="54117"/>
                    <a:pt x="113877" y="54117"/>
                  </a:cubicBezTo>
                  <a:cubicBezTo>
                    <a:pt x="113877" y="82352"/>
                    <a:pt x="113877" y="82352"/>
                    <a:pt x="113877" y="82352"/>
                  </a:cubicBezTo>
                  <a:cubicBezTo>
                    <a:pt x="113877" y="96470"/>
                    <a:pt x="107755" y="108235"/>
                    <a:pt x="99183" y="108235"/>
                  </a:cubicBezTo>
                  <a:cubicBezTo>
                    <a:pt x="20816" y="108235"/>
                    <a:pt x="20816" y="108235"/>
                    <a:pt x="20816" y="108235"/>
                  </a:cubicBezTo>
                  <a:cubicBezTo>
                    <a:pt x="12244" y="108235"/>
                    <a:pt x="6122" y="96470"/>
                    <a:pt x="6122" y="82352"/>
                  </a:cubicBezTo>
                  <a:cubicBezTo>
                    <a:pt x="6122" y="77647"/>
                    <a:pt x="6122" y="77647"/>
                    <a:pt x="6122" y="77647"/>
                  </a:cubicBezTo>
                  <a:cubicBezTo>
                    <a:pt x="3673" y="77647"/>
                    <a:pt x="2448" y="75294"/>
                    <a:pt x="0" y="72941"/>
                  </a:cubicBezTo>
                  <a:cubicBezTo>
                    <a:pt x="0" y="72941"/>
                    <a:pt x="0" y="72941"/>
                    <a:pt x="0" y="72941"/>
                  </a:cubicBezTo>
                  <a:cubicBezTo>
                    <a:pt x="0" y="82352"/>
                    <a:pt x="0" y="82352"/>
                    <a:pt x="0" y="82352"/>
                  </a:cubicBezTo>
                  <a:cubicBezTo>
                    <a:pt x="0" y="103529"/>
                    <a:pt x="9795" y="120000"/>
                    <a:pt x="20816" y="120000"/>
                  </a:cubicBezTo>
                  <a:cubicBezTo>
                    <a:pt x="99183" y="120000"/>
                    <a:pt x="99183" y="120000"/>
                    <a:pt x="99183" y="120000"/>
                  </a:cubicBezTo>
                  <a:cubicBezTo>
                    <a:pt x="111428" y="120000"/>
                    <a:pt x="119999" y="103529"/>
                    <a:pt x="119999" y="82352"/>
                  </a:cubicBezTo>
                  <a:cubicBezTo>
                    <a:pt x="119999" y="0"/>
                    <a:pt x="119999" y="0"/>
                    <a:pt x="119999" y="0"/>
                  </a:cubicBezTo>
                  <a:cubicBezTo>
                    <a:pt x="119999" y="0"/>
                    <a:pt x="119999" y="0"/>
                    <a:pt x="119999" y="0"/>
                  </a:cubicBezTo>
                  <a:cubicBezTo>
                    <a:pt x="119999" y="0"/>
                    <a:pt x="119999" y="0"/>
                    <a:pt x="119999"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8"/>
            <p:cNvSpPr/>
            <p:nvPr/>
          </p:nvSpPr>
          <p:spPr>
            <a:xfrm>
              <a:off x="7699375" y="3806825"/>
              <a:ext cx="525600" cy="365100"/>
            </a:xfrm>
            <a:custGeom>
              <a:avLst/>
              <a:gdLst/>
              <a:ahLst/>
              <a:cxnLst/>
              <a:rect l="l" t="t" r="r" b="b"/>
              <a:pathLst>
                <a:path w="120000" h="120000" extrusionOk="0">
                  <a:moveTo>
                    <a:pt x="99183" y="0"/>
                  </a:moveTo>
                  <a:cubicBezTo>
                    <a:pt x="20816" y="0"/>
                    <a:pt x="20816" y="0"/>
                    <a:pt x="20816" y="0"/>
                  </a:cubicBezTo>
                  <a:cubicBezTo>
                    <a:pt x="9795" y="0"/>
                    <a:pt x="0" y="12352"/>
                    <a:pt x="0" y="30000"/>
                  </a:cubicBezTo>
                  <a:cubicBezTo>
                    <a:pt x="0" y="118235"/>
                    <a:pt x="0" y="118235"/>
                    <a:pt x="0" y="118235"/>
                  </a:cubicBezTo>
                  <a:cubicBezTo>
                    <a:pt x="2448" y="118235"/>
                    <a:pt x="4897" y="118235"/>
                    <a:pt x="6122" y="120000"/>
                  </a:cubicBezTo>
                  <a:cubicBezTo>
                    <a:pt x="6122" y="58235"/>
                    <a:pt x="6122" y="58235"/>
                    <a:pt x="6122" y="58235"/>
                  </a:cubicBezTo>
                  <a:cubicBezTo>
                    <a:pt x="113877" y="58235"/>
                    <a:pt x="113877" y="58235"/>
                    <a:pt x="113877" y="58235"/>
                  </a:cubicBezTo>
                  <a:cubicBezTo>
                    <a:pt x="113877" y="93529"/>
                    <a:pt x="113877" y="93529"/>
                    <a:pt x="113877" y="93529"/>
                  </a:cubicBezTo>
                  <a:cubicBezTo>
                    <a:pt x="116326" y="91764"/>
                    <a:pt x="118775" y="90000"/>
                    <a:pt x="119999" y="90000"/>
                  </a:cubicBezTo>
                  <a:cubicBezTo>
                    <a:pt x="119999" y="30000"/>
                    <a:pt x="119999" y="30000"/>
                    <a:pt x="119999" y="30000"/>
                  </a:cubicBezTo>
                  <a:cubicBezTo>
                    <a:pt x="119999" y="12352"/>
                    <a:pt x="111428" y="0"/>
                    <a:pt x="99183" y="0"/>
                  </a:cubicBezTo>
                  <a:close/>
                  <a:moveTo>
                    <a:pt x="113877" y="49411"/>
                  </a:moveTo>
                  <a:cubicBezTo>
                    <a:pt x="6122" y="49411"/>
                    <a:pt x="6122" y="49411"/>
                    <a:pt x="6122" y="49411"/>
                  </a:cubicBezTo>
                  <a:cubicBezTo>
                    <a:pt x="6122" y="30000"/>
                    <a:pt x="6122" y="30000"/>
                    <a:pt x="6122" y="30000"/>
                  </a:cubicBezTo>
                  <a:cubicBezTo>
                    <a:pt x="6122" y="17647"/>
                    <a:pt x="12244" y="8823"/>
                    <a:pt x="20816" y="8823"/>
                  </a:cubicBezTo>
                  <a:cubicBezTo>
                    <a:pt x="99183" y="8823"/>
                    <a:pt x="99183" y="8823"/>
                    <a:pt x="99183" y="8823"/>
                  </a:cubicBezTo>
                  <a:cubicBezTo>
                    <a:pt x="107755" y="8823"/>
                    <a:pt x="113877" y="17647"/>
                    <a:pt x="113877" y="30000"/>
                  </a:cubicBezTo>
                  <a:lnTo>
                    <a:pt x="113877" y="494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8"/>
            <p:cNvSpPr/>
            <p:nvPr/>
          </p:nvSpPr>
          <p:spPr>
            <a:xfrm>
              <a:off x="7854950" y="4611688"/>
              <a:ext cx="219000" cy="27000"/>
            </a:xfrm>
            <a:custGeom>
              <a:avLst/>
              <a:gdLst/>
              <a:ahLst/>
              <a:cxnLst/>
              <a:rect l="l" t="t" r="r" b="b"/>
              <a:pathLst>
                <a:path w="120000" h="120000" extrusionOk="0">
                  <a:moveTo>
                    <a:pt x="111219" y="120000"/>
                  </a:moveTo>
                  <a:cubicBezTo>
                    <a:pt x="114146" y="120000"/>
                    <a:pt x="120000" y="96000"/>
                    <a:pt x="120000" y="72000"/>
                  </a:cubicBezTo>
                  <a:cubicBezTo>
                    <a:pt x="120000" y="24000"/>
                    <a:pt x="114146" y="0"/>
                    <a:pt x="111219" y="0"/>
                  </a:cubicBezTo>
                  <a:cubicBezTo>
                    <a:pt x="5853" y="0"/>
                    <a:pt x="5853" y="0"/>
                    <a:pt x="5853" y="0"/>
                  </a:cubicBezTo>
                  <a:cubicBezTo>
                    <a:pt x="2926" y="0"/>
                    <a:pt x="0" y="24000"/>
                    <a:pt x="0" y="72000"/>
                  </a:cubicBezTo>
                  <a:cubicBezTo>
                    <a:pt x="0" y="96000"/>
                    <a:pt x="2926" y="120000"/>
                    <a:pt x="5853" y="120000"/>
                  </a:cubicBezTo>
                  <a:lnTo>
                    <a:pt x="111219" y="12000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8"/>
            <p:cNvSpPr/>
            <p:nvPr/>
          </p:nvSpPr>
          <p:spPr>
            <a:xfrm>
              <a:off x="7929563" y="3865563"/>
              <a:ext cx="65100" cy="65100"/>
            </a:xfrm>
            <a:custGeom>
              <a:avLst/>
              <a:gdLst/>
              <a:ahLst/>
              <a:cxnLst/>
              <a:rect l="l" t="t" r="r" b="b"/>
              <a:pathLst>
                <a:path w="120000" h="120000" extrusionOk="0">
                  <a:moveTo>
                    <a:pt x="60000" y="0"/>
                  </a:moveTo>
                  <a:cubicBezTo>
                    <a:pt x="30000" y="0"/>
                    <a:pt x="0" y="20000"/>
                    <a:pt x="0" y="60000"/>
                  </a:cubicBezTo>
                  <a:cubicBezTo>
                    <a:pt x="0" y="90000"/>
                    <a:pt x="30000" y="120000"/>
                    <a:pt x="60000" y="120000"/>
                  </a:cubicBezTo>
                  <a:cubicBezTo>
                    <a:pt x="100000" y="120000"/>
                    <a:pt x="120000" y="90000"/>
                    <a:pt x="120000" y="60000"/>
                  </a:cubicBezTo>
                  <a:cubicBezTo>
                    <a:pt x="120000" y="20000"/>
                    <a:pt x="100000" y="0"/>
                    <a:pt x="60000" y="0"/>
                  </a:cubicBezTo>
                  <a:close/>
                  <a:moveTo>
                    <a:pt x="60000" y="70000"/>
                  </a:moveTo>
                  <a:cubicBezTo>
                    <a:pt x="60000" y="70000"/>
                    <a:pt x="50000" y="60000"/>
                    <a:pt x="50000" y="60000"/>
                  </a:cubicBezTo>
                  <a:cubicBezTo>
                    <a:pt x="50000" y="50000"/>
                    <a:pt x="60000" y="50000"/>
                    <a:pt x="60000" y="50000"/>
                  </a:cubicBezTo>
                  <a:cubicBezTo>
                    <a:pt x="70000" y="50000"/>
                    <a:pt x="70000" y="50000"/>
                    <a:pt x="70000" y="60000"/>
                  </a:cubicBezTo>
                  <a:cubicBezTo>
                    <a:pt x="70000" y="60000"/>
                    <a:pt x="70000" y="70000"/>
                    <a:pt x="60000" y="7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8"/>
            <p:cNvSpPr/>
            <p:nvPr/>
          </p:nvSpPr>
          <p:spPr>
            <a:xfrm>
              <a:off x="6662738" y="4949825"/>
              <a:ext cx="566700" cy="681000"/>
            </a:xfrm>
            <a:custGeom>
              <a:avLst/>
              <a:gdLst/>
              <a:ahLst/>
              <a:cxnLst/>
              <a:rect l="l" t="t" r="r" b="b"/>
              <a:pathLst>
                <a:path w="120000" h="120000" extrusionOk="0">
                  <a:moveTo>
                    <a:pt x="116603" y="0"/>
                  </a:moveTo>
                  <a:cubicBezTo>
                    <a:pt x="2264" y="0"/>
                    <a:pt x="2264" y="0"/>
                    <a:pt x="2264" y="0"/>
                  </a:cubicBezTo>
                  <a:cubicBezTo>
                    <a:pt x="1132" y="0"/>
                    <a:pt x="0" y="944"/>
                    <a:pt x="0" y="1889"/>
                  </a:cubicBezTo>
                  <a:cubicBezTo>
                    <a:pt x="0" y="117165"/>
                    <a:pt x="0" y="117165"/>
                    <a:pt x="0" y="117165"/>
                  </a:cubicBezTo>
                  <a:cubicBezTo>
                    <a:pt x="0" y="119055"/>
                    <a:pt x="1132" y="120000"/>
                    <a:pt x="2264" y="120000"/>
                  </a:cubicBezTo>
                  <a:cubicBezTo>
                    <a:pt x="116603" y="120000"/>
                    <a:pt x="116603" y="120000"/>
                    <a:pt x="116603" y="120000"/>
                  </a:cubicBezTo>
                  <a:cubicBezTo>
                    <a:pt x="118867" y="120000"/>
                    <a:pt x="120000" y="119055"/>
                    <a:pt x="120000" y="117165"/>
                  </a:cubicBezTo>
                  <a:cubicBezTo>
                    <a:pt x="120000" y="1889"/>
                    <a:pt x="120000" y="1889"/>
                    <a:pt x="120000" y="1889"/>
                  </a:cubicBezTo>
                  <a:cubicBezTo>
                    <a:pt x="120000" y="944"/>
                    <a:pt x="118867" y="0"/>
                    <a:pt x="116603" y="0"/>
                  </a:cubicBezTo>
                  <a:close/>
                  <a:moveTo>
                    <a:pt x="96226" y="11338"/>
                  </a:moveTo>
                  <a:cubicBezTo>
                    <a:pt x="97358" y="11338"/>
                    <a:pt x="99622" y="13228"/>
                    <a:pt x="99622" y="14173"/>
                  </a:cubicBezTo>
                  <a:cubicBezTo>
                    <a:pt x="99622" y="16062"/>
                    <a:pt x="97358" y="17007"/>
                    <a:pt x="96226" y="17007"/>
                  </a:cubicBezTo>
                  <a:cubicBezTo>
                    <a:pt x="93962" y="17007"/>
                    <a:pt x="92830" y="16062"/>
                    <a:pt x="92830" y="14173"/>
                  </a:cubicBezTo>
                  <a:cubicBezTo>
                    <a:pt x="92830" y="13228"/>
                    <a:pt x="93962" y="11338"/>
                    <a:pt x="96226" y="11338"/>
                  </a:cubicBezTo>
                  <a:close/>
                  <a:moveTo>
                    <a:pt x="72452" y="11338"/>
                  </a:moveTo>
                  <a:cubicBezTo>
                    <a:pt x="73584" y="11338"/>
                    <a:pt x="74716" y="13228"/>
                    <a:pt x="74716" y="14173"/>
                  </a:cubicBezTo>
                  <a:cubicBezTo>
                    <a:pt x="74716" y="16062"/>
                    <a:pt x="73584" y="17007"/>
                    <a:pt x="72452" y="17007"/>
                  </a:cubicBezTo>
                  <a:cubicBezTo>
                    <a:pt x="70188" y="17007"/>
                    <a:pt x="69056" y="16062"/>
                    <a:pt x="69056" y="14173"/>
                  </a:cubicBezTo>
                  <a:cubicBezTo>
                    <a:pt x="69056" y="13228"/>
                    <a:pt x="70188" y="11338"/>
                    <a:pt x="72452" y="11338"/>
                  </a:cubicBezTo>
                  <a:close/>
                  <a:moveTo>
                    <a:pt x="47547" y="11338"/>
                  </a:moveTo>
                  <a:cubicBezTo>
                    <a:pt x="49811" y="11338"/>
                    <a:pt x="50943" y="13228"/>
                    <a:pt x="50943" y="14173"/>
                  </a:cubicBezTo>
                  <a:cubicBezTo>
                    <a:pt x="50943" y="16062"/>
                    <a:pt x="49811" y="17007"/>
                    <a:pt x="47547" y="17007"/>
                  </a:cubicBezTo>
                  <a:cubicBezTo>
                    <a:pt x="46415" y="17007"/>
                    <a:pt x="44150" y="16062"/>
                    <a:pt x="44150" y="14173"/>
                  </a:cubicBezTo>
                  <a:cubicBezTo>
                    <a:pt x="44150" y="13228"/>
                    <a:pt x="46415" y="11338"/>
                    <a:pt x="47547" y="11338"/>
                  </a:cubicBezTo>
                  <a:close/>
                  <a:moveTo>
                    <a:pt x="23773" y="11338"/>
                  </a:moveTo>
                  <a:cubicBezTo>
                    <a:pt x="26037" y="11338"/>
                    <a:pt x="27169" y="13228"/>
                    <a:pt x="27169" y="14173"/>
                  </a:cubicBezTo>
                  <a:cubicBezTo>
                    <a:pt x="27169" y="16062"/>
                    <a:pt x="26037" y="17007"/>
                    <a:pt x="23773" y="17007"/>
                  </a:cubicBezTo>
                  <a:cubicBezTo>
                    <a:pt x="21509" y="17007"/>
                    <a:pt x="20377" y="16062"/>
                    <a:pt x="20377" y="14173"/>
                  </a:cubicBezTo>
                  <a:cubicBezTo>
                    <a:pt x="20377" y="13228"/>
                    <a:pt x="21509" y="11338"/>
                    <a:pt x="23773" y="11338"/>
                  </a:cubicBezTo>
                  <a:close/>
                  <a:moveTo>
                    <a:pt x="114339" y="115275"/>
                  </a:moveTo>
                  <a:cubicBezTo>
                    <a:pt x="5660" y="115275"/>
                    <a:pt x="5660" y="115275"/>
                    <a:pt x="5660" y="115275"/>
                  </a:cubicBezTo>
                  <a:cubicBezTo>
                    <a:pt x="5660" y="4724"/>
                    <a:pt x="5660" y="4724"/>
                    <a:pt x="5660" y="4724"/>
                  </a:cubicBezTo>
                  <a:cubicBezTo>
                    <a:pt x="21509" y="4724"/>
                    <a:pt x="21509" y="4724"/>
                    <a:pt x="21509" y="4724"/>
                  </a:cubicBezTo>
                  <a:cubicBezTo>
                    <a:pt x="21509" y="7559"/>
                    <a:pt x="21509" y="7559"/>
                    <a:pt x="21509" y="7559"/>
                  </a:cubicBezTo>
                  <a:cubicBezTo>
                    <a:pt x="16981" y="8503"/>
                    <a:pt x="14716" y="11338"/>
                    <a:pt x="14716" y="14173"/>
                  </a:cubicBezTo>
                  <a:cubicBezTo>
                    <a:pt x="14716" y="18897"/>
                    <a:pt x="19245" y="21732"/>
                    <a:pt x="23773" y="21732"/>
                  </a:cubicBezTo>
                  <a:cubicBezTo>
                    <a:pt x="28301" y="21732"/>
                    <a:pt x="32830" y="18897"/>
                    <a:pt x="32830" y="14173"/>
                  </a:cubicBezTo>
                  <a:cubicBezTo>
                    <a:pt x="32830" y="11338"/>
                    <a:pt x="30566" y="8503"/>
                    <a:pt x="27169" y="7559"/>
                  </a:cubicBezTo>
                  <a:cubicBezTo>
                    <a:pt x="27169" y="4724"/>
                    <a:pt x="27169" y="4724"/>
                    <a:pt x="27169" y="4724"/>
                  </a:cubicBezTo>
                  <a:cubicBezTo>
                    <a:pt x="45283" y="4724"/>
                    <a:pt x="45283" y="4724"/>
                    <a:pt x="45283" y="4724"/>
                  </a:cubicBezTo>
                  <a:cubicBezTo>
                    <a:pt x="45283" y="7559"/>
                    <a:pt x="45283" y="7559"/>
                    <a:pt x="45283" y="7559"/>
                  </a:cubicBezTo>
                  <a:cubicBezTo>
                    <a:pt x="41886" y="8503"/>
                    <a:pt x="38490" y="11338"/>
                    <a:pt x="38490" y="14173"/>
                  </a:cubicBezTo>
                  <a:cubicBezTo>
                    <a:pt x="38490" y="18897"/>
                    <a:pt x="43018" y="21732"/>
                    <a:pt x="47547" y="21732"/>
                  </a:cubicBezTo>
                  <a:cubicBezTo>
                    <a:pt x="53207" y="21732"/>
                    <a:pt x="56603" y="18897"/>
                    <a:pt x="56603" y="14173"/>
                  </a:cubicBezTo>
                  <a:cubicBezTo>
                    <a:pt x="56603" y="11338"/>
                    <a:pt x="54339" y="8503"/>
                    <a:pt x="50943" y="7559"/>
                  </a:cubicBezTo>
                  <a:cubicBezTo>
                    <a:pt x="50943" y="4724"/>
                    <a:pt x="50943" y="4724"/>
                    <a:pt x="50943" y="4724"/>
                  </a:cubicBezTo>
                  <a:cubicBezTo>
                    <a:pt x="69056" y="4724"/>
                    <a:pt x="69056" y="4724"/>
                    <a:pt x="69056" y="4724"/>
                  </a:cubicBezTo>
                  <a:cubicBezTo>
                    <a:pt x="69056" y="7559"/>
                    <a:pt x="69056" y="7559"/>
                    <a:pt x="69056" y="7559"/>
                  </a:cubicBezTo>
                  <a:cubicBezTo>
                    <a:pt x="65660" y="8503"/>
                    <a:pt x="63396" y="11338"/>
                    <a:pt x="63396" y="14173"/>
                  </a:cubicBezTo>
                  <a:cubicBezTo>
                    <a:pt x="63396" y="18897"/>
                    <a:pt x="66792" y="21732"/>
                    <a:pt x="72452" y="21732"/>
                  </a:cubicBezTo>
                  <a:cubicBezTo>
                    <a:pt x="76981" y="21732"/>
                    <a:pt x="80377" y="18897"/>
                    <a:pt x="80377" y="14173"/>
                  </a:cubicBezTo>
                  <a:cubicBezTo>
                    <a:pt x="80377" y="11338"/>
                    <a:pt x="78113" y="8503"/>
                    <a:pt x="74716" y="7559"/>
                  </a:cubicBezTo>
                  <a:cubicBezTo>
                    <a:pt x="74716" y="4724"/>
                    <a:pt x="74716" y="4724"/>
                    <a:pt x="74716" y="4724"/>
                  </a:cubicBezTo>
                  <a:cubicBezTo>
                    <a:pt x="92830" y="4724"/>
                    <a:pt x="92830" y="4724"/>
                    <a:pt x="92830" y="4724"/>
                  </a:cubicBezTo>
                  <a:cubicBezTo>
                    <a:pt x="92830" y="7559"/>
                    <a:pt x="92830" y="7559"/>
                    <a:pt x="92830" y="7559"/>
                  </a:cubicBezTo>
                  <a:cubicBezTo>
                    <a:pt x="89433" y="8503"/>
                    <a:pt x="87169" y="11338"/>
                    <a:pt x="87169" y="14173"/>
                  </a:cubicBezTo>
                  <a:cubicBezTo>
                    <a:pt x="87169" y="18897"/>
                    <a:pt x="90566" y="21732"/>
                    <a:pt x="96226" y="21732"/>
                  </a:cubicBezTo>
                  <a:cubicBezTo>
                    <a:pt x="100754" y="21732"/>
                    <a:pt x="105283" y="18897"/>
                    <a:pt x="105283" y="14173"/>
                  </a:cubicBezTo>
                  <a:cubicBezTo>
                    <a:pt x="105283" y="11338"/>
                    <a:pt x="101886" y="8503"/>
                    <a:pt x="98490" y="7559"/>
                  </a:cubicBezTo>
                  <a:cubicBezTo>
                    <a:pt x="98490" y="4724"/>
                    <a:pt x="98490" y="4724"/>
                    <a:pt x="98490" y="4724"/>
                  </a:cubicBezTo>
                  <a:cubicBezTo>
                    <a:pt x="114339" y="4724"/>
                    <a:pt x="114339" y="4724"/>
                    <a:pt x="114339" y="4724"/>
                  </a:cubicBezTo>
                  <a:lnTo>
                    <a:pt x="114339" y="1152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8"/>
            <p:cNvSpPr/>
            <p:nvPr/>
          </p:nvSpPr>
          <p:spPr>
            <a:xfrm>
              <a:off x="6764338" y="5132388"/>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00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8"/>
            <p:cNvSpPr/>
            <p:nvPr/>
          </p:nvSpPr>
          <p:spPr>
            <a:xfrm>
              <a:off x="6764338" y="5245100"/>
              <a:ext cx="101700" cy="85800"/>
            </a:xfrm>
            <a:custGeom>
              <a:avLst/>
              <a:gdLst/>
              <a:ahLst/>
              <a:cxnLst/>
              <a:rect l="l" t="t" r="r" b="b"/>
              <a:pathLst>
                <a:path w="120000" h="120000" extrusionOk="0">
                  <a:moveTo>
                    <a:pt x="25263" y="112500"/>
                  </a:moveTo>
                  <a:cubicBezTo>
                    <a:pt x="25263" y="120000"/>
                    <a:pt x="31578" y="120000"/>
                    <a:pt x="37894" y="120000"/>
                  </a:cubicBezTo>
                  <a:cubicBezTo>
                    <a:pt x="37894" y="120000"/>
                    <a:pt x="44210" y="120000"/>
                    <a:pt x="50526" y="112500"/>
                  </a:cubicBezTo>
                  <a:cubicBezTo>
                    <a:pt x="113684" y="37500"/>
                    <a:pt x="113684" y="37500"/>
                    <a:pt x="113684" y="37500"/>
                  </a:cubicBezTo>
                  <a:cubicBezTo>
                    <a:pt x="120000" y="30000"/>
                    <a:pt x="120000" y="15000"/>
                    <a:pt x="113684" y="7500"/>
                  </a:cubicBezTo>
                  <a:cubicBezTo>
                    <a:pt x="107368" y="0"/>
                    <a:pt x="101052" y="0"/>
                    <a:pt x="94736" y="7500"/>
                  </a:cubicBezTo>
                  <a:cubicBezTo>
                    <a:pt x="37894" y="75000"/>
                    <a:pt x="37894" y="75000"/>
                    <a:pt x="37894" y="75000"/>
                  </a:cubicBezTo>
                  <a:cubicBezTo>
                    <a:pt x="31578" y="67500"/>
                    <a:pt x="31578" y="67500"/>
                    <a:pt x="31578" y="67500"/>
                  </a:cubicBezTo>
                  <a:cubicBezTo>
                    <a:pt x="25263" y="60000"/>
                    <a:pt x="12631" y="60000"/>
                    <a:pt x="6315" y="67500"/>
                  </a:cubicBezTo>
                  <a:cubicBezTo>
                    <a:pt x="0" y="75000"/>
                    <a:pt x="0" y="90000"/>
                    <a:pt x="6315" y="97500"/>
                  </a:cubicBezTo>
                  <a:lnTo>
                    <a:pt x="25263" y="11250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8"/>
            <p:cNvSpPr/>
            <p:nvPr/>
          </p:nvSpPr>
          <p:spPr>
            <a:xfrm>
              <a:off x="6892925" y="5154613"/>
              <a:ext cx="246000" cy="52500"/>
            </a:xfrm>
            <a:custGeom>
              <a:avLst/>
              <a:gdLst/>
              <a:ahLst/>
              <a:cxnLst/>
              <a:rect l="l" t="t" r="r" b="b"/>
              <a:pathLst>
                <a:path w="120000" h="120000" extrusionOk="0">
                  <a:moveTo>
                    <a:pt x="10434" y="84000"/>
                  </a:moveTo>
                  <a:cubicBezTo>
                    <a:pt x="15652" y="72000"/>
                    <a:pt x="20869" y="60000"/>
                    <a:pt x="28695" y="60000"/>
                  </a:cubicBezTo>
                  <a:cubicBezTo>
                    <a:pt x="28695" y="60000"/>
                    <a:pt x="28695" y="60000"/>
                    <a:pt x="28695" y="60000"/>
                  </a:cubicBezTo>
                  <a:cubicBezTo>
                    <a:pt x="28695" y="60000"/>
                    <a:pt x="28695" y="72000"/>
                    <a:pt x="28695" y="72000"/>
                  </a:cubicBezTo>
                  <a:cubicBezTo>
                    <a:pt x="31304" y="96000"/>
                    <a:pt x="39130" y="120000"/>
                    <a:pt x="46956" y="120000"/>
                  </a:cubicBezTo>
                  <a:cubicBezTo>
                    <a:pt x="49565" y="120000"/>
                    <a:pt x="49565" y="108000"/>
                    <a:pt x="52173" y="108000"/>
                  </a:cubicBezTo>
                  <a:cubicBezTo>
                    <a:pt x="57391" y="108000"/>
                    <a:pt x="62608" y="96000"/>
                    <a:pt x="65217" y="84000"/>
                  </a:cubicBezTo>
                  <a:cubicBezTo>
                    <a:pt x="67826" y="84000"/>
                    <a:pt x="67826" y="72000"/>
                    <a:pt x="70434" y="72000"/>
                  </a:cubicBezTo>
                  <a:cubicBezTo>
                    <a:pt x="73043" y="60000"/>
                    <a:pt x="78260" y="60000"/>
                    <a:pt x="80869" y="60000"/>
                  </a:cubicBezTo>
                  <a:cubicBezTo>
                    <a:pt x="83478" y="60000"/>
                    <a:pt x="83478" y="72000"/>
                    <a:pt x="86086" y="72000"/>
                  </a:cubicBezTo>
                  <a:cubicBezTo>
                    <a:pt x="88695" y="84000"/>
                    <a:pt x="88695" y="96000"/>
                    <a:pt x="91304" y="96000"/>
                  </a:cubicBezTo>
                  <a:cubicBezTo>
                    <a:pt x="99130" y="120000"/>
                    <a:pt x="109565" y="108000"/>
                    <a:pt x="117391" y="84000"/>
                  </a:cubicBezTo>
                  <a:cubicBezTo>
                    <a:pt x="120000" y="72000"/>
                    <a:pt x="120000" y="48000"/>
                    <a:pt x="117391" y="36000"/>
                  </a:cubicBezTo>
                  <a:cubicBezTo>
                    <a:pt x="114782" y="24000"/>
                    <a:pt x="109565" y="24000"/>
                    <a:pt x="106956" y="36000"/>
                  </a:cubicBezTo>
                  <a:cubicBezTo>
                    <a:pt x="104347" y="48000"/>
                    <a:pt x="101739" y="48000"/>
                    <a:pt x="99130" y="48000"/>
                  </a:cubicBezTo>
                  <a:cubicBezTo>
                    <a:pt x="96521" y="48000"/>
                    <a:pt x="96521" y="36000"/>
                    <a:pt x="93913" y="36000"/>
                  </a:cubicBezTo>
                  <a:cubicBezTo>
                    <a:pt x="91304" y="24000"/>
                    <a:pt x="91304" y="12000"/>
                    <a:pt x="86086" y="12000"/>
                  </a:cubicBezTo>
                  <a:cubicBezTo>
                    <a:pt x="80869" y="0"/>
                    <a:pt x="73043" y="0"/>
                    <a:pt x="65217" y="24000"/>
                  </a:cubicBezTo>
                  <a:cubicBezTo>
                    <a:pt x="62608" y="24000"/>
                    <a:pt x="60000" y="24000"/>
                    <a:pt x="60000" y="36000"/>
                  </a:cubicBezTo>
                  <a:cubicBezTo>
                    <a:pt x="54782" y="36000"/>
                    <a:pt x="52173" y="48000"/>
                    <a:pt x="49565" y="48000"/>
                  </a:cubicBezTo>
                  <a:cubicBezTo>
                    <a:pt x="44347" y="60000"/>
                    <a:pt x="41739" y="48000"/>
                    <a:pt x="41739" y="48000"/>
                  </a:cubicBezTo>
                  <a:cubicBezTo>
                    <a:pt x="39130" y="48000"/>
                    <a:pt x="39130" y="36000"/>
                    <a:pt x="39130" y="36000"/>
                  </a:cubicBezTo>
                  <a:cubicBezTo>
                    <a:pt x="39130" y="24000"/>
                    <a:pt x="36521" y="12000"/>
                    <a:pt x="33913" y="0"/>
                  </a:cubicBezTo>
                  <a:cubicBezTo>
                    <a:pt x="31304" y="0"/>
                    <a:pt x="28695" y="0"/>
                    <a:pt x="26086" y="0"/>
                  </a:cubicBezTo>
                  <a:cubicBezTo>
                    <a:pt x="18260" y="0"/>
                    <a:pt x="10434" y="12000"/>
                    <a:pt x="5217" y="36000"/>
                  </a:cubicBezTo>
                  <a:cubicBezTo>
                    <a:pt x="2608" y="48000"/>
                    <a:pt x="0" y="60000"/>
                    <a:pt x="2608" y="84000"/>
                  </a:cubicBezTo>
                  <a:cubicBezTo>
                    <a:pt x="5217" y="96000"/>
                    <a:pt x="7826" y="96000"/>
                    <a:pt x="10434" y="84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8"/>
            <p:cNvSpPr/>
            <p:nvPr/>
          </p:nvSpPr>
          <p:spPr>
            <a:xfrm>
              <a:off x="6881813" y="5256213"/>
              <a:ext cx="273000" cy="63600"/>
            </a:xfrm>
            <a:custGeom>
              <a:avLst/>
              <a:gdLst/>
              <a:ahLst/>
              <a:cxnLst/>
              <a:rect l="l" t="t" r="r" b="b"/>
              <a:pathLst>
                <a:path w="120000" h="120000" extrusionOk="0">
                  <a:moveTo>
                    <a:pt x="2352" y="110000"/>
                  </a:moveTo>
                  <a:cubicBezTo>
                    <a:pt x="4705" y="120000"/>
                    <a:pt x="4705" y="120000"/>
                    <a:pt x="7058" y="120000"/>
                  </a:cubicBezTo>
                  <a:cubicBezTo>
                    <a:pt x="9411" y="120000"/>
                    <a:pt x="9411" y="110000"/>
                    <a:pt x="11764" y="110000"/>
                  </a:cubicBezTo>
                  <a:cubicBezTo>
                    <a:pt x="14117" y="90000"/>
                    <a:pt x="18823" y="80000"/>
                    <a:pt x="23529" y="80000"/>
                  </a:cubicBezTo>
                  <a:cubicBezTo>
                    <a:pt x="23529" y="80000"/>
                    <a:pt x="23529" y="80000"/>
                    <a:pt x="25882" y="80000"/>
                  </a:cubicBezTo>
                  <a:cubicBezTo>
                    <a:pt x="25882" y="80000"/>
                    <a:pt x="25882" y="80000"/>
                    <a:pt x="25882" y="80000"/>
                  </a:cubicBezTo>
                  <a:cubicBezTo>
                    <a:pt x="25882" y="80000"/>
                    <a:pt x="25882" y="80000"/>
                    <a:pt x="25882" y="80000"/>
                  </a:cubicBezTo>
                  <a:cubicBezTo>
                    <a:pt x="25882" y="80000"/>
                    <a:pt x="28235" y="90000"/>
                    <a:pt x="28235" y="90000"/>
                  </a:cubicBezTo>
                  <a:cubicBezTo>
                    <a:pt x="32941" y="100000"/>
                    <a:pt x="40000" y="100000"/>
                    <a:pt x="47058" y="90000"/>
                  </a:cubicBezTo>
                  <a:cubicBezTo>
                    <a:pt x="49411" y="80000"/>
                    <a:pt x="51764" y="80000"/>
                    <a:pt x="54117" y="70000"/>
                  </a:cubicBezTo>
                  <a:cubicBezTo>
                    <a:pt x="54117" y="60000"/>
                    <a:pt x="56470" y="60000"/>
                    <a:pt x="58823" y="60000"/>
                  </a:cubicBezTo>
                  <a:cubicBezTo>
                    <a:pt x="61176" y="50000"/>
                    <a:pt x="63529" y="50000"/>
                    <a:pt x="65882" y="60000"/>
                  </a:cubicBezTo>
                  <a:cubicBezTo>
                    <a:pt x="65882" y="60000"/>
                    <a:pt x="65882" y="60000"/>
                    <a:pt x="65882" y="60000"/>
                  </a:cubicBezTo>
                  <a:cubicBezTo>
                    <a:pt x="65882" y="70000"/>
                    <a:pt x="68235" y="80000"/>
                    <a:pt x="70588" y="90000"/>
                  </a:cubicBezTo>
                  <a:cubicBezTo>
                    <a:pt x="72941" y="100000"/>
                    <a:pt x="75294" y="100000"/>
                    <a:pt x="77647" y="100000"/>
                  </a:cubicBezTo>
                  <a:cubicBezTo>
                    <a:pt x="89411" y="110000"/>
                    <a:pt x="103529" y="100000"/>
                    <a:pt x="115294" y="90000"/>
                  </a:cubicBezTo>
                  <a:cubicBezTo>
                    <a:pt x="117647" y="90000"/>
                    <a:pt x="120000" y="80000"/>
                    <a:pt x="120000" y="60000"/>
                  </a:cubicBezTo>
                  <a:cubicBezTo>
                    <a:pt x="117647" y="50000"/>
                    <a:pt x="115294" y="40000"/>
                    <a:pt x="112941" y="40000"/>
                  </a:cubicBezTo>
                  <a:cubicBezTo>
                    <a:pt x="101176" y="50000"/>
                    <a:pt x="89411" y="60000"/>
                    <a:pt x="77647" y="50000"/>
                  </a:cubicBezTo>
                  <a:cubicBezTo>
                    <a:pt x="77647" y="50000"/>
                    <a:pt x="77647" y="50000"/>
                    <a:pt x="77647" y="50000"/>
                  </a:cubicBezTo>
                  <a:cubicBezTo>
                    <a:pt x="77647" y="50000"/>
                    <a:pt x="77647" y="50000"/>
                    <a:pt x="77647" y="50000"/>
                  </a:cubicBezTo>
                  <a:cubicBezTo>
                    <a:pt x="75294" y="40000"/>
                    <a:pt x="75294" y="40000"/>
                    <a:pt x="75294" y="30000"/>
                  </a:cubicBezTo>
                  <a:cubicBezTo>
                    <a:pt x="70588" y="0"/>
                    <a:pt x="61176" y="0"/>
                    <a:pt x="54117" y="10000"/>
                  </a:cubicBezTo>
                  <a:cubicBezTo>
                    <a:pt x="51764" y="10000"/>
                    <a:pt x="49411" y="20000"/>
                    <a:pt x="47058" y="30000"/>
                  </a:cubicBezTo>
                  <a:cubicBezTo>
                    <a:pt x="44705" y="30000"/>
                    <a:pt x="42352" y="40000"/>
                    <a:pt x="42352" y="40000"/>
                  </a:cubicBezTo>
                  <a:cubicBezTo>
                    <a:pt x="40000" y="50000"/>
                    <a:pt x="35294" y="50000"/>
                    <a:pt x="35294" y="50000"/>
                  </a:cubicBezTo>
                  <a:cubicBezTo>
                    <a:pt x="35294" y="50000"/>
                    <a:pt x="35294" y="40000"/>
                    <a:pt x="32941" y="40000"/>
                  </a:cubicBezTo>
                  <a:cubicBezTo>
                    <a:pt x="32941" y="40000"/>
                    <a:pt x="32941" y="40000"/>
                    <a:pt x="30588" y="30000"/>
                  </a:cubicBezTo>
                  <a:cubicBezTo>
                    <a:pt x="28235" y="30000"/>
                    <a:pt x="25882" y="30000"/>
                    <a:pt x="23529" y="30000"/>
                  </a:cubicBezTo>
                  <a:cubicBezTo>
                    <a:pt x="14117" y="30000"/>
                    <a:pt x="7058" y="50000"/>
                    <a:pt x="2352" y="80000"/>
                  </a:cubicBezTo>
                  <a:cubicBezTo>
                    <a:pt x="0" y="90000"/>
                    <a:pt x="0" y="100000"/>
                    <a:pt x="2352" y="110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8"/>
            <p:cNvSpPr/>
            <p:nvPr/>
          </p:nvSpPr>
          <p:spPr>
            <a:xfrm>
              <a:off x="6753225" y="5400675"/>
              <a:ext cx="406500" cy="92100"/>
            </a:xfrm>
            <a:custGeom>
              <a:avLst/>
              <a:gdLst/>
              <a:ahLst/>
              <a:cxnLst/>
              <a:rect l="l" t="t" r="r" b="b"/>
              <a:pathLst>
                <a:path w="120000" h="120000" extrusionOk="0">
                  <a:moveTo>
                    <a:pt x="113684" y="49411"/>
                  </a:moveTo>
                  <a:cubicBezTo>
                    <a:pt x="112105" y="49411"/>
                    <a:pt x="110526" y="42352"/>
                    <a:pt x="110526" y="42352"/>
                  </a:cubicBezTo>
                  <a:cubicBezTo>
                    <a:pt x="108947" y="42352"/>
                    <a:pt x="105789" y="35294"/>
                    <a:pt x="104210" y="35294"/>
                  </a:cubicBezTo>
                  <a:cubicBezTo>
                    <a:pt x="99473" y="35294"/>
                    <a:pt x="96315" y="42352"/>
                    <a:pt x="94736" y="56470"/>
                  </a:cubicBezTo>
                  <a:cubicBezTo>
                    <a:pt x="93157" y="56470"/>
                    <a:pt x="93157" y="56470"/>
                    <a:pt x="93157" y="56470"/>
                  </a:cubicBezTo>
                  <a:cubicBezTo>
                    <a:pt x="91578" y="63529"/>
                    <a:pt x="90000" y="63529"/>
                    <a:pt x="88421" y="63529"/>
                  </a:cubicBezTo>
                  <a:cubicBezTo>
                    <a:pt x="88421" y="63529"/>
                    <a:pt x="90000" y="56470"/>
                    <a:pt x="90000" y="49411"/>
                  </a:cubicBezTo>
                  <a:cubicBezTo>
                    <a:pt x="90000" y="35294"/>
                    <a:pt x="91578" y="21176"/>
                    <a:pt x="88421" y="7058"/>
                  </a:cubicBezTo>
                  <a:cubicBezTo>
                    <a:pt x="88421" y="0"/>
                    <a:pt x="85263" y="0"/>
                    <a:pt x="83684" y="0"/>
                  </a:cubicBezTo>
                  <a:cubicBezTo>
                    <a:pt x="48947" y="77647"/>
                    <a:pt x="48947" y="77647"/>
                    <a:pt x="48947" y="77647"/>
                  </a:cubicBezTo>
                  <a:cubicBezTo>
                    <a:pt x="52105" y="35294"/>
                    <a:pt x="52105" y="35294"/>
                    <a:pt x="52105" y="35294"/>
                  </a:cubicBezTo>
                  <a:cubicBezTo>
                    <a:pt x="52105" y="28235"/>
                    <a:pt x="52105" y="21176"/>
                    <a:pt x="50526" y="14117"/>
                  </a:cubicBezTo>
                  <a:cubicBezTo>
                    <a:pt x="48947" y="14117"/>
                    <a:pt x="48947" y="7058"/>
                    <a:pt x="47368" y="14117"/>
                  </a:cubicBezTo>
                  <a:cubicBezTo>
                    <a:pt x="37894" y="14117"/>
                    <a:pt x="28421" y="35294"/>
                    <a:pt x="22105" y="63529"/>
                  </a:cubicBezTo>
                  <a:cubicBezTo>
                    <a:pt x="22105" y="63529"/>
                    <a:pt x="22105" y="63529"/>
                    <a:pt x="22105" y="63529"/>
                  </a:cubicBezTo>
                  <a:cubicBezTo>
                    <a:pt x="22105" y="49411"/>
                    <a:pt x="22105" y="42352"/>
                    <a:pt x="22105" y="35294"/>
                  </a:cubicBezTo>
                  <a:cubicBezTo>
                    <a:pt x="22105" y="28235"/>
                    <a:pt x="20526" y="21176"/>
                    <a:pt x="20526" y="21176"/>
                  </a:cubicBezTo>
                  <a:cubicBezTo>
                    <a:pt x="18947" y="14117"/>
                    <a:pt x="17368" y="14117"/>
                    <a:pt x="15789" y="21176"/>
                  </a:cubicBezTo>
                  <a:cubicBezTo>
                    <a:pt x="11052" y="28235"/>
                    <a:pt x="6315" y="49411"/>
                    <a:pt x="1578" y="63529"/>
                  </a:cubicBezTo>
                  <a:cubicBezTo>
                    <a:pt x="0" y="70588"/>
                    <a:pt x="0" y="84705"/>
                    <a:pt x="1578" y="91764"/>
                  </a:cubicBezTo>
                  <a:cubicBezTo>
                    <a:pt x="3157" y="98823"/>
                    <a:pt x="6315" y="98823"/>
                    <a:pt x="7894" y="91764"/>
                  </a:cubicBezTo>
                  <a:cubicBezTo>
                    <a:pt x="9473" y="84705"/>
                    <a:pt x="11052" y="77647"/>
                    <a:pt x="12631" y="70588"/>
                  </a:cubicBezTo>
                  <a:cubicBezTo>
                    <a:pt x="12631" y="70588"/>
                    <a:pt x="12631" y="77647"/>
                    <a:pt x="12631" y="77647"/>
                  </a:cubicBezTo>
                  <a:cubicBezTo>
                    <a:pt x="12631" y="84705"/>
                    <a:pt x="12631" y="91764"/>
                    <a:pt x="14210" y="91764"/>
                  </a:cubicBezTo>
                  <a:cubicBezTo>
                    <a:pt x="15789" y="98823"/>
                    <a:pt x="18947" y="112941"/>
                    <a:pt x="26842" y="84705"/>
                  </a:cubicBezTo>
                  <a:cubicBezTo>
                    <a:pt x="31578" y="70588"/>
                    <a:pt x="36315" y="56470"/>
                    <a:pt x="42631" y="49411"/>
                  </a:cubicBezTo>
                  <a:cubicBezTo>
                    <a:pt x="39473" y="84705"/>
                    <a:pt x="39473" y="84705"/>
                    <a:pt x="39473" y="84705"/>
                  </a:cubicBezTo>
                  <a:cubicBezTo>
                    <a:pt x="39473" y="91764"/>
                    <a:pt x="39473" y="105882"/>
                    <a:pt x="41052" y="112941"/>
                  </a:cubicBezTo>
                  <a:cubicBezTo>
                    <a:pt x="42631" y="120000"/>
                    <a:pt x="42631" y="120000"/>
                    <a:pt x="45789" y="120000"/>
                  </a:cubicBezTo>
                  <a:cubicBezTo>
                    <a:pt x="45789" y="120000"/>
                    <a:pt x="47368" y="120000"/>
                    <a:pt x="48947" y="120000"/>
                  </a:cubicBezTo>
                  <a:cubicBezTo>
                    <a:pt x="82105" y="49411"/>
                    <a:pt x="82105" y="49411"/>
                    <a:pt x="82105" y="49411"/>
                  </a:cubicBezTo>
                  <a:cubicBezTo>
                    <a:pt x="80526" y="56470"/>
                    <a:pt x="80526" y="70588"/>
                    <a:pt x="82105" y="77647"/>
                  </a:cubicBezTo>
                  <a:cubicBezTo>
                    <a:pt x="83684" y="91764"/>
                    <a:pt x="85263" y="91764"/>
                    <a:pt x="86842" y="98823"/>
                  </a:cubicBezTo>
                  <a:cubicBezTo>
                    <a:pt x="90000" y="98823"/>
                    <a:pt x="94736" y="98823"/>
                    <a:pt x="96315" y="91764"/>
                  </a:cubicBezTo>
                  <a:cubicBezTo>
                    <a:pt x="97894" y="84705"/>
                    <a:pt x="97894" y="84705"/>
                    <a:pt x="99473" y="84705"/>
                  </a:cubicBezTo>
                  <a:cubicBezTo>
                    <a:pt x="101052" y="77647"/>
                    <a:pt x="102631" y="70588"/>
                    <a:pt x="104210" y="70588"/>
                  </a:cubicBezTo>
                  <a:cubicBezTo>
                    <a:pt x="104210" y="70588"/>
                    <a:pt x="105789" y="77647"/>
                    <a:pt x="107368" y="77647"/>
                  </a:cubicBezTo>
                  <a:cubicBezTo>
                    <a:pt x="110526" y="84705"/>
                    <a:pt x="115263" y="91764"/>
                    <a:pt x="118421" y="70588"/>
                  </a:cubicBezTo>
                  <a:cubicBezTo>
                    <a:pt x="120000" y="63529"/>
                    <a:pt x="120000" y="56470"/>
                    <a:pt x="118421" y="49411"/>
                  </a:cubicBezTo>
                  <a:cubicBezTo>
                    <a:pt x="116842" y="42352"/>
                    <a:pt x="115263" y="42352"/>
                    <a:pt x="113684" y="49411"/>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8"/>
            <p:cNvSpPr/>
            <p:nvPr/>
          </p:nvSpPr>
          <p:spPr>
            <a:xfrm>
              <a:off x="7326313" y="4976813"/>
              <a:ext cx="165000" cy="611100"/>
            </a:xfrm>
            <a:custGeom>
              <a:avLst/>
              <a:gdLst/>
              <a:ahLst/>
              <a:cxnLst/>
              <a:rect l="l" t="t" r="r" b="b"/>
              <a:pathLst>
                <a:path w="120000" h="120000" extrusionOk="0">
                  <a:moveTo>
                    <a:pt x="81290" y="5263"/>
                  </a:moveTo>
                  <a:cubicBezTo>
                    <a:pt x="73548" y="5263"/>
                    <a:pt x="73548" y="5263"/>
                    <a:pt x="73548" y="5263"/>
                  </a:cubicBezTo>
                  <a:cubicBezTo>
                    <a:pt x="65806" y="2105"/>
                    <a:pt x="54193" y="0"/>
                    <a:pt x="38709" y="0"/>
                  </a:cubicBezTo>
                  <a:cubicBezTo>
                    <a:pt x="15483" y="0"/>
                    <a:pt x="0" y="4210"/>
                    <a:pt x="0" y="10526"/>
                  </a:cubicBezTo>
                  <a:cubicBezTo>
                    <a:pt x="0" y="91578"/>
                    <a:pt x="0" y="91578"/>
                    <a:pt x="0" y="91578"/>
                  </a:cubicBezTo>
                  <a:cubicBezTo>
                    <a:pt x="0" y="91578"/>
                    <a:pt x="0" y="92631"/>
                    <a:pt x="0" y="92631"/>
                  </a:cubicBezTo>
                  <a:cubicBezTo>
                    <a:pt x="30967" y="117894"/>
                    <a:pt x="30967" y="117894"/>
                    <a:pt x="30967" y="117894"/>
                  </a:cubicBezTo>
                  <a:cubicBezTo>
                    <a:pt x="30967" y="118947"/>
                    <a:pt x="34838" y="119999"/>
                    <a:pt x="38709" y="119999"/>
                  </a:cubicBezTo>
                  <a:cubicBezTo>
                    <a:pt x="42580" y="119999"/>
                    <a:pt x="46451" y="118947"/>
                    <a:pt x="46451" y="117894"/>
                  </a:cubicBezTo>
                  <a:cubicBezTo>
                    <a:pt x="77419" y="92631"/>
                    <a:pt x="77419" y="92631"/>
                    <a:pt x="77419" y="92631"/>
                  </a:cubicBezTo>
                  <a:cubicBezTo>
                    <a:pt x="77419" y="92631"/>
                    <a:pt x="81290" y="91578"/>
                    <a:pt x="81290" y="91578"/>
                  </a:cubicBezTo>
                  <a:cubicBezTo>
                    <a:pt x="81290" y="10526"/>
                    <a:pt x="81290" y="10526"/>
                    <a:pt x="81290" y="10526"/>
                  </a:cubicBezTo>
                  <a:cubicBezTo>
                    <a:pt x="81290" y="10526"/>
                    <a:pt x="81290" y="10526"/>
                    <a:pt x="81290" y="10526"/>
                  </a:cubicBezTo>
                  <a:cubicBezTo>
                    <a:pt x="81290" y="10526"/>
                    <a:pt x="81290" y="10526"/>
                    <a:pt x="81290" y="10526"/>
                  </a:cubicBezTo>
                  <a:cubicBezTo>
                    <a:pt x="92903" y="10526"/>
                    <a:pt x="100645" y="12631"/>
                    <a:pt x="100645" y="15789"/>
                  </a:cubicBezTo>
                  <a:cubicBezTo>
                    <a:pt x="100645" y="57894"/>
                    <a:pt x="100645" y="57894"/>
                    <a:pt x="100645" y="57894"/>
                  </a:cubicBezTo>
                  <a:cubicBezTo>
                    <a:pt x="100645" y="59999"/>
                    <a:pt x="104516" y="61052"/>
                    <a:pt x="112258" y="61052"/>
                  </a:cubicBezTo>
                  <a:cubicBezTo>
                    <a:pt x="116129" y="61052"/>
                    <a:pt x="120000" y="59999"/>
                    <a:pt x="120000" y="57894"/>
                  </a:cubicBezTo>
                  <a:cubicBezTo>
                    <a:pt x="120000" y="15789"/>
                    <a:pt x="120000" y="15789"/>
                    <a:pt x="120000" y="15789"/>
                  </a:cubicBezTo>
                  <a:cubicBezTo>
                    <a:pt x="120000" y="10526"/>
                    <a:pt x="100645" y="5263"/>
                    <a:pt x="81290" y="5263"/>
                  </a:cubicBezTo>
                  <a:close/>
                  <a:moveTo>
                    <a:pt x="38709" y="108421"/>
                  </a:moveTo>
                  <a:cubicBezTo>
                    <a:pt x="19354" y="91578"/>
                    <a:pt x="19354" y="91578"/>
                    <a:pt x="19354" y="91578"/>
                  </a:cubicBezTo>
                  <a:cubicBezTo>
                    <a:pt x="58064" y="91578"/>
                    <a:pt x="58064" y="91578"/>
                    <a:pt x="58064" y="91578"/>
                  </a:cubicBezTo>
                  <a:lnTo>
                    <a:pt x="38709" y="108421"/>
                  </a:lnTo>
                  <a:close/>
                  <a:moveTo>
                    <a:pt x="61935" y="86315"/>
                  </a:moveTo>
                  <a:cubicBezTo>
                    <a:pt x="19354" y="86315"/>
                    <a:pt x="19354" y="86315"/>
                    <a:pt x="19354" y="86315"/>
                  </a:cubicBezTo>
                  <a:cubicBezTo>
                    <a:pt x="19354" y="52631"/>
                    <a:pt x="19354" y="52631"/>
                    <a:pt x="19354" y="52631"/>
                  </a:cubicBezTo>
                  <a:cubicBezTo>
                    <a:pt x="61935" y="52631"/>
                    <a:pt x="61935" y="52631"/>
                    <a:pt x="61935" y="52631"/>
                  </a:cubicBezTo>
                  <a:lnTo>
                    <a:pt x="61935" y="86315"/>
                  </a:lnTo>
                  <a:close/>
                  <a:moveTo>
                    <a:pt x="61935" y="47368"/>
                  </a:moveTo>
                  <a:cubicBezTo>
                    <a:pt x="19354" y="47368"/>
                    <a:pt x="19354" y="47368"/>
                    <a:pt x="19354" y="47368"/>
                  </a:cubicBezTo>
                  <a:cubicBezTo>
                    <a:pt x="19354" y="10526"/>
                    <a:pt x="19354" y="10526"/>
                    <a:pt x="19354" y="10526"/>
                  </a:cubicBezTo>
                  <a:cubicBezTo>
                    <a:pt x="19354" y="7368"/>
                    <a:pt x="27096" y="5263"/>
                    <a:pt x="38709" y="5263"/>
                  </a:cubicBezTo>
                  <a:cubicBezTo>
                    <a:pt x="50322" y="5263"/>
                    <a:pt x="61935" y="7368"/>
                    <a:pt x="61935" y="10526"/>
                  </a:cubicBezTo>
                  <a:lnTo>
                    <a:pt x="61935" y="4736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 name="Google Shape;204;p8"/>
            <p:cNvSpPr/>
            <p:nvPr/>
          </p:nvSpPr>
          <p:spPr>
            <a:xfrm>
              <a:off x="7556500" y="3984625"/>
              <a:ext cx="282600" cy="638100"/>
            </a:xfrm>
            <a:custGeom>
              <a:avLst/>
              <a:gdLst/>
              <a:ahLst/>
              <a:cxnLst/>
              <a:rect l="l" t="t" r="r" b="b"/>
              <a:pathLst>
                <a:path w="120000" h="120000" extrusionOk="0">
                  <a:moveTo>
                    <a:pt x="27169" y="29243"/>
                  </a:moveTo>
                  <a:cubicBezTo>
                    <a:pt x="58867" y="34285"/>
                    <a:pt x="58867" y="34285"/>
                    <a:pt x="58867" y="34285"/>
                  </a:cubicBezTo>
                  <a:cubicBezTo>
                    <a:pt x="58867" y="34285"/>
                    <a:pt x="58867" y="34285"/>
                    <a:pt x="56603" y="34285"/>
                  </a:cubicBezTo>
                  <a:cubicBezTo>
                    <a:pt x="49811" y="34285"/>
                    <a:pt x="43018" y="35294"/>
                    <a:pt x="38490" y="38319"/>
                  </a:cubicBezTo>
                  <a:cubicBezTo>
                    <a:pt x="33962" y="40336"/>
                    <a:pt x="29433" y="44369"/>
                    <a:pt x="31698" y="47394"/>
                  </a:cubicBezTo>
                  <a:cubicBezTo>
                    <a:pt x="31698" y="51428"/>
                    <a:pt x="36226" y="54453"/>
                    <a:pt x="40754" y="56470"/>
                  </a:cubicBezTo>
                  <a:cubicBezTo>
                    <a:pt x="56603" y="61512"/>
                    <a:pt x="56603" y="61512"/>
                    <a:pt x="56603" y="61512"/>
                  </a:cubicBezTo>
                  <a:cubicBezTo>
                    <a:pt x="49811" y="62521"/>
                    <a:pt x="43018" y="63529"/>
                    <a:pt x="38490" y="66554"/>
                  </a:cubicBezTo>
                  <a:cubicBezTo>
                    <a:pt x="33962" y="68571"/>
                    <a:pt x="29433" y="72605"/>
                    <a:pt x="31698" y="75630"/>
                  </a:cubicBezTo>
                  <a:cubicBezTo>
                    <a:pt x="31698" y="78655"/>
                    <a:pt x="36226" y="81680"/>
                    <a:pt x="40754" y="84705"/>
                  </a:cubicBezTo>
                  <a:cubicBezTo>
                    <a:pt x="52075" y="88739"/>
                    <a:pt x="52075" y="88739"/>
                    <a:pt x="52075" y="88739"/>
                  </a:cubicBezTo>
                  <a:cubicBezTo>
                    <a:pt x="47547" y="88739"/>
                    <a:pt x="43018" y="90756"/>
                    <a:pt x="38490" y="91764"/>
                  </a:cubicBezTo>
                  <a:cubicBezTo>
                    <a:pt x="33962" y="94789"/>
                    <a:pt x="31698" y="97815"/>
                    <a:pt x="31698" y="100840"/>
                  </a:cubicBezTo>
                  <a:cubicBezTo>
                    <a:pt x="33962" y="103865"/>
                    <a:pt x="36226" y="106890"/>
                    <a:pt x="40754" y="108907"/>
                  </a:cubicBezTo>
                  <a:cubicBezTo>
                    <a:pt x="61132" y="116974"/>
                    <a:pt x="61132" y="116974"/>
                    <a:pt x="61132" y="116974"/>
                  </a:cubicBezTo>
                  <a:cubicBezTo>
                    <a:pt x="67924" y="118991"/>
                    <a:pt x="72452" y="120000"/>
                    <a:pt x="79245" y="120000"/>
                  </a:cubicBezTo>
                  <a:cubicBezTo>
                    <a:pt x="88301" y="120000"/>
                    <a:pt x="95094" y="117983"/>
                    <a:pt x="99622" y="115966"/>
                  </a:cubicBezTo>
                  <a:cubicBezTo>
                    <a:pt x="108679" y="110924"/>
                    <a:pt x="108679" y="102857"/>
                    <a:pt x="97358" y="98823"/>
                  </a:cubicBezTo>
                  <a:cubicBezTo>
                    <a:pt x="86037" y="94789"/>
                    <a:pt x="86037" y="94789"/>
                    <a:pt x="86037" y="94789"/>
                  </a:cubicBezTo>
                  <a:cubicBezTo>
                    <a:pt x="92830" y="93781"/>
                    <a:pt x="97358" y="92773"/>
                    <a:pt x="101886" y="90756"/>
                  </a:cubicBezTo>
                  <a:cubicBezTo>
                    <a:pt x="106415" y="87731"/>
                    <a:pt x="108679" y="84705"/>
                    <a:pt x="108679" y="81680"/>
                  </a:cubicBezTo>
                  <a:cubicBezTo>
                    <a:pt x="108679" y="77647"/>
                    <a:pt x="104150" y="74621"/>
                    <a:pt x="99622" y="72605"/>
                  </a:cubicBezTo>
                  <a:cubicBezTo>
                    <a:pt x="92830" y="70588"/>
                    <a:pt x="92830" y="70588"/>
                    <a:pt x="92830" y="70588"/>
                  </a:cubicBezTo>
                  <a:cubicBezTo>
                    <a:pt x="99622" y="70588"/>
                    <a:pt x="106415" y="68571"/>
                    <a:pt x="110943" y="66554"/>
                  </a:cubicBezTo>
                  <a:cubicBezTo>
                    <a:pt x="120000" y="60504"/>
                    <a:pt x="120000" y="52436"/>
                    <a:pt x="108679" y="48403"/>
                  </a:cubicBezTo>
                  <a:cubicBezTo>
                    <a:pt x="79245" y="37310"/>
                    <a:pt x="79245" y="37310"/>
                    <a:pt x="79245" y="37310"/>
                  </a:cubicBezTo>
                  <a:cubicBezTo>
                    <a:pt x="74716" y="35294"/>
                    <a:pt x="67924" y="34285"/>
                    <a:pt x="61132" y="34285"/>
                  </a:cubicBezTo>
                  <a:cubicBezTo>
                    <a:pt x="61132" y="29243"/>
                    <a:pt x="61132" y="29243"/>
                    <a:pt x="61132" y="29243"/>
                  </a:cubicBezTo>
                  <a:cubicBezTo>
                    <a:pt x="31698" y="25210"/>
                    <a:pt x="31698" y="25210"/>
                    <a:pt x="31698" y="25210"/>
                  </a:cubicBezTo>
                  <a:cubicBezTo>
                    <a:pt x="20377" y="23193"/>
                    <a:pt x="13584" y="18151"/>
                    <a:pt x="18113" y="13109"/>
                  </a:cubicBezTo>
                  <a:cubicBezTo>
                    <a:pt x="20377" y="8067"/>
                    <a:pt x="31698" y="6050"/>
                    <a:pt x="43018" y="7058"/>
                  </a:cubicBezTo>
                  <a:cubicBezTo>
                    <a:pt x="61132" y="9075"/>
                    <a:pt x="61132" y="9075"/>
                    <a:pt x="61132" y="9075"/>
                  </a:cubicBezTo>
                  <a:cubicBezTo>
                    <a:pt x="61132" y="4033"/>
                    <a:pt x="61132" y="4033"/>
                    <a:pt x="61132" y="4033"/>
                  </a:cubicBezTo>
                  <a:cubicBezTo>
                    <a:pt x="45283" y="2016"/>
                    <a:pt x="45283" y="2016"/>
                    <a:pt x="45283" y="2016"/>
                  </a:cubicBezTo>
                  <a:cubicBezTo>
                    <a:pt x="29433" y="0"/>
                    <a:pt x="11320" y="4033"/>
                    <a:pt x="6792" y="12100"/>
                  </a:cubicBezTo>
                  <a:cubicBezTo>
                    <a:pt x="0" y="19159"/>
                    <a:pt x="11320" y="27226"/>
                    <a:pt x="27169" y="29243"/>
                  </a:cubicBezTo>
                  <a:close/>
                  <a:moveTo>
                    <a:pt x="90566" y="102857"/>
                  </a:moveTo>
                  <a:cubicBezTo>
                    <a:pt x="97358" y="104873"/>
                    <a:pt x="97358" y="109915"/>
                    <a:pt x="90566" y="111932"/>
                  </a:cubicBezTo>
                  <a:cubicBezTo>
                    <a:pt x="86037" y="114957"/>
                    <a:pt x="76981" y="115966"/>
                    <a:pt x="70188" y="112941"/>
                  </a:cubicBezTo>
                  <a:cubicBezTo>
                    <a:pt x="49811" y="104873"/>
                    <a:pt x="49811" y="104873"/>
                    <a:pt x="49811" y="104873"/>
                  </a:cubicBezTo>
                  <a:cubicBezTo>
                    <a:pt x="45283" y="103865"/>
                    <a:pt x="45283" y="102857"/>
                    <a:pt x="43018" y="100840"/>
                  </a:cubicBezTo>
                  <a:cubicBezTo>
                    <a:pt x="43018" y="98823"/>
                    <a:pt x="45283" y="96806"/>
                    <a:pt x="47547" y="95798"/>
                  </a:cubicBezTo>
                  <a:cubicBezTo>
                    <a:pt x="54339" y="92773"/>
                    <a:pt x="63396" y="92773"/>
                    <a:pt x="70188" y="94789"/>
                  </a:cubicBezTo>
                  <a:lnTo>
                    <a:pt x="90566" y="102857"/>
                  </a:lnTo>
                  <a:close/>
                  <a:moveTo>
                    <a:pt x="97358" y="81680"/>
                  </a:moveTo>
                  <a:cubicBezTo>
                    <a:pt x="97358" y="83697"/>
                    <a:pt x="95094" y="85714"/>
                    <a:pt x="92830" y="87731"/>
                  </a:cubicBezTo>
                  <a:cubicBezTo>
                    <a:pt x="90566" y="88739"/>
                    <a:pt x="86037" y="89747"/>
                    <a:pt x="81509" y="89747"/>
                  </a:cubicBezTo>
                  <a:cubicBezTo>
                    <a:pt x="76981" y="90756"/>
                    <a:pt x="72452" y="89747"/>
                    <a:pt x="67924" y="88739"/>
                  </a:cubicBezTo>
                  <a:cubicBezTo>
                    <a:pt x="47547" y="80672"/>
                    <a:pt x="47547" y="80672"/>
                    <a:pt x="47547" y="80672"/>
                  </a:cubicBezTo>
                  <a:cubicBezTo>
                    <a:pt x="45283" y="78655"/>
                    <a:pt x="43018" y="77647"/>
                    <a:pt x="43018" y="75630"/>
                  </a:cubicBezTo>
                  <a:cubicBezTo>
                    <a:pt x="43018" y="73613"/>
                    <a:pt x="43018" y="71596"/>
                    <a:pt x="47547" y="69579"/>
                  </a:cubicBezTo>
                  <a:cubicBezTo>
                    <a:pt x="49811" y="67563"/>
                    <a:pt x="54339" y="66554"/>
                    <a:pt x="58867" y="66554"/>
                  </a:cubicBezTo>
                  <a:cubicBezTo>
                    <a:pt x="58867" y="66554"/>
                    <a:pt x="58867" y="66554"/>
                    <a:pt x="58867" y="66554"/>
                  </a:cubicBezTo>
                  <a:cubicBezTo>
                    <a:pt x="63396" y="66554"/>
                    <a:pt x="67924" y="67563"/>
                    <a:pt x="70188" y="68571"/>
                  </a:cubicBezTo>
                  <a:cubicBezTo>
                    <a:pt x="90566" y="76638"/>
                    <a:pt x="90566" y="76638"/>
                    <a:pt x="90566" y="76638"/>
                  </a:cubicBezTo>
                  <a:cubicBezTo>
                    <a:pt x="95094" y="77647"/>
                    <a:pt x="97358" y="79663"/>
                    <a:pt x="97358" y="81680"/>
                  </a:cubicBezTo>
                  <a:close/>
                  <a:moveTo>
                    <a:pt x="70188" y="40336"/>
                  </a:moveTo>
                  <a:cubicBezTo>
                    <a:pt x="99622" y="52436"/>
                    <a:pt x="99622" y="52436"/>
                    <a:pt x="99622" y="52436"/>
                  </a:cubicBezTo>
                  <a:cubicBezTo>
                    <a:pt x="108679" y="54453"/>
                    <a:pt x="108679" y="59495"/>
                    <a:pt x="101886" y="62521"/>
                  </a:cubicBezTo>
                  <a:cubicBezTo>
                    <a:pt x="95094" y="66554"/>
                    <a:pt x="86037" y="66554"/>
                    <a:pt x="76981" y="63529"/>
                  </a:cubicBezTo>
                  <a:cubicBezTo>
                    <a:pt x="47547" y="52436"/>
                    <a:pt x="47547" y="52436"/>
                    <a:pt x="47547" y="52436"/>
                  </a:cubicBezTo>
                  <a:cubicBezTo>
                    <a:pt x="45283" y="51428"/>
                    <a:pt x="43018" y="49411"/>
                    <a:pt x="43018" y="47394"/>
                  </a:cubicBezTo>
                  <a:cubicBezTo>
                    <a:pt x="43018" y="45378"/>
                    <a:pt x="43018" y="43361"/>
                    <a:pt x="47547" y="41344"/>
                  </a:cubicBezTo>
                  <a:cubicBezTo>
                    <a:pt x="49811" y="40336"/>
                    <a:pt x="54339" y="39327"/>
                    <a:pt x="58867" y="39327"/>
                  </a:cubicBezTo>
                  <a:cubicBezTo>
                    <a:pt x="63396" y="38319"/>
                    <a:pt x="67924" y="39327"/>
                    <a:pt x="70188" y="40336"/>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8"/>
            <p:cNvSpPr/>
            <p:nvPr/>
          </p:nvSpPr>
          <p:spPr>
            <a:xfrm>
              <a:off x="7732713" y="4075113"/>
              <a:ext cx="662100" cy="1927200"/>
            </a:xfrm>
            <a:custGeom>
              <a:avLst/>
              <a:gdLst/>
              <a:ahLst/>
              <a:cxnLst/>
              <a:rect l="l" t="t" r="r" b="b"/>
              <a:pathLst>
                <a:path w="120000" h="120000" extrusionOk="0">
                  <a:moveTo>
                    <a:pt x="0" y="38774"/>
                  </a:moveTo>
                  <a:cubicBezTo>
                    <a:pt x="30000" y="52479"/>
                    <a:pt x="30000" y="52479"/>
                    <a:pt x="30000" y="52479"/>
                  </a:cubicBezTo>
                  <a:cubicBezTo>
                    <a:pt x="30000" y="57493"/>
                    <a:pt x="30000" y="57493"/>
                    <a:pt x="30000" y="57493"/>
                  </a:cubicBezTo>
                  <a:cubicBezTo>
                    <a:pt x="13548" y="57493"/>
                    <a:pt x="13548" y="57493"/>
                    <a:pt x="13548" y="57493"/>
                  </a:cubicBezTo>
                  <a:cubicBezTo>
                    <a:pt x="12580" y="57493"/>
                    <a:pt x="11612" y="57827"/>
                    <a:pt x="11612" y="58161"/>
                  </a:cubicBezTo>
                  <a:cubicBezTo>
                    <a:pt x="11612" y="120000"/>
                    <a:pt x="11612" y="120000"/>
                    <a:pt x="11612" y="120000"/>
                  </a:cubicBezTo>
                  <a:cubicBezTo>
                    <a:pt x="16451" y="120000"/>
                    <a:pt x="16451" y="120000"/>
                    <a:pt x="16451" y="120000"/>
                  </a:cubicBezTo>
                  <a:cubicBezTo>
                    <a:pt x="16451" y="75208"/>
                    <a:pt x="16451" y="75208"/>
                    <a:pt x="16451" y="75208"/>
                  </a:cubicBezTo>
                  <a:cubicBezTo>
                    <a:pt x="115161" y="75208"/>
                    <a:pt x="115161" y="75208"/>
                    <a:pt x="115161" y="75208"/>
                  </a:cubicBezTo>
                  <a:cubicBezTo>
                    <a:pt x="115161" y="120000"/>
                    <a:pt x="115161" y="120000"/>
                    <a:pt x="115161" y="120000"/>
                  </a:cubicBezTo>
                  <a:cubicBezTo>
                    <a:pt x="120000" y="120000"/>
                    <a:pt x="120000" y="120000"/>
                    <a:pt x="120000" y="120000"/>
                  </a:cubicBezTo>
                  <a:cubicBezTo>
                    <a:pt x="120000" y="58161"/>
                    <a:pt x="120000" y="58161"/>
                    <a:pt x="120000" y="58161"/>
                  </a:cubicBezTo>
                  <a:cubicBezTo>
                    <a:pt x="120000" y="57827"/>
                    <a:pt x="119032" y="57493"/>
                    <a:pt x="117096" y="57493"/>
                  </a:cubicBezTo>
                  <a:cubicBezTo>
                    <a:pt x="104516" y="57493"/>
                    <a:pt x="104516" y="57493"/>
                    <a:pt x="104516" y="57493"/>
                  </a:cubicBezTo>
                  <a:cubicBezTo>
                    <a:pt x="104516" y="45459"/>
                    <a:pt x="104516" y="45459"/>
                    <a:pt x="104516" y="45459"/>
                  </a:cubicBezTo>
                  <a:cubicBezTo>
                    <a:pt x="117096" y="32089"/>
                    <a:pt x="117096" y="32089"/>
                    <a:pt x="117096" y="32089"/>
                  </a:cubicBezTo>
                  <a:cubicBezTo>
                    <a:pt x="118064" y="31086"/>
                    <a:pt x="118064" y="29749"/>
                    <a:pt x="117096" y="28412"/>
                  </a:cubicBezTo>
                  <a:cubicBezTo>
                    <a:pt x="94838" y="668"/>
                    <a:pt x="94838" y="668"/>
                    <a:pt x="94838" y="668"/>
                  </a:cubicBezTo>
                  <a:cubicBezTo>
                    <a:pt x="93870" y="334"/>
                    <a:pt x="92903" y="0"/>
                    <a:pt x="91935" y="0"/>
                  </a:cubicBezTo>
                  <a:cubicBezTo>
                    <a:pt x="91935" y="0"/>
                    <a:pt x="84193" y="334"/>
                    <a:pt x="79354" y="2339"/>
                  </a:cubicBezTo>
                  <a:cubicBezTo>
                    <a:pt x="76451" y="4011"/>
                    <a:pt x="74516" y="6350"/>
                    <a:pt x="75483" y="9025"/>
                  </a:cubicBezTo>
                  <a:cubicBezTo>
                    <a:pt x="78387" y="16044"/>
                    <a:pt x="84193" y="23064"/>
                    <a:pt x="84193" y="23398"/>
                  </a:cubicBezTo>
                  <a:cubicBezTo>
                    <a:pt x="85161" y="23732"/>
                    <a:pt x="86129" y="24066"/>
                    <a:pt x="87096" y="23732"/>
                  </a:cubicBezTo>
                  <a:cubicBezTo>
                    <a:pt x="89032" y="23732"/>
                    <a:pt x="89032" y="23398"/>
                    <a:pt x="89032" y="22729"/>
                  </a:cubicBezTo>
                  <a:cubicBezTo>
                    <a:pt x="89032" y="22729"/>
                    <a:pt x="83225" y="15710"/>
                    <a:pt x="80322" y="8690"/>
                  </a:cubicBezTo>
                  <a:cubicBezTo>
                    <a:pt x="79354" y="6350"/>
                    <a:pt x="80322" y="4679"/>
                    <a:pt x="83225" y="3676"/>
                  </a:cubicBezTo>
                  <a:cubicBezTo>
                    <a:pt x="86129" y="2674"/>
                    <a:pt x="89032" y="2005"/>
                    <a:pt x="90967" y="2005"/>
                  </a:cubicBezTo>
                  <a:cubicBezTo>
                    <a:pt x="112258" y="28746"/>
                    <a:pt x="112258" y="28746"/>
                    <a:pt x="112258" y="28746"/>
                  </a:cubicBezTo>
                  <a:cubicBezTo>
                    <a:pt x="113225" y="29749"/>
                    <a:pt x="113225" y="30752"/>
                    <a:pt x="112258" y="31754"/>
                  </a:cubicBezTo>
                  <a:cubicBezTo>
                    <a:pt x="99677" y="45125"/>
                    <a:pt x="99677" y="45125"/>
                    <a:pt x="99677" y="45125"/>
                  </a:cubicBezTo>
                  <a:cubicBezTo>
                    <a:pt x="99677" y="45125"/>
                    <a:pt x="99677" y="45459"/>
                    <a:pt x="99677" y="45459"/>
                  </a:cubicBezTo>
                  <a:cubicBezTo>
                    <a:pt x="99677" y="57493"/>
                    <a:pt x="99677" y="57493"/>
                    <a:pt x="99677" y="57493"/>
                  </a:cubicBezTo>
                  <a:cubicBezTo>
                    <a:pt x="34838" y="57493"/>
                    <a:pt x="34838" y="57493"/>
                    <a:pt x="34838" y="57493"/>
                  </a:cubicBezTo>
                  <a:cubicBezTo>
                    <a:pt x="34838" y="52144"/>
                    <a:pt x="34838" y="52144"/>
                    <a:pt x="34838" y="52144"/>
                  </a:cubicBezTo>
                  <a:cubicBezTo>
                    <a:pt x="34838" y="52144"/>
                    <a:pt x="34838" y="51810"/>
                    <a:pt x="34838" y="51810"/>
                  </a:cubicBezTo>
                  <a:cubicBezTo>
                    <a:pt x="8709" y="39777"/>
                    <a:pt x="8709" y="39777"/>
                    <a:pt x="8709" y="39777"/>
                  </a:cubicBezTo>
                  <a:cubicBezTo>
                    <a:pt x="5806" y="39777"/>
                    <a:pt x="2903" y="39442"/>
                    <a:pt x="0" y="38774"/>
                  </a:cubicBezTo>
                  <a:close/>
                  <a:moveTo>
                    <a:pt x="115161" y="59164"/>
                  </a:moveTo>
                  <a:cubicBezTo>
                    <a:pt x="115161" y="73537"/>
                    <a:pt x="115161" y="73537"/>
                    <a:pt x="115161" y="73537"/>
                  </a:cubicBezTo>
                  <a:cubicBezTo>
                    <a:pt x="16451" y="73537"/>
                    <a:pt x="16451" y="73537"/>
                    <a:pt x="16451" y="73537"/>
                  </a:cubicBezTo>
                  <a:cubicBezTo>
                    <a:pt x="16451" y="59164"/>
                    <a:pt x="16451" y="59164"/>
                    <a:pt x="16451" y="59164"/>
                  </a:cubicBezTo>
                  <a:lnTo>
                    <a:pt x="115161" y="5916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8"/>
            <p:cNvSpPr/>
            <p:nvPr/>
          </p:nvSpPr>
          <p:spPr>
            <a:xfrm>
              <a:off x="7886700" y="5111750"/>
              <a:ext cx="65100" cy="58800"/>
            </a:xfrm>
            <a:custGeom>
              <a:avLst/>
              <a:gdLst/>
              <a:ahLst/>
              <a:cxnLst/>
              <a:rect l="l" t="t" r="r" b="b"/>
              <a:pathLst>
                <a:path w="120000" h="120000" extrusionOk="0">
                  <a:moveTo>
                    <a:pt x="60000" y="120000"/>
                  </a:moveTo>
                  <a:cubicBezTo>
                    <a:pt x="90000" y="120000"/>
                    <a:pt x="120000" y="98181"/>
                    <a:pt x="120000" y="54545"/>
                  </a:cubicBezTo>
                  <a:cubicBezTo>
                    <a:pt x="120000" y="21818"/>
                    <a:pt x="90000" y="0"/>
                    <a:pt x="60000" y="0"/>
                  </a:cubicBezTo>
                  <a:cubicBezTo>
                    <a:pt x="30000" y="0"/>
                    <a:pt x="0" y="21818"/>
                    <a:pt x="0" y="54545"/>
                  </a:cubicBezTo>
                  <a:cubicBezTo>
                    <a:pt x="0" y="98181"/>
                    <a:pt x="30000" y="120000"/>
                    <a:pt x="60000" y="120000"/>
                  </a:cubicBezTo>
                  <a:close/>
                  <a:moveTo>
                    <a:pt x="60000" y="54545"/>
                  </a:moveTo>
                  <a:cubicBezTo>
                    <a:pt x="70000" y="54545"/>
                    <a:pt x="70000" y="54545"/>
                    <a:pt x="70000" y="54545"/>
                  </a:cubicBezTo>
                  <a:cubicBezTo>
                    <a:pt x="70000" y="65454"/>
                    <a:pt x="70000" y="65454"/>
                    <a:pt x="60000" y="65454"/>
                  </a:cubicBezTo>
                  <a:cubicBezTo>
                    <a:pt x="60000" y="65454"/>
                    <a:pt x="50000" y="65454"/>
                    <a:pt x="50000" y="54545"/>
                  </a:cubicBezTo>
                  <a:cubicBezTo>
                    <a:pt x="50000" y="54545"/>
                    <a:pt x="60000" y="54545"/>
                    <a:pt x="60000" y="5454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7" name="Google Shape;207;p8"/>
          <p:cNvGrpSpPr/>
          <p:nvPr/>
        </p:nvGrpSpPr>
        <p:grpSpPr>
          <a:xfrm rot="10800000">
            <a:off x="6518888" y="-12"/>
            <a:ext cx="1551087" cy="2468625"/>
            <a:chOff x="715963" y="3538538"/>
            <a:chExt cx="1551087" cy="2468625"/>
          </a:xfrm>
        </p:grpSpPr>
        <p:sp>
          <p:nvSpPr>
            <p:cNvPr id="208" name="Google Shape;208;p8"/>
            <p:cNvSpPr/>
            <p:nvPr/>
          </p:nvSpPr>
          <p:spPr>
            <a:xfrm>
              <a:off x="785813" y="4429125"/>
              <a:ext cx="15900" cy="33300"/>
            </a:xfrm>
            <a:custGeom>
              <a:avLst/>
              <a:gdLst/>
              <a:ahLst/>
              <a:cxnLst/>
              <a:rect l="l" t="t" r="r" b="b"/>
              <a:pathLst>
                <a:path w="120000" h="120000" extrusionOk="0">
                  <a:moveTo>
                    <a:pt x="40000" y="0"/>
                  </a:moveTo>
                  <a:cubicBezTo>
                    <a:pt x="40000" y="0"/>
                    <a:pt x="0" y="20000"/>
                    <a:pt x="0" y="20000"/>
                  </a:cubicBezTo>
                  <a:cubicBezTo>
                    <a:pt x="0" y="100000"/>
                    <a:pt x="0" y="100000"/>
                    <a:pt x="0" y="100000"/>
                  </a:cubicBezTo>
                  <a:cubicBezTo>
                    <a:pt x="0" y="100000"/>
                    <a:pt x="40000" y="120000"/>
                    <a:pt x="40000" y="120000"/>
                  </a:cubicBezTo>
                  <a:cubicBezTo>
                    <a:pt x="80000" y="120000"/>
                    <a:pt x="120000" y="100000"/>
                    <a:pt x="120000" y="100000"/>
                  </a:cubicBezTo>
                  <a:cubicBezTo>
                    <a:pt x="120000" y="20000"/>
                    <a:pt x="120000" y="20000"/>
                    <a:pt x="120000" y="20000"/>
                  </a:cubicBezTo>
                  <a:cubicBezTo>
                    <a:pt x="120000" y="20000"/>
                    <a:pt x="80000" y="0"/>
                    <a:pt x="4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8"/>
            <p:cNvSpPr/>
            <p:nvPr/>
          </p:nvSpPr>
          <p:spPr>
            <a:xfrm>
              <a:off x="817563" y="4429125"/>
              <a:ext cx="15900" cy="33300"/>
            </a:xfrm>
            <a:custGeom>
              <a:avLst/>
              <a:gdLst/>
              <a:ahLst/>
              <a:cxnLst/>
              <a:rect l="l" t="t" r="r" b="b"/>
              <a:pathLst>
                <a:path w="120000" h="120000" extrusionOk="0">
                  <a:moveTo>
                    <a:pt x="80000" y="0"/>
                  </a:moveTo>
                  <a:cubicBezTo>
                    <a:pt x="40000" y="0"/>
                    <a:pt x="0" y="20000"/>
                    <a:pt x="0" y="20000"/>
                  </a:cubicBezTo>
                  <a:cubicBezTo>
                    <a:pt x="0" y="100000"/>
                    <a:pt x="0" y="100000"/>
                    <a:pt x="0" y="100000"/>
                  </a:cubicBezTo>
                  <a:cubicBezTo>
                    <a:pt x="0" y="100000"/>
                    <a:pt x="40000" y="120000"/>
                    <a:pt x="80000" y="120000"/>
                  </a:cubicBezTo>
                  <a:cubicBezTo>
                    <a:pt x="120000" y="120000"/>
                    <a:pt x="120000" y="100000"/>
                    <a:pt x="120000" y="100000"/>
                  </a:cubicBezTo>
                  <a:cubicBezTo>
                    <a:pt x="120000" y="20000"/>
                    <a:pt x="120000" y="20000"/>
                    <a:pt x="120000" y="20000"/>
                  </a:cubicBezTo>
                  <a:cubicBezTo>
                    <a:pt x="120000" y="20000"/>
                    <a:pt x="120000" y="0"/>
                    <a:pt x="80000"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8"/>
            <p:cNvSpPr/>
            <p:nvPr/>
          </p:nvSpPr>
          <p:spPr>
            <a:xfrm>
              <a:off x="715963" y="4392613"/>
              <a:ext cx="187200" cy="401700"/>
            </a:xfrm>
            <a:custGeom>
              <a:avLst/>
              <a:gdLst/>
              <a:ahLst/>
              <a:cxnLst/>
              <a:rect l="l" t="t" r="r" b="b"/>
              <a:pathLst>
                <a:path w="120000" h="120000" extrusionOk="0">
                  <a:moveTo>
                    <a:pt x="113142" y="24000"/>
                  </a:moveTo>
                  <a:cubicBezTo>
                    <a:pt x="99428" y="24000"/>
                    <a:pt x="99428" y="24000"/>
                    <a:pt x="99428" y="24000"/>
                  </a:cubicBezTo>
                  <a:cubicBezTo>
                    <a:pt x="99428" y="3200"/>
                    <a:pt x="99428" y="3200"/>
                    <a:pt x="99428" y="3200"/>
                  </a:cubicBezTo>
                  <a:cubicBezTo>
                    <a:pt x="99428" y="1600"/>
                    <a:pt x="96000" y="0"/>
                    <a:pt x="92571" y="0"/>
                  </a:cubicBezTo>
                  <a:cubicBezTo>
                    <a:pt x="27428" y="0"/>
                    <a:pt x="27428" y="0"/>
                    <a:pt x="27428" y="0"/>
                  </a:cubicBezTo>
                  <a:cubicBezTo>
                    <a:pt x="24000" y="0"/>
                    <a:pt x="20571" y="1600"/>
                    <a:pt x="20571" y="3200"/>
                  </a:cubicBezTo>
                  <a:cubicBezTo>
                    <a:pt x="20571" y="24000"/>
                    <a:pt x="20571" y="24000"/>
                    <a:pt x="20571" y="24000"/>
                  </a:cubicBezTo>
                  <a:cubicBezTo>
                    <a:pt x="6857" y="24000"/>
                    <a:pt x="6857" y="24000"/>
                    <a:pt x="6857" y="24000"/>
                  </a:cubicBezTo>
                  <a:cubicBezTo>
                    <a:pt x="3428" y="24000"/>
                    <a:pt x="0" y="25600"/>
                    <a:pt x="0" y="28800"/>
                  </a:cubicBezTo>
                  <a:cubicBezTo>
                    <a:pt x="0" y="97600"/>
                    <a:pt x="0" y="97600"/>
                    <a:pt x="0" y="97600"/>
                  </a:cubicBezTo>
                  <a:cubicBezTo>
                    <a:pt x="0" y="110400"/>
                    <a:pt x="20571" y="120000"/>
                    <a:pt x="48000" y="120000"/>
                  </a:cubicBezTo>
                  <a:cubicBezTo>
                    <a:pt x="72000" y="120000"/>
                    <a:pt x="72000" y="120000"/>
                    <a:pt x="72000" y="120000"/>
                  </a:cubicBezTo>
                  <a:cubicBezTo>
                    <a:pt x="99428" y="120000"/>
                    <a:pt x="120000" y="110400"/>
                    <a:pt x="120000" y="97600"/>
                  </a:cubicBezTo>
                  <a:cubicBezTo>
                    <a:pt x="120000" y="28800"/>
                    <a:pt x="120000" y="28800"/>
                    <a:pt x="120000" y="28800"/>
                  </a:cubicBezTo>
                  <a:cubicBezTo>
                    <a:pt x="120000" y="25600"/>
                    <a:pt x="116571" y="24000"/>
                    <a:pt x="113142" y="24000"/>
                  </a:cubicBezTo>
                  <a:close/>
                  <a:moveTo>
                    <a:pt x="37714" y="8000"/>
                  </a:moveTo>
                  <a:cubicBezTo>
                    <a:pt x="82285" y="8000"/>
                    <a:pt x="82285" y="8000"/>
                    <a:pt x="82285" y="8000"/>
                  </a:cubicBezTo>
                  <a:cubicBezTo>
                    <a:pt x="82285" y="24000"/>
                    <a:pt x="82285" y="24000"/>
                    <a:pt x="82285" y="24000"/>
                  </a:cubicBezTo>
                  <a:cubicBezTo>
                    <a:pt x="37714" y="24000"/>
                    <a:pt x="37714" y="24000"/>
                    <a:pt x="37714" y="24000"/>
                  </a:cubicBezTo>
                  <a:lnTo>
                    <a:pt x="37714" y="8000"/>
                  </a:lnTo>
                  <a:close/>
                  <a:moveTo>
                    <a:pt x="72000" y="113600"/>
                  </a:moveTo>
                  <a:cubicBezTo>
                    <a:pt x="48000" y="113600"/>
                    <a:pt x="48000" y="113600"/>
                    <a:pt x="48000" y="113600"/>
                  </a:cubicBezTo>
                  <a:cubicBezTo>
                    <a:pt x="30857" y="113600"/>
                    <a:pt x="17142" y="105600"/>
                    <a:pt x="17142" y="97600"/>
                  </a:cubicBezTo>
                  <a:cubicBezTo>
                    <a:pt x="17142" y="32000"/>
                    <a:pt x="17142" y="32000"/>
                    <a:pt x="17142" y="32000"/>
                  </a:cubicBezTo>
                  <a:cubicBezTo>
                    <a:pt x="27428" y="32000"/>
                    <a:pt x="27428" y="32000"/>
                    <a:pt x="27428" y="32000"/>
                  </a:cubicBezTo>
                  <a:cubicBezTo>
                    <a:pt x="92571" y="32000"/>
                    <a:pt x="92571" y="32000"/>
                    <a:pt x="92571" y="32000"/>
                  </a:cubicBezTo>
                  <a:cubicBezTo>
                    <a:pt x="102857" y="32000"/>
                    <a:pt x="102857" y="32000"/>
                    <a:pt x="102857" y="32000"/>
                  </a:cubicBezTo>
                  <a:cubicBezTo>
                    <a:pt x="102857" y="97600"/>
                    <a:pt x="102857" y="97600"/>
                    <a:pt x="102857" y="97600"/>
                  </a:cubicBezTo>
                  <a:cubicBezTo>
                    <a:pt x="102857" y="105600"/>
                    <a:pt x="89142" y="113600"/>
                    <a:pt x="72000" y="1136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8"/>
            <p:cNvSpPr/>
            <p:nvPr/>
          </p:nvSpPr>
          <p:spPr>
            <a:xfrm>
              <a:off x="758825" y="4521200"/>
              <a:ext cx="101700" cy="27000"/>
            </a:xfrm>
            <a:custGeom>
              <a:avLst/>
              <a:gdLst/>
              <a:ahLst/>
              <a:cxnLst/>
              <a:rect l="l" t="t" r="r" b="b"/>
              <a:pathLst>
                <a:path w="120000" h="120000" extrusionOk="0">
                  <a:moveTo>
                    <a:pt x="107368" y="0"/>
                  </a:moveTo>
                  <a:cubicBezTo>
                    <a:pt x="12631" y="0"/>
                    <a:pt x="12631" y="0"/>
                    <a:pt x="12631" y="0"/>
                  </a:cubicBezTo>
                  <a:cubicBezTo>
                    <a:pt x="6315" y="0"/>
                    <a:pt x="0" y="24000"/>
                    <a:pt x="0" y="72000"/>
                  </a:cubicBezTo>
                  <a:cubicBezTo>
                    <a:pt x="0" y="96000"/>
                    <a:pt x="6315" y="120000"/>
                    <a:pt x="12631" y="120000"/>
                  </a:cubicBezTo>
                  <a:cubicBezTo>
                    <a:pt x="107368" y="120000"/>
                    <a:pt x="107368" y="120000"/>
                    <a:pt x="107368" y="120000"/>
                  </a:cubicBezTo>
                  <a:cubicBezTo>
                    <a:pt x="113684" y="120000"/>
                    <a:pt x="120000" y="96000"/>
                    <a:pt x="120000" y="72000"/>
                  </a:cubicBezTo>
                  <a:cubicBezTo>
                    <a:pt x="120000" y="24000"/>
                    <a:pt x="113684" y="0"/>
                    <a:pt x="107368" y="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8"/>
            <p:cNvSpPr/>
            <p:nvPr/>
          </p:nvSpPr>
          <p:spPr>
            <a:xfrm>
              <a:off x="1293813" y="4230688"/>
              <a:ext cx="523800" cy="371400"/>
            </a:xfrm>
            <a:custGeom>
              <a:avLst/>
              <a:gdLst/>
              <a:ahLst/>
              <a:cxnLst/>
              <a:rect l="l" t="t" r="r" b="b"/>
              <a:pathLst>
                <a:path w="120000" h="120000" extrusionOk="0">
                  <a:moveTo>
                    <a:pt x="2448" y="120000"/>
                  </a:moveTo>
                  <a:cubicBezTo>
                    <a:pt x="105306" y="120000"/>
                    <a:pt x="105306" y="120000"/>
                    <a:pt x="105306" y="120000"/>
                  </a:cubicBezTo>
                  <a:cubicBezTo>
                    <a:pt x="105306" y="116521"/>
                    <a:pt x="106530" y="113043"/>
                    <a:pt x="107755" y="111304"/>
                  </a:cubicBezTo>
                  <a:cubicBezTo>
                    <a:pt x="105306" y="111304"/>
                    <a:pt x="105306" y="111304"/>
                    <a:pt x="105306" y="111304"/>
                  </a:cubicBezTo>
                  <a:cubicBezTo>
                    <a:pt x="105306" y="8695"/>
                    <a:pt x="105306" y="8695"/>
                    <a:pt x="105306" y="8695"/>
                  </a:cubicBezTo>
                  <a:cubicBezTo>
                    <a:pt x="115102" y="8695"/>
                    <a:pt x="115102" y="8695"/>
                    <a:pt x="115102" y="8695"/>
                  </a:cubicBezTo>
                  <a:cubicBezTo>
                    <a:pt x="115102" y="102608"/>
                    <a:pt x="115102" y="102608"/>
                    <a:pt x="115102" y="102608"/>
                  </a:cubicBezTo>
                  <a:cubicBezTo>
                    <a:pt x="116326" y="102608"/>
                    <a:pt x="118775" y="100869"/>
                    <a:pt x="119999" y="100869"/>
                  </a:cubicBezTo>
                  <a:cubicBezTo>
                    <a:pt x="119999" y="3478"/>
                    <a:pt x="119999" y="3478"/>
                    <a:pt x="119999" y="3478"/>
                  </a:cubicBezTo>
                  <a:cubicBezTo>
                    <a:pt x="119999" y="1739"/>
                    <a:pt x="118775" y="0"/>
                    <a:pt x="117551" y="0"/>
                  </a:cubicBezTo>
                  <a:cubicBezTo>
                    <a:pt x="101632" y="0"/>
                    <a:pt x="101632" y="0"/>
                    <a:pt x="101632" y="0"/>
                  </a:cubicBezTo>
                  <a:cubicBezTo>
                    <a:pt x="100408" y="0"/>
                    <a:pt x="99183" y="1739"/>
                    <a:pt x="99183" y="3478"/>
                  </a:cubicBezTo>
                  <a:cubicBezTo>
                    <a:pt x="99183" y="111304"/>
                    <a:pt x="99183" y="111304"/>
                    <a:pt x="99183" y="111304"/>
                  </a:cubicBezTo>
                  <a:cubicBezTo>
                    <a:pt x="89387" y="111304"/>
                    <a:pt x="89387" y="111304"/>
                    <a:pt x="89387" y="111304"/>
                  </a:cubicBezTo>
                  <a:cubicBezTo>
                    <a:pt x="89387" y="55652"/>
                    <a:pt x="89387" y="55652"/>
                    <a:pt x="89387" y="55652"/>
                  </a:cubicBezTo>
                  <a:cubicBezTo>
                    <a:pt x="89387" y="53913"/>
                    <a:pt x="88163" y="52173"/>
                    <a:pt x="85714" y="52173"/>
                  </a:cubicBezTo>
                  <a:cubicBezTo>
                    <a:pt x="69795" y="52173"/>
                    <a:pt x="69795" y="52173"/>
                    <a:pt x="69795" y="52173"/>
                  </a:cubicBezTo>
                  <a:cubicBezTo>
                    <a:pt x="68571" y="52173"/>
                    <a:pt x="67346" y="53913"/>
                    <a:pt x="67346" y="55652"/>
                  </a:cubicBezTo>
                  <a:cubicBezTo>
                    <a:pt x="67346" y="111304"/>
                    <a:pt x="67346" y="111304"/>
                    <a:pt x="67346" y="111304"/>
                  </a:cubicBezTo>
                  <a:cubicBezTo>
                    <a:pt x="57551" y="111304"/>
                    <a:pt x="57551" y="111304"/>
                    <a:pt x="57551" y="111304"/>
                  </a:cubicBezTo>
                  <a:cubicBezTo>
                    <a:pt x="57551" y="41739"/>
                    <a:pt x="57551" y="41739"/>
                    <a:pt x="57551" y="41739"/>
                  </a:cubicBezTo>
                  <a:cubicBezTo>
                    <a:pt x="57551" y="38260"/>
                    <a:pt x="56326" y="36521"/>
                    <a:pt x="55102" y="36521"/>
                  </a:cubicBezTo>
                  <a:cubicBezTo>
                    <a:pt x="39183" y="36521"/>
                    <a:pt x="39183" y="36521"/>
                    <a:pt x="39183" y="36521"/>
                  </a:cubicBezTo>
                  <a:cubicBezTo>
                    <a:pt x="37959" y="36521"/>
                    <a:pt x="35510" y="38260"/>
                    <a:pt x="35510" y="41739"/>
                  </a:cubicBezTo>
                  <a:cubicBezTo>
                    <a:pt x="35510" y="111304"/>
                    <a:pt x="35510" y="111304"/>
                    <a:pt x="35510" y="111304"/>
                  </a:cubicBezTo>
                  <a:cubicBezTo>
                    <a:pt x="25714" y="111304"/>
                    <a:pt x="25714" y="111304"/>
                    <a:pt x="25714" y="111304"/>
                  </a:cubicBezTo>
                  <a:cubicBezTo>
                    <a:pt x="25714" y="78260"/>
                    <a:pt x="25714" y="78260"/>
                    <a:pt x="25714" y="78260"/>
                  </a:cubicBezTo>
                  <a:cubicBezTo>
                    <a:pt x="25714" y="76521"/>
                    <a:pt x="24489" y="74782"/>
                    <a:pt x="23265" y="74782"/>
                  </a:cubicBezTo>
                  <a:cubicBezTo>
                    <a:pt x="7346" y="74782"/>
                    <a:pt x="7346" y="74782"/>
                    <a:pt x="7346" y="74782"/>
                  </a:cubicBezTo>
                  <a:cubicBezTo>
                    <a:pt x="6122" y="74782"/>
                    <a:pt x="4897" y="76521"/>
                    <a:pt x="4897" y="78260"/>
                  </a:cubicBezTo>
                  <a:cubicBezTo>
                    <a:pt x="4897" y="111304"/>
                    <a:pt x="4897" y="111304"/>
                    <a:pt x="4897" y="111304"/>
                  </a:cubicBezTo>
                  <a:cubicBezTo>
                    <a:pt x="2448" y="111304"/>
                    <a:pt x="2448" y="111304"/>
                    <a:pt x="2448" y="111304"/>
                  </a:cubicBezTo>
                  <a:cubicBezTo>
                    <a:pt x="1224" y="111304"/>
                    <a:pt x="0" y="113043"/>
                    <a:pt x="0" y="114782"/>
                  </a:cubicBezTo>
                  <a:cubicBezTo>
                    <a:pt x="0" y="118260"/>
                    <a:pt x="1224" y="120000"/>
                    <a:pt x="2448" y="120000"/>
                  </a:cubicBezTo>
                  <a:close/>
                  <a:moveTo>
                    <a:pt x="73469" y="60869"/>
                  </a:moveTo>
                  <a:cubicBezTo>
                    <a:pt x="83265" y="60869"/>
                    <a:pt x="83265" y="60869"/>
                    <a:pt x="83265" y="60869"/>
                  </a:cubicBezTo>
                  <a:cubicBezTo>
                    <a:pt x="83265" y="111304"/>
                    <a:pt x="83265" y="111304"/>
                    <a:pt x="83265" y="111304"/>
                  </a:cubicBezTo>
                  <a:cubicBezTo>
                    <a:pt x="73469" y="111304"/>
                    <a:pt x="73469" y="111304"/>
                    <a:pt x="73469" y="111304"/>
                  </a:cubicBezTo>
                  <a:lnTo>
                    <a:pt x="73469" y="60869"/>
                  </a:lnTo>
                  <a:close/>
                  <a:moveTo>
                    <a:pt x="41632" y="45217"/>
                  </a:moveTo>
                  <a:cubicBezTo>
                    <a:pt x="51428" y="45217"/>
                    <a:pt x="51428" y="45217"/>
                    <a:pt x="51428" y="45217"/>
                  </a:cubicBezTo>
                  <a:cubicBezTo>
                    <a:pt x="51428" y="111304"/>
                    <a:pt x="51428" y="111304"/>
                    <a:pt x="51428" y="111304"/>
                  </a:cubicBezTo>
                  <a:cubicBezTo>
                    <a:pt x="41632" y="111304"/>
                    <a:pt x="41632" y="111304"/>
                    <a:pt x="41632" y="111304"/>
                  </a:cubicBezTo>
                  <a:lnTo>
                    <a:pt x="41632" y="45217"/>
                  </a:lnTo>
                  <a:close/>
                  <a:moveTo>
                    <a:pt x="11020" y="83478"/>
                  </a:moveTo>
                  <a:cubicBezTo>
                    <a:pt x="20816" y="83478"/>
                    <a:pt x="20816" y="83478"/>
                    <a:pt x="20816" y="83478"/>
                  </a:cubicBezTo>
                  <a:cubicBezTo>
                    <a:pt x="20816" y="111304"/>
                    <a:pt x="20816" y="111304"/>
                    <a:pt x="20816" y="111304"/>
                  </a:cubicBezTo>
                  <a:cubicBezTo>
                    <a:pt x="11020" y="111304"/>
                    <a:pt x="11020" y="111304"/>
                    <a:pt x="11020" y="111304"/>
                  </a:cubicBezTo>
                  <a:lnTo>
                    <a:pt x="11020" y="834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8"/>
            <p:cNvSpPr/>
            <p:nvPr/>
          </p:nvSpPr>
          <p:spPr>
            <a:xfrm>
              <a:off x="1106488" y="3538538"/>
              <a:ext cx="936600" cy="1255800"/>
            </a:xfrm>
            <a:custGeom>
              <a:avLst/>
              <a:gdLst/>
              <a:ahLst/>
              <a:cxnLst/>
              <a:rect l="l" t="t" r="r" b="b"/>
              <a:pathLst>
                <a:path w="120000" h="120000" extrusionOk="0">
                  <a:moveTo>
                    <a:pt x="82971" y="117948"/>
                  </a:moveTo>
                  <a:cubicBezTo>
                    <a:pt x="3428" y="117948"/>
                    <a:pt x="3428" y="117948"/>
                    <a:pt x="3428" y="117948"/>
                  </a:cubicBezTo>
                  <a:cubicBezTo>
                    <a:pt x="3428" y="2564"/>
                    <a:pt x="3428" y="2564"/>
                    <a:pt x="3428" y="2564"/>
                  </a:cubicBezTo>
                  <a:cubicBezTo>
                    <a:pt x="75428" y="2564"/>
                    <a:pt x="75428" y="2564"/>
                    <a:pt x="75428" y="2564"/>
                  </a:cubicBezTo>
                  <a:cubicBezTo>
                    <a:pt x="75428" y="31794"/>
                    <a:pt x="75428" y="31794"/>
                    <a:pt x="75428" y="31794"/>
                  </a:cubicBezTo>
                  <a:cubicBezTo>
                    <a:pt x="75428" y="32820"/>
                    <a:pt x="76114" y="33333"/>
                    <a:pt x="76800" y="33333"/>
                  </a:cubicBezTo>
                  <a:cubicBezTo>
                    <a:pt x="116571" y="33333"/>
                    <a:pt x="116571" y="33333"/>
                    <a:pt x="116571" y="33333"/>
                  </a:cubicBezTo>
                  <a:cubicBezTo>
                    <a:pt x="116571" y="92307"/>
                    <a:pt x="116571" y="92307"/>
                    <a:pt x="116571" y="92307"/>
                  </a:cubicBezTo>
                  <a:cubicBezTo>
                    <a:pt x="117257" y="92820"/>
                    <a:pt x="117257" y="94358"/>
                    <a:pt x="117257" y="95384"/>
                  </a:cubicBezTo>
                  <a:cubicBezTo>
                    <a:pt x="117257" y="97435"/>
                    <a:pt x="117257" y="97435"/>
                    <a:pt x="117257" y="97435"/>
                  </a:cubicBezTo>
                  <a:cubicBezTo>
                    <a:pt x="117942" y="97435"/>
                    <a:pt x="118628" y="96923"/>
                    <a:pt x="119999" y="96410"/>
                  </a:cubicBezTo>
                  <a:cubicBezTo>
                    <a:pt x="119999" y="31794"/>
                    <a:pt x="119999" y="31794"/>
                    <a:pt x="119999" y="31794"/>
                  </a:cubicBezTo>
                  <a:cubicBezTo>
                    <a:pt x="119999" y="31794"/>
                    <a:pt x="119999" y="31794"/>
                    <a:pt x="119999" y="31794"/>
                  </a:cubicBezTo>
                  <a:cubicBezTo>
                    <a:pt x="119999" y="31794"/>
                    <a:pt x="119999" y="31794"/>
                    <a:pt x="119999" y="31794"/>
                  </a:cubicBezTo>
                  <a:cubicBezTo>
                    <a:pt x="119314" y="31794"/>
                    <a:pt x="119314" y="31282"/>
                    <a:pt x="119314" y="31282"/>
                  </a:cubicBezTo>
                  <a:cubicBezTo>
                    <a:pt x="119314" y="31282"/>
                    <a:pt x="119314" y="31282"/>
                    <a:pt x="119314" y="31282"/>
                  </a:cubicBezTo>
                  <a:cubicBezTo>
                    <a:pt x="119314" y="31282"/>
                    <a:pt x="119314" y="31282"/>
                    <a:pt x="119314" y="31282"/>
                  </a:cubicBezTo>
                  <a:cubicBezTo>
                    <a:pt x="119314" y="31282"/>
                    <a:pt x="119314" y="31282"/>
                    <a:pt x="119314" y="31282"/>
                  </a:cubicBezTo>
                  <a:cubicBezTo>
                    <a:pt x="78171" y="512"/>
                    <a:pt x="78171" y="512"/>
                    <a:pt x="78171" y="512"/>
                  </a:cubicBezTo>
                  <a:cubicBezTo>
                    <a:pt x="78171" y="512"/>
                    <a:pt x="78171" y="512"/>
                    <a:pt x="78171" y="0"/>
                  </a:cubicBezTo>
                  <a:cubicBezTo>
                    <a:pt x="78171" y="0"/>
                    <a:pt x="78171" y="0"/>
                    <a:pt x="78171" y="0"/>
                  </a:cubicBezTo>
                  <a:cubicBezTo>
                    <a:pt x="78171" y="0"/>
                    <a:pt x="77485" y="0"/>
                    <a:pt x="77485" y="0"/>
                  </a:cubicBezTo>
                  <a:cubicBezTo>
                    <a:pt x="77485" y="0"/>
                    <a:pt x="77485" y="0"/>
                    <a:pt x="77485" y="0"/>
                  </a:cubicBezTo>
                  <a:cubicBezTo>
                    <a:pt x="77485" y="0"/>
                    <a:pt x="77485" y="0"/>
                    <a:pt x="77485" y="0"/>
                  </a:cubicBezTo>
                  <a:cubicBezTo>
                    <a:pt x="77485" y="0"/>
                    <a:pt x="77485" y="0"/>
                    <a:pt x="76800" y="0"/>
                  </a:cubicBezTo>
                  <a:cubicBezTo>
                    <a:pt x="2057" y="0"/>
                    <a:pt x="2057" y="0"/>
                    <a:pt x="2057" y="0"/>
                  </a:cubicBezTo>
                  <a:cubicBezTo>
                    <a:pt x="685" y="0"/>
                    <a:pt x="0" y="512"/>
                    <a:pt x="0" y="1538"/>
                  </a:cubicBezTo>
                  <a:cubicBezTo>
                    <a:pt x="0" y="118974"/>
                    <a:pt x="0" y="118974"/>
                    <a:pt x="0" y="118974"/>
                  </a:cubicBezTo>
                  <a:cubicBezTo>
                    <a:pt x="0" y="119487"/>
                    <a:pt x="685" y="120000"/>
                    <a:pt x="2057" y="120000"/>
                  </a:cubicBezTo>
                  <a:cubicBezTo>
                    <a:pt x="82971" y="120000"/>
                    <a:pt x="82971" y="120000"/>
                    <a:pt x="82971" y="120000"/>
                  </a:cubicBezTo>
                  <a:lnTo>
                    <a:pt x="82971" y="117948"/>
                  </a:lnTo>
                  <a:close/>
                  <a:moveTo>
                    <a:pt x="78857" y="4102"/>
                  </a:moveTo>
                  <a:cubicBezTo>
                    <a:pt x="113828" y="30769"/>
                    <a:pt x="113828" y="30769"/>
                    <a:pt x="113828" y="30769"/>
                  </a:cubicBezTo>
                  <a:cubicBezTo>
                    <a:pt x="78857" y="30769"/>
                    <a:pt x="78857" y="30769"/>
                    <a:pt x="78857" y="30769"/>
                  </a:cubicBezTo>
                  <a:lnTo>
                    <a:pt x="78857" y="4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8"/>
            <p:cNvSpPr/>
            <p:nvPr/>
          </p:nvSpPr>
          <p:spPr>
            <a:xfrm>
              <a:off x="1293813" y="3748088"/>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8"/>
            <p:cNvSpPr/>
            <p:nvPr/>
          </p:nvSpPr>
          <p:spPr>
            <a:xfrm>
              <a:off x="1293813" y="3919538"/>
              <a:ext cx="250800" cy="27000"/>
            </a:xfrm>
            <a:custGeom>
              <a:avLst/>
              <a:gdLst/>
              <a:ahLst/>
              <a:cxnLst/>
              <a:rect l="l" t="t" r="r" b="b"/>
              <a:pathLst>
                <a:path w="120000" h="120000" extrusionOk="0">
                  <a:moveTo>
                    <a:pt x="5106" y="120000"/>
                  </a:moveTo>
                  <a:cubicBezTo>
                    <a:pt x="114893" y="120000"/>
                    <a:pt x="114893" y="120000"/>
                    <a:pt x="114893" y="120000"/>
                  </a:cubicBezTo>
                  <a:cubicBezTo>
                    <a:pt x="117446" y="120000"/>
                    <a:pt x="120000" y="96000"/>
                    <a:pt x="120000" y="48000"/>
                  </a:cubicBezTo>
                  <a:cubicBezTo>
                    <a:pt x="120000" y="24000"/>
                    <a:pt x="117446" y="0"/>
                    <a:pt x="114893" y="0"/>
                  </a:cubicBezTo>
                  <a:cubicBezTo>
                    <a:pt x="5106" y="0"/>
                    <a:pt x="5106" y="0"/>
                    <a:pt x="5106" y="0"/>
                  </a:cubicBezTo>
                  <a:cubicBezTo>
                    <a:pt x="2553" y="0"/>
                    <a:pt x="0" y="24000"/>
                    <a:pt x="0" y="48000"/>
                  </a:cubicBezTo>
                  <a:cubicBezTo>
                    <a:pt x="0" y="96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8"/>
            <p:cNvSpPr/>
            <p:nvPr/>
          </p:nvSpPr>
          <p:spPr>
            <a:xfrm>
              <a:off x="1325563" y="4048125"/>
              <a:ext cx="480900" cy="301500"/>
            </a:xfrm>
            <a:custGeom>
              <a:avLst/>
              <a:gdLst/>
              <a:ahLst/>
              <a:cxnLst/>
              <a:rect l="l" t="t" r="r" b="b"/>
              <a:pathLst>
                <a:path w="120000" h="120000" extrusionOk="0">
                  <a:moveTo>
                    <a:pt x="77333" y="64285"/>
                  </a:moveTo>
                  <a:cubicBezTo>
                    <a:pt x="74666" y="64285"/>
                    <a:pt x="72000" y="66428"/>
                    <a:pt x="70666" y="68571"/>
                  </a:cubicBezTo>
                  <a:cubicBezTo>
                    <a:pt x="52000" y="59999"/>
                    <a:pt x="52000" y="59999"/>
                    <a:pt x="52000" y="59999"/>
                  </a:cubicBezTo>
                  <a:cubicBezTo>
                    <a:pt x="52000" y="51428"/>
                    <a:pt x="48000" y="44999"/>
                    <a:pt x="42666" y="44999"/>
                  </a:cubicBezTo>
                  <a:cubicBezTo>
                    <a:pt x="38666" y="44999"/>
                    <a:pt x="34666" y="51428"/>
                    <a:pt x="34666" y="59999"/>
                  </a:cubicBezTo>
                  <a:cubicBezTo>
                    <a:pt x="34666" y="62142"/>
                    <a:pt x="34666" y="62142"/>
                    <a:pt x="34666" y="64285"/>
                  </a:cubicBezTo>
                  <a:cubicBezTo>
                    <a:pt x="13333" y="92142"/>
                    <a:pt x="13333" y="92142"/>
                    <a:pt x="13333" y="92142"/>
                  </a:cubicBezTo>
                  <a:cubicBezTo>
                    <a:pt x="12000" y="92142"/>
                    <a:pt x="10666" y="92142"/>
                    <a:pt x="9333" y="92142"/>
                  </a:cubicBezTo>
                  <a:cubicBezTo>
                    <a:pt x="4000" y="92142"/>
                    <a:pt x="0" y="98571"/>
                    <a:pt x="0" y="104999"/>
                  </a:cubicBezTo>
                  <a:cubicBezTo>
                    <a:pt x="0" y="113571"/>
                    <a:pt x="4000" y="119999"/>
                    <a:pt x="9333" y="119999"/>
                  </a:cubicBezTo>
                  <a:cubicBezTo>
                    <a:pt x="13333" y="119999"/>
                    <a:pt x="17333" y="113571"/>
                    <a:pt x="17333" y="104999"/>
                  </a:cubicBezTo>
                  <a:cubicBezTo>
                    <a:pt x="17333" y="102857"/>
                    <a:pt x="17333" y="102857"/>
                    <a:pt x="17333" y="100714"/>
                  </a:cubicBezTo>
                  <a:cubicBezTo>
                    <a:pt x="38666" y="72857"/>
                    <a:pt x="38666" y="72857"/>
                    <a:pt x="38666" y="72857"/>
                  </a:cubicBezTo>
                  <a:cubicBezTo>
                    <a:pt x="40000" y="72857"/>
                    <a:pt x="41333" y="75000"/>
                    <a:pt x="42666" y="75000"/>
                  </a:cubicBezTo>
                  <a:cubicBezTo>
                    <a:pt x="45333" y="75000"/>
                    <a:pt x="48000" y="72857"/>
                    <a:pt x="49333" y="68571"/>
                  </a:cubicBezTo>
                  <a:cubicBezTo>
                    <a:pt x="68000" y="79285"/>
                    <a:pt x="68000" y="79285"/>
                    <a:pt x="68000" y="79285"/>
                  </a:cubicBezTo>
                  <a:cubicBezTo>
                    <a:pt x="68000" y="85714"/>
                    <a:pt x="72000" y="92142"/>
                    <a:pt x="77333" y="92142"/>
                  </a:cubicBezTo>
                  <a:cubicBezTo>
                    <a:pt x="82666" y="92142"/>
                    <a:pt x="86666" y="85714"/>
                    <a:pt x="86666" y="77142"/>
                  </a:cubicBezTo>
                  <a:cubicBezTo>
                    <a:pt x="86666" y="75000"/>
                    <a:pt x="85333" y="72857"/>
                    <a:pt x="85333" y="70714"/>
                  </a:cubicBezTo>
                  <a:cubicBezTo>
                    <a:pt x="108000" y="27857"/>
                    <a:pt x="108000" y="27857"/>
                    <a:pt x="108000" y="27857"/>
                  </a:cubicBezTo>
                  <a:cubicBezTo>
                    <a:pt x="109333" y="27857"/>
                    <a:pt x="110666" y="27857"/>
                    <a:pt x="112000" y="27857"/>
                  </a:cubicBezTo>
                  <a:cubicBezTo>
                    <a:pt x="116000" y="27857"/>
                    <a:pt x="120000" y="21428"/>
                    <a:pt x="120000" y="12857"/>
                  </a:cubicBezTo>
                  <a:cubicBezTo>
                    <a:pt x="120000" y="6428"/>
                    <a:pt x="116000" y="0"/>
                    <a:pt x="112000" y="0"/>
                  </a:cubicBezTo>
                  <a:cubicBezTo>
                    <a:pt x="106666" y="0"/>
                    <a:pt x="102666" y="6428"/>
                    <a:pt x="102666" y="12857"/>
                  </a:cubicBezTo>
                  <a:cubicBezTo>
                    <a:pt x="102666" y="17142"/>
                    <a:pt x="102666" y="19285"/>
                    <a:pt x="104000" y="21428"/>
                  </a:cubicBezTo>
                  <a:cubicBezTo>
                    <a:pt x="80000" y="64285"/>
                    <a:pt x="80000" y="64285"/>
                    <a:pt x="80000" y="64285"/>
                  </a:cubicBezTo>
                  <a:cubicBezTo>
                    <a:pt x="78666" y="64285"/>
                    <a:pt x="78666" y="64285"/>
                    <a:pt x="77333" y="64285"/>
                  </a:cubicBezTo>
                  <a:close/>
                  <a:moveTo>
                    <a:pt x="9333" y="109285"/>
                  </a:moveTo>
                  <a:cubicBezTo>
                    <a:pt x="8000" y="109285"/>
                    <a:pt x="6666" y="107142"/>
                    <a:pt x="6666" y="104999"/>
                  </a:cubicBezTo>
                  <a:cubicBezTo>
                    <a:pt x="6666" y="102857"/>
                    <a:pt x="8000" y="100714"/>
                    <a:pt x="9333" y="100714"/>
                  </a:cubicBezTo>
                  <a:cubicBezTo>
                    <a:pt x="10666" y="100714"/>
                    <a:pt x="10666" y="102857"/>
                    <a:pt x="10666" y="104999"/>
                  </a:cubicBezTo>
                  <a:cubicBezTo>
                    <a:pt x="10666" y="107142"/>
                    <a:pt x="10666" y="109285"/>
                    <a:pt x="9333" y="109285"/>
                  </a:cubicBezTo>
                  <a:close/>
                  <a:moveTo>
                    <a:pt x="42666" y="64285"/>
                  </a:moveTo>
                  <a:cubicBezTo>
                    <a:pt x="41333" y="64285"/>
                    <a:pt x="40000" y="62142"/>
                    <a:pt x="40000" y="59999"/>
                  </a:cubicBezTo>
                  <a:cubicBezTo>
                    <a:pt x="40000" y="57857"/>
                    <a:pt x="41333" y="55714"/>
                    <a:pt x="42666" y="55714"/>
                  </a:cubicBezTo>
                  <a:cubicBezTo>
                    <a:pt x="44000" y="55714"/>
                    <a:pt x="45333" y="57857"/>
                    <a:pt x="45333" y="59999"/>
                  </a:cubicBezTo>
                  <a:cubicBezTo>
                    <a:pt x="45333" y="62142"/>
                    <a:pt x="44000" y="64285"/>
                    <a:pt x="42666" y="64285"/>
                  </a:cubicBezTo>
                  <a:close/>
                  <a:moveTo>
                    <a:pt x="77333" y="81428"/>
                  </a:moveTo>
                  <a:cubicBezTo>
                    <a:pt x="76000" y="81428"/>
                    <a:pt x="74666" y="79285"/>
                    <a:pt x="74666" y="77142"/>
                  </a:cubicBezTo>
                  <a:cubicBezTo>
                    <a:pt x="74666" y="77142"/>
                    <a:pt x="74666" y="77142"/>
                    <a:pt x="74666" y="77142"/>
                  </a:cubicBezTo>
                  <a:cubicBezTo>
                    <a:pt x="74666" y="77142"/>
                    <a:pt x="74666" y="77142"/>
                    <a:pt x="74666" y="77142"/>
                  </a:cubicBezTo>
                  <a:cubicBezTo>
                    <a:pt x="74666" y="77142"/>
                    <a:pt x="74666" y="77142"/>
                    <a:pt x="74666" y="75000"/>
                  </a:cubicBezTo>
                  <a:cubicBezTo>
                    <a:pt x="76000" y="75000"/>
                    <a:pt x="76000" y="75000"/>
                    <a:pt x="77333" y="75000"/>
                  </a:cubicBezTo>
                  <a:cubicBezTo>
                    <a:pt x="78666" y="75000"/>
                    <a:pt x="80000" y="75000"/>
                    <a:pt x="80000" y="77142"/>
                  </a:cubicBezTo>
                  <a:cubicBezTo>
                    <a:pt x="80000" y="79285"/>
                    <a:pt x="78666" y="81428"/>
                    <a:pt x="77333" y="81428"/>
                  </a:cubicBezTo>
                  <a:close/>
                  <a:moveTo>
                    <a:pt x="112000" y="10714"/>
                  </a:moveTo>
                  <a:cubicBezTo>
                    <a:pt x="113333" y="10714"/>
                    <a:pt x="113333" y="10714"/>
                    <a:pt x="113333" y="12857"/>
                  </a:cubicBezTo>
                  <a:cubicBezTo>
                    <a:pt x="113333" y="14999"/>
                    <a:pt x="113333" y="17142"/>
                    <a:pt x="112000" y="17142"/>
                  </a:cubicBezTo>
                  <a:cubicBezTo>
                    <a:pt x="109333" y="17142"/>
                    <a:pt x="109333" y="14999"/>
                    <a:pt x="109333" y="12857"/>
                  </a:cubicBezTo>
                  <a:cubicBezTo>
                    <a:pt x="109333" y="10714"/>
                    <a:pt x="109333" y="10714"/>
                    <a:pt x="112000" y="107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8"/>
            <p:cNvSpPr/>
            <p:nvPr/>
          </p:nvSpPr>
          <p:spPr>
            <a:xfrm>
              <a:off x="1293813" y="3833813"/>
              <a:ext cx="250800" cy="22200"/>
            </a:xfrm>
            <a:custGeom>
              <a:avLst/>
              <a:gdLst/>
              <a:ahLst/>
              <a:cxnLst/>
              <a:rect l="l" t="t" r="r" b="b"/>
              <a:pathLst>
                <a:path w="120000" h="120000" extrusionOk="0">
                  <a:moveTo>
                    <a:pt x="5106" y="120000"/>
                  </a:moveTo>
                  <a:cubicBezTo>
                    <a:pt x="114893" y="120000"/>
                    <a:pt x="114893" y="120000"/>
                    <a:pt x="114893" y="120000"/>
                  </a:cubicBezTo>
                  <a:cubicBezTo>
                    <a:pt x="117446" y="120000"/>
                    <a:pt x="120000" y="90000"/>
                    <a:pt x="120000" y="60000"/>
                  </a:cubicBezTo>
                  <a:cubicBezTo>
                    <a:pt x="120000" y="30000"/>
                    <a:pt x="117446" y="0"/>
                    <a:pt x="114893" y="0"/>
                  </a:cubicBezTo>
                  <a:cubicBezTo>
                    <a:pt x="5106" y="0"/>
                    <a:pt x="5106" y="0"/>
                    <a:pt x="5106" y="0"/>
                  </a:cubicBezTo>
                  <a:cubicBezTo>
                    <a:pt x="2553" y="0"/>
                    <a:pt x="0" y="30000"/>
                    <a:pt x="0" y="60000"/>
                  </a:cubicBezTo>
                  <a:cubicBezTo>
                    <a:pt x="0" y="90000"/>
                    <a:pt x="2553" y="120000"/>
                    <a:pt x="5106" y="12000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8"/>
            <p:cNvSpPr/>
            <p:nvPr/>
          </p:nvSpPr>
          <p:spPr>
            <a:xfrm>
              <a:off x="1555750" y="4462463"/>
              <a:ext cx="711300" cy="1544700"/>
            </a:xfrm>
            <a:custGeom>
              <a:avLst/>
              <a:gdLst/>
              <a:ahLst/>
              <a:cxnLst/>
              <a:rect l="l" t="t" r="r" b="b"/>
              <a:pathLst>
                <a:path w="120000" h="120000" extrusionOk="0">
                  <a:moveTo>
                    <a:pt x="29774" y="62500"/>
                  </a:moveTo>
                  <a:cubicBezTo>
                    <a:pt x="32481" y="64583"/>
                    <a:pt x="36090" y="66250"/>
                    <a:pt x="41503" y="67916"/>
                  </a:cubicBezTo>
                  <a:cubicBezTo>
                    <a:pt x="41503" y="76250"/>
                    <a:pt x="41503" y="76250"/>
                    <a:pt x="41503" y="76250"/>
                  </a:cubicBezTo>
                  <a:cubicBezTo>
                    <a:pt x="31578" y="76250"/>
                    <a:pt x="31578" y="76250"/>
                    <a:pt x="31578" y="76250"/>
                  </a:cubicBezTo>
                  <a:cubicBezTo>
                    <a:pt x="30676" y="76250"/>
                    <a:pt x="29774" y="77083"/>
                    <a:pt x="29774" y="77500"/>
                  </a:cubicBezTo>
                  <a:cubicBezTo>
                    <a:pt x="29774" y="89166"/>
                    <a:pt x="29774" y="89166"/>
                    <a:pt x="29774" y="89166"/>
                  </a:cubicBezTo>
                  <a:cubicBezTo>
                    <a:pt x="29774" y="120000"/>
                    <a:pt x="29774" y="120000"/>
                    <a:pt x="29774" y="120000"/>
                  </a:cubicBezTo>
                  <a:cubicBezTo>
                    <a:pt x="34285" y="120000"/>
                    <a:pt x="34285" y="120000"/>
                    <a:pt x="34285" y="120000"/>
                  </a:cubicBezTo>
                  <a:cubicBezTo>
                    <a:pt x="34285" y="90000"/>
                    <a:pt x="34285" y="90000"/>
                    <a:pt x="34285" y="90000"/>
                  </a:cubicBezTo>
                  <a:cubicBezTo>
                    <a:pt x="110977" y="90000"/>
                    <a:pt x="110977" y="90000"/>
                    <a:pt x="110977" y="90000"/>
                  </a:cubicBezTo>
                  <a:cubicBezTo>
                    <a:pt x="110977" y="120000"/>
                    <a:pt x="110977" y="120000"/>
                    <a:pt x="110977" y="120000"/>
                  </a:cubicBezTo>
                  <a:cubicBezTo>
                    <a:pt x="115488" y="120000"/>
                    <a:pt x="115488" y="120000"/>
                    <a:pt x="115488" y="120000"/>
                  </a:cubicBezTo>
                  <a:cubicBezTo>
                    <a:pt x="115488" y="89166"/>
                    <a:pt x="115488" y="89166"/>
                    <a:pt x="115488" y="89166"/>
                  </a:cubicBezTo>
                  <a:cubicBezTo>
                    <a:pt x="115488" y="77500"/>
                    <a:pt x="115488" y="77500"/>
                    <a:pt x="115488" y="77500"/>
                  </a:cubicBezTo>
                  <a:cubicBezTo>
                    <a:pt x="115488" y="77083"/>
                    <a:pt x="114586" y="76250"/>
                    <a:pt x="112781" y="76250"/>
                  </a:cubicBezTo>
                  <a:cubicBezTo>
                    <a:pt x="103759" y="76250"/>
                    <a:pt x="103759" y="76250"/>
                    <a:pt x="103759" y="76250"/>
                  </a:cubicBezTo>
                  <a:cubicBezTo>
                    <a:pt x="103759" y="67500"/>
                    <a:pt x="103759" y="67500"/>
                    <a:pt x="103759" y="67500"/>
                  </a:cubicBezTo>
                  <a:cubicBezTo>
                    <a:pt x="113684" y="64166"/>
                    <a:pt x="120000" y="59166"/>
                    <a:pt x="120000" y="53333"/>
                  </a:cubicBezTo>
                  <a:cubicBezTo>
                    <a:pt x="120000" y="21666"/>
                    <a:pt x="120000" y="21666"/>
                    <a:pt x="120000" y="21666"/>
                  </a:cubicBezTo>
                  <a:cubicBezTo>
                    <a:pt x="120000" y="18333"/>
                    <a:pt x="114586" y="15833"/>
                    <a:pt x="107368" y="15833"/>
                  </a:cubicBezTo>
                  <a:cubicBezTo>
                    <a:pt x="104661" y="15833"/>
                    <a:pt x="101954" y="16250"/>
                    <a:pt x="99248" y="17083"/>
                  </a:cubicBezTo>
                  <a:cubicBezTo>
                    <a:pt x="99248" y="12083"/>
                    <a:pt x="99248" y="12083"/>
                    <a:pt x="99248" y="12083"/>
                  </a:cubicBezTo>
                  <a:cubicBezTo>
                    <a:pt x="99248" y="8750"/>
                    <a:pt x="93834" y="6250"/>
                    <a:pt x="86616" y="6250"/>
                  </a:cubicBezTo>
                  <a:cubicBezTo>
                    <a:pt x="83909" y="6250"/>
                    <a:pt x="81203" y="6666"/>
                    <a:pt x="78496" y="7500"/>
                  </a:cubicBezTo>
                  <a:cubicBezTo>
                    <a:pt x="78496" y="5833"/>
                    <a:pt x="78496" y="5833"/>
                    <a:pt x="78496" y="5833"/>
                  </a:cubicBezTo>
                  <a:cubicBezTo>
                    <a:pt x="78496" y="2500"/>
                    <a:pt x="73082" y="0"/>
                    <a:pt x="65864" y="0"/>
                  </a:cubicBezTo>
                  <a:cubicBezTo>
                    <a:pt x="59548" y="0"/>
                    <a:pt x="54135" y="2500"/>
                    <a:pt x="54135" y="5833"/>
                  </a:cubicBezTo>
                  <a:cubicBezTo>
                    <a:pt x="54135" y="7500"/>
                    <a:pt x="54135" y="7500"/>
                    <a:pt x="54135" y="7500"/>
                  </a:cubicBezTo>
                  <a:cubicBezTo>
                    <a:pt x="51428" y="6666"/>
                    <a:pt x="48721" y="6250"/>
                    <a:pt x="45112" y="6250"/>
                  </a:cubicBezTo>
                  <a:cubicBezTo>
                    <a:pt x="38796" y="6250"/>
                    <a:pt x="33383" y="8750"/>
                    <a:pt x="33383" y="12083"/>
                  </a:cubicBezTo>
                  <a:cubicBezTo>
                    <a:pt x="33383" y="41250"/>
                    <a:pt x="33383" y="41250"/>
                    <a:pt x="33383" y="41250"/>
                  </a:cubicBezTo>
                  <a:cubicBezTo>
                    <a:pt x="18947" y="33333"/>
                    <a:pt x="18947" y="33333"/>
                    <a:pt x="18947" y="33333"/>
                  </a:cubicBezTo>
                  <a:cubicBezTo>
                    <a:pt x="18947" y="33333"/>
                    <a:pt x="18045" y="33333"/>
                    <a:pt x="18045" y="33333"/>
                  </a:cubicBezTo>
                  <a:cubicBezTo>
                    <a:pt x="14436" y="31666"/>
                    <a:pt x="8120" y="31666"/>
                    <a:pt x="4511" y="33333"/>
                  </a:cubicBezTo>
                  <a:cubicBezTo>
                    <a:pt x="902" y="35000"/>
                    <a:pt x="0" y="37500"/>
                    <a:pt x="2706" y="39583"/>
                  </a:cubicBezTo>
                  <a:cubicBezTo>
                    <a:pt x="4511" y="40833"/>
                    <a:pt x="18045" y="54166"/>
                    <a:pt x="29774" y="62500"/>
                  </a:cubicBezTo>
                  <a:close/>
                  <a:moveTo>
                    <a:pt x="110977" y="78333"/>
                  </a:moveTo>
                  <a:cubicBezTo>
                    <a:pt x="110977" y="88333"/>
                    <a:pt x="110977" y="88333"/>
                    <a:pt x="110977" y="88333"/>
                  </a:cubicBezTo>
                  <a:cubicBezTo>
                    <a:pt x="34285" y="88333"/>
                    <a:pt x="34285" y="88333"/>
                    <a:pt x="34285" y="88333"/>
                  </a:cubicBezTo>
                  <a:cubicBezTo>
                    <a:pt x="34285" y="78333"/>
                    <a:pt x="34285" y="78333"/>
                    <a:pt x="34285" y="78333"/>
                  </a:cubicBezTo>
                  <a:lnTo>
                    <a:pt x="110977" y="78333"/>
                  </a:lnTo>
                  <a:close/>
                  <a:moveTo>
                    <a:pt x="7218" y="35000"/>
                  </a:moveTo>
                  <a:cubicBezTo>
                    <a:pt x="9022" y="33750"/>
                    <a:pt x="12631" y="33750"/>
                    <a:pt x="15338" y="34583"/>
                  </a:cubicBezTo>
                  <a:cubicBezTo>
                    <a:pt x="33383" y="44583"/>
                    <a:pt x="33383" y="44583"/>
                    <a:pt x="33383" y="44583"/>
                  </a:cubicBezTo>
                  <a:cubicBezTo>
                    <a:pt x="34285" y="45000"/>
                    <a:pt x="35187" y="45000"/>
                    <a:pt x="36090" y="45000"/>
                  </a:cubicBezTo>
                  <a:cubicBezTo>
                    <a:pt x="36992" y="44583"/>
                    <a:pt x="36992" y="44166"/>
                    <a:pt x="36992" y="43750"/>
                  </a:cubicBezTo>
                  <a:cubicBezTo>
                    <a:pt x="36992" y="12083"/>
                    <a:pt x="36992" y="12083"/>
                    <a:pt x="36992" y="12083"/>
                  </a:cubicBezTo>
                  <a:cubicBezTo>
                    <a:pt x="36992" y="10416"/>
                    <a:pt x="40601" y="8750"/>
                    <a:pt x="44210" y="8333"/>
                  </a:cubicBezTo>
                  <a:cubicBezTo>
                    <a:pt x="49624" y="7916"/>
                    <a:pt x="54135" y="10000"/>
                    <a:pt x="54135" y="12083"/>
                  </a:cubicBezTo>
                  <a:cubicBezTo>
                    <a:pt x="54135" y="29583"/>
                    <a:pt x="54135" y="29583"/>
                    <a:pt x="54135" y="29583"/>
                  </a:cubicBezTo>
                  <a:cubicBezTo>
                    <a:pt x="54135" y="30000"/>
                    <a:pt x="55037" y="30416"/>
                    <a:pt x="55939" y="30416"/>
                  </a:cubicBezTo>
                  <a:cubicBezTo>
                    <a:pt x="55939" y="30416"/>
                    <a:pt x="55939" y="30416"/>
                    <a:pt x="55939" y="30416"/>
                  </a:cubicBezTo>
                  <a:cubicBezTo>
                    <a:pt x="56842" y="30416"/>
                    <a:pt x="57744" y="30000"/>
                    <a:pt x="57744" y="29583"/>
                  </a:cubicBezTo>
                  <a:cubicBezTo>
                    <a:pt x="57744" y="12083"/>
                    <a:pt x="57744" y="12083"/>
                    <a:pt x="57744" y="12083"/>
                  </a:cubicBezTo>
                  <a:cubicBezTo>
                    <a:pt x="57744" y="5833"/>
                    <a:pt x="57744" y="5833"/>
                    <a:pt x="57744" y="5833"/>
                  </a:cubicBezTo>
                  <a:cubicBezTo>
                    <a:pt x="57744" y="3750"/>
                    <a:pt x="61353" y="2083"/>
                    <a:pt x="64962" y="2083"/>
                  </a:cubicBezTo>
                  <a:cubicBezTo>
                    <a:pt x="70375" y="1666"/>
                    <a:pt x="73984" y="3333"/>
                    <a:pt x="73984" y="5833"/>
                  </a:cubicBezTo>
                  <a:cubicBezTo>
                    <a:pt x="73984" y="12083"/>
                    <a:pt x="73984" y="12083"/>
                    <a:pt x="73984" y="12083"/>
                  </a:cubicBezTo>
                  <a:cubicBezTo>
                    <a:pt x="73984" y="29583"/>
                    <a:pt x="73984" y="29583"/>
                    <a:pt x="73984" y="29583"/>
                  </a:cubicBezTo>
                  <a:cubicBezTo>
                    <a:pt x="73984" y="30000"/>
                    <a:pt x="75789" y="30416"/>
                    <a:pt x="76691" y="30416"/>
                  </a:cubicBezTo>
                  <a:cubicBezTo>
                    <a:pt x="76691" y="30416"/>
                    <a:pt x="76691" y="30416"/>
                    <a:pt x="76691" y="30416"/>
                  </a:cubicBezTo>
                  <a:cubicBezTo>
                    <a:pt x="77593" y="30416"/>
                    <a:pt x="78496" y="30000"/>
                    <a:pt x="78496" y="29583"/>
                  </a:cubicBezTo>
                  <a:cubicBezTo>
                    <a:pt x="78496" y="12083"/>
                    <a:pt x="78496" y="12083"/>
                    <a:pt x="78496" y="12083"/>
                  </a:cubicBezTo>
                  <a:cubicBezTo>
                    <a:pt x="78496" y="10416"/>
                    <a:pt x="82105" y="8750"/>
                    <a:pt x="85714" y="8333"/>
                  </a:cubicBezTo>
                  <a:cubicBezTo>
                    <a:pt x="91127" y="7916"/>
                    <a:pt x="94736" y="10000"/>
                    <a:pt x="94736" y="12083"/>
                  </a:cubicBezTo>
                  <a:cubicBezTo>
                    <a:pt x="94736" y="21666"/>
                    <a:pt x="94736" y="21666"/>
                    <a:pt x="94736" y="21666"/>
                  </a:cubicBezTo>
                  <a:cubicBezTo>
                    <a:pt x="94736" y="34166"/>
                    <a:pt x="94736" y="34166"/>
                    <a:pt x="94736" y="34166"/>
                  </a:cubicBezTo>
                  <a:cubicBezTo>
                    <a:pt x="94736" y="34583"/>
                    <a:pt x="95639" y="35416"/>
                    <a:pt x="97443" y="35416"/>
                  </a:cubicBezTo>
                  <a:cubicBezTo>
                    <a:pt x="97443" y="35416"/>
                    <a:pt x="97443" y="35416"/>
                    <a:pt x="97443" y="35416"/>
                  </a:cubicBezTo>
                  <a:cubicBezTo>
                    <a:pt x="98345" y="35416"/>
                    <a:pt x="99248" y="34583"/>
                    <a:pt x="99248" y="34166"/>
                  </a:cubicBezTo>
                  <a:cubicBezTo>
                    <a:pt x="99248" y="21666"/>
                    <a:pt x="99248" y="21666"/>
                    <a:pt x="99248" y="21666"/>
                  </a:cubicBezTo>
                  <a:cubicBezTo>
                    <a:pt x="99248" y="20000"/>
                    <a:pt x="101954" y="17916"/>
                    <a:pt x="106466" y="17916"/>
                  </a:cubicBezTo>
                  <a:cubicBezTo>
                    <a:pt x="110977" y="17500"/>
                    <a:pt x="115488" y="19166"/>
                    <a:pt x="115488" y="21666"/>
                  </a:cubicBezTo>
                  <a:cubicBezTo>
                    <a:pt x="115488" y="53333"/>
                    <a:pt x="115488" y="53333"/>
                    <a:pt x="115488" y="53333"/>
                  </a:cubicBezTo>
                  <a:cubicBezTo>
                    <a:pt x="115488" y="58750"/>
                    <a:pt x="110075" y="63333"/>
                    <a:pt x="100150" y="65833"/>
                  </a:cubicBezTo>
                  <a:cubicBezTo>
                    <a:pt x="100150" y="66250"/>
                    <a:pt x="99248" y="66666"/>
                    <a:pt x="99248" y="67083"/>
                  </a:cubicBezTo>
                  <a:cubicBezTo>
                    <a:pt x="99248" y="76250"/>
                    <a:pt x="99248" y="76250"/>
                    <a:pt x="99248" y="76250"/>
                  </a:cubicBezTo>
                  <a:cubicBezTo>
                    <a:pt x="46015" y="76250"/>
                    <a:pt x="46015" y="76250"/>
                    <a:pt x="46015" y="76250"/>
                  </a:cubicBezTo>
                  <a:cubicBezTo>
                    <a:pt x="46015" y="67083"/>
                    <a:pt x="46015" y="67083"/>
                    <a:pt x="46015" y="67083"/>
                  </a:cubicBezTo>
                  <a:cubicBezTo>
                    <a:pt x="46015" y="66666"/>
                    <a:pt x="45112" y="66666"/>
                    <a:pt x="44210" y="66250"/>
                  </a:cubicBezTo>
                  <a:cubicBezTo>
                    <a:pt x="39699" y="65000"/>
                    <a:pt x="36090" y="63333"/>
                    <a:pt x="33383" y="61250"/>
                  </a:cubicBezTo>
                  <a:cubicBezTo>
                    <a:pt x="21654" y="52916"/>
                    <a:pt x="7218" y="38750"/>
                    <a:pt x="7218" y="38750"/>
                  </a:cubicBezTo>
                  <a:cubicBezTo>
                    <a:pt x="6315" y="38750"/>
                    <a:pt x="6315" y="38750"/>
                    <a:pt x="6315" y="38333"/>
                  </a:cubicBezTo>
                  <a:cubicBezTo>
                    <a:pt x="4511" y="37500"/>
                    <a:pt x="5413" y="35833"/>
                    <a:pt x="7218" y="35000"/>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half" type="blank">
  <p:cSld name="BLANK">
    <p:spTree>
      <p:nvGrpSpPr>
        <p:cNvPr id="1" name="Shape 224"/>
        <p:cNvGrpSpPr/>
        <p:nvPr/>
      </p:nvGrpSpPr>
      <p:grpSpPr>
        <a:xfrm>
          <a:off x="0" y="0"/>
          <a:ext cx="0" cy="0"/>
          <a:chOff x="0" y="0"/>
          <a:chExt cx="0" cy="0"/>
        </a:xfrm>
      </p:grpSpPr>
      <p:sp>
        <p:nvSpPr>
          <p:cNvPr id="225" name="Google Shape;225;p10"/>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0"/>
          <p:cNvSpPr/>
          <p:nvPr/>
        </p:nvSpPr>
        <p:spPr>
          <a:xfrm>
            <a:off x="0" y="0"/>
            <a:ext cx="4566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hird">
  <p:cSld name="BLANK_1">
    <p:spTree>
      <p:nvGrpSpPr>
        <p:cNvPr id="1" name="Shape 228"/>
        <p:cNvGrpSpPr/>
        <p:nvPr/>
      </p:nvGrpSpPr>
      <p:grpSpPr>
        <a:xfrm>
          <a:off x="0" y="0"/>
          <a:ext cx="0" cy="0"/>
          <a:chOff x="0" y="0"/>
          <a:chExt cx="0" cy="0"/>
        </a:xfrm>
      </p:grpSpPr>
      <p:sp>
        <p:nvSpPr>
          <p:cNvPr id="229" name="Google Shape;229;p11"/>
          <p:cNvSpPr/>
          <p:nvPr/>
        </p:nvSpPr>
        <p:spPr>
          <a:xfrm>
            <a:off x="8808000" y="2208279"/>
            <a:ext cx="336000" cy="7272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0" y="0"/>
            <a:ext cx="304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5B0F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586975"/>
            <a:ext cx="51387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A5B0FE"/>
              </a:buClr>
              <a:buSzPts val="3000"/>
              <a:buFont typeface="Miriam Libre" panose="00000500000000000000"/>
              <a:buNone/>
              <a:defRPr sz="3000">
                <a:solidFill>
                  <a:srgbClr val="A5B0FE"/>
                </a:solidFill>
                <a:latin typeface="Miriam Libre" panose="00000500000000000000"/>
                <a:ea typeface="Miriam Libre" panose="00000500000000000000"/>
                <a:cs typeface="Miriam Libre" panose="00000500000000000000"/>
                <a:sym typeface="Miriam Libre" panose="00000500000000000000"/>
              </a:defRPr>
            </a:lvl1pPr>
            <a:lvl2pPr lvl="1">
              <a:spcBef>
                <a:spcPts val="0"/>
              </a:spcBef>
              <a:spcAft>
                <a:spcPts val="0"/>
              </a:spcAft>
              <a:buClr>
                <a:srgbClr val="A5B0FE"/>
              </a:buClr>
              <a:buSzPts val="3000"/>
              <a:buFont typeface="Miriam Libre" panose="00000500000000000000"/>
              <a:buNone/>
              <a:defRPr sz="3000">
                <a:solidFill>
                  <a:srgbClr val="A5B0FE"/>
                </a:solidFill>
                <a:latin typeface="Miriam Libre" panose="00000500000000000000"/>
                <a:ea typeface="Miriam Libre" panose="00000500000000000000"/>
                <a:cs typeface="Miriam Libre" panose="00000500000000000000"/>
                <a:sym typeface="Miriam Libre" panose="00000500000000000000"/>
              </a:defRPr>
            </a:lvl2pPr>
            <a:lvl3pPr lvl="2">
              <a:spcBef>
                <a:spcPts val="0"/>
              </a:spcBef>
              <a:spcAft>
                <a:spcPts val="0"/>
              </a:spcAft>
              <a:buClr>
                <a:srgbClr val="A5B0FE"/>
              </a:buClr>
              <a:buSzPts val="3000"/>
              <a:buFont typeface="Miriam Libre" panose="00000500000000000000"/>
              <a:buNone/>
              <a:defRPr sz="3000">
                <a:solidFill>
                  <a:srgbClr val="A5B0FE"/>
                </a:solidFill>
                <a:latin typeface="Miriam Libre" panose="00000500000000000000"/>
                <a:ea typeface="Miriam Libre" panose="00000500000000000000"/>
                <a:cs typeface="Miriam Libre" panose="00000500000000000000"/>
                <a:sym typeface="Miriam Libre" panose="00000500000000000000"/>
              </a:defRPr>
            </a:lvl3pPr>
            <a:lvl4pPr lvl="3">
              <a:spcBef>
                <a:spcPts val="0"/>
              </a:spcBef>
              <a:spcAft>
                <a:spcPts val="0"/>
              </a:spcAft>
              <a:buClr>
                <a:srgbClr val="A5B0FE"/>
              </a:buClr>
              <a:buSzPts val="3000"/>
              <a:buFont typeface="Miriam Libre" panose="00000500000000000000"/>
              <a:buNone/>
              <a:defRPr sz="3000">
                <a:solidFill>
                  <a:srgbClr val="A5B0FE"/>
                </a:solidFill>
                <a:latin typeface="Miriam Libre" panose="00000500000000000000"/>
                <a:ea typeface="Miriam Libre" panose="00000500000000000000"/>
                <a:cs typeface="Miriam Libre" panose="00000500000000000000"/>
                <a:sym typeface="Miriam Libre" panose="00000500000000000000"/>
              </a:defRPr>
            </a:lvl4pPr>
            <a:lvl5pPr lvl="4">
              <a:spcBef>
                <a:spcPts val="0"/>
              </a:spcBef>
              <a:spcAft>
                <a:spcPts val="0"/>
              </a:spcAft>
              <a:buClr>
                <a:srgbClr val="A5B0FE"/>
              </a:buClr>
              <a:buSzPts val="3000"/>
              <a:buFont typeface="Miriam Libre" panose="00000500000000000000"/>
              <a:buNone/>
              <a:defRPr sz="3000">
                <a:solidFill>
                  <a:srgbClr val="A5B0FE"/>
                </a:solidFill>
                <a:latin typeface="Miriam Libre" panose="00000500000000000000"/>
                <a:ea typeface="Miriam Libre" panose="00000500000000000000"/>
                <a:cs typeface="Miriam Libre" panose="00000500000000000000"/>
                <a:sym typeface="Miriam Libre" panose="00000500000000000000"/>
              </a:defRPr>
            </a:lvl5pPr>
            <a:lvl6pPr lvl="5">
              <a:spcBef>
                <a:spcPts val="0"/>
              </a:spcBef>
              <a:spcAft>
                <a:spcPts val="0"/>
              </a:spcAft>
              <a:buClr>
                <a:srgbClr val="A5B0FE"/>
              </a:buClr>
              <a:buSzPts val="3000"/>
              <a:buFont typeface="Miriam Libre" panose="00000500000000000000"/>
              <a:buNone/>
              <a:defRPr sz="3000">
                <a:solidFill>
                  <a:srgbClr val="A5B0FE"/>
                </a:solidFill>
                <a:latin typeface="Miriam Libre" panose="00000500000000000000"/>
                <a:ea typeface="Miriam Libre" panose="00000500000000000000"/>
                <a:cs typeface="Miriam Libre" panose="00000500000000000000"/>
                <a:sym typeface="Miriam Libre" panose="00000500000000000000"/>
              </a:defRPr>
            </a:lvl6pPr>
            <a:lvl7pPr lvl="6">
              <a:spcBef>
                <a:spcPts val="0"/>
              </a:spcBef>
              <a:spcAft>
                <a:spcPts val="0"/>
              </a:spcAft>
              <a:buClr>
                <a:srgbClr val="A5B0FE"/>
              </a:buClr>
              <a:buSzPts val="3000"/>
              <a:buFont typeface="Miriam Libre" panose="00000500000000000000"/>
              <a:buNone/>
              <a:defRPr sz="3000">
                <a:solidFill>
                  <a:srgbClr val="A5B0FE"/>
                </a:solidFill>
                <a:latin typeface="Miriam Libre" panose="00000500000000000000"/>
                <a:ea typeface="Miriam Libre" panose="00000500000000000000"/>
                <a:cs typeface="Miriam Libre" panose="00000500000000000000"/>
                <a:sym typeface="Miriam Libre" panose="00000500000000000000"/>
              </a:defRPr>
            </a:lvl7pPr>
            <a:lvl8pPr lvl="7">
              <a:spcBef>
                <a:spcPts val="0"/>
              </a:spcBef>
              <a:spcAft>
                <a:spcPts val="0"/>
              </a:spcAft>
              <a:buClr>
                <a:srgbClr val="A5B0FE"/>
              </a:buClr>
              <a:buSzPts val="3000"/>
              <a:buFont typeface="Miriam Libre" panose="00000500000000000000"/>
              <a:buNone/>
              <a:defRPr sz="3000">
                <a:solidFill>
                  <a:srgbClr val="A5B0FE"/>
                </a:solidFill>
                <a:latin typeface="Miriam Libre" panose="00000500000000000000"/>
                <a:ea typeface="Miriam Libre" panose="00000500000000000000"/>
                <a:cs typeface="Miriam Libre" panose="00000500000000000000"/>
                <a:sym typeface="Miriam Libre" panose="00000500000000000000"/>
              </a:defRPr>
            </a:lvl8pPr>
            <a:lvl9pPr lvl="8">
              <a:spcBef>
                <a:spcPts val="0"/>
              </a:spcBef>
              <a:spcAft>
                <a:spcPts val="0"/>
              </a:spcAft>
              <a:buClr>
                <a:srgbClr val="A5B0FE"/>
              </a:buClr>
              <a:buSzPts val="3000"/>
              <a:buFont typeface="Miriam Libre" panose="00000500000000000000"/>
              <a:buNone/>
              <a:defRPr sz="3000">
                <a:solidFill>
                  <a:srgbClr val="A5B0FE"/>
                </a:solidFill>
                <a:latin typeface="Miriam Libre" panose="00000500000000000000"/>
                <a:ea typeface="Miriam Libre" panose="00000500000000000000"/>
                <a:cs typeface="Miriam Libre" panose="00000500000000000000"/>
                <a:sym typeface="Miriam Libre" panose="00000500000000000000"/>
              </a:defRPr>
            </a:lvl9pPr>
          </a:lstStyle>
          <a:p>
            <a:endParaRPr/>
          </a:p>
        </p:txBody>
      </p:sp>
      <p:sp>
        <p:nvSpPr>
          <p:cNvPr id="7" name="Google Shape;7;p1"/>
          <p:cNvSpPr txBox="1">
            <a:spLocks noGrp="1"/>
          </p:cNvSpPr>
          <p:nvPr>
            <p:ph type="body" idx="1"/>
          </p:nvPr>
        </p:nvSpPr>
        <p:spPr>
          <a:xfrm>
            <a:off x="457200" y="1657350"/>
            <a:ext cx="5138700" cy="31809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5B0FE"/>
              </a:buClr>
              <a:buSzPts val="2400"/>
              <a:buFont typeface="Barlow Light" panose="00000500000000000000"/>
              <a:buChar char="▹"/>
              <a:defRPr sz="2400">
                <a:latin typeface="Barlow Light" panose="00000500000000000000"/>
                <a:ea typeface="Barlow Light" panose="00000500000000000000"/>
                <a:cs typeface="Barlow Light" panose="00000500000000000000"/>
                <a:sym typeface="Barlow Light" panose="00000500000000000000"/>
              </a:defRPr>
            </a:lvl1pPr>
            <a:lvl2pPr marL="914400" lvl="1" indent="-381000">
              <a:spcBef>
                <a:spcPts val="0"/>
              </a:spcBef>
              <a:spcAft>
                <a:spcPts val="0"/>
              </a:spcAft>
              <a:buClr>
                <a:srgbClr val="A5B0FE"/>
              </a:buClr>
              <a:buSzPts val="2400"/>
              <a:buFont typeface="Barlow Light" panose="00000500000000000000"/>
              <a:buChar char="￭"/>
              <a:defRPr sz="2400">
                <a:latin typeface="Barlow Light" panose="00000500000000000000"/>
                <a:ea typeface="Barlow Light" panose="00000500000000000000"/>
                <a:cs typeface="Barlow Light" panose="00000500000000000000"/>
                <a:sym typeface="Barlow Light" panose="00000500000000000000"/>
              </a:defRPr>
            </a:lvl2pPr>
            <a:lvl3pPr marL="1371600" lvl="2" indent="-381000">
              <a:spcBef>
                <a:spcPts val="0"/>
              </a:spcBef>
              <a:spcAft>
                <a:spcPts val="0"/>
              </a:spcAft>
              <a:buClr>
                <a:srgbClr val="A5B0FE"/>
              </a:buClr>
              <a:buSzPts val="2400"/>
              <a:buFont typeface="Barlow Light" panose="00000500000000000000"/>
              <a:buChar char="⬝"/>
              <a:defRPr sz="2400">
                <a:latin typeface="Barlow Light" panose="00000500000000000000"/>
                <a:ea typeface="Barlow Light" panose="00000500000000000000"/>
                <a:cs typeface="Barlow Light" panose="00000500000000000000"/>
                <a:sym typeface="Barlow Light" panose="00000500000000000000"/>
              </a:defRPr>
            </a:lvl3pPr>
            <a:lvl4pPr marL="1828800" lvl="3" indent="-381000">
              <a:spcBef>
                <a:spcPts val="0"/>
              </a:spcBef>
              <a:spcAft>
                <a:spcPts val="0"/>
              </a:spcAft>
              <a:buSzPts val="2400"/>
              <a:buFont typeface="Barlow Light" panose="00000500000000000000"/>
              <a:buChar char="●"/>
              <a:defRPr sz="2400">
                <a:latin typeface="Barlow Light" panose="00000500000000000000"/>
                <a:ea typeface="Barlow Light" panose="00000500000000000000"/>
                <a:cs typeface="Barlow Light" panose="00000500000000000000"/>
                <a:sym typeface="Barlow Light" panose="00000500000000000000"/>
              </a:defRPr>
            </a:lvl4pPr>
            <a:lvl5pPr marL="2286000" lvl="4" indent="-381000">
              <a:spcBef>
                <a:spcPts val="0"/>
              </a:spcBef>
              <a:spcAft>
                <a:spcPts val="0"/>
              </a:spcAft>
              <a:buSzPts val="2400"/>
              <a:buFont typeface="Barlow Light" panose="00000500000000000000"/>
              <a:buChar char="○"/>
              <a:defRPr sz="2400">
                <a:latin typeface="Barlow Light" panose="00000500000000000000"/>
                <a:ea typeface="Barlow Light" panose="00000500000000000000"/>
                <a:cs typeface="Barlow Light" panose="00000500000000000000"/>
                <a:sym typeface="Barlow Light" panose="00000500000000000000"/>
              </a:defRPr>
            </a:lvl5pPr>
            <a:lvl6pPr marL="2743200" lvl="5" indent="-381000">
              <a:spcBef>
                <a:spcPts val="0"/>
              </a:spcBef>
              <a:spcAft>
                <a:spcPts val="0"/>
              </a:spcAft>
              <a:buSzPts val="2400"/>
              <a:buFont typeface="Barlow Light" panose="00000500000000000000"/>
              <a:buChar char="■"/>
              <a:defRPr sz="2400">
                <a:latin typeface="Barlow Light" panose="00000500000000000000"/>
                <a:ea typeface="Barlow Light" panose="00000500000000000000"/>
                <a:cs typeface="Barlow Light" panose="00000500000000000000"/>
                <a:sym typeface="Barlow Light" panose="00000500000000000000"/>
              </a:defRPr>
            </a:lvl6pPr>
            <a:lvl7pPr marL="3200400" lvl="6" indent="-381000">
              <a:spcBef>
                <a:spcPts val="0"/>
              </a:spcBef>
              <a:spcAft>
                <a:spcPts val="0"/>
              </a:spcAft>
              <a:buSzPts val="2400"/>
              <a:buFont typeface="Barlow Light" panose="00000500000000000000"/>
              <a:buChar char="●"/>
              <a:defRPr sz="2400">
                <a:latin typeface="Barlow Light" panose="00000500000000000000"/>
                <a:ea typeface="Barlow Light" panose="00000500000000000000"/>
                <a:cs typeface="Barlow Light" panose="00000500000000000000"/>
                <a:sym typeface="Barlow Light" panose="00000500000000000000"/>
              </a:defRPr>
            </a:lvl7pPr>
            <a:lvl8pPr marL="3657600" lvl="7" indent="-381000">
              <a:spcBef>
                <a:spcPts val="0"/>
              </a:spcBef>
              <a:spcAft>
                <a:spcPts val="0"/>
              </a:spcAft>
              <a:buSzPts val="2400"/>
              <a:buFont typeface="Barlow Light" panose="00000500000000000000"/>
              <a:buChar char="○"/>
              <a:defRPr sz="2400">
                <a:latin typeface="Barlow Light" panose="00000500000000000000"/>
                <a:ea typeface="Barlow Light" panose="00000500000000000000"/>
                <a:cs typeface="Barlow Light" panose="00000500000000000000"/>
                <a:sym typeface="Barlow Light" panose="00000500000000000000"/>
              </a:defRPr>
            </a:lvl8pPr>
            <a:lvl9pPr marL="4114800" lvl="8" indent="-381000">
              <a:spcBef>
                <a:spcPts val="0"/>
              </a:spcBef>
              <a:spcAft>
                <a:spcPts val="0"/>
              </a:spcAft>
              <a:buSzPts val="2400"/>
              <a:buFont typeface="Barlow Light" panose="00000500000000000000"/>
              <a:buChar char="■"/>
              <a:defRPr sz="2400">
                <a:latin typeface="Barlow Light" panose="00000500000000000000"/>
                <a:ea typeface="Barlow Light" panose="00000500000000000000"/>
                <a:cs typeface="Barlow Light" panose="00000500000000000000"/>
                <a:sym typeface="Barlow Light" panose="00000500000000000000"/>
              </a:defRPr>
            </a:lvl9pPr>
          </a:lstStyle>
          <a:p>
            <a:endParaRPr/>
          </a:p>
        </p:txBody>
      </p:sp>
      <p:sp>
        <p:nvSpPr>
          <p:cNvPr id="8" name="Google Shape;8;p1"/>
          <p:cNvSpPr txBox="1">
            <a:spLocks noGrp="1"/>
          </p:cNvSpPr>
          <p:nvPr>
            <p:ph type="sldNum" idx="12"/>
          </p:nvPr>
        </p:nvSpPr>
        <p:spPr>
          <a:xfrm>
            <a:off x="8808000" y="2208175"/>
            <a:ext cx="336000" cy="727200"/>
          </a:xfrm>
          <a:prstGeom prst="rect">
            <a:avLst/>
          </a:prstGeom>
          <a:noFill/>
          <a:ln>
            <a:noFill/>
          </a:ln>
        </p:spPr>
        <p:txBody>
          <a:bodyPr spcFirstLastPara="1" wrap="square" lIns="91425" tIns="91425" rIns="91425" bIns="91425" anchor="ctr" anchorCtr="0">
            <a:noAutofit/>
          </a:bodyPr>
          <a:lstStyle>
            <a:lvl1pPr lvl="0" algn="ctr">
              <a:buNone/>
              <a:defRPr sz="1000">
                <a:solidFill>
                  <a:srgbClr val="FFFFFF"/>
                </a:solidFill>
                <a:latin typeface="Barlow" panose="00000500000000000000"/>
                <a:ea typeface="Barlow" panose="00000500000000000000"/>
                <a:cs typeface="Barlow" panose="00000500000000000000"/>
                <a:sym typeface="Barlow" panose="00000500000000000000"/>
              </a:defRPr>
            </a:lvl1pPr>
            <a:lvl2pPr lvl="1" algn="ctr">
              <a:buNone/>
              <a:defRPr sz="1000">
                <a:solidFill>
                  <a:srgbClr val="FFFFFF"/>
                </a:solidFill>
                <a:latin typeface="Barlow" panose="00000500000000000000"/>
                <a:ea typeface="Barlow" panose="00000500000000000000"/>
                <a:cs typeface="Barlow" panose="00000500000000000000"/>
                <a:sym typeface="Barlow" panose="00000500000000000000"/>
              </a:defRPr>
            </a:lvl2pPr>
            <a:lvl3pPr lvl="2" algn="ctr">
              <a:buNone/>
              <a:defRPr sz="1000">
                <a:solidFill>
                  <a:srgbClr val="FFFFFF"/>
                </a:solidFill>
                <a:latin typeface="Barlow" panose="00000500000000000000"/>
                <a:ea typeface="Barlow" panose="00000500000000000000"/>
                <a:cs typeface="Barlow" panose="00000500000000000000"/>
                <a:sym typeface="Barlow" panose="00000500000000000000"/>
              </a:defRPr>
            </a:lvl3pPr>
            <a:lvl4pPr lvl="3" algn="ctr">
              <a:buNone/>
              <a:defRPr sz="1000">
                <a:solidFill>
                  <a:srgbClr val="FFFFFF"/>
                </a:solidFill>
                <a:latin typeface="Barlow" panose="00000500000000000000"/>
                <a:ea typeface="Barlow" panose="00000500000000000000"/>
                <a:cs typeface="Barlow" panose="00000500000000000000"/>
                <a:sym typeface="Barlow" panose="00000500000000000000"/>
              </a:defRPr>
            </a:lvl4pPr>
            <a:lvl5pPr lvl="4" algn="ctr">
              <a:buNone/>
              <a:defRPr sz="1000">
                <a:solidFill>
                  <a:srgbClr val="FFFFFF"/>
                </a:solidFill>
                <a:latin typeface="Barlow" panose="00000500000000000000"/>
                <a:ea typeface="Barlow" panose="00000500000000000000"/>
                <a:cs typeface="Barlow" panose="00000500000000000000"/>
                <a:sym typeface="Barlow" panose="00000500000000000000"/>
              </a:defRPr>
            </a:lvl5pPr>
            <a:lvl6pPr lvl="5" algn="ctr">
              <a:buNone/>
              <a:defRPr sz="1000">
                <a:solidFill>
                  <a:srgbClr val="FFFFFF"/>
                </a:solidFill>
                <a:latin typeface="Barlow" panose="00000500000000000000"/>
                <a:ea typeface="Barlow" panose="00000500000000000000"/>
                <a:cs typeface="Barlow" panose="00000500000000000000"/>
                <a:sym typeface="Barlow" panose="00000500000000000000"/>
              </a:defRPr>
            </a:lvl6pPr>
            <a:lvl7pPr lvl="6" algn="ctr">
              <a:buNone/>
              <a:defRPr sz="1000">
                <a:solidFill>
                  <a:srgbClr val="FFFFFF"/>
                </a:solidFill>
                <a:latin typeface="Barlow" panose="00000500000000000000"/>
                <a:ea typeface="Barlow" panose="00000500000000000000"/>
                <a:cs typeface="Barlow" panose="00000500000000000000"/>
                <a:sym typeface="Barlow" panose="00000500000000000000"/>
              </a:defRPr>
            </a:lvl7pPr>
            <a:lvl8pPr lvl="7" algn="ctr">
              <a:buNone/>
              <a:defRPr sz="1000">
                <a:solidFill>
                  <a:srgbClr val="FFFFFF"/>
                </a:solidFill>
                <a:latin typeface="Barlow" panose="00000500000000000000"/>
                <a:ea typeface="Barlow" panose="00000500000000000000"/>
                <a:cs typeface="Barlow" panose="00000500000000000000"/>
                <a:sym typeface="Barlow" panose="00000500000000000000"/>
              </a:defRPr>
            </a:lvl8pPr>
            <a:lvl9pPr lvl="8" algn="ctr">
              <a:buNone/>
              <a:defRPr sz="1000">
                <a:solidFill>
                  <a:srgbClr val="FFFFFF"/>
                </a:solidFill>
                <a:latin typeface="Barlow" panose="00000500000000000000"/>
                <a:ea typeface="Barlow" panose="00000500000000000000"/>
                <a:cs typeface="Barlow" panose="00000500000000000000"/>
                <a:sym typeface="Barlow" panose="00000500000000000000"/>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ctrTitle"/>
          </p:nvPr>
        </p:nvSpPr>
        <p:spPr>
          <a:xfrm>
            <a:off x="2122525" y="1991825"/>
            <a:ext cx="4899000" cy="1159800"/>
          </a:xfrm>
          <a:prstGeom prst="rect">
            <a:avLst/>
          </a:prstGeom>
        </p:spPr>
        <p:txBody>
          <a:bodyPr spcFirstLastPara="1" wrap="square" lIns="91425" tIns="91425" rIns="91425" bIns="91425" anchor="ctr" anchorCtr="0">
            <a:noAutofit/>
          </a:bodyPr>
          <a:lstStyle/>
          <a:p>
            <a:pPr lvl="0"/>
            <a:r>
              <a:rPr lang="vi-VN" dirty="0">
                <a:solidFill>
                  <a:schemeClr val="bg1"/>
                </a:solidFill>
              </a:rPr>
              <a:t>Áp dụng Stack trong </a:t>
            </a:r>
            <a:r>
              <a:rPr lang="en-US" dirty="0">
                <a:solidFill>
                  <a:schemeClr val="bg1"/>
                </a:solidFill>
              </a:rPr>
              <a:t>b</a:t>
            </a:r>
            <a:r>
              <a:rPr lang="vi-VN" dirty="0">
                <a:solidFill>
                  <a:schemeClr val="bg1"/>
                </a:solidFill>
              </a:rPr>
              <a:t>ài toán Tháp Hà Nội</a:t>
            </a:r>
            <a:endParaRPr dirty="0">
              <a:solidFill>
                <a:schemeClr val="bg1"/>
              </a:solidFill>
            </a:endParaRPr>
          </a:p>
        </p:txBody>
      </p:sp>
      <p:sp>
        <p:nvSpPr>
          <p:cNvPr id="3" name="Google Shape;262;p16"/>
          <p:cNvSpPr txBox="1"/>
          <p:nvPr/>
        </p:nvSpPr>
        <p:spPr>
          <a:xfrm>
            <a:off x="2306320" y="3553050"/>
            <a:ext cx="5138700" cy="318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457200" indent="-381000">
              <a:spcBef>
                <a:spcPts val="600"/>
              </a:spcBef>
              <a:buSzPts val="2400"/>
              <a:buFont typeface="Arial" panose="020B0604020202020204"/>
              <a:buChar char="▹"/>
            </a:pPr>
            <a:r>
              <a:rPr lang="en-US" sz="2400" dirty="0">
                <a:solidFill>
                  <a:schemeClr val="tx1"/>
                </a:solidFill>
                <a:latin typeface="+mn-lt"/>
              </a:rPr>
              <a:t>Phan Minh </a:t>
            </a:r>
            <a:r>
              <a:rPr lang="en-US" sz="2400" dirty="0" err="1">
                <a:solidFill>
                  <a:schemeClr val="tx1"/>
                </a:solidFill>
                <a:latin typeface="+mn-lt"/>
              </a:rPr>
              <a:t>Toàn</a:t>
            </a:r>
            <a:r>
              <a:rPr lang="en-US" sz="2400" dirty="0">
                <a:solidFill>
                  <a:schemeClr val="tx1"/>
                </a:solidFill>
                <a:latin typeface="+mn-lt"/>
              </a:rPr>
              <a:t>: 16521261</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685799" y="440349"/>
            <a:ext cx="3469341" cy="8909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err="1">
                <a:latin typeface="+mj-lt"/>
              </a:rPr>
              <a:t>Trò</a:t>
            </a:r>
            <a:r>
              <a:rPr lang="en-US" sz="3600" dirty="0">
                <a:latin typeface="+mj-lt"/>
              </a:rPr>
              <a:t> </a:t>
            </a:r>
            <a:r>
              <a:rPr lang="en-US" sz="3600" dirty="0" err="1">
                <a:latin typeface="+mj-lt"/>
              </a:rPr>
              <a:t>ch</a:t>
            </a:r>
            <a:r>
              <a:rPr lang="vi-VN" sz="3600" dirty="0">
                <a:latin typeface="+mj-lt"/>
              </a:rPr>
              <a:t>ơ</a:t>
            </a:r>
            <a:r>
              <a:rPr lang="en-US" sz="3600" dirty="0" err="1">
                <a:latin typeface="+mj-lt"/>
              </a:rPr>
              <a:t>i</a:t>
            </a:r>
            <a:r>
              <a:rPr lang="en-US" sz="3600" dirty="0">
                <a:latin typeface="+mj-lt"/>
              </a:rPr>
              <a:t> </a:t>
            </a:r>
            <a:r>
              <a:rPr lang="en-US" sz="3600" dirty="0" err="1">
                <a:latin typeface="+mj-lt"/>
              </a:rPr>
              <a:t>tháp</a:t>
            </a:r>
            <a:r>
              <a:rPr lang="en-US" sz="3600" dirty="0">
                <a:latin typeface="+mj-lt"/>
              </a:rPr>
              <a:t> </a:t>
            </a:r>
            <a:r>
              <a:rPr lang="en-US" sz="3600" dirty="0" err="1">
                <a:latin typeface="+mj-lt"/>
              </a:rPr>
              <a:t>Hà</a:t>
            </a:r>
            <a:r>
              <a:rPr lang="en-US" sz="3600" dirty="0">
                <a:latin typeface="+mj-lt"/>
              </a:rPr>
              <a:t> </a:t>
            </a:r>
            <a:r>
              <a:rPr lang="en-US" sz="3600" dirty="0" err="1">
                <a:latin typeface="+mj-lt"/>
              </a:rPr>
              <a:t>Nội</a:t>
            </a:r>
            <a:r>
              <a:rPr lang="en-US" sz="3600" dirty="0">
                <a:latin typeface="+mj-lt"/>
              </a:rPr>
              <a:t> </a:t>
            </a:r>
            <a:endParaRPr sz="3600" dirty="0">
              <a:latin typeface="+mj-lt"/>
            </a:endParaRPr>
          </a:p>
        </p:txBody>
      </p:sp>
      <p:sp>
        <p:nvSpPr>
          <p:cNvPr id="255" name="Google Shape;255;p15"/>
          <p:cNvSpPr txBox="1">
            <a:spLocks noGrp="1"/>
          </p:cNvSpPr>
          <p:nvPr>
            <p:ph type="subTitle" idx="4294967295"/>
          </p:nvPr>
        </p:nvSpPr>
        <p:spPr>
          <a:xfrm>
            <a:off x="685800" y="1150374"/>
            <a:ext cx="3297300" cy="3640201"/>
          </a:xfrm>
          <a:prstGeom prst="rect">
            <a:avLst/>
          </a:prstGeom>
        </p:spPr>
        <p:txBody>
          <a:bodyPr spcFirstLastPara="1" wrap="square" lIns="91425" tIns="91425" rIns="91425" bIns="91425" anchor="t" anchorCtr="0">
            <a:noAutofit/>
          </a:bodyPr>
          <a:lstStyle/>
          <a:p>
            <a:pPr marL="0" lvl="0" indent="0">
              <a:buNone/>
            </a:pPr>
            <a:r>
              <a:rPr lang="vi-VN" dirty="0">
                <a:latin typeface="+mn-lt"/>
              </a:rPr>
              <a:t>Trò chơi Tháp Hà Nội </a:t>
            </a:r>
            <a:r>
              <a:rPr lang="en-US" dirty="0" err="1">
                <a:latin typeface="+mn-lt"/>
              </a:rPr>
              <a:t>thời</a:t>
            </a:r>
            <a:r>
              <a:rPr lang="en-US" dirty="0">
                <a:latin typeface="+mn-lt"/>
              </a:rPr>
              <a:t> x</a:t>
            </a:r>
            <a:r>
              <a:rPr lang="vi-VN" dirty="0">
                <a:latin typeface="+mn-lt"/>
              </a:rPr>
              <a:t>ư</a:t>
            </a:r>
            <a:r>
              <a:rPr lang="en-US" dirty="0">
                <a:latin typeface="+mn-lt"/>
              </a:rPr>
              <a:t>a </a:t>
            </a:r>
            <a:r>
              <a:rPr lang="en-US" dirty="0" err="1">
                <a:latin typeface="+mn-lt"/>
              </a:rPr>
              <a:t>rất</a:t>
            </a:r>
            <a:r>
              <a:rPr lang="en-US" dirty="0">
                <a:latin typeface="+mn-lt"/>
              </a:rPr>
              <a:t> </a:t>
            </a:r>
            <a:r>
              <a:rPr lang="en-US" dirty="0" err="1">
                <a:latin typeface="+mn-lt"/>
              </a:rPr>
              <a:t>nổi</a:t>
            </a:r>
            <a:r>
              <a:rPr lang="en-US" dirty="0">
                <a:latin typeface="+mn-lt"/>
              </a:rPr>
              <a:t> </a:t>
            </a:r>
            <a:r>
              <a:rPr lang="en-US" dirty="0" err="1">
                <a:latin typeface="+mn-lt"/>
              </a:rPr>
              <a:t>tiếng</a:t>
            </a:r>
            <a:r>
              <a:rPr lang="en-US" dirty="0">
                <a:latin typeface="+mn-lt"/>
              </a:rPr>
              <a:t> </a:t>
            </a:r>
            <a:r>
              <a:rPr lang="en-US" dirty="0" err="1">
                <a:latin typeface="+mn-lt"/>
              </a:rPr>
              <a:t>và</a:t>
            </a:r>
            <a:r>
              <a:rPr lang="en-US" dirty="0">
                <a:latin typeface="+mn-lt"/>
              </a:rPr>
              <a:t> đ</a:t>
            </a:r>
            <a:r>
              <a:rPr lang="vi-VN" dirty="0">
                <a:latin typeface="+mn-lt"/>
              </a:rPr>
              <a:t>ư</a:t>
            </a:r>
            <a:r>
              <a:rPr lang="en-US" dirty="0" err="1">
                <a:latin typeface="+mn-lt"/>
              </a:rPr>
              <a:t>ợc</a:t>
            </a:r>
            <a:r>
              <a:rPr lang="en-US" dirty="0">
                <a:latin typeface="+mn-lt"/>
              </a:rPr>
              <a:t> 1 </a:t>
            </a:r>
            <a:r>
              <a:rPr lang="en-US" dirty="0" err="1">
                <a:latin typeface="+mn-lt"/>
              </a:rPr>
              <a:t>số</a:t>
            </a:r>
            <a:r>
              <a:rPr lang="en-US" dirty="0">
                <a:latin typeface="+mn-lt"/>
              </a:rPr>
              <a:t> </a:t>
            </a:r>
            <a:r>
              <a:rPr lang="en-US" dirty="0" err="1">
                <a:latin typeface="+mn-lt"/>
              </a:rPr>
              <a:t>báo</a:t>
            </a:r>
            <a:r>
              <a:rPr lang="en-US" dirty="0">
                <a:latin typeface="+mn-lt"/>
              </a:rPr>
              <a:t> </a:t>
            </a:r>
            <a:r>
              <a:rPr lang="en-US" dirty="0" err="1">
                <a:latin typeface="+mn-lt"/>
              </a:rPr>
              <a:t>và</a:t>
            </a:r>
            <a:r>
              <a:rPr lang="en-US" dirty="0">
                <a:latin typeface="+mn-lt"/>
              </a:rPr>
              <a:t> </a:t>
            </a:r>
            <a:r>
              <a:rPr lang="en-US" dirty="0" err="1">
                <a:latin typeface="+mn-lt"/>
              </a:rPr>
              <a:t>tạp</a:t>
            </a:r>
            <a:r>
              <a:rPr lang="en-US" dirty="0">
                <a:latin typeface="+mn-lt"/>
              </a:rPr>
              <a:t> </a:t>
            </a:r>
            <a:r>
              <a:rPr lang="en-US" dirty="0" err="1">
                <a:latin typeface="+mn-lt"/>
              </a:rPr>
              <a:t>chí</a:t>
            </a:r>
            <a:r>
              <a:rPr lang="en-US" dirty="0">
                <a:latin typeface="+mn-lt"/>
              </a:rPr>
              <a:t> n</a:t>
            </a:r>
            <a:r>
              <a:rPr lang="vi-VN" dirty="0">
                <a:latin typeface="+mn-lt"/>
              </a:rPr>
              <a:t>ư</a:t>
            </a:r>
            <a:r>
              <a:rPr lang="en-US" dirty="0" err="1">
                <a:latin typeface="+mn-lt"/>
              </a:rPr>
              <a:t>ớc</a:t>
            </a:r>
            <a:r>
              <a:rPr lang="en-US" dirty="0">
                <a:latin typeface="+mn-lt"/>
              </a:rPr>
              <a:t> </a:t>
            </a:r>
            <a:r>
              <a:rPr lang="en-US" dirty="0" err="1">
                <a:latin typeface="+mn-lt"/>
              </a:rPr>
              <a:t>ngoài</a:t>
            </a:r>
            <a:r>
              <a:rPr lang="en-US" dirty="0">
                <a:latin typeface="+mn-lt"/>
              </a:rPr>
              <a:t> đ</a:t>
            </a:r>
            <a:r>
              <a:rPr lang="vi-VN" dirty="0">
                <a:latin typeface="+mn-lt"/>
              </a:rPr>
              <a:t>ư</a:t>
            </a:r>
            <a:r>
              <a:rPr lang="en-US" dirty="0">
                <a:latin typeface="+mn-lt"/>
              </a:rPr>
              <a:t>a tin </a:t>
            </a:r>
            <a:r>
              <a:rPr lang="en-US" dirty="0" err="1">
                <a:latin typeface="+mn-lt"/>
              </a:rPr>
              <a:t>và</a:t>
            </a:r>
            <a:r>
              <a:rPr lang="en-US" dirty="0">
                <a:latin typeface="+mn-lt"/>
              </a:rPr>
              <a:t> </a:t>
            </a:r>
            <a:r>
              <a:rPr lang="en-US" dirty="0" err="1">
                <a:latin typeface="+mn-lt"/>
              </a:rPr>
              <a:t>xuất</a:t>
            </a:r>
            <a:r>
              <a:rPr lang="en-US" dirty="0">
                <a:latin typeface="+mn-lt"/>
              </a:rPr>
              <a:t> </a:t>
            </a:r>
            <a:r>
              <a:rPr lang="en-US" dirty="0" err="1">
                <a:latin typeface="+mn-lt"/>
              </a:rPr>
              <a:t>hiện</a:t>
            </a:r>
            <a:r>
              <a:rPr lang="en-US" dirty="0">
                <a:latin typeface="+mn-lt"/>
              </a:rPr>
              <a:t> </a:t>
            </a:r>
            <a:r>
              <a:rPr lang="en-US" dirty="0" err="1">
                <a:latin typeface="+mn-lt"/>
              </a:rPr>
              <a:t>trong</a:t>
            </a:r>
            <a:r>
              <a:rPr lang="en-US" dirty="0">
                <a:latin typeface="+mn-lt"/>
              </a:rPr>
              <a:t> 1 </a:t>
            </a:r>
            <a:r>
              <a:rPr lang="en-US" dirty="0" err="1">
                <a:latin typeface="+mn-lt"/>
              </a:rPr>
              <a:t>số</a:t>
            </a:r>
            <a:r>
              <a:rPr lang="en-US" dirty="0">
                <a:latin typeface="+mn-lt"/>
              </a:rPr>
              <a:t> </a:t>
            </a:r>
            <a:r>
              <a:rPr lang="en-US" dirty="0" err="1">
                <a:latin typeface="+mn-lt"/>
              </a:rPr>
              <a:t>cuốn</a:t>
            </a:r>
            <a:r>
              <a:rPr lang="en-US" dirty="0">
                <a:latin typeface="+mn-lt"/>
              </a:rPr>
              <a:t> </a:t>
            </a:r>
            <a:r>
              <a:rPr lang="en-US" dirty="0" err="1">
                <a:latin typeface="+mn-lt"/>
              </a:rPr>
              <a:t>sách</a:t>
            </a:r>
            <a:r>
              <a:rPr lang="en-US" dirty="0">
                <a:latin typeface="+mn-lt"/>
              </a:rPr>
              <a:t> </a:t>
            </a:r>
            <a:r>
              <a:rPr lang="en-US" dirty="0" err="1">
                <a:latin typeface="+mn-lt"/>
              </a:rPr>
              <a:t>của</a:t>
            </a:r>
            <a:r>
              <a:rPr lang="en-US" dirty="0">
                <a:latin typeface="+mn-lt"/>
              </a:rPr>
              <a:t> </a:t>
            </a:r>
            <a:r>
              <a:rPr lang="en-US" dirty="0" err="1">
                <a:latin typeface="+mn-lt"/>
              </a:rPr>
              <a:t>các</a:t>
            </a:r>
            <a:r>
              <a:rPr lang="en-US" dirty="0">
                <a:latin typeface="+mn-lt"/>
              </a:rPr>
              <a:t> </a:t>
            </a:r>
            <a:r>
              <a:rPr lang="en-US" dirty="0" err="1">
                <a:latin typeface="+mn-lt"/>
              </a:rPr>
              <a:t>tác</a:t>
            </a:r>
            <a:r>
              <a:rPr lang="en-US" dirty="0">
                <a:latin typeface="+mn-lt"/>
              </a:rPr>
              <a:t> </a:t>
            </a:r>
            <a:r>
              <a:rPr lang="en-US" dirty="0" err="1">
                <a:latin typeface="+mn-lt"/>
              </a:rPr>
              <a:t>giả</a:t>
            </a:r>
            <a:r>
              <a:rPr lang="en-US" dirty="0">
                <a:latin typeface="+mn-lt"/>
              </a:rPr>
              <a:t> </a:t>
            </a:r>
            <a:r>
              <a:rPr lang="en-US" dirty="0" err="1">
                <a:latin typeface="+mn-lt"/>
              </a:rPr>
              <a:t>ngoại</a:t>
            </a:r>
            <a:r>
              <a:rPr lang="en-US" dirty="0">
                <a:latin typeface="+mn-lt"/>
              </a:rPr>
              <a:t> </a:t>
            </a:r>
            <a:r>
              <a:rPr lang="en-US" dirty="0" err="1">
                <a:latin typeface="+mn-lt"/>
              </a:rPr>
              <a:t>quốc</a:t>
            </a:r>
            <a:r>
              <a:rPr lang="en-US" dirty="0">
                <a:latin typeface="+mn-lt"/>
              </a:rPr>
              <a:t> </a:t>
            </a:r>
            <a:r>
              <a:rPr lang="en-US" dirty="0" err="1">
                <a:latin typeface="+mn-lt"/>
              </a:rPr>
              <a:t>nổi</a:t>
            </a:r>
            <a:r>
              <a:rPr lang="en-US" dirty="0">
                <a:latin typeface="+mn-lt"/>
              </a:rPr>
              <a:t> </a:t>
            </a:r>
            <a:r>
              <a:rPr lang="en-US" dirty="0" err="1">
                <a:latin typeface="+mn-lt"/>
              </a:rPr>
              <a:t>tiếng</a:t>
            </a:r>
            <a:r>
              <a:rPr lang="en-US" dirty="0">
                <a:latin typeface="+mn-lt"/>
              </a:rPr>
              <a:t>.</a:t>
            </a:r>
            <a:endParaRPr b="1" dirty="0">
              <a:latin typeface="+mn-lt"/>
            </a:endParaRPr>
          </a:p>
        </p:txBody>
      </p:sp>
      <p:pic>
        <p:nvPicPr>
          <p:cNvPr id="4" name="Picture 3"/>
          <p:cNvPicPr>
            <a:picLocks noChangeAspect="1"/>
          </p:cNvPicPr>
          <p:nvPr/>
        </p:nvPicPr>
        <p:blipFill>
          <a:blip r:embed="rId3"/>
          <a:stretch>
            <a:fillRect/>
          </a:stretch>
        </p:blipFill>
        <p:spPr>
          <a:xfrm>
            <a:off x="4572000" y="0"/>
            <a:ext cx="4572000" cy="514350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
                                        </p:tgtEl>
                                        <p:attrNameLst>
                                          <p:attrName>style.visibility</p:attrName>
                                        </p:attrNameLst>
                                      </p:cBhvr>
                                      <p:to>
                                        <p:strVal val="visible"/>
                                      </p:to>
                                    </p:set>
                                    <p:anim calcmode="lin" valueType="num">
                                      <p:cBhvr additive="base">
                                        <p:cTn id="7" dur="500" fill="hold"/>
                                        <p:tgtEl>
                                          <p:spTgt spid="254"/>
                                        </p:tgtEl>
                                        <p:attrNameLst>
                                          <p:attrName>ppt_x</p:attrName>
                                        </p:attrNameLst>
                                      </p:cBhvr>
                                      <p:tavLst>
                                        <p:tav tm="0">
                                          <p:val>
                                            <p:strVal val="#ppt_x"/>
                                          </p:val>
                                        </p:tav>
                                        <p:tav tm="100000">
                                          <p:val>
                                            <p:strVal val="#ppt_x"/>
                                          </p:val>
                                        </p:tav>
                                      </p:tavLst>
                                    </p:anim>
                                    <p:anim calcmode="lin" valueType="num">
                                      <p:cBhvr additive="base">
                                        <p:cTn id="8" dur="500" fill="hold"/>
                                        <p:tgtEl>
                                          <p:spTgt spid="2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5">
                                            <p:txEl>
                                              <p:pRg st="0" end="0"/>
                                            </p:txEl>
                                          </p:spTgt>
                                        </p:tgtEl>
                                        <p:attrNameLst>
                                          <p:attrName>style.visibility</p:attrName>
                                        </p:attrNameLst>
                                      </p:cBhvr>
                                      <p:to>
                                        <p:strVal val="visible"/>
                                      </p:to>
                                    </p:set>
                                    <p:anim calcmode="lin" valueType="num">
                                      <p:cBhvr additive="base">
                                        <p:cTn id="13" dur="500" fill="hold"/>
                                        <p:tgtEl>
                                          <p:spTgt spid="25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p:bldP spid="2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0"/>
          <p:cNvSpPr txBox="1">
            <a:spLocks noGrp="1"/>
          </p:cNvSpPr>
          <p:nvPr>
            <p:ph type="title"/>
          </p:nvPr>
        </p:nvSpPr>
        <p:spPr>
          <a:xfrm>
            <a:off x="349406" y="2935375"/>
            <a:ext cx="4209192" cy="1922929"/>
          </a:xfrm>
          <a:prstGeom prst="rect">
            <a:avLst/>
          </a:prstGeom>
        </p:spPr>
        <p:txBody>
          <a:bodyPr spcFirstLastPara="1" wrap="square" lIns="91425" tIns="91425" rIns="91425" bIns="91425" anchor="b" anchorCtr="0">
            <a:noAutofit/>
          </a:bodyPr>
          <a:lstStyle/>
          <a:p>
            <a:pPr lvl="0"/>
            <a:r>
              <a:rPr lang="en-US" dirty="0" err="1">
                <a:latin typeface="+mj-lt"/>
              </a:rPr>
              <a:t>Luật</a:t>
            </a:r>
            <a:r>
              <a:rPr lang="en-US" dirty="0">
                <a:latin typeface="+mj-lt"/>
              </a:rPr>
              <a:t> </a:t>
            </a:r>
            <a:r>
              <a:rPr lang="en-US" dirty="0" err="1">
                <a:latin typeface="+mj-lt"/>
              </a:rPr>
              <a:t>ch</a:t>
            </a:r>
            <a:r>
              <a:rPr lang="vi-VN" dirty="0">
                <a:latin typeface="+mj-lt"/>
              </a:rPr>
              <a:t>ơ</a:t>
            </a:r>
            <a:r>
              <a:rPr lang="en-US" dirty="0" err="1">
                <a:latin typeface="+mj-lt"/>
              </a:rPr>
              <a:t>i</a:t>
            </a:r>
            <a:r>
              <a:rPr lang="en-US" dirty="0">
                <a:latin typeface="+mj-lt"/>
              </a:rPr>
              <a:t> </a:t>
            </a:r>
            <a:r>
              <a:rPr lang="en-US" dirty="0" err="1">
                <a:latin typeface="+mj-lt"/>
              </a:rPr>
              <a:t>được</a:t>
            </a:r>
            <a:r>
              <a:rPr lang="en-US" dirty="0">
                <a:latin typeface="+mj-lt"/>
              </a:rPr>
              <a:t> </a:t>
            </a:r>
            <a:r>
              <a:rPr lang="en-US" dirty="0" err="1">
                <a:latin typeface="+mj-lt"/>
              </a:rPr>
              <a:t>ghi</a:t>
            </a:r>
            <a:r>
              <a:rPr lang="en-US" dirty="0">
                <a:latin typeface="+mj-lt"/>
              </a:rPr>
              <a:t> </a:t>
            </a:r>
            <a:r>
              <a:rPr lang="en-US" dirty="0" err="1">
                <a:latin typeface="+mj-lt"/>
              </a:rPr>
              <a:t>lại</a:t>
            </a:r>
            <a:r>
              <a:rPr lang="en-US" dirty="0">
                <a:latin typeface="+mj-lt"/>
              </a:rPr>
              <a:t> </a:t>
            </a:r>
            <a:r>
              <a:rPr lang="en-US" dirty="0" err="1">
                <a:latin typeface="+mj-lt"/>
              </a:rPr>
              <a:t>bởi</a:t>
            </a:r>
            <a:r>
              <a:rPr lang="en-US" dirty="0">
                <a:latin typeface="+mj-lt"/>
              </a:rPr>
              <a:t> </a:t>
            </a:r>
            <a:r>
              <a:rPr lang="vi-VN" dirty="0">
                <a:latin typeface="+mj-lt"/>
              </a:rPr>
              <a:t>Mr. Édouard Lucas,</a:t>
            </a:r>
            <a:br>
              <a:rPr lang="vi-VN" dirty="0">
                <a:latin typeface="+mj-lt"/>
              </a:rPr>
            </a:br>
            <a:r>
              <a:rPr lang="vi-VN" dirty="0">
                <a:latin typeface="+mj-lt"/>
              </a:rPr>
              <a:t>giáo sư toán học cao cấp tại Lycée Saint-Louis</a:t>
            </a:r>
            <a:endParaRPr dirty="0">
              <a:latin typeface="+mj-lt"/>
            </a:endParaRPr>
          </a:p>
        </p:txBody>
      </p:sp>
      <p:sp>
        <p:nvSpPr>
          <p:cNvPr id="302" name="Google Shape;302;p2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11</a:t>
            </a:fld>
            <a:endParaRPr lang="en-GB"/>
          </a:p>
        </p:txBody>
      </p:sp>
      <p:pic>
        <p:nvPicPr>
          <p:cNvPr id="6" name="Picture 5"/>
          <p:cNvPicPr>
            <a:picLocks noChangeAspect="1"/>
          </p:cNvPicPr>
          <p:nvPr/>
        </p:nvPicPr>
        <p:blipFill>
          <a:blip r:embed="rId3"/>
          <a:stretch>
            <a:fillRect/>
          </a:stretch>
        </p:blipFill>
        <p:spPr>
          <a:xfrm>
            <a:off x="4572001" y="0"/>
            <a:ext cx="4572000" cy="514350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 calcmode="lin" valueType="num">
                                      <p:cBhvr additive="base">
                                        <p:cTn id="7" dur="500" fill="hold"/>
                                        <p:tgtEl>
                                          <p:spTgt spid="300"/>
                                        </p:tgtEl>
                                        <p:attrNameLst>
                                          <p:attrName>ppt_x</p:attrName>
                                        </p:attrNameLst>
                                      </p:cBhvr>
                                      <p:tavLst>
                                        <p:tav tm="0">
                                          <p:val>
                                            <p:strVal val="#ppt_x"/>
                                          </p:val>
                                        </p:tav>
                                        <p:tav tm="100000">
                                          <p:val>
                                            <p:strVal val="#ppt_x"/>
                                          </p:val>
                                        </p:tav>
                                      </p:tavLst>
                                    </p:anim>
                                    <p:anim calcmode="lin" valueType="num">
                                      <p:cBhvr additive="base">
                                        <p:cTn id="8"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6" name="Google Shape;323;p23"/>
          <p:cNvSpPr txBox="1"/>
          <p:nvPr/>
        </p:nvSpPr>
        <p:spPr>
          <a:xfrm>
            <a:off x="3048000" y="313084"/>
            <a:ext cx="5595550" cy="39947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5B0FE"/>
              </a:buClr>
              <a:buSzPts val="3000"/>
              <a:buFont typeface="Miriam Libre" panose="00000500000000000000"/>
              <a:buNone/>
              <a:defRPr sz="3000" b="0" i="0" u="none" strike="noStrike" cap="none">
                <a:solidFill>
                  <a:srgbClr val="A5B0FE"/>
                </a:solidFill>
                <a:latin typeface="Miriam Libre" panose="00000500000000000000"/>
                <a:ea typeface="Miriam Libre" panose="00000500000000000000"/>
                <a:cs typeface="Miriam Libre" panose="00000500000000000000"/>
                <a:sym typeface="Miriam Libre" panose="00000500000000000000"/>
              </a:defRPr>
            </a:lvl1pPr>
            <a:lvl2pPr marR="0" lvl="1" algn="l" rtl="0">
              <a:lnSpc>
                <a:spcPct val="100000"/>
              </a:lnSpc>
              <a:spcBef>
                <a:spcPts val="0"/>
              </a:spcBef>
              <a:spcAft>
                <a:spcPts val="0"/>
              </a:spcAft>
              <a:buClr>
                <a:srgbClr val="A5B0FE"/>
              </a:buClr>
              <a:buSzPts val="3000"/>
              <a:buFont typeface="Miriam Libre" panose="00000500000000000000"/>
              <a:buNone/>
              <a:defRPr sz="3000" b="0" i="0" u="none" strike="noStrike" cap="none">
                <a:solidFill>
                  <a:srgbClr val="A5B0FE"/>
                </a:solidFill>
                <a:latin typeface="Miriam Libre" panose="00000500000000000000"/>
                <a:ea typeface="Miriam Libre" panose="00000500000000000000"/>
                <a:cs typeface="Miriam Libre" panose="00000500000000000000"/>
                <a:sym typeface="Miriam Libre" panose="00000500000000000000"/>
              </a:defRPr>
            </a:lvl2pPr>
            <a:lvl3pPr marR="0" lvl="2" algn="l" rtl="0">
              <a:lnSpc>
                <a:spcPct val="100000"/>
              </a:lnSpc>
              <a:spcBef>
                <a:spcPts val="0"/>
              </a:spcBef>
              <a:spcAft>
                <a:spcPts val="0"/>
              </a:spcAft>
              <a:buClr>
                <a:srgbClr val="A5B0FE"/>
              </a:buClr>
              <a:buSzPts val="3000"/>
              <a:buFont typeface="Miriam Libre" panose="00000500000000000000"/>
              <a:buNone/>
              <a:defRPr sz="3000" b="0" i="0" u="none" strike="noStrike" cap="none">
                <a:solidFill>
                  <a:srgbClr val="A5B0FE"/>
                </a:solidFill>
                <a:latin typeface="Miriam Libre" panose="00000500000000000000"/>
                <a:ea typeface="Miriam Libre" panose="00000500000000000000"/>
                <a:cs typeface="Miriam Libre" panose="00000500000000000000"/>
                <a:sym typeface="Miriam Libre" panose="00000500000000000000"/>
              </a:defRPr>
            </a:lvl3pPr>
            <a:lvl4pPr marR="0" lvl="3" algn="l" rtl="0">
              <a:lnSpc>
                <a:spcPct val="100000"/>
              </a:lnSpc>
              <a:spcBef>
                <a:spcPts val="0"/>
              </a:spcBef>
              <a:spcAft>
                <a:spcPts val="0"/>
              </a:spcAft>
              <a:buClr>
                <a:srgbClr val="A5B0FE"/>
              </a:buClr>
              <a:buSzPts val="3000"/>
              <a:buFont typeface="Miriam Libre" panose="00000500000000000000"/>
              <a:buNone/>
              <a:defRPr sz="3000" b="0" i="0" u="none" strike="noStrike" cap="none">
                <a:solidFill>
                  <a:srgbClr val="A5B0FE"/>
                </a:solidFill>
                <a:latin typeface="Miriam Libre" panose="00000500000000000000"/>
                <a:ea typeface="Miriam Libre" panose="00000500000000000000"/>
                <a:cs typeface="Miriam Libre" panose="00000500000000000000"/>
                <a:sym typeface="Miriam Libre" panose="00000500000000000000"/>
              </a:defRPr>
            </a:lvl4pPr>
            <a:lvl5pPr marR="0" lvl="4" algn="l" rtl="0">
              <a:lnSpc>
                <a:spcPct val="100000"/>
              </a:lnSpc>
              <a:spcBef>
                <a:spcPts val="0"/>
              </a:spcBef>
              <a:spcAft>
                <a:spcPts val="0"/>
              </a:spcAft>
              <a:buClr>
                <a:srgbClr val="A5B0FE"/>
              </a:buClr>
              <a:buSzPts val="3000"/>
              <a:buFont typeface="Miriam Libre" panose="00000500000000000000"/>
              <a:buNone/>
              <a:defRPr sz="3000" b="0" i="0" u="none" strike="noStrike" cap="none">
                <a:solidFill>
                  <a:srgbClr val="A5B0FE"/>
                </a:solidFill>
                <a:latin typeface="Miriam Libre" panose="00000500000000000000"/>
                <a:ea typeface="Miriam Libre" panose="00000500000000000000"/>
                <a:cs typeface="Miriam Libre" panose="00000500000000000000"/>
                <a:sym typeface="Miriam Libre" panose="00000500000000000000"/>
              </a:defRPr>
            </a:lvl5pPr>
            <a:lvl6pPr marR="0" lvl="5" algn="l" rtl="0">
              <a:lnSpc>
                <a:spcPct val="100000"/>
              </a:lnSpc>
              <a:spcBef>
                <a:spcPts val="0"/>
              </a:spcBef>
              <a:spcAft>
                <a:spcPts val="0"/>
              </a:spcAft>
              <a:buClr>
                <a:srgbClr val="A5B0FE"/>
              </a:buClr>
              <a:buSzPts val="3000"/>
              <a:buFont typeface="Miriam Libre" panose="00000500000000000000"/>
              <a:buNone/>
              <a:defRPr sz="3000" b="0" i="0" u="none" strike="noStrike" cap="none">
                <a:solidFill>
                  <a:srgbClr val="A5B0FE"/>
                </a:solidFill>
                <a:latin typeface="Miriam Libre" panose="00000500000000000000"/>
                <a:ea typeface="Miriam Libre" panose="00000500000000000000"/>
                <a:cs typeface="Miriam Libre" panose="00000500000000000000"/>
                <a:sym typeface="Miriam Libre" panose="00000500000000000000"/>
              </a:defRPr>
            </a:lvl6pPr>
            <a:lvl7pPr marR="0" lvl="6" algn="l" rtl="0">
              <a:lnSpc>
                <a:spcPct val="100000"/>
              </a:lnSpc>
              <a:spcBef>
                <a:spcPts val="0"/>
              </a:spcBef>
              <a:spcAft>
                <a:spcPts val="0"/>
              </a:spcAft>
              <a:buClr>
                <a:srgbClr val="A5B0FE"/>
              </a:buClr>
              <a:buSzPts val="3000"/>
              <a:buFont typeface="Miriam Libre" panose="00000500000000000000"/>
              <a:buNone/>
              <a:defRPr sz="3000" b="0" i="0" u="none" strike="noStrike" cap="none">
                <a:solidFill>
                  <a:srgbClr val="A5B0FE"/>
                </a:solidFill>
                <a:latin typeface="Miriam Libre" panose="00000500000000000000"/>
                <a:ea typeface="Miriam Libre" panose="00000500000000000000"/>
                <a:cs typeface="Miriam Libre" panose="00000500000000000000"/>
                <a:sym typeface="Miriam Libre" panose="00000500000000000000"/>
              </a:defRPr>
            </a:lvl7pPr>
            <a:lvl8pPr marR="0" lvl="7" algn="l" rtl="0">
              <a:lnSpc>
                <a:spcPct val="100000"/>
              </a:lnSpc>
              <a:spcBef>
                <a:spcPts val="0"/>
              </a:spcBef>
              <a:spcAft>
                <a:spcPts val="0"/>
              </a:spcAft>
              <a:buClr>
                <a:srgbClr val="A5B0FE"/>
              </a:buClr>
              <a:buSzPts val="3000"/>
              <a:buFont typeface="Miriam Libre" panose="00000500000000000000"/>
              <a:buNone/>
              <a:defRPr sz="3000" b="0" i="0" u="none" strike="noStrike" cap="none">
                <a:solidFill>
                  <a:srgbClr val="A5B0FE"/>
                </a:solidFill>
                <a:latin typeface="Miriam Libre" panose="00000500000000000000"/>
                <a:ea typeface="Miriam Libre" panose="00000500000000000000"/>
                <a:cs typeface="Miriam Libre" panose="00000500000000000000"/>
                <a:sym typeface="Miriam Libre" panose="00000500000000000000"/>
              </a:defRPr>
            </a:lvl8pPr>
            <a:lvl9pPr marR="0" lvl="8" algn="l" rtl="0">
              <a:lnSpc>
                <a:spcPct val="100000"/>
              </a:lnSpc>
              <a:spcBef>
                <a:spcPts val="0"/>
              </a:spcBef>
              <a:spcAft>
                <a:spcPts val="0"/>
              </a:spcAft>
              <a:buClr>
                <a:srgbClr val="A5B0FE"/>
              </a:buClr>
              <a:buSzPts val="3000"/>
              <a:buFont typeface="Miriam Libre" panose="00000500000000000000"/>
              <a:buNone/>
              <a:defRPr sz="3000" b="0" i="0" u="none" strike="noStrike" cap="none">
                <a:solidFill>
                  <a:srgbClr val="A5B0FE"/>
                </a:solidFill>
                <a:latin typeface="Miriam Libre" panose="00000500000000000000"/>
                <a:ea typeface="Miriam Libre" panose="00000500000000000000"/>
                <a:cs typeface="Miriam Libre" panose="00000500000000000000"/>
                <a:sym typeface="Miriam Libre" panose="00000500000000000000"/>
              </a:defRPr>
            </a:lvl9pPr>
          </a:lstStyle>
          <a:p>
            <a:pPr marL="76200"/>
            <a:r>
              <a:rPr lang="vi-VN" sz="2400" dirty="0">
                <a:solidFill>
                  <a:schemeClr val="bg1"/>
                </a:solidFill>
                <a:latin typeface="+mn-lt"/>
              </a:rPr>
              <a:t>Bài toán "tháp Hà Nội" được phát biểu như sau:</a:t>
            </a:r>
            <a:br>
              <a:rPr lang="vi-VN" sz="2400" dirty="0">
                <a:solidFill>
                  <a:schemeClr val="bg1"/>
                </a:solidFill>
                <a:latin typeface="+mn-lt"/>
              </a:rPr>
            </a:br>
            <a:r>
              <a:rPr lang="vi-VN" sz="2400" dirty="0">
                <a:solidFill>
                  <a:schemeClr val="bg1"/>
                </a:solidFill>
                <a:latin typeface="+mn-lt"/>
              </a:rPr>
              <a:t>Có ba cọc A,B,C. Khởi đầu cọc A có một số đĩa xếp theo thứ tự nhỏ dần lên trên đỉnh. Bài toán đặt ra là phải</a:t>
            </a:r>
            <a:r>
              <a:rPr lang="en-US" sz="2400" dirty="0">
                <a:solidFill>
                  <a:schemeClr val="bg1"/>
                </a:solidFill>
                <a:latin typeface="+mn-lt"/>
              </a:rPr>
              <a:t> </a:t>
            </a:r>
            <a:r>
              <a:rPr lang="vi-VN" sz="2400" dirty="0">
                <a:solidFill>
                  <a:schemeClr val="bg1"/>
                </a:solidFill>
                <a:latin typeface="+mn-lt"/>
              </a:rPr>
              <a:t>chuyển toàn bộ chồng đĩa từ A sang B. Mỗi lần thực hiện chuyển một đĩa từ một cọc sang một cọc khác và không được đặt đĩa lớn nằm trên đĩa nhỏ</a:t>
            </a:r>
            <a:r>
              <a:rPr lang="en-US" sz="2400" dirty="0">
                <a:solidFill>
                  <a:schemeClr val="bg1"/>
                </a:solidFill>
                <a:latin typeface="+mn-lt"/>
              </a:rPr>
              <a:t>.</a:t>
            </a:r>
            <a:endParaRPr lang="vi-VN" sz="2400" dirty="0">
              <a:solidFill>
                <a:schemeClr val="bg1"/>
              </a:solidFill>
              <a:latin typeface="+mn-lt"/>
            </a:endParaRPr>
          </a:p>
        </p:txBody>
      </p:sp>
      <p:pic>
        <p:nvPicPr>
          <p:cNvPr id="7" name="Picture 6"/>
          <p:cNvPicPr>
            <a:picLocks noChangeAspect="1"/>
          </p:cNvPicPr>
          <p:nvPr/>
        </p:nvPicPr>
        <p:blipFill>
          <a:blip r:embed="rId3"/>
          <a:stretch>
            <a:fillRect/>
          </a:stretch>
        </p:blipFill>
        <p:spPr>
          <a:xfrm>
            <a:off x="0" y="1239081"/>
            <a:ext cx="3048000" cy="214276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0" name="Google Shape;430;p32"/>
          <p:cNvSpPr txBox="1">
            <a:spLocks noGrp="1"/>
          </p:cNvSpPr>
          <p:nvPr>
            <p:ph type="body" idx="4294967295"/>
          </p:nvPr>
        </p:nvSpPr>
        <p:spPr>
          <a:xfrm>
            <a:off x="485850" y="71120"/>
            <a:ext cx="3609600" cy="434283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dirty="0">
                <a:solidFill>
                  <a:srgbClr val="A5B0FE"/>
                </a:solidFill>
                <a:latin typeface="+mn-lt"/>
                <a:ea typeface="Miriam Libre" panose="00000500000000000000"/>
                <a:cs typeface="Miriam Libre" panose="00000500000000000000"/>
                <a:sym typeface="Miriam Libre" panose="00000500000000000000"/>
              </a:rPr>
              <a:t>C</a:t>
            </a:r>
            <a:r>
              <a:rPr lang="en-US" dirty="0" err="1">
                <a:solidFill>
                  <a:srgbClr val="A5B0FE"/>
                </a:solidFill>
                <a:latin typeface="+mn-lt"/>
                <a:ea typeface="Miriam Libre" panose="00000500000000000000"/>
                <a:cs typeface="Miriam Libre" panose="00000500000000000000"/>
                <a:sym typeface="Miriam Libre" panose="00000500000000000000"/>
              </a:rPr>
              <a:t>ách</a:t>
            </a:r>
            <a:r>
              <a:rPr lang="en-US" dirty="0">
                <a:solidFill>
                  <a:srgbClr val="A5B0FE"/>
                </a:solidFill>
                <a:latin typeface="+mn-lt"/>
                <a:ea typeface="Miriam Libre" panose="00000500000000000000"/>
                <a:cs typeface="Miriam Libre" panose="00000500000000000000"/>
                <a:sym typeface="Miriam Libre" panose="00000500000000000000"/>
              </a:rPr>
              <a:t> </a:t>
            </a:r>
            <a:r>
              <a:rPr lang="en-US" dirty="0" err="1">
                <a:solidFill>
                  <a:srgbClr val="A5B0FE"/>
                </a:solidFill>
                <a:latin typeface="+mn-lt"/>
                <a:ea typeface="Miriam Libre" panose="00000500000000000000"/>
                <a:cs typeface="Miriam Libre" panose="00000500000000000000"/>
                <a:sym typeface="Miriam Libre" panose="00000500000000000000"/>
              </a:rPr>
              <a:t>giải</a:t>
            </a:r>
            <a:r>
              <a:rPr lang="en-US" dirty="0">
                <a:solidFill>
                  <a:srgbClr val="A5B0FE"/>
                </a:solidFill>
                <a:latin typeface="+mn-lt"/>
                <a:ea typeface="Miriam Libre" panose="00000500000000000000"/>
                <a:cs typeface="Miriam Libre" panose="00000500000000000000"/>
                <a:sym typeface="Miriam Libre" panose="00000500000000000000"/>
              </a:rPr>
              <a:t>:</a:t>
            </a:r>
            <a:endParaRPr dirty="0">
              <a:solidFill>
                <a:srgbClr val="A5B0FE"/>
              </a:solidFill>
              <a:latin typeface="+mn-lt"/>
              <a:ea typeface="Miriam Libre" panose="00000500000000000000"/>
              <a:cs typeface="Miriam Libre" panose="00000500000000000000"/>
              <a:sym typeface="Miriam Libre" panose="00000500000000000000"/>
            </a:endParaRPr>
          </a:p>
          <a:p>
            <a:r>
              <a:rPr lang="en-US" dirty="0" err="1">
                <a:latin typeface="+mn-lt"/>
              </a:rPr>
              <a:t>Đầu</a:t>
            </a:r>
            <a:r>
              <a:rPr lang="en-US" dirty="0">
                <a:latin typeface="+mn-lt"/>
              </a:rPr>
              <a:t> </a:t>
            </a:r>
            <a:r>
              <a:rPr lang="en-US" dirty="0" err="1">
                <a:latin typeface="+mn-lt"/>
              </a:rPr>
              <a:t>tiên</a:t>
            </a:r>
            <a:r>
              <a:rPr lang="en-US" dirty="0">
                <a:latin typeface="+mn-lt"/>
              </a:rPr>
              <a:t> ta </a:t>
            </a:r>
            <a:r>
              <a:rPr lang="en-US" dirty="0" err="1">
                <a:latin typeface="+mn-lt"/>
              </a:rPr>
              <a:t>lấy</a:t>
            </a:r>
            <a:r>
              <a:rPr lang="en-US" dirty="0">
                <a:latin typeface="+mn-lt"/>
              </a:rPr>
              <a:t> </a:t>
            </a:r>
            <a:r>
              <a:rPr lang="en-US" dirty="0" err="1">
                <a:latin typeface="+mn-lt"/>
              </a:rPr>
              <a:t>cột</a:t>
            </a:r>
            <a:r>
              <a:rPr lang="en-US" dirty="0">
                <a:latin typeface="+mn-lt"/>
              </a:rPr>
              <a:t> C </a:t>
            </a:r>
            <a:r>
              <a:rPr lang="en-US" dirty="0" err="1">
                <a:latin typeface="+mn-lt"/>
              </a:rPr>
              <a:t>làm</a:t>
            </a:r>
            <a:r>
              <a:rPr lang="en-US" dirty="0">
                <a:latin typeface="+mn-lt"/>
              </a:rPr>
              <a:t> </a:t>
            </a:r>
            <a:r>
              <a:rPr lang="en-US" dirty="0" err="1">
                <a:latin typeface="+mn-lt"/>
              </a:rPr>
              <a:t>cọc</a:t>
            </a:r>
            <a:r>
              <a:rPr lang="en-US" dirty="0">
                <a:latin typeface="+mn-lt"/>
              </a:rPr>
              <a:t> </a:t>
            </a:r>
            <a:r>
              <a:rPr lang="en-US" dirty="0" err="1">
                <a:latin typeface="+mn-lt"/>
              </a:rPr>
              <a:t>trung</a:t>
            </a:r>
            <a:r>
              <a:rPr lang="en-US" dirty="0">
                <a:latin typeface="+mn-lt"/>
              </a:rPr>
              <a:t> </a:t>
            </a:r>
            <a:r>
              <a:rPr lang="en-US" dirty="0" err="1">
                <a:latin typeface="+mn-lt"/>
              </a:rPr>
              <a:t>gian</a:t>
            </a:r>
            <a:r>
              <a:rPr lang="en-US" dirty="0">
                <a:latin typeface="+mn-lt"/>
              </a:rPr>
              <a:t>. </a:t>
            </a:r>
            <a:r>
              <a:rPr lang="en-US" dirty="0" err="1">
                <a:latin typeface="+mn-lt"/>
              </a:rPr>
              <a:t>Chuyển</a:t>
            </a:r>
            <a:r>
              <a:rPr lang="en-US" dirty="0">
                <a:latin typeface="+mn-lt"/>
              </a:rPr>
              <a:t> n-1 </a:t>
            </a:r>
            <a:r>
              <a:rPr lang="en-US" dirty="0" err="1">
                <a:latin typeface="+mn-lt"/>
              </a:rPr>
              <a:t>chiếc</a:t>
            </a:r>
            <a:r>
              <a:rPr lang="en-US" dirty="0">
                <a:latin typeface="+mn-lt"/>
              </a:rPr>
              <a:t> </a:t>
            </a:r>
            <a:r>
              <a:rPr lang="en-US" dirty="0" err="1">
                <a:latin typeface="+mn-lt"/>
              </a:rPr>
              <a:t>đĩa</a:t>
            </a:r>
            <a:r>
              <a:rPr lang="en-US" dirty="0">
                <a:latin typeface="+mn-lt"/>
              </a:rPr>
              <a:t> sang </a:t>
            </a:r>
            <a:r>
              <a:rPr lang="en-US" dirty="0" err="1">
                <a:latin typeface="+mn-lt"/>
              </a:rPr>
              <a:t>cột</a:t>
            </a:r>
            <a:r>
              <a:rPr lang="en-US" dirty="0">
                <a:latin typeface="+mn-lt"/>
              </a:rPr>
              <a:t> B.</a:t>
            </a:r>
          </a:p>
          <a:p>
            <a:r>
              <a:rPr lang="en-US" dirty="0">
                <a:latin typeface="+mn-lt"/>
              </a:rPr>
              <a:t>Ta </a:t>
            </a:r>
            <a:r>
              <a:rPr lang="en-US" dirty="0" err="1">
                <a:latin typeface="+mn-lt"/>
              </a:rPr>
              <a:t>chuyển</a:t>
            </a:r>
            <a:r>
              <a:rPr lang="en-US" dirty="0">
                <a:latin typeface="+mn-lt"/>
              </a:rPr>
              <a:t> </a:t>
            </a:r>
            <a:r>
              <a:rPr lang="en-US" dirty="0" err="1">
                <a:latin typeface="+mn-lt"/>
              </a:rPr>
              <a:t>chiếc</a:t>
            </a:r>
            <a:r>
              <a:rPr lang="en-US" dirty="0">
                <a:latin typeface="+mn-lt"/>
              </a:rPr>
              <a:t> </a:t>
            </a:r>
            <a:r>
              <a:rPr lang="en-US" dirty="0" err="1">
                <a:latin typeface="+mn-lt"/>
              </a:rPr>
              <a:t>đĩa</a:t>
            </a:r>
            <a:r>
              <a:rPr lang="en-US" dirty="0">
                <a:latin typeface="+mn-lt"/>
              </a:rPr>
              <a:t> </a:t>
            </a:r>
            <a:r>
              <a:rPr lang="en-US" dirty="0" err="1">
                <a:latin typeface="+mn-lt"/>
              </a:rPr>
              <a:t>lớn</a:t>
            </a:r>
            <a:r>
              <a:rPr lang="en-US" dirty="0">
                <a:latin typeface="+mn-lt"/>
              </a:rPr>
              <a:t> </a:t>
            </a:r>
            <a:r>
              <a:rPr lang="en-US" dirty="0" err="1">
                <a:latin typeface="+mn-lt"/>
              </a:rPr>
              <a:t>nhất</a:t>
            </a:r>
            <a:r>
              <a:rPr lang="en-US" dirty="0">
                <a:latin typeface="+mn-lt"/>
              </a:rPr>
              <a:t> sang </a:t>
            </a:r>
            <a:r>
              <a:rPr lang="en-US" dirty="0" err="1">
                <a:latin typeface="+mn-lt"/>
              </a:rPr>
              <a:t>cột</a:t>
            </a:r>
            <a:r>
              <a:rPr lang="en-US" dirty="0">
                <a:latin typeface="+mn-lt"/>
              </a:rPr>
              <a:t> C</a:t>
            </a:r>
          </a:p>
          <a:p>
            <a:r>
              <a:rPr lang="en-US" dirty="0" err="1">
                <a:latin typeface="+mn-lt"/>
              </a:rPr>
              <a:t>Lấy</a:t>
            </a:r>
            <a:r>
              <a:rPr lang="en-US" dirty="0">
                <a:latin typeface="+mn-lt"/>
              </a:rPr>
              <a:t> </a:t>
            </a:r>
            <a:r>
              <a:rPr lang="en-US" dirty="0" err="1">
                <a:latin typeface="+mn-lt"/>
              </a:rPr>
              <a:t>cột</a:t>
            </a:r>
            <a:r>
              <a:rPr lang="en-US" dirty="0">
                <a:latin typeface="+mn-lt"/>
              </a:rPr>
              <a:t> A </a:t>
            </a:r>
            <a:r>
              <a:rPr lang="en-US" dirty="0" err="1">
                <a:latin typeface="+mn-lt"/>
              </a:rPr>
              <a:t>làm</a:t>
            </a:r>
            <a:r>
              <a:rPr lang="en-US" dirty="0">
                <a:latin typeface="+mn-lt"/>
              </a:rPr>
              <a:t> </a:t>
            </a:r>
            <a:r>
              <a:rPr lang="en-US" dirty="0" err="1">
                <a:latin typeface="+mn-lt"/>
              </a:rPr>
              <a:t>cột</a:t>
            </a:r>
            <a:r>
              <a:rPr lang="en-US" dirty="0">
                <a:latin typeface="+mn-lt"/>
              </a:rPr>
              <a:t> </a:t>
            </a:r>
            <a:r>
              <a:rPr lang="en-US" dirty="0" err="1">
                <a:latin typeface="+mn-lt"/>
              </a:rPr>
              <a:t>trung</a:t>
            </a:r>
            <a:r>
              <a:rPr lang="en-US" dirty="0">
                <a:latin typeface="+mn-lt"/>
              </a:rPr>
              <a:t> </a:t>
            </a:r>
            <a:r>
              <a:rPr lang="en-US" dirty="0" err="1">
                <a:latin typeface="+mn-lt"/>
              </a:rPr>
              <a:t>gian</a:t>
            </a:r>
            <a:r>
              <a:rPr lang="en-US" dirty="0">
                <a:latin typeface="+mn-lt"/>
              </a:rPr>
              <a:t> </a:t>
            </a:r>
            <a:r>
              <a:rPr lang="en-US" dirty="0" err="1">
                <a:latin typeface="+mn-lt"/>
              </a:rPr>
              <a:t>chuyển</a:t>
            </a:r>
            <a:r>
              <a:rPr lang="en-US" dirty="0">
                <a:latin typeface="+mn-lt"/>
              </a:rPr>
              <a:t> n-1 </a:t>
            </a:r>
            <a:r>
              <a:rPr lang="en-US" dirty="0" err="1">
                <a:latin typeface="+mn-lt"/>
              </a:rPr>
              <a:t>chiếc</a:t>
            </a:r>
            <a:r>
              <a:rPr lang="en-US" dirty="0">
                <a:latin typeface="+mn-lt"/>
              </a:rPr>
              <a:t> </a:t>
            </a:r>
            <a:r>
              <a:rPr lang="en-US" dirty="0" err="1">
                <a:latin typeface="+mn-lt"/>
              </a:rPr>
              <a:t>đĩa</a:t>
            </a:r>
            <a:r>
              <a:rPr lang="en-US" dirty="0">
                <a:latin typeface="+mn-lt"/>
              </a:rPr>
              <a:t> </a:t>
            </a:r>
            <a:r>
              <a:rPr lang="en-US" dirty="0" err="1">
                <a:latin typeface="+mn-lt"/>
              </a:rPr>
              <a:t>từ</a:t>
            </a:r>
            <a:r>
              <a:rPr lang="en-US" dirty="0">
                <a:latin typeface="+mn-lt"/>
              </a:rPr>
              <a:t> </a:t>
            </a:r>
            <a:r>
              <a:rPr lang="en-US" dirty="0" err="1">
                <a:latin typeface="+mn-lt"/>
              </a:rPr>
              <a:t>cột</a:t>
            </a:r>
            <a:r>
              <a:rPr lang="en-US" dirty="0">
                <a:latin typeface="+mn-lt"/>
              </a:rPr>
              <a:t> B sang </a:t>
            </a:r>
            <a:r>
              <a:rPr lang="en-US" dirty="0" err="1">
                <a:latin typeface="+mn-lt"/>
              </a:rPr>
              <a:t>cột</a:t>
            </a:r>
            <a:r>
              <a:rPr lang="en-US" dirty="0">
                <a:latin typeface="+mn-lt"/>
              </a:rPr>
              <a:t> C</a:t>
            </a:r>
          </a:p>
        </p:txBody>
      </p:sp>
      <p:sp>
        <p:nvSpPr>
          <p:cNvPr id="432" name="Google Shape;432;p32"/>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13</a:t>
            </a:fld>
            <a:endParaRPr lang="en-GB"/>
          </a:p>
        </p:txBody>
      </p:sp>
      <p:pic>
        <p:nvPicPr>
          <p:cNvPr id="3" name="Picture 2"/>
          <p:cNvPicPr>
            <a:picLocks noChangeAspect="1"/>
          </p:cNvPicPr>
          <p:nvPr/>
        </p:nvPicPr>
        <p:blipFill>
          <a:blip r:embed="rId3"/>
          <a:stretch>
            <a:fillRect/>
          </a:stretch>
        </p:blipFill>
        <p:spPr>
          <a:xfrm>
            <a:off x="5610150" y="2105025"/>
            <a:ext cx="3048000" cy="93345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anim calcmode="lin" valueType="num">
                                      <p:cBhvr additive="base">
                                        <p:cTn id="7" dur="500" fill="hold"/>
                                        <p:tgtEl>
                                          <p:spTgt spid="4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
                                            <p:txEl>
                                              <p:pRg st="1" end="1"/>
                                            </p:txEl>
                                          </p:spTgt>
                                        </p:tgtEl>
                                        <p:attrNameLst>
                                          <p:attrName>style.visibility</p:attrName>
                                        </p:attrNameLst>
                                      </p:cBhvr>
                                      <p:to>
                                        <p:strVal val="visible"/>
                                      </p:to>
                                    </p:set>
                                    <p:anim calcmode="lin" valueType="num">
                                      <p:cBhvr additive="base">
                                        <p:cTn id="13" dur="500" fill="hold"/>
                                        <p:tgtEl>
                                          <p:spTgt spid="4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
                                            <p:txEl>
                                              <p:pRg st="2" end="2"/>
                                            </p:txEl>
                                          </p:spTgt>
                                        </p:tgtEl>
                                        <p:attrNameLst>
                                          <p:attrName>style.visibility</p:attrName>
                                        </p:attrNameLst>
                                      </p:cBhvr>
                                      <p:to>
                                        <p:strVal val="visible"/>
                                      </p:to>
                                    </p:set>
                                    <p:anim calcmode="lin" valueType="num">
                                      <p:cBhvr additive="base">
                                        <p:cTn id="19" dur="500" fill="hold"/>
                                        <p:tgtEl>
                                          <p:spTgt spid="4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0">
                                            <p:txEl>
                                              <p:pRg st="3" end="3"/>
                                            </p:txEl>
                                          </p:spTgt>
                                        </p:tgtEl>
                                        <p:attrNameLst>
                                          <p:attrName>style.visibility</p:attrName>
                                        </p:attrNameLst>
                                      </p:cBhvr>
                                      <p:to>
                                        <p:strVal val="visible"/>
                                      </p:to>
                                    </p:set>
                                    <p:anim calcmode="lin" valueType="num">
                                      <p:cBhvr additive="base">
                                        <p:cTn id="25" dur="500" fill="hold"/>
                                        <p:tgtEl>
                                          <p:spTgt spid="4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mj-lt"/>
              </a:rPr>
              <a:t>Mô</a:t>
            </a:r>
            <a:r>
              <a:rPr lang="en-US" dirty="0">
                <a:latin typeface="+mj-lt"/>
              </a:rPr>
              <a:t> </a:t>
            </a:r>
            <a:r>
              <a:rPr lang="en-US" dirty="0" err="1">
                <a:latin typeface="+mj-lt"/>
              </a:rPr>
              <a:t>Phỏng</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Hà</a:t>
            </a:r>
            <a:r>
              <a:rPr lang="en-US" dirty="0">
                <a:latin typeface="+mj-lt"/>
              </a:rPr>
              <a:t> </a:t>
            </a:r>
            <a:r>
              <a:rPr lang="en-US" dirty="0" err="1">
                <a:latin typeface="+mj-lt"/>
              </a:rPr>
              <a:t>Nội</a:t>
            </a:r>
            <a:r>
              <a:rPr lang="en-US" dirty="0">
                <a:latin typeface="+mj-lt"/>
              </a:rPr>
              <a:t> </a:t>
            </a:r>
            <a:r>
              <a:rPr lang="en-US" dirty="0" err="1">
                <a:latin typeface="+mj-lt"/>
              </a:rPr>
              <a:t>với</a:t>
            </a:r>
            <a:r>
              <a:rPr lang="en-US" dirty="0">
                <a:latin typeface="+mj-lt"/>
              </a:rPr>
              <a:t> </a:t>
            </a:r>
            <a:r>
              <a:rPr lang="en-US" dirty="0" err="1">
                <a:latin typeface="+mj-lt"/>
              </a:rPr>
              <a:t>số</a:t>
            </a:r>
            <a:r>
              <a:rPr lang="en-US" dirty="0">
                <a:latin typeface="+mj-lt"/>
              </a:rPr>
              <a:t> </a:t>
            </a:r>
            <a:r>
              <a:rPr lang="en-US" dirty="0" err="1">
                <a:latin typeface="+mj-lt"/>
              </a:rPr>
              <a:t>đĩa</a:t>
            </a:r>
            <a:r>
              <a:rPr lang="en-US" dirty="0">
                <a:latin typeface="+mj-lt"/>
              </a:rPr>
              <a:t> </a:t>
            </a:r>
            <a:r>
              <a:rPr lang="en-US" dirty="0" err="1">
                <a:latin typeface="+mj-lt"/>
              </a:rPr>
              <a:t>là</a:t>
            </a:r>
            <a:r>
              <a:rPr lang="en-US" dirty="0">
                <a:latin typeface="+mj-lt"/>
              </a:rPr>
              <a:t> 3</a:t>
            </a:r>
            <a:endParaRPr dirty="0">
              <a:latin typeface="+mj-lt"/>
            </a:endParaRPr>
          </a:p>
        </p:txBody>
      </p:sp>
      <p:graphicFrame>
        <p:nvGraphicFramePr>
          <p:cNvPr id="357" name="Google Shape;357;p26"/>
          <p:cNvGraphicFramePr/>
          <p:nvPr/>
        </p:nvGraphicFramePr>
        <p:xfrm>
          <a:off x="593650" y="1648206"/>
          <a:ext cx="4912500" cy="2907200"/>
        </p:xfrm>
        <a:graphic>
          <a:graphicData uri="http://schemas.openxmlformats.org/drawingml/2006/table">
            <a:tbl>
              <a:tblPr>
                <a:noFill/>
                <a:tableStyleId>{3E0C2A35-19E9-4455-89A8-99DE78DADEBD}</a:tableStyleId>
              </a:tblPr>
              <a:tblGrid>
                <a:gridCol w="1228125">
                  <a:extLst>
                    <a:ext uri="{9D8B030D-6E8A-4147-A177-3AD203B41FA5}">
                      <a16:colId xmlns:a16="http://schemas.microsoft.com/office/drawing/2014/main" val="20000"/>
                    </a:ext>
                  </a:extLst>
                </a:gridCol>
                <a:gridCol w="1228125">
                  <a:extLst>
                    <a:ext uri="{9D8B030D-6E8A-4147-A177-3AD203B41FA5}">
                      <a16:colId xmlns:a16="http://schemas.microsoft.com/office/drawing/2014/main" val="20001"/>
                    </a:ext>
                  </a:extLst>
                </a:gridCol>
                <a:gridCol w="1228125">
                  <a:extLst>
                    <a:ext uri="{9D8B030D-6E8A-4147-A177-3AD203B41FA5}">
                      <a16:colId xmlns:a16="http://schemas.microsoft.com/office/drawing/2014/main" val="20002"/>
                    </a:ext>
                  </a:extLst>
                </a:gridCol>
                <a:gridCol w="1228125">
                  <a:extLst>
                    <a:ext uri="{9D8B030D-6E8A-4147-A177-3AD203B41FA5}">
                      <a16:colId xmlns:a16="http://schemas.microsoft.com/office/drawing/2014/main" val="20003"/>
                    </a:ext>
                  </a:extLst>
                </a:gridCol>
              </a:tblGrid>
              <a:tr h="726800">
                <a:tc>
                  <a:txBody>
                    <a:bodyPr/>
                    <a:lstStyle/>
                    <a:p>
                      <a:pPr marL="0" lvl="0" indent="0" algn="l" rtl="0">
                        <a:spcBef>
                          <a:spcPts val="0"/>
                        </a:spcBef>
                        <a:spcAft>
                          <a:spcPts val="0"/>
                        </a:spcAft>
                        <a:buNone/>
                      </a:pPr>
                      <a:endParaRPr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A</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B</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C</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726800">
                <a:tc>
                  <a:txBody>
                    <a:bodyPr/>
                    <a:lstStyle/>
                    <a:p>
                      <a:pPr marL="0" lvl="0" indent="0" algn="r" rtl="0">
                        <a:spcBef>
                          <a:spcPts val="0"/>
                        </a:spcBef>
                        <a:spcAft>
                          <a:spcPts val="0"/>
                        </a:spcAft>
                        <a:buNone/>
                      </a:pPr>
                      <a:r>
                        <a:rPr lang="en-US" sz="1100" dirty="0">
                          <a:latin typeface="Barlow Light" panose="00000500000000000000"/>
                          <a:ea typeface="Barlow Light" panose="00000500000000000000"/>
                          <a:cs typeface="Barlow Light" panose="00000500000000000000"/>
                          <a:sym typeface="Barlow Light" panose="00000500000000000000"/>
                        </a:rPr>
                        <a:t>Tower 1</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800" dirty="0">
                          <a:latin typeface="Barlow Light" panose="00000500000000000000"/>
                          <a:ea typeface="Barlow Light" panose="00000500000000000000"/>
                          <a:cs typeface="Barlow Light" panose="00000500000000000000"/>
                          <a:sym typeface="Barlow Light" panose="00000500000000000000"/>
                        </a:rPr>
                        <a:t>1</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800" dirty="0">
                          <a:latin typeface="Barlow Light" panose="00000500000000000000"/>
                          <a:ea typeface="Barlow Light" panose="00000500000000000000"/>
                          <a:cs typeface="Barlow Light" panose="00000500000000000000"/>
                          <a:sym typeface="Barlow Light" panose="00000500000000000000"/>
                        </a:rPr>
                        <a:t>2</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800" dirty="0">
                          <a:latin typeface="Barlow Light" panose="00000500000000000000"/>
                          <a:ea typeface="Barlow Light" panose="00000500000000000000"/>
                          <a:cs typeface="Barlow Light" panose="00000500000000000000"/>
                          <a:sym typeface="Barlow Light" panose="00000500000000000000"/>
                        </a:rPr>
                        <a:t>3</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2</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3</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14</a:t>
            </a:fld>
            <a:endParaRPr lang="en-GB"/>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500" fill="hold"/>
                                        <p:tgtEl>
                                          <p:spTgt spid="356"/>
                                        </p:tgtEl>
                                        <p:attrNameLst>
                                          <p:attrName>ppt_x</p:attrName>
                                        </p:attrNameLst>
                                      </p:cBhvr>
                                      <p:tavLst>
                                        <p:tav tm="0">
                                          <p:val>
                                            <p:strVal val="#ppt_x"/>
                                          </p:val>
                                        </p:tav>
                                        <p:tav tm="100000">
                                          <p:val>
                                            <p:strVal val="#ppt_x"/>
                                          </p:val>
                                        </p:tav>
                                      </p:tavLst>
                                    </p:anim>
                                    <p:anim calcmode="lin" valueType="num">
                                      <p:cBhvr additive="base">
                                        <p:cTn id="8" dur="500" fill="hold"/>
                                        <p:tgtEl>
                                          <p:spTgt spid="3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7"/>
                                        </p:tgtEl>
                                        <p:attrNameLst>
                                          <p:attrName>style.visibility</p:attrName>
                                        </p:attrNameLst>
                                      </p:cBhvr>
                                      <p:to>
                                        <p:strVal val="visible"/>
                                      </p:to>
                                    </p:set>
                                    <p:anim calcmode="lin" valueType="num">
                                      <p:cBhvr additive="base">
                                        <p:cTn id="13" dur="500" fill="hold"/>
                                        <p:tgtEl>
                                          <p:spTgt spid="357"/>
                                        </p:tgtEl>
                                        <p:attrNameLst>
                                          <p:attrName>ppt_x</p:attrName>
                                        </p:attrNameLst>
                                      </p:cBhvr>
                                      <p:tavLst>
                                        <p:tav tm="0">
                                          <p:val>
                                            <p:strVal val="#ppt_x"/>
                                          </p:val>
                                        </p:tav>
                                        <p:tav tm="100000">
                                          <p:val>
                                            <p:strVal val="#ppt_x"/>
                                          </p:val>
                                        </p:tav>
                                      </p:tavLst>
                                    </p:anim>
                                    <p:anim calcmode="lin" valueType="num">
                                      <p:cBhvr additive="base">
                                        <p:cTn id="14" dur="500" fill="hold"/>
                                        <p:tgtEl>
                                          <p:spTgt spid="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en-US" dirty="0" err="1">
                <a:latin typeface="+mj-lt"/>
              </a:rPr>
              <a:t>Mô</a:t>
            </a:r>
            <a:r>
              <a:rPr lang="en-US" dirty="0">
                <a:latin typeface="+mj-lt"/>
              </a:rPr>
              <a:t> </a:t>
            </a:r>
            <a:r>
              <a:rPr lang="en-US" dirty="0" err="1">
                <a:latin typeface="+mj-lt"/>
              </a:rPr>
              <a:t>Phỏng</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Hà</a:t>
            </a:r>
            <a:r>
              <a:rPr lang="en-US" dirty="0">
                <a:latin typeface="+mj-lt"/>
              </a:rPr>
              <a:t> </a:t>
            </a:r>
            <a:r>
              <a:rPr lang="en-US" dirty="0" err="1">
                <a:latin typeface="+mj-lt"/>
              </a:rPr>
              <a:t>Nội</a:t>
            </a:r>
            <a:r>
              <a:rPr lang="en-US" dirty="0">
                <a:latin typeface="+mj-lt"/>
              </a:rPr>
              <a:t> </a:t>
            </a:r>
            <a:r>
              <a:rPr lang="en-US" dirty="0" err="1">
                <a:latin typeface="+mj-lt"/>
              </a:rPr>
              <a:t>với</a:t>
            </a:r>
            <a:r>
              <a:rPr lang="en-US" dirty="0">
                <a:latin typeface="+mj-lt"/>
              </a:rPr>
              <a:t> </a:t>
            </a:r>
            <a:r>
              <a:rPr lang="en-US" dirty="0" err="1">
                <a:latin typeface="+mj-lt"/>
              </a:rPr>
              <a:t>số</a:t>
            </a:r>
            <a:r>
              <a:rPr lang="en-US" dirty="0">
                <a:latin typeface="+mj-lt"/>
              </a:rPr>
              <a:t> </a:t>
            </a:r>
            <a:r>
              <a:rPr lang="en-US" dirty="0" err="1">
                <a:latin typeface="+mj-lt"/>
              </a:rPr>
              <a:t>đĩa</a:t>
            </a:r>
            <a:r>
              <a:rPr lang="en-US" dirty="0">
                <a:latin typeface="+mj-lt"/>
              </a:rPr>
              <a:t> </a:t>
            </a:r>
            <a:r>
              <a:rPr lang="en-US" dirty="0" err="1">
                <a:latin typeface="+mj-lt"/>
              </a:rPr>
              <a:t>là</a:t>
            </a:r>
            <a:r>
              <a:rPr lang="en-US" dirty="0">
                <a:latin typeface="+mj-lt"/>
              </a:rPr>
              <a:t> 3</a:t>
            </a:r>
            <a:endParaRPr dirty="0">
              <a:latin typeface="+mj-lt"/>
            </a:endParaRPr>
          </a:p>
        </p:txBody>
      </p:sp>
      <p:graphicFrame>
        <p:nvGraphicFramePr>
          <p:cNvPr id="357" name="Google Shape;357;p26"/>
          <p:cNvGraphicFramePr/>
          <p:nvPr/>
        </p:nvGraphicFramePr>
        <p:xfrm>
          <a:off x="593650" y="1648206"/>
          <a:ext cx="4912500" cy="2907200"/>
        </p:xfrm>
        <a:graphic>
          <a:graphicData uri="http://schemas.openxmlformats.org/drawingml/2006/table">
            <a:tbl>
              <a:tblPr>
                <a:noFill/>
                <a:tableStyleId>{3E0C2A35-19E9-4455-89A8-99DE78DADEBD}</a:tableStyleId>
              </a:tblPr>
              <a:tblGrid>
                <a:gridCol w="1228125">
                  <a:extLst>
                    <a:ext uri="{9D8B030D-6E8A-4147-A177-3AD203B41FA5}">
                      <a16:colId xmlns:a16="http://schemas.microsoft.com/office/drawing/2014/main" val="20000"/>
                    </a:ext>
                  </a:extLst>
                </a:gridCol>
                <a:gridCol w="1228125">
                  <a:extLst>
                    <a:ext uri="{9D8B030D-6E8A-4147-A177-3AD203B41FA5}">
                      <a16:colId xmlns:a16="http://schemas.microsoft.com/office/drawing/2014/main" val="20001"/>
                    </a:ext>
                  </a:extLst>
                </a:gridCol>
                <a:gridCol w="1228125">
                  <a:extLst>
                    <a:ext uri="{9D8B030D-6E8A-4147-A177-3AD203B41FA5}">
                      <a16:colId xmlns:a16="http://schemas.microsoft.com/office/drawing/2014/main" val="20002"/>
                    </a:ext>
                  </a:extLst>
                </a:gridCol>
                <a:gridCol w="1228125">
                  <a:extLst>
                    <a:ext uri="{9D8B030D-6E8A-4147-A177-3AD203B41FA5}">
                      <a16:colId xmlns:a16="http://schemas.microsoft.com/office/drawing/2014/main" val="20003"/>
                    </a:ext>
                  </a:extLst>
                </a:gridCol>
              </a:tblGrid>
              <a:tr h="726800">
                <a:tc>
                  <a:txBody>
                    <a:bodyPr/>
                    <a:lstStyle/>
                    <a:p>
                      <a:pPr marL="0" lvl="0" indent="0" algn="l" rtl="0">
                        <a:spcBef>
                          <a:spcPts val="0"/>
                        </a:spcBef>
                        <a:spcAft>
                          <a:spcPts val="0"/>
                        </a:spcAft>
                        <a:buNone/>
                      </a:pPr>
                      <a:endParaRPr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A</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dirty="0">
                          <a:latin typeface="Barlow Light" panose="00000500000000000000"/>
                          <a:ea typeface="Barlow Light" panose="00000500000000000000"/>
                          <a:cs typeface="Barlow Light" panose="00000500000000000000"/>
                          <a:sym typeface="Barlow Light" panose="00000500000000000000"/>
                        </a:rPr>
                        <a:t>B</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C</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726800">
                <a:tc>
                  <a:txBody>
                    <a:bodyPr/>
                    <a:lstStyle/>
                    <a:p>
                      <a:pPr marL="0" lvl="0" indent="0" algn="r" rtl="0">
                        <a:spcBef>
                          <a:spcPts val="0"/>
                        </a:spcBef>
                        <a:spcAft>
                          <a:spcPts val="0"/>
                        </a:spcAft>
                        <a:buNone/>
                      </a:pPr>
                      <a:r>
                        <a:rPr lang="en-US" sz="1100" dirty="0">
                          <a:latin typeface="Barlow Light" panose="00000500000000000000"/>
                          <a:ea typeface="Barlow Light" panose="00000500000000000000"/>
                          <a:cs typeface="Barlow Light" panose="00000500000000000000"/>
                          <a:sym typeface="Barlow Light" panose="00000500000000000000"/>
                        </a:rPr>
                        <a:t>Tower 1</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800" dirty="0">
                          <a:latin typeface="Barlow Light" panose="00000500000000000000"/>
                          <a:ea typeface="Barlow Light" panose="00000500000000000000"/>
                          <a:cs typeface="Barlow Light" panose="00000500000000000000"/>
                          <a:sym typeface="Barlow Light" panose="00000500000000000000"/>
                        </a:rPr>
                        <a:t>2</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800" dirty="0">
                          <a:latin typeface="Barlow Light" panose="00000500000000000000"/>
                          <a:ea typeface="Barlow Light" panose="00000500000000000000"/>
                          <a:cs typeface="Barlow Light" panose="00000500000000000000"/>
                          <a:sym typeface="Barlow Light" panose="00000500000000000000"/>
                        </a:rPr>
                        <a:t>3</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2</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3</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1</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15</a:t>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en-US" dirty="0" err="1">
                <a:latin typeface="+mj-lt"/>
              </a:rPr>
              <a:t>Mô</a:t>
            </a:r>
            <a:r>
              <a:rPr lang="en-US" dirty="0">
                <a:latin typeface="+mj-lt"/>
              </a:rPr>
              <a:t> </a:t>
            </a:r>
            <a:r>
              <a:rPr lang="en-US" dirty="0" err="1">
                <a:latin typeface="+mj-lt"/>
              </a:rPr>
              <a:t>Phỏng</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Hà</a:t>
            </a:r>
            <a:r>
              <a:rPr lang="en-US" dirty="0">
                <a:latin typeface="+mj-lt"/>
              </a:rPr>
              <a:t> </a:t>
            </a:r>
            <a:r>
              <a:rPr lang="en-US" dirty="0" err="1">
                <a:latin typeface="+mj-lt"/>
              </a:rPr>
              <a:t>Nội</a:t>
            </a:r>
            <a:r>
              <a:rPr lang="en-US" dirty="0">
                <a:latin typeface="+mj-lt"/>
              </a:rPr>
              <a:t> </a:t>
            </a:r>
            <a:r>
              <a:rPr lang="en-US" dirty="0" err="1">
                <a:latin typeface="+mj-lt"/>
              </a:rPr>
              <a:t>với</a:t>
            </a:r>
            <a:r>
              <a:rPr lang="en-US" dirty="0">
                <a:latin typeface="+mj-lt"/>
              </a:rPr>
              <a:t> </a:t>
            </a:r>
            <a:r>
              <a:rPr lang="en-US" dirty="0" err="1">
                <a:latin typeface="+mj-lt"/>
              </a:rPr>
              <a:t>số</a:t>
            </a:r>
            <a:r>
              <a:rPr lang="en-US" dirty="0">
                <a:latin typeface="+mj-lt"/>
              </a:rPr>
              <a:t> </a:t>
            </a:r>
            <a:r>
              <a:rPr lang="en-US" dirty="0" err="1">
                <a:latin typeface="+mj-lt"/>
              </a:rPr>
              <a:t>đĩa</a:t>
            </a:r>
            <a:r>
              <a:rPr lang="en-US" dirty="0">
                <a:latin typeface="+mj-lt"/>
              </a:rPr>
              <a:t> </a:t>
            </a:r>
            <a:r>
              <a:rPr lang="en-US" dirty="0" err="1">
                <a:latin typeface="+mj-lt"/>
              </a:rPr>
              <a:t>là</a:t>
            </a:r>
            <a:r>
              <a:rPr lang="en-US" dirty="0">
                <a:latin typeface="+mj-lt"/>
              </a:rPr>
              <a:t> 3</a:t>
            </a:r>
            <a:endParaRPr dirty="0">
              <a:latin typeface="+mj-lt"/>
            </a:endParaRPr>
          </a:p>
        </p:txBody>
      </p:sp>
      <p:graphicFrame>
        <p:nvGraphicFramePr>
          <p:cNvPr id="357" name="Google Shape;357;p26"/>
          <p:cNvGraphicFramePr/>
          <p:nvPr/>
        </p:nvGraphicFramePr>
        <p:xfrm>
          <a:off x="593650" y="1648206"/>
          <a:ext cx="4912500" cy="2907200"/>
        </p:xfrm>
        <a:graphic>
          <a:graphicData uri="http://schemas.openxmlformats.org/drawingml/2006/table">
            <a:tbl>
              <a:tblPr>
                <a:noFill/>
                <a:tableStyleId>{3E0C2A35-19E9-4455-89A8-99DE78DADEBD}</a:tableStyleId>
              </a:tblPr>
              <a:tblGrid>
                <a:gridCol w="1228125">
                  <a:extLst>
                    <a:ext uri="{9D8B030D-6E8A-4147-A177-3AD203B41FA5}">
                      <a16:colId xmlns:a16="http://schemas.microsoft.com/office/drawing/2014/main" val="20000"/>
                    </a:ext>
                  </a:extLst>
                </a:gridCol>
                <a:gridCol w="1228125">
                  <a:extLst>
                    <a:ext uri="{9D8B030D-6E8A-4147-A177-3AD203B41FA5}">
                      <a16:colId xmlns:a16="http://schemas.microsoft.com/office/drawing/2014/main" val="20001"/>
                    </a:ext>
                  </a:extLst>
                </a:gridCol>
                <a:gridCol w="1228125">
                  <a:extLst>
                    <a:ext uri="{9D8B030D-6E8A-4147-A177-3AD203B41FA5}">
                      <a16:colId xmlns:a16="http://schemas.microsoft.com/office/drawing/2014/main" val="20002"/>
                    </a:ext>
                  </a:extLst>
                </a:gridCol>
                <a:gridCol w="1228125">
                  <a:extLst>
                    <a:ext uri="{9D8B030D-6E8A-4147-A177-3AD203B41FA5}">
                      <a16:colId xmlns:a16="http://schemas.microsoft.com/office/drawing/2014/main" val="20003"/>
                    </a:ext>
                  </a:extLst>
                </a:gridCol>
              </a:tblGrid>
              <a:tr h="726800">
                <a:tc>
                  <a:txBody>
                    <a:bodyPr/>
                    <a:lstStyle/>
                    <a:p>
                      <a:pPr marL="0" lvl="0" indent="0" algn="l" rtl="0">
                        <a:spcBef>
                          <a:spcPts val="0"/>
                        </a:spcBef>
                        <a:spcAft>
                          <a:spcPts val="0"/>
                        </a:spcAft>
                        <a:buNone/>
                      </a:pPr>
                      <a:endParaRPr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dirty="0">
                          <a:latin typeface="Barlow Light" panose="00000500000000000000"/>
                          <a:ea typeface="Barlow Light" panose="00000500000000000000"/>
                          <a:cs typeface="Barlow Light" panose="00000500000000000000"/>
                          <a:sym typeface="Barlow Light" panose="00000500000000000000"/>
                        </a:rPr>
                        <a:t>A</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B</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C</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726800">
                <a:tc>
                  <a:txBody>
                    <a:bodyPr/>
                    <a:lstStyle/>
                    <a:p>
                      <a:pPr marL="0" lvl="0" indent="0" algn="r" rtl="0">
                        <a:spcBef>
                          <a:spcPts val="0"/>
                        </a:spcBef>
                        <a:spcAft>
                          <a:spcPts val="0"/>
                        </a:spcAft>
                        <a:buNone/>
                      </a:pPr>
                      <a:r>
                        <a:rPr lang="en-US" sz="1100" dirty="0">
                          <a:latin typeface="Barlow Light" panose="00000500000000000000"/>
                          <a:ea typeface="Barlow Light" panose="00000500000000000000"/>
                          <a:cs typeface="Barlow Light" panose="00000500000000000000"/>
                          <a:sym typeface="Barlow Light" panose="00000500000000000000"/>
                        </a:rPr>
                        <a:t>Tower 1</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800" dirty="0">
                          <a:latin typeface="Barlow Light" panose="00000500000000000000"/>
                          <a:ea typeface="Barlow Light" panose="00000500000000000000"/>
                          <a:cs typeface="Barlow Light" panose="00000500000000000000"/>
                          <a:sym typeface="Barlow Light" panose="00000500000000000000"/>
                        </a:rPr>
                        <a:t>3</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2</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2</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3</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1</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16</a:t>
            </a:fld>
            <a:endParaRPr lang="en-GB"/>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en-US" dirty="0" err="1">
                <a:latin typeface="+mj-lt"/>
              </a:rPr>
              <a:t>Mô</a:t>
            </a:r>
            <a:r>
              <a:rPr lang="en-US" dirty="0">
                <a:latin typeface="+mj-lt"/>
              </a:rPr>
              <a:t> </a:t>
            </a:r>
            <a:r>
              <a:rPr lang="en-US" dirty="0" err="1">
                <a:latin typeface="+mj-lt"/>
              </a:rPr>
              <a:t>Phỏng</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Hà</a:t>
            </a:r>
            <a:r>
              <a:rPr lang="en-US" dirty="0">
                <a:latin typeface="+mj-lt"/>
              </a:rPr>
              <a:t> </a:t>
            </a:r>
            <a:r>
              <a:rPr lang="en-US" dirty="0" err="1">
                <a:latin typeface="+mj-lt"/>
              </a:rPr>
              <a:t>Nội</a:t>
            </a:r>
            <a:r>
              <a:rPr lang="en-US" dirty="0">
                <a:latin typeface="+mj-lt"/>
              </a:rPr>
              <a:t> </a:t>
            </a:r>
            <a:r>
              <a:rPr lang="en-US" dirty="0" err="1">
                <a:latin typeface="+mj-lt"/>
              </a:rPr>
              <a:t>với</a:t>
            </a:r>
            <a:r>
              <a:rPr lang="en-US" dirty="0">
                <a:latin typeface="+mj-lt"/>
              </a:rPr>
              <a:t> </a:t>
            </a:r>
            <a:r>
              <a:rPr lang="en-US" dirty="0" err="1">
                <a:latin typeface="+mj-lt"/>
              </a:rPr>
              <a:t>số</a:t>
            </a:r>
            <a:r>
              <a:rPr lang="en-US" dirty="0">
                <a:latin typeface="+mj-lt"/>
              </a:rPr>
              <a:t> </a:t>
            </a:r>
            <a:r>
              <a:rPr lang="en-US" dirty="0" err="1">
                <a:latin typeface="+mj-lt"/>
              </a:rPr>
              <a:t>đĩa</a:t>
            </a:r>
            <a:r>
              <a:rPr lang="en-US" dirty="0">
                <a:latin typeface="+mj-lt"/>
              </a:rPr>
              <a:t> </a:t>
            </a:r>
            <a:r>
              <a:rPr lang="en-US" dirty="0" err="1">
                <a:latin typeface="+mj-lt"/>
              </a:rPr>
              <a:t>là</a:t>
            </a:r>
            <a:r>
              <a:rPr lang="en-US" dirty="0">
                <a:latin typeface="+mj-lt"/>
              </a:rPr>
              <a:t> 3</a:t>
            </a:r>
            <a:endParaRPr dirty="0">
              <a:latin typeface="+mj-lt"/>
            </a:endParaRPr>
          </a:p>
        </p:txBody>
      </p:sp>
      <p:graphicFrame>
        <p:nvGraphicFramePr>
          <p:cNvPr id="357" name="Google Shape;357;p26"/>
          <p:cNvGraphicFramePr/>
          <p:nvPr/>
        </p:nvGraphicFramePr>
        <p:xfrm>
          <a:off x="593650" y="1648206"/>
          <a:ext cx="4912500" cy="2907200"/>
        </p:xfrm>
        <a:graphic>
          <a:graphicData uri="http://schemas.openxmlformats.org/drawingml/2006/table">
            <a:tbl>
              <a:tblPr>
                <a:noFill/>
                <a:tableStyleId>{3E0C2A35-19E9-4455-89A8-99DE78DADEBD}</a:tableStyleId>
              </a:tblPr>
              <a:tblGrid>
                <a:gridCol w="1228125">
                  <a:extLst>
                    <a:ext uri="{9D8B030D-6E8A-4147-A177-3AD203B41FA5}">
                      <a16:colId xmlns:a16="http://schemas.microsoft.com/office/drawing/2014/main" val="20000"/>
                    </a:ext>
                  </a:extLst>
                </a:gridCol>
                <a:gridCol w="1228125">
                  <a:extLst>
                    <a:ext uri="{9D8B030D-6E8A-4147-A177-3AD203B41FA5}">
                      <a16:colId xmlns:a16="http://schemas.microsoft.com/office/drawing/2014/main" val="20001"/>
                    </a:ext>
                  </a:extLst>
                </a:gridCol>
                <a:gridCol w="1228125">
                  <a:extLst>
                    <a:ext uri="{9D8B030D-6E8A-4147-A177-3AD203B41FA5}">
                      <a16:colId xmlns:a16="http://schemas.microsoft.com/office/drawing/2014/main" val="20002"/>
                    </a:ext>
                  </a:extLst>
                </a:gridCol>
                <a:gridCol w="1228125">
                  <a:extLst>
                    <a:ext uri="{9D8B030D-6E8A-4147-A177-3AD203B41FA5}">
                      <a16:colId xmlns:a16="http://schemas.microsoft.com/office/drawing/2014/main" val="20003"/>
                    </a:ext>
                  </a:extLst>
                </a:gridCol>
              </a:tblGrid>
              <a:tr h="726800">
                <a:tc>
                  <a:txBody>
                    <a:bodyPr/>
                    <a:lstStyle/>
                    <a:p>
                      <a:pPr marL="0" lvl="0" indent="0" algn="l" rtl="0">
                        <a:spcBef>
                          <a:spcPts val="0"/>
                        </a:spcBef>
                        <a:spcAft>
                          <a:spcPts val="0"/>
                        </a:spcAft>
                        <a:buNone/>
                      </a:pPr>
                      <a:endParaRPr>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A</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B</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C</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726800">
                <a:tc>
                  <a:txBody>
                    <a:bodyPr/>
                    <a:lstStyle/>
                    <a:p>
                      <a:pPr marL="0" lvl="0" indent="0" algn="r" rtl="0">
                        <a:spcBef>
                          <a:spcPts val="0"/>
                        </a:spcBef>
                        <a:spcAft>
                          <a:spcPts val="0"/>
                        </a:spcAft>
                        <a:buNone/>
                      </a:pPr>
                      <a:r>
                        <a:rPr lang="en-US" sz="1100" dirty="0">
                          <a:latin typeface="Barlow Light" panose="00000500000000000000"/>
                          <a:ea typeface="Barlow Light" panose="00000500000000000000"/>
                          <a:cs typeface="Barlow Light" panose="00000500000000000000"/>
                          <a:sym typeface="Barlow Light" panose="00000500000000000000"/>
                        </a:rPr>
                        <a:t>Tower 1</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3</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2</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1</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2</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3</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17</a:t>
            </a:fld>
            <a:endParaRPr lang="en-GB"/>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en-US" dirty="0" err="1">
                <a:latin typeface="+mj-lt"/>
              </a:rPr>
              <a:t>Mô</a:t>
            </a:r>
            <a:r>
              <a:rPr lang="en-US" dirty="0">
                <a:latin typeface="+mj-lt"/>
              </a:rPr>
              <a:t> </a:t>
            </a:r>
            <a:r>
              <a:rPr lang="en-US" dirty="0" err="1">
                <a:latin typeface="+mj-lt"/>
              </a:rPr>
              <a:t>Phỏng</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Hà</a:t>
            </a:r>
            <a:r>
              <a:rPr lang="en-US" dirty="0">
                <a:latin typeface="+mj-lt"/>
              </a:rPr>
              <a:t> </a:t>
            </a:r>
            <a:r>
              <a:rPr lang="en-US" dirty="0" err="1">
                <a:latin typeface="+mj-lt"/>
              </a:rPr>
              <a:t>Nội</a:t>
            </a:r>
            <a:r>
              <a:rPr lang="en-US" dirty="0">
                <a:latin typeface="+mj-lt"/>
              </a:rPr>
              <a:t> </a:t>
            </a:r>
            <a:r>
              <a:rPr lang="en-US" dirty="0" err="1">
                <a:latin typeface="+mj-lt"/>
              </a:rPr>
              <a:t>với</a:t>
            </a:r>
            <a:r>
              <a:rPr lang="en-US" dirty="0">
                <a:latin typeface="+mj-lt"/>
              </a:rPr>
              <a:t> </a:t>
            </a:r>
            <a:r>
              <a:rPr lang="en-US" dirty="0" err="1">
                <a:latin typeface="+mj-lt"/>
              </a:rPr>
              <a:t>số</a:t>
            </a:r>
            <a:r>
              <a:rPr lang="en-US" dirty="0">
                <a:latin typeface="+mj-lt"/>
              </a:rPr>
              <a:t> </a:t>
            </a:r>
            <a:r>
              <a:rPr lang="en-US" dirty="0" err="1">
                <a:latin typeface="+mj-lt"/>
              </a:rPr>
              <a:t>đĩa</a:t>
            </a:r>
            <a:r>
              <a:rPr lang="en-US" dirty="0">
                <a:latin typeface="+mj-lt"/>
              </a:rPr>
              <a:t> </a:t>
            </a:r>
            <a:r>
              <a:rPr lang="en-US" dirty="0" err="1">
                <a:latin typeface="+mj-lt"/>
              </a:rPr>
              <a:t>là</a:t>
            </a:r>
            <a:r>
              <a:rPr lang="en-US" dirty="0">
                <a:latin typeface="+mj-lt"/>
              </a:rPr>
              <a:t> 3</a:t>
            </a:r>
            <a:endParaRPr dirty="0">
              <a:latin typeface="+mj-lt"/>
            </a:endParaRPr>
          </a:p>
        </p:txBody>
      </p:sp>
      <p:graphicFrame>
        <p:nvGraphicFramePr>
          <p:cNvPr id="357" name="Google Shape;357;p26"/>
          <p:cNvGraphicFramePr/>
          <p:nvPr/>
        </p:nvGraphicFramePr>
        <p:xfrm>
          <a:off x="593650" y="1648206"/>
          <a:ext cx="4912500" cy="2907200"/>
        </p:xfrm>
        <a:graphic>
          <a:graphicData uri="http://schemas.openxmlformats.org/drawingml/2006/table">
            <a:tbl>
              <a:tblPr>
                <a:noFill/>
                <a:tableStyleId>{3E0C2A35-19E9-4455-89A8-99DE78DADEBD}</a:tableStyleId>
              </a:tblPr>
              <a:tblGrid>
                <a:gridCol w="1228125">
                  <a:extLst>
                    <a:ext uri="{9D8B030D-6E8A-4147-A177-3AD203B41FA5}">
                      <a16:colId xmlns:a16="http://schemas.microsoft.com/office/drawing/2014/main" val="20000"/>
                    </a:ext>
                  </a:extLst>
                </a:gridCol>
                <a:gridCol w="1228125">
                  <a:extLst>
                    <a:ext uri="{9D8B030D-6E8A-4147-A177-3AD203B41FA5}">
                      <a16:colId xmlns:a16="http://schemas.microsoft.com/office/drawing/2014/main" val="20001"/>
                    </a:ext>
                  </a:extLst>
                </a:gridCol>
                <a:gridCol w="1228125">
                  <a:extLst>
                    <a:ext uri="{9D8B030D-6E8A-4147-A177-3AD203B41FA5}">
                      <a16:colId xmlns:a16="http://schemas.microsoft.com/office/drawing/2014/main" val="20002"/>
                    </a:ext>
                  </a:extLst>
                </a:gridCol>
                <a:gridCol w="1228125">
                  <a:extLst>
                    <a:ext uri="{9D8B030D-6E8A-4147-A177-3AD203B41FA5}">
                      <a16:colId xmlns:a16="http://schemas.microsoft.com/office/drawing/2014/main" val="20003"/>
                    </a:ext>
                  </a:extLst>
                </a:gridCol>
              </a:tblGrid>
              <a:tr h="726800">
                <a:tc>
                  <a:txBody>
                    <a:bodyPr/>
                    <a:lstStyle/>
                    <a:p>
                      <a:pPr marL="0" lvl="0" indent="0" algn="l" rtl="0">
                        <a:spcBef>
                          <a:spcPts val="0"/>
                        </a:spcBef>
                        <a:spcAft>
                          <a:spcPts val="0"/>
                        </a:spcAft>
                        <a:buNone/>
                      </a:pPr>
                      <a:endParaRPr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A</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dirty="0">
                          <a:latin typeface="Barlow Light" panose="00000500000000000000"/>
                          <a:ea typeface="Barlow Light" panose="00000500000000000000"/>
                          <a:cs typeface="Barlow Light" panose="00000500000000000000"/>
                          <a:sym typeface="Barlow Light" panose="00000500000000000000"/>
                        </a:rPr>
                        <a:t>B</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C</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726800">
                <a:tc>
                  <a:txBody>
                    <a:bodyPr/>
                    <a:lstStyle/>
                    <a:p>
                      <a:pPr marL="0" lvl="0" indent="0" algn="r" rtl="0">
                        <a:spcBef>
                          <a:spcPts val="0"/>
                        </a:spcBef>
                        <a:spcAft>
                          <a:spcPts val="0"/>
                        </a:spcAft>
                        <a:buNone/>
                      </a:pPr>
                      <a:r>
                        <a:rPr lang="en-US" sz="1100" dirty="0">
                          <a:latin typeface="Barlow Light" panose="00000500000000000000"/>
                          <a:ea typeface="Barlow Light" panose="00000500000000000000"/>
                          <a:cs typeface="Barlow Light" panose="00000500000000000000"/>
                          <a:sym typeface="Barlow Light" panose="00000500000000000000"/>
                        </a:rPr>
                        <a:t>Tower 1</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2</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1</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2</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3</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3</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18</a:t>
            </a:fld>
            <a:endParaRPr lang="en-GB"/>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en-US" dirty="0" err="1">
                <a:latin typeface="+mj-lt"/>
              </a:rPr>
              <a:t>Mô</a:t>
            </a:r>
            <a:r>
              <a:rPr lang="en-US" dirty="0">
                <a:latin typeface="+mj-lt"/>
              </a:rPr>
              <a:t> </a:t>
            </a:r>
            <a:r>
              <a:rPr lang="en-US" dirty="0" err="1">
                <a:latin typeface="+mj-lt"/>
              </a:rPr>
              <a:t>Phỏng</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Hà</a:t>
            </a:r>
            <a:r>
              <a:rPr lang="en-US" dirty="0">
                <a:latin typeface="+mj-lt"/>
              </a:rPr>
              <a:t> </a:t>
            </a:r>
            <a:r>
              <a:rPr lang="en-US" dirty="0" err="1">
                <a:latin typeface="+mj-lt"/>
              </a:rPr>
              <a:t>Nội</a:t>
            </a:r>
            <a:r>
              <a:rPr lang="en-US" dirty="0">
                <a:latin typeface="+mj-lt"/>
              </a:rPr>
              <a:t> </a:t>
            </a:r>
            <a:r>
              <a:rPr lang="en-US" dirty="0" err="1">
                <a:latin typeface="+mj-lt"/>
              </a:rPr>
              <a:t>với</a:t>
            </a:r>
            <a:r>
              <a:rPr lang="en-US" dirty="0">
                <a:latin typeface="+mj-lt"/>
              </a:rPr>
              <a:t> </a:t>
            </a:r>
            <a:r>
              <a:rPr lang="en-US" dirty="0" err="1">
                <a:latin typeface="+mj-lt"/>
              </a:rPr>
              <a:t>số</a:t>
            </a:r>
            <a:r>
              <a:rPr lang="en-US" dirty="0">
                <a:latin typeface="+mj-lt"/>
              </a:rPr>
              <a:t> </a:t>
            </a:r>
            <a:r>
              <a:rPr lang="en-US" dirty="0" err="1">
                <a:latin typeface="+mj-lt"/>
              </a:rPr>
              <a:t>đĩa</a:t>
            </a:r>
            <a:r>
              <a:rPr lang="en-US" dirty="0">
                <a:latin typeface="+mj-lt"/>
              </a:rPr>
              <a:t> </a:t>
            </a:r>
            <a:r>
              <a:rPr lang="en-US" dirty="0" err="1">
                <a:latin typeface="+mj-lt"/>
              </a:rPr>
              <a:t>là</a:t>
            </a:r>
            <a:r>
              <a:rPr lang="en-US" dirty="0">
                <a:latin typeface="+mj-lt"/>
              </a:rPr>
              <a:t> 3</a:t>
            </a:r>
            <a:endParaRPr dirty="0">
              <a:latin typeface="+mj-lt"/>
            </a:endParaRPr>
          </a:p>
        </p:txBody>
      </p:sp>
      <p:graphicFrame>
        <p:nvGraphicFramePr>
          <p:cNvPr id="357" name="Google Shape;357;p26"/>
          <p:cNvGraphicFramePr/>
          <p:nvPr/>
        </p:nvGraphicFramePr>
        <p:xfrm>
          <a:off x="593650" y="1648206"/>
          <a:ext cx="4912500" cy="2907200"/>
        </p:xfrm>
        <a:graphic>
          <a:graphicData uri="http://schemas.openxmlformats.org/drawingml/2006/table">
            <a:tbl>
              <a:tblPr>
                <a:noFill/>
                <a:tableStyleId>{3E0C2A35-19E9-4455-89A8-99DE78DADEBD}</a:tableStyleId>
              </a:tblPr>
              <a:tblGrid>
                <a:gridCol w="1228125">
                  <a:extLst>
                    <a:ext uri="{9D8B030D-6E8A-4147-A177-3AD203B41FA5}">
                      <a16:colId xmlns:a16="http://schemas.microsoft.com/office/drawing/2014/main" val="20000"/>
                    </a:ext>
                  </a:extLst>
                </a:gridCol>
                <a:gridCol w="1228125">
                  <a:extLst>
                    <a:ext uri="{9D8B030D-6E8A-4147-A177-3AD203B41FA5}">
                      <a16:colId xmlns:a16="http://schemas.microsoft.com/office/drawing/2014/main" val="20001"/>
                    </a:ext>
                  </a:extLst>
                </a:gridCol>
                <a:gridCol w="1228125">
                  <a:extLst>
                    <a:ext uri="{9D8B030D-6E8A-4147-A177-3AD203B41FA5}">
                      <a16:colId xmlns:a16="http://schemas.microsoft.com/office/drawing/2014/main" val="20002"/>
                    </a:ext>
                  </a:extLst>
                </a:gridCol>
                <a:gridCol w="1228125">
                  <a:extLst>
                    <a:ext uri="{9D8B030D-6E8A-4147-A177-3AD203B41FA5}">
                      <a16:colId xmlns:a16="http://schemas.microsoft.com/office/drawing/2014/main" val="20003"/>
                    </a:ext>
                  </a:extLst>
                </a:gridCol>
              </a:tblGrid>
              <a:tr h="726800">
                <a:tc>
                  <a:txBody>
                    <a:bodyPr/>
                    <a:lstStyle/>
                    <a:p>
                      <a:pPr marL="0" lvl="0" indent="0" algn="l" rtl="0">
                        <a:spcBef>
                          <a:spcPts val="0"/>
                        </a:spcBef>
                        <a:spcAft>
                          <a:spcPts val="0"/>
                        </a:spcAft>
                        <a:buNone/>
                      </a:pPr>
                      <a:endParaRPr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A</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B</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C</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726800">
                <a:tc>
                  <a:txBody>
                    <a:bodyPr/>
                    <a:lstStyle/>
                    <a:p>
                      <a:pPr marL="0" lvl="0" indent="0" algn="r" rtl="0">
                        <a:spcBef>
                          <a:spcPts val="0"/>
                        </a:spcBef>
                        <a:spcAft>
                          <a:spcPts val="0"/>
                        </a:spcAft>
                        <a:buNone/>
                      </a:pPr>
                      <a:r>
                        <a:rPr lang="en-US" sz="1100" dirty="0">
                          <a:latin typeface="Barlow Light" panose="00000500000000000000"/>
                          <a:ea typeface="Barlow Light" panose="00000500000000000000"/>
                          <a:cs typeface="Barlow Light" panose="00000500000000000000"/>
                          <a:sym typeface="Barlow Light" panose="00000500000000000000"/>
                        </a:rPr>
                        <a:t>Tower 1</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800" dirty="0">
                          <a:latin typeface="Barlow Light" panose="00000500000000000000"/>
                          <a:ea typeface="Barlow Light" panose="00000500000000000000"/>
                          <a:cs typeface="Barlow Light" panose="00000500000000000000"/>
                          <a:sym typeface="Barlow Light" panose="00000500000000000000"/>
                        </a:rPr>
                        <a:t>1</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2</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2</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3</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3</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19</a:t>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3" name="Google Shape;263;p16"/>
          <p:cNvSpPr txBox="1">
            <a:spLocks noGrp="1"/>
          </p:cNvSpPr>
          <p:nvPr>
            <p:ph type="sldNum" idx="12"/>
          </p:nvPr>
        </p:nvSpPr>
        <p:spPr>
          <a:xfrm>
            <a:off x="8808000" y="2208279"/>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lang="en-GB"/>
          </a:p>
        </p:txBody>
      </p:sp>
      <p:sp>
        <p:nvSpPr>
          <p:cNvPr id="3" name="Title 2"/>
          <p:cNvSpPr>
            <a:spLocks noGrp="1"/>
          </p:cNvSpPr>
          <p:nvPr>
            <p:ph type="title"/>
          </p:nvPr>
        </p:nvSpPr>
        <p:spPr>
          <a:xfrm>
            <a:off x="111760" y="586974"/>
            <a:ext cx="5852160" cy="3903745"/>
          </a:xfrm>
        </p:spPr>
        <p:txBody>
          <a:bodyPr/>
          <a:lstStyle/>
          <a:p>
            <a:pPr marL="457200" lvl="0" indent="-381000">
              <a:spcBef>
                <a:spcPts val="600"/>
              </a:spcBef>
            </a:pPr>
            <a:r>
              <a:rPr lang="en-US" sz="4000" dirty="0">
                <a:latin typeface="+mj-lt"/>
              </a:rPr>
              <a:t>1. Stack </a:t>
            </a:r>
            <a:r>
              <a:rPr lang="en-US" sz="4000" dirty="0" err="1">
                <a:latin typeface="+mj-lt"/>
              </a:rPr>
              <a:t>là</a:t>
            </a:r>
            <a:r>
              <a:rPr lang="en-US" sz="4000" dirty="0">
                <a:latin typeface="+mj-lt"/>
              </a:rPr>
              <a:t> </a:t>
            </a:r>
            <a:r>
              <a:rPr lang="en-US" sz="4000" dirty="0" err="1">
                <a:latin typeface="+mj-lt"/>
              </a:rPr>
              <a:t>gì</a:t>
            </a:r>
            <a:r>
              <a:rPr lang="en-US" sz="4000" dirty="0">
                <a:latin typeface="+mj-lt"/>
              </a:rPr>
              <a:t>?</a:t>
            </a:r>
            <a:br>
              <a:rPr lang="en-US" sz="4000" dirty="0">
                <a:latin typeface="+mj-lt"/>
              </a:rPr>
            </a:br>
            <a:br>
              <a:rPr lang="en-US" sz="4000" dirty="0">
                <a:latin typeface="+mj-lt"/>
              </a:rPr>
            </a:br>
            <a:r>
              <a:rPr lang="en-US" sz="4000" dirty="0">
                <a:latin typeface="+mj-lt"/>
              </a:rPr>
              <a:t>2. </a:t>
            </a:r>
            <a:r>
              <a:rPr lang="en-US" sz="4000" dirty="0" err="1">
                <a:latin typeface="+mj-lt"/>
              </a:rPr>
              <a:t>Giải</a:t>
            </a:r>
            <a:r>
              <a:rPr lang="en-US" sz="4000" dirty="0">
                <a:latin typeface="+mj-lt"/>
              </a:rPr>
              <a:t> </a:t>
            </a:r>
            <a:r>
              <a:rPr lang="en-US" sz="4000" dirty="0" err="1">
                <a:latin typeface="+mj-lt"/>
              </a:rPr>
              <a:t>bài</a:t>
            </a:r>
            <a:r>
              <a:rPr lang="en-US" sz="4000" dirty="0">
                <a:latin typeface="+mj-lt"/>
              </a:rPr>
              <a:t> </a:t>
            </a:r>
            <a:r>
              <a:rPr lang="en-US" sz="4000" dirty="0" err="1">
                <a:latin typeface="+mj-lt"/>
              </a:rPr>
              <a:t>toán</a:t>
            </a:r>
            <a:r>
              <a:rPr lang="en-US" sz="4000" dirty="0">
                <a:latin typeface="+mj-lt"/>
              </a:rPr>
              <a:t> </a:t>
            </a:r>
            <a:r>
              <a:rPr lang="en-US" sz="4000" dirty="0" err="1">
                <a:latin typeface="+mj-lt"/>
              </a:rPr>
              <a:t>tháp</a:t>
            </a:r>
            <a:r>
              <a:rPr lang="en-US" sz="4000" dirty="0">
                <a:latin typeface="+mj-lt"/>
              </a:rPr>
              <a:t> </a:t>
            </a:r>
            <a:r>
              <a:rPr lang="en-US" sz="4000" dirty="0" err="1">
                <a:latin typeface="+mj-lt"/>
              </a:rPr>
              <a:t>Hà</a:t>
            </a:r>
            <a:r>
              <a:rPr lang="en-US" sz="4000" dirty="0">
                <a:latin typeface="+mj-lt"/>
              </a:rPr>
              <a:t> </a:t>
            </a:r>
            <a:r>
              <a:rPr lang="en-US" sz="4000" dirty="0" err="1">
                <a:latin typeface="+mj-lt"/>
              </a:rPr>
              <a:t>Nội</a:t>
            </a:r>
            <a:r>
              <a:rPr lang="en-US" sz="4000" dirty="0">
                <a:latin typeface="+mj-lt"/>
              </a:rPr>
              <a:t> </a:t>
            </a:r>
            <a:r>
              <a:rPr lang="en-US" sz="4000" dirty="0" err="1">
                <a:latin typeface="+mj-lt"/>
              </a:rPr>
              <a:t>bằng</a:t>
            </a:r>
            <a:r>
              <a:rPr lang="en-US" sz="4000" dirty="0">
                <a:latin typeface="+mj-lt"/>
              </a:rPr>
              <a:t> Stack.</a:t>
            </a:r>
            <a:br>
              <a:rPr lang="en-US" sz="4000" dirty="0">
                <a:latin typeface="+mj-lt"/>
              </a:rPr>
            </a:br>
            <a:endParaRPr lang="en-US" sz="4000" dirty="0">
              <a:latin typeface="+mj-lt"/>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en-US" dirty="0" err="1">
                <a:latin typeface="+mj-lt"/>
              </a:rPr>
              <a:t>Mô</a:t>
            </a:r>
            <a:r>
              <a:rPr lang="en-US" dirty="0">
                <a:latin typeface="+mj-lt"/>
              </a:rPr>
              <a:t> </a:t>
            </a:r>
            <a:r>
              <a:rPr lang="en-US" dirty="0" err="1">
                <a:latin typeface="+mj-lt"/>
              </a:rPr>
              <a:t>Phỏng</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Hà</a:t>
            </a:r>
            <a:r>
              <a:rPr lang="en-US" dirty="0">
                <a:latin typeface="+mj-lt"/>
              </a:rPr>
              <a:t> </a:t>
            </a:r>
            <a:r>
              <a:rPr lang="en-US" dirty="0" err="1">
                <a:latin typeface="+mj-lt"/>
              </a:rPr>
              <a:t>Nội</a:t>
            </a:r>
            <a:r>
              <a:rPr lang="en-US" dirty="0">
                <a:latin typeface="+mj-lt"/>
              </a:rPr>
              <a:t> </a:t>
            </a:r>
            <a:r>
              <a:rPr lang="en-US" dirty="0" err="1">
                <a:latin typeface="+mj-lt"/>
              </a:rPr>
              <a:t>với</a:t>
            </a:r>
            <a:r>
              <a:rPr lang="en-US" dirty="0">
                <a:latin typeface="+mj-lt"/>
              </a:rPr>
              <a:t> </a:t>
            </a:r>
            <a:r>
              <a:rPr lang="en-US" dirty="0" err="1">
                <a:latin typeface="+mj-lt"/>
              </a:rPr>
              <a:t>số</a:t>
            </a:r>
            <a:r>
              <a:rPr lang="en-US" dirty="0">
                <a:latin typeface="+mj-lt"/>
              </a:rPr>
              <a:t> </a:t>
            </a:r>
            <a:r>
              <a:rPr lang="en-US" dirty="0" err="1">
                <a:latin typeface="+mj-lt"/>
              </a:rPr>
              <a:t>đĩa</a:t>
            </a:r>
            <a:r>
              <a:rPr lang="en-US" dirty="0">
                <a:latin typeface="+mj-lt"/>
              </a:rPr>
              <a:t> </a:t>
            </a:r>
            <a:r>
              <a:rPr lang="en-US" dirty="0" err="1">
                <a:latin typeface="+mj-lt"/>
              </a:rPr>
              <a:t>là</a:t>
            </a:r>
            <a:r>
              <a:rPr lang="en-US" dirty="0">
                <a:latin typeface="+mj-lt"/>
              </a:rPr>
              <a:t> 3</a:t>
            </a:r>
            <a:endParaRPr dirty="0">
              <a:latin typeface="+mj-lt"/>
            </a:endParaRPr>
          </a:p>
        </p:txBody>
      </p:sp>
      <p:graphicFrame>
        <p:nvGraphicFramePr>
          <p:cNvPr id="357" name="Google Shape;357;p26"/>
          <p:cNvGraphicFramePr/>
          <p:nvPr/>
        </p:nvGraphicFramePr>
        <p:xfrm>
          <a:off x="593650" y="1648206"/>
          <a:ext cx="4912500" cy="2907200"/>
        </p:xfrm>
        <a:graphic>
          <a:graphicData uri="http://schemas.openxmlformats.org/drawingml/2006/table">
            <a:tbl>
              <a:tblPr>
                <a:noFill/>
                <a:tableStyleId>{3E0C2A35-19E9-4455-89A8-99DE78DADEBD}</a:tableStyleId>
              </a:tblPr>
              <a:tblGrid>
                <a:gridCol w="1228125">
                  <a:extLst>
                    <a:ext uri="{9D8B030D-6E8A-4147-A177-3AD203B41FA5}">
                      <a16:colId xmlns:a16="http://schemas.microsoft.com/office/drawing/2014/main" val="20000"/>
                    </a:ext>
                  </a:extLst>
                </a:gridCol>
                <a:gridCol w="1228125">
                  <a:extLst>
                    <a:ext uri="{9D8B030D-6E8A-4147-A177-3AD203B41FA5}">
                      <a16:colId xmlns:a16="http://schemas.microsoft.com/office/drawing/2014/main" val="20001"/>
                    </a:ext>
                  </a:extLst>
                </a:gridCol>
                <a:gridCol w="1228125">
                  <a:extLst>
                    <a:ext uri="{9D8B030D-6E8A-4147-A177-3AD203B41FA5}">
                      <a16:colId xmlns:a16="http://schemas.microsoft.com/office/drawing/2014/main" val="20002"/>
                    </a:ext>
                  </a:extLst>
                </a:gridCol>
                <a:gridCol w="1228125">
                  <a:extLst>
                    <a:ext uri="{9D8B030D-6E8A-4147-A177-3AD203B41FA5}">
                      <a16:colId xmlns:a16="http://schemas.microsoft.com/office/drawing/2014/main" val="20003"/>
                    </a:ext>
                  </a:extLst>
                </a:gridCol>
              </a:tblGrid>
              <a:tr h="726800">
                <a:tc>
                  <a:txBody>
                    <a:bodyPr/>
                    <a:lstStyle/>
                    <a:p>
                      <a:pPr marL="0" lvl="0" indent="0" algn="l" rtl="0">
                        <a:spcBef>
                          <a:spcPts val="0"/>
                        </a:spcBef>
                        <a:spcAft>
                          <a:spcPts val="0"/>
                        </a:spcAft>
                        <a:buNone/>
                      </a:pPr>
                      <a:endParaRPr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A</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B</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C</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726800">
                <a:tc>
                  <a:txBody>
                    <a:bodyPr/>
                    <a:lstStyle/>
                    <a:p>
                      <a:pPr marL="0" lvl="0" indent="0" algn="r" rtl="0">
                        <a:spcBef>
                          <a:spcPts val="0"/>
                        </a:spcBef>
                        <a:spcAft>
                          <a:spcPts val="0"/>
                        </a:spcAft>
                        <a:buNone/>
                      </a:pPr>
                      <a:r>
                        <a:rPr lang="en-US" sz="1100" dirty="0">
                          <a:latin typeface="Barlow Light" panose="00000500000000000000"/>
                          <a:ea typeface="Barlow Light" panose="00000500000000000000"/>
                          <a:cs typeface="Barlow Light" panose="00000500000000000000"/>
                          <a:sym typeface="Barlow Light" panose="00000500000000000000"/>
                        </a:rPr>
                        <a:t>Tower 1</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800" dirty="0">
                          <a:latin typeface="Barlow Light" panose="00000500000000000000"/>
                          <a:ea typeface="Barlow Light" panose="00000500000000000000"/>
                          <a:cs typeface="Barlow Light" panose="00000500000000000000"/>
                          <a:sym typeface="Barlow Light" panose="00000500000000000000"/>
                        </a:rPr>
                        <a:t>1</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2</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3</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2</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3</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20</a:t>
            </a:fld>
            <a:endParaRPr lang="en-GB"/>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457200" y="586975"/>
            <a:ext cx="5138700" cy="857400"/>
          </a:xfrm>
          <a:prstGeom prst="rect">
            <a:avLst/>
          </a:prstGeom>
        </p:spPr>
        <p:txBody>
          <a:bodyPr spcFirstLastPara="1" wrap="square" lIns="91425" tIns="91425" rIns="91425" bIns="91425" anchor="b" anchorCtr="0">
            <a:noAutofit/>
          </a:bodyPr>
          <a:lstStyle/>
          <a:p>
            <a:pPr lvl="0"/>
            <a:r>
              <a:rPr lang="en-US" dirty="0" err="1">
                <a:latin typeface="+mj-lt"/>
              </a:rPr>
              <a:t>Mô</a:t>
            </a:r>
            <a:r>
              <a:rPr lang="en-US" dirty="0">
                <a:latin typeface="+mj-lt"/>
              </a:rPr>
              <a:t> </a:t>
            </a:r>
            <a:r>
              <a:rPr lang="en-US" dirty="0" err="1">
                <a:latin typeface="+mj-lt"/>
              </a:rPr>
              <a:t>Phỏng</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Hà</a:t>
            </a:r>
            <a:r>
              <a:rPr lang="en-US" dirty="0">
                <a:latin typeface="+mj-lt"/>
              </a:rPr>
              <a:t> </a:t>
            </a:r>
            <a:r>
              <a:rPr lang="en-US" dirty="0" err="1">
                <a:latin typeface="+mj-lt"/>
              </a:rPr>
              <a:t>Nội</a:t>
            </a:r>
            <a:r>
              <a:rPr lang="en-US" dirty="0">
                <a:latin typeface="+mj-lt"/>
              </a:rPr>
              <a:t> </a:t>
            </a:r>
            <a:r>
              <a:rPr lang="en-US" dirty="0" err="1">
                <a:latin typeface="+mj-lt"/>
              </a:rPr>
              <a:t>với</a:t>
            </a:r>
            <a:r>
              <a:rPr lang="en-US" dirty="0">
                <a:latin typeface="+mj-lt"/>
              </a:rPr>
              <a:t> </a:t>
            </a:r>
            <a:r>
              <a:rPr lang="en-US" dirty="0" err="1">
                <a:latin typeface="+mj-lt"/>
              </a:rPr>
              <a:t>số</a:t>
            </a:r>
            <a:r>
              <a:rPr lang="en-US" dirty="0">
                <a:latin typeface="+mj-lt"/>
              </a:rPr>
              <a:t> </a:t>
            </a:r>
            <a:r>
              <a:rPr lang="en-US" dirty="0" err="1">
                <a:latin typeface="+mj-lt"/>
              </a:rPr>
              <a:t>đĩa</a:t>
            </a:r>
            <a:r>
              <a:rPr lang="en-US" dirty="0">
                <a:latin typeface="+mj-lt"/>
              </a:rPr>
              <a:t> </a:t>
            </a:r>
            <a:r>
              <a:rPr lang="en-US" dirty="0" err="1">
                <a:latin typeface="+mj-lt"/>
              </a:rPr>
              <a:t>là</a:t>
            </a:r>
            <a:r>
              <a:rPr lang="en-US" dirty="0">
                <a:latin typeface="+mj-lt"/>
              </a:rPr>
              <a:t> 3</a:t>
            </a:r>
            <a:endParaRPr dirty="0">
              <a:latin typeface="+mj-lt"/>
            </a:endParaRPr>
          </a:p>
        </p:txBody>
      </p:sp>
      <p:graphicFrame>
        <p:nvGraphicFramePr>
          <p:cNvPr id="357" name="Google Shape;357;p26"/>
          <p:cNvGraphicFramePr/>
          <p:nvPr/>
        </p:nvGraphicFramePr>
        <p:xfrm>
          <a:off x="593650" y="1648206"/>
          <a:ext cx="4912500" cy="2907200"/>
        </p:xfrm>
        <a:graphic>
          <a:graphicData uri="http://schemas.openxmlformats.org/drawingml/2006/table">
            <a:tbl>
              <a:tblPr>
                <a:noFill/>
                <a:tableStyleId>{3E0C2A35-19E9-4455-89A8-99DE78DADEBD}</a:tableStyleId>
              </a:tblPr>
              <a:tblGrid>
                <a:gridCol w="1228125">
                  <a:extLst>
                    <a:ext uri="{9D8B030D-6E8A-4147-A177-3AD203B41FA5}">
                      <a16:colId xmlns:a16="http://schemas.microsoft.com/office/drawing/2014/main" val="20000"/>
                    </a:ext>
                  </a:extLst>
                </a:gridCol>
                <a:gridCol w="1228125">
                  <a:extLst>
                    <a:ext uri="{9D8B030D-6E8A-4147-A177-3AD203B41FA5}">
                      <a16:colId xmlns:a16="http://schemas.microsoft.com/office/drawing/2014/main" val="20001"/>
                    </a:ext>
                  </a:extLst>
                </a:gridCol>
                <a:gridCol w="1228125">
                  <a:extLst>
                    <a:ext uri="{9D8B030D-6E8A-4147-A177-3AD203B41FA5}">
                      <a16:colId xmlns:a16="http://schemas.microsoft.com/office/drawing/2014/main" val="20002"/>
                    </a:ext>
                  </a:extLst>
                </a:gridCol>
                <a:gridCol w="1228125">
                  <a:extLst>
                    <a:ext uri="{9D8B030D-6E8A-4147-A177-3AD203B41FA5}">
                      <a16:colId xmlns:a16="http://schemas.microsoft.com/office/drawing/2014/main" val="20003"/>
                    </a:ext>
                  </a:extLst>
                </a:gridCol>
              </a:tblGrid>
              <a:tr h="726800">
                <a:tc>
                  <a:txBody>
                    <a:bodyPr/>
                    <a:lstStyle/>
                    <a:p>
                      <a:pPr marL="0" lvl="0" indent="0" algn="l" rtl="0">
                        <a:spcBef>
                          <a:spcPts val="0"/>
                        </a:spcBef>
                        <a:spcAft>
                          <a:spcPts val="0"/>
                        </a:spcAft>
                        <a:buNone/>
                      </a:pPr>
                      <a:endParaRPr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A</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B</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GB" sz="1100">
                          <a:latin typeface="Barlow Light" panose="00000500000000000000"/>
                          <a:ea typeface="Barlow Light" panose="00000500000000000000"/>
                          <a:cs typeface="Barlow Light" panose="00000500000000000000"/>
                          <a:sym typeface="Barlow Light" panose="00000500000000000000"/>
                        </a:rPr>
                        <a:t>C</a:t>
                      </a:r>
                      <a:endParaRPr sz="110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2857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0"/>
                  </a:ext>
                </a:extLst>
              </a:tr>
              <a:tr h="726800">
                <a:tc>
                  <a:txBody>
                    <a:bodyPr/>
                    <a:lstStyle/>
                    <a:p>
                      <a:pPr marL="0" lvl="0" indent="0" algn="r" rtl="0">
                        <a:spcBef>
                          <a:spcPts val="0"/>
                        </a:spcBef>
                        <a:spcAft>
                          <a:spcPts val="0"/>
                        </a:spcAft>
                        <a:buNone/>
                      </a:pPr>
                      <a:r>
                        <a:rPr lang="en-US" sz="1100" dirty="0">
                          <a:latin typeface="Barlow Light" panose="00000500000000000000"/>
                          <a:ea typeface="Barlow Light" panose="00000500000000000000"/>
                          <a:cs typeface="Barlow Light" panose="00000500000000000000"/>
                          <a:sym typeface="Barlow Light" panose="00000500000000000000"/>
                        </a:rPr>
                        <a:t>Tower 1</a:t>
                      </a: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extLst>
                  <a:ext uri="{0D108BD9-81ED-4DB2-BD59-A6C34878D82A}">
                    <a16:rowId xmlns:a16="http://schemas.microsoft.com/office/drawing/2014/main" val="10001"/>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2</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solidFill>
                        <a:srgbClr val="A5B0FE"/>
                      </a:solidFill>
                      <a:prstDash val="solid"/>
                      <a:round/>
                      <a:headEnd type="none" w="sm" len="sm"/>
                      <a:tailEnd type="none" w="sm" len="sm"/>
                    </a:lnB>
                  </a:tcPr>
                </a:tc>
                <a:tc>
                  <a:txBody>
                    <a:bodyPr/>
                    <a:lstStyle/>
                    <a:p>
                      <a:endParaRPr lang="en-US" dirty="0"/>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endParaRPr lang="en-US"/>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tc>
                  <a:txBody>
                    <a:bodyPr/>
                    <a:lstStyle/>
                    <a:p>
                      <a:endParaRPr lang="en-US" dirty="0"/>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9525" cap="flat" cmpd="sng" algn="ctr">
                      <a:solidFill>
                        <a:srgbClr val="A5B0FE"/>
                      </a:solidFill>
                      <a:prstDash val="solid"/>
                      <a:round/>
                      <a:headEnd type="none" w="sm" len="sm"/>
                      <a:tailEnd type="none" w="sm" len="sm"/>
                    </a:lnB>
                  </a:tcPr>
                </a:tc>
                <a:extLst>
                  <a:ext uri="{0D108BD9-81ED-4DB2-BD59-A6C34878D82A}">
                    <a16:rowId xmlns:a16="http://schemas.microsoft.com/office/drawing/2014/main" val="10002"/>
                  </a:ext>
                </a:extLst>
              </a:tr>
              <a:tr h="726800">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100" dirty="0">
                          <a:latin typeface="Barlow Light" panose="00000500000000000000"/>
                          <a:ea typeface="Barlow Light" panose="00000500000000000000"/>
                          <a:cs typeface="Barlow Light" panose="00000500000000000000"/>
                          <a:sym typeface="Barlow Light" panose="00000500000000000000"/>
                        </a:rPr>
                        <a:t>Tower 3</a:t>
                      </a:r>
                    </a:p>
                    <a:p>
                      <a:pPr marL="0" lvl="0" indent="0" algn="r" rtl="0">
                        <a:spcBef>
                          <a:spcPts val="0"/>
                        </a:spcBef>
                        <a:spcAft>
                          <a:spcPts val="0"/>
                        </a:spcAft>
                        <a:buNone/>
                      </a:pPr>
                      <a:endParaRPr sz="11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solid"/>
                      <a:round/>
                      <a:headEnd type="none" w="sm" len="sm"/>
                      <a:tailEnd type="none" w="sm" len="sm"/>
                    </a:lnL>
                    <a:lnR w="9525" cap="flat" cmpd="sng" algn="ctr">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1</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2</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dash"/>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latin typeface="Barlow Light" panose="00000500000000000000"/>
                          <a:ea typeface="Barlow Light" panose="00000500000000000000"/>
                          <a:cs typeface="Barlow Light" panose="00000500000000000000"/>
                          <a:sym typeface="Barlow Light" panose="00000500000000000000"/>
                        </a:rPr>
                        <a:t>3</a:t>
                      </a:r>
                      <a:endParaRPr sz="1800" dirty="0">
                        <a:latin typeface="Barlow Light" panose="00000500000000000000"/>
                        <a:ea typeface="Barlow Light" panose="00000500000000000000"/>
                        <a:cs typeface="Barlow Light" panose="00000500000000000000"/>
                        <a:sym typeface="Barlow Light" panose="00000500000000000000"/>
                      </a:endParaRPr>
                    </a:p>
                  </a:txBody>
                  <a:tcPr marL="91425" marR="91425" marT="68575" marB="68575" anchor="ctr">
                    <a:lnL w="9525" cap="flat" cmpd="sng">
                      <a:solidFill>
                        <a:srgbClr val="A5B0FE"/>
                      </a:solidFill>
                      <a:prstDash val="dash"/>
                      <a:round/>
                      <a:headEnd type="none" w="sm" len="sm"/>
                      <a:tailEnd type="none" w="sm" len="sm"/>
                    </a:lnL>
                    <a:lnR w="9525" cap="flat" cmpd="sng">
                      <a:solidFill>
                        <a:srgbClr val="A5B0FE"/>
                      </a:solidFill>
                      <a:prstDash val="solid"/>
                      <a:round/>
                      <a:headEnd type="none" w="sm" len="sm"/>
                      <a:tailEnd type="none" w="sm" len="sm"/>
                    </a:lnR>
                    <a:lnT w="9525" cap="flat" cmpd="sng">
                      <a:solidFill>
                        <a:srgbClr val="A5B0FE"/>
                      </a:solidFill>
                      <a:prstDash val="solid"/>
                      <a:round/>
                      <a:headEnd type="none" w="sm" len="sm"/>
                      <a:tailEnd type="none" w="sm" len="sm"/>
                    </a:lnT>
                    <a:lnB w="28575" cap="flat" cmpd="sng">
                      <a:solidFill>
                        <a:srgbClr val="A5B0F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58" name="Google Shape;358;p2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21</a:t>
            </a:fld>
            <a:endParaRPr lang="en-GB"/>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111529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Ý t</a:t>
            </a:r>
            <a:r>
              <a:rPr lang="vi-VN" dirty="0">
                <a:latin typeface="+mj-lt"/>
              </a:rPr>
              <a:t>ư</a:t>
            </a:r>
            <a:r>
              <a:rPr lang="en-US" dirty="0" err="1">
                <a:latin typeface="+mj-lt"/>
              </a:rPr>
              <a:t>ởng</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a:t>
            </a:r>
            <a:r>
              <a:rPr lang="en-US" dirty="0" err="1">
                <a:latin typeface="+mj-lt"/>
              </a:rPr>
              <a:t>ngăn</a:t>
            </a:r>
            <a:r>
              <a:rPr lang="en-US" dirty="0">
                <a:latin typeface="+mj-lt"/>
              </a:rPr>
              <a:t> </a:t>
            </a:r>
            <a:r>
              <a:rPr lang="en-US" dirty="0" err="1">
                <a:latin typeface="+mj-lt"/>
              </a:rPr>
              <a:t>xếp</a:t>
            </a:r>
            <a:r>
              <a:rPr lang="en-US" dirty="0">
                <a:latin typeface="+mj-lt"/>
              </a:rPr>
              <a:t> </a:t>
            </a:r>
            <a:r>
              <a:rPr lang="en-US" dirty="0" err="1">
                <a:latin typeface="+mj-lt"/>
              </a:rPr>
              <a:t>trong</a:t>
            </a:r>
            <a:r>
              <a:rPr lang="en-US" dirty="0">
                <a:latin typeface="+mj-lt"/>
              </a:rPr>
              <a:t> </a:t>
            </a:r>
            <a:r>
              <a:rPr lang="en-US" dirty="0" err="1">
                <a:latin typeface="+mj-lt"/>
              </a:rPr>
              <a:t>cách</a:t>
            </a:r>
            <a:r>
              <a:rPr lang="en-US" dirty="0">
                <a:latin typeface="+mj-lt"/>
              </a:rPr>
              <a:t> </a:t>
            </a:r>
            <a:r>
              <a:rPr lang="en-US" dirty="0" err="1">
                <a:latin typeface="+mj-lt"/>
              </a:rPr>
              <a:t>giải</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Là</a:t>
            </a:r>
            <a:r>
              <a:rPr lang="en-US" dirty="0">
                <a:latin typeface="+mj-lt"/>
              </a:rPr>
              <a:t> </a:t>
            </a:r>
            <a:r>
              <a:rPr lang="en-US" dirty="0" err="1">
                <a:latin typeface="+mj-lt"/>
              </a:rPr>
              <a:t>mỗi</a:t>
            </a:r>
            <a:r>
              <a:rPr lang="en-US" dirty="0">
                <a:latin typeface="+mj-lt"/>
              </a:rPr>
              <a:t> </a:t>
            </a:r>
            <a:r>
              <a:rPr lang="en-US" dirty="0" err="1">
                <a:latin typeface="+mj-lt"/>
              </a:rPr>
              <a:t>tháp</a:t>
            </a:r>
            <a:r>
              <a:rPr lang="en-US" dirty="0">
                <a:latin typeface="+mj-lt"/>
              </a:rPr>
              <a:t> </a:t>
            </a:r>
            <a:r>
              <a:rPr lang="en-US" dirty="0" err="1">
                <a:latin typeface="+mj-lt"/>
              </a:rPr>
              <a:t>sẽ</a:t>
            </a:r>
            <a:r>
              <a:rPr lang="en-US" dirty="0">
                <a:latin typeface="+mj-lt"/>
              </a:rPr>
              <a:t> </a:t>
            </a:r>
            <a:r>
              <a:rPr lang="en-US" dirty="0" err="1">
                <a:latin typeface="+mj-lt"/>
              </a:rPr>
              <a:t>là</a:t>
            </a:r>
            <a:r>
              <a:rPr lang="en-US" dirty="0">
                <a:latin typeface="+mj-lt"/>
              </a:rPr>
              <a:t> 1 Stack</a:t>
            </a:r>
            <a:endParaRPr dirty="0">
              <a:latin typeface="+mj-lt"/>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22</a:t>
            </a:fld>
            <a:endParaRPr lang="en-GB"/>
          </a:p>
        </p:txBody>
      </p:sp>
      <p:sp>
        <p:nvSpPr>
          <p:cNvPr id="410" name="Google Shape;410;p30"/>
          <p:cNvSpPr/>
          <p:nvPr/>
        </p:nvSpPr>
        <p:spPr>
          <a:xfrm>
            <a:off x="1016172" y="205212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Barlow Light" panose="00000500000000000000"/>
                <a:ea typeface="Barlow Light" panose="00000500000000000000"/>
                <a:cs typeface="Barlow Light" panose="00000500000000000000"/>
                <a:sym typeface="Barlow Light" panose="00000500000000000000"/>
              </a:rPr>
              <a:t>1</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1" name="Google Shape;411;p30"/>
          <p:cNvSpPr/>
          <p:nvPr/>
        </p:nvSpPr>
        <p:spPr>
          <a:xfrm>
            <a:off x="2164063" y="205212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rgbClr val="FFFFFF"/>
                </a:solidFill>
                <a:latin typeface="Barlow Light" panose="00000500000000000000"/>
                <a:ea typeface="Barlow Light" panose="00000500000000000000"/>
                <a:cs typeface="Barlow Light" panose="00000500000000000000"/>
                <a:sym typeface="Barlow Light" panose="00000500000000000000"/>
              </a:rPr>
              <a:t>2</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2" name="Google Shape;412;p30"/>
          <p:cNvSpPr/>
          <p:nvPr/>
        </p:nvSpPr>
        <p:spPr>
          <a:xfrm>
            <a:off x="3311954" y="205212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rgbClr val="FFFFFF"/>
                </a:solidFill>
                <a:latin typeface="Barlow Light" panose="00000500000000000000"/>
                <a:ea typeface="Barlow Light" panose="00000500000000000000"/>
                <a:cs typeface="Barlow Light" panose="00000500000000000000"/>
                <a:sym typeface="Barlow Light" panose="00000500000000000000"/>
              </a:rPr>
              <a:t>3</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7" name="Google Shape;410;p30"/>
          <p:cNvSpPr/>
          <p:nvPr/>
        </p:nvSpPr>
        <p:spPr>
          <a:xfrm>
            <a:off x="1016172" y="305118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8" name="Google Shape;411;p30"/>
          <p:cNvSpPr/>
          <p:nvPr/>
        </p:nvSpPr>
        <p:spPr>
          <a:xfrm>
            <a:off x="2164063" y="305118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9" name="Google Shape;412;p30"/>
          <p:cNvSpPr/>
          <p:nvPr/>
        </p:nvSpPr>
        <p:spPr>
          <a:xfrm>
            <a:off x="3311954" y="305118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0" name="Google Shape;410;p30"/>
          <p:cNvSpPr/>
          <p:nvPr/>
        </p:nvSpPr>
        <p:spPr>
          <a:xfrm>
            <a:off x="1016172" y="405024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1" name="Google Shape;411;p30"/>
          <p:cNvSpPr/>
          <p:nvPr/>
        </p:nvSpPr>
        <p:spPr>
          <a:xfrm>
            <a:off x="2164063" y="405024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2" name="Google Shape;412;p30"/>
          <p:cNvSpPr/>
          <p:nvPr/>
        </p:nvSpPr>
        <p:spPr>
          <a:xfrm>
            <a:off x="3311954" y="405024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8"/>
                                        </p:tgtEl>
                                        <p:attrNameLst>
                                          <p:attrName>style.visibility</p:attrName>
                                        </p:attrNameLst>
                                      </p:cBhvr>
                                      <p:to>
                                        <p:strVal val="visible"/>
                                      </p:to>
                                    </p:set>
                                    <p:anim calcmode="lin" valueType="num">
                                      <p:cBhvr additive="base">
                                        <p:cTn id="7" dur="500" fill="hold"/>
                                        <p:tgtEl>
                                          <p:spTgt spid="408"/>
                                        </p:tgtEl>
                                        <p:attrNameLst>
                                          <p:attrName>ppt_x</p:attrName>
                                        </p:attrNameLst>
                                      </p:cBhvr>
                                      <p:tavLst>
                                        <p:tav tm="0">
                                          <p:val>
                                            <p:strVal val="#ppt_x"/>
                                          </p:val>
                                        </p:tav>
                                        <p:tav tm="100000">
                                          <p:val>
                                            <p:strVal val="#ppt_x"/>
                                          </p:val>
                                        </p:tav>
                                      </p:tavLst>
                                    </p:anim>
                                    <p:anim calcmode="lin" valueType="num">
                                      <p:cBhvr additive="base">
                                        <p:cTn id="8" dur="500" fill="hold"/>
                                        <p:tgtEl>
                                          <p:spTgt spid="4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
                                        </p:tgtEl>
                                        <p:attrNameLst>
                                          <p:attrName>style.visibility</p:attrName>
                                        </p:attrNameLst>
                                      </p:cBhvr>
                                      <p:to>
                                        <p:strVal val="visible"/>
                                      </p:to>
                                    </p:set>
                                    <p:anim calcmode="lin" valueType="num">
                                      <p:cBhvr additive="base">
                                        <p:cTn id="13" dur="500" fill="hold"/>
                                        <p:tgtEl>
                                          <p:spTgt spid="410"/>
                                        </p:tgtEl>
                                        <p:attrNameLst>
                                          <p:attrName>ppt_x</p:attrName>
                                        </p:attrNameLst>
                                      </p:cBhvr>
                                      <p:tavLst>
                                        <p:tav tm="0">
                                          <p:val>
                                            <p:strVal val="#ppt_x"/>
                                          </p:val>
                                        </p:tav>
                                        <p:tav tm="100000">
                                          <p:val>
                                            <p:strVal val="#ppt_x"/>
                                          </p:val>
                                        </p:tav>
                                      </p:tavLst>
                                    </p:anim>
                                    <p:anim calcmode="lin" valueType="num">
                                      <p:cBhvr additive="base">
                                        <p:cTn id="14" dur="500" fill="hold"/>
                                        <p:tgtEl>
                                          <p:spTgt spid="4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11"/>
                                        </p:tgtEl>
                                        <p:attrNameLst>
                                          <p:attrName>style.visibility</p:attrName>
                                        </p:attrNameLst>
                                      </p:cBhvr>
                                      <p:to>
                                        <p:strVal val="visible"/>
                                      </p:to>
                                    </p:set>
                                    <p:anim calcmode="lin" valueType="num">
                                      <p:cBhvr additive="base">
                                        <p:cTn id="17" dur="500" fill="hold"/>
                                        <p:tgtEl>
                                          <p:spTgt spid="411"/>
                                        </p:tgtEl>
                                        <p:attrNameLst>
                                          <p:attrName>ppt_x</p:attrName>
                                        </p:attrNameLst>
                                      </p:cBhvr>
                                      <p:tavLst>
                                        <p:tav tm="0">
                                          <p:val>
                                            <p:strVal val="#ppt_x"/>
                                          </p:val>
                                        </p:tav>
                                        <p:tav tm="100000">
                                          <p:val>
                                            <p:strVal val="#ppt_x"/>
                                          </p:val>
                                        </p:tav>
                                      </p:tavLst>
                                    </p:anim>
                                    <p:anim calcmode="lin" valueType="num">
                                      <p:cBhvr additive="base">
                                        <p:cTn id="18" dur="500" fill="hold"/>
                                        <p:tgtEl>
                                          <p:spTgt spid="4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2"/>
                                        </p:tgtEl>
                                        <p:attrNameLst>
                                          <p:attrName>style.visibility</p:attrName>
                                        </p:attrNameLst>
                                      </p:cBhvr>
                                      <p:to>
                                        <p:strVal val="visible"/>
                                      </p:to>
                                    </p:set>
                                    <p:anim calcmode="lin" valueType="num">
                                      <p:cBhvr additive="base">
                                        <p:cTn id="21" dur="500" fill="hold"/>
                                        <p:tgtEl>
                                          <p:spTgt spid="412"/>
                                        </p:tgtEl>
                                        <p:attrNameLst>
                                          <p:attrName>ppt_x</p:attrName>
                                        </p:attrNameLst>
                                      </p:cBhvr>
                                      <p:tavLst>
                                        <p:tav tm="0">
                                          <p:val>
                                            <p:strVal val="#ppt_x"/>
                                          </p:val>
                                        </p:tav>
                                        <p:tav tm="100000">
                                          <p:val>
                                            <p:strVal val="#ppt_x"/>
                                          </p:val>
                                        </p:tav>
                                      </p:tavLst>
                                    </p:anim>
                                    <p:anim calcmode="lin" valueType="num">
                                      <p:cBhvr additive="base">
                                        <p:cTn id="22" dur="500" fill="hold"/>
                                        <p:tgtEl>
                                          <p:spTgt spid="4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p:bldP spid="410" grpId="0" animBg="1"/>
      <p:bldP spid="411" grpId="0" animBg="1"/>
      <p:bldP spid="412" grpId="0" animBg="1"/>
      <p:bldP spid="7" grpId="0" animBg="1"/>
      <p:bldP spid="8" grpId="0"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111529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Ý t</a:t>
            </a:r>
            <a:r>
              <a:rPr lang="vi-VN" dirty="0">
                <a:latin typeface="+mj-lt"/>
              </a:rPr>
              <a:t>ư</a:t>
            </a:r>
            <a:r>
              <a:rPr lang="en-US" dirty="0" err="1">
                <a:latin typeface="+mj-lt"/>
              </a:rPr>
              <a:t>ởng</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a:t>
            </a:r>
            <a:r>
              <a:rPr lang="en-US" dirty="0" err="1">
                <a:latin typeface="+mj-lt"/>
              </a:rPr>
              <a:t>ngăn</a:t>
            </a:r>
            <a:r>
              <a:rPr lang="en-US" dirty="0">
                <a:latin typeface="+mj-lt"/>
              </a:rPr>
              <a:t> </a:t>
            </a:r>
            <a:r>
              <a:rPr lang="en-US" dirty="0" err="1">
                <a:latin typeface="+mj-lt"/>
              </a:rPr>
              <a:t>xếp</a:t>
            </a:r>
            <a:r>
              <a:rPr lang="en-US" dirty="0">
                <a:latin typeface="+mj-lt"/>
              </a:rPr>
              <a:t> </a:t>
            </a:r>
            <a:r>
              <a:rPr lang="en-US" dirty="0" err="1">
                <a:latin typeface="+mj-lt"/>
              </a:rPr>
              <a:t>trong</a:t>
            </a:r>
            <a:r>
              <a:rPr lang="en-US" dirty="0">
                <a:latin typeface="+mj-lt"/>
              </a:rPr>
              <a:t> </a:t>
            </a:r>
            <a:r>
              <a:rPr lang="en-US" dirty="0" err="1">
                <a:latin typeface="+mj-lt"/>
              </a:rPr>
              <a:t>cách</a:t>
            </a:r>
            <a:r>
              <a:rPr lang="en-US" dirty="0">
                <a:latin typeface="+mj-lt"/>
              </a:rPr>
              <a:t> </a:t>
            </a:r>
            <a:r>
              <a:rPr lang="en-US" dirty="0" err="1">
                <a:latin typeface="+mj-lt"/>
              </a:rPr>
              <a:t>giải</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Là</a:t>
            </a:r>
            <a:r>
              <a:rPr lang="en-US" dirty="0">
                <a:latin typeface="+mj-lt"/>
              </a:rPr>
              <a:t> </a:t>
            </a:r>
            <a:r>
              <a:rPr lang="en-US" dirty="0" err="1">
                <a:latin typeface="+mj-lt"/>
              </a:rPr>
              <a:t>mỗi</a:t>
            </a:r>
            <a:r>
              <a:rPr lang="en-US" dirty="0">
                <a:latin typeface="+mj-lt"/>
              </a:rPr>
              <a:t> </a:t>
            </a:r>
            <a:r>
              <a:rPr lang="en-US" dirty="0" err="1">
                <a:latin typeface="+mj-lt"/>
              </a:rPr>
              <a:t>tháp</a:t>
            </a:r>
            <a:r>
              <a:rPr lang="en-US" dirty="0">
                <a:latin typeface="+mj-lt"/>
              </a:rPr>
              <a:t> </a:t>
            </a:r>
            <a:r>
              <a:rPr lang="en-US" dirty="0" err="1">
                <a:latin typeface="+mj-lt"/>
              </a:rPr>
              <a:t>sẽ</a:t>
            </a:r>
            <a:r>
              <a:rPr lang="en-US" dirty="0">
                <a:latin typeface="+mj-lt"/>
              </a:rPr>
              <a:t> </a:t>
            </a:r>
            <a:r>
              <a:rPr lang="en-US" dirty="0" err="1">
                <a:latin typeface="+mj-lt"/>
              </a:rPr>
              <a:t>là</a:t>
            </a:r>
            <a:r>
              <a:rPr lang="en-US" dirty="0">
                <a:latin typeface="+mj-lt"/>
              </a:rPr>
              <a:t> 1 Stack</a:t>
            </a:r>
            <a:endParaRPr dirty="0">
              <a:latin typeface="+mj-lt"/>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23</a:t>
            </a:fld>
            <a:endParaRPr lang="en-GB"/>
          </a:p>
        </p:txBody>
      </p:sp>
      <p:sp>
        <p:nvSpPr>
          <p:cNvPr id="410" name="Google Shape;410;p30"/>
          <p:cNvSpPr/>
          <p:nvPr/>
        </p:nvSpPr>
        <p:spPr>
          <a:xfrm>
            <a:off x="1016172" y="205212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Barlow Light" panose="00000500000000000000"/>
                <a:ea typeface="Barlow Light" panose="00000500000000000000"/>
                <a:cs typeface="Barlow Light" panose="00000500000000000000"/>
                <a:sym typeface="Barlow Light" panose="00000500000000000000"/>
              </a:rPr>
              <a:t>2</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1" name="Google Shape;411;p30"/>
          <p:cNvSpPr/>
          <p:nvPr/>
        </p:nvSpPr>
        <p:spPr>
          <a:xfrm>
            <a:off x="2164063" y="205212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rgbClr val="FFFFFF"/>
                </a:solidFill>
                <a:latin typeface="Barlow Light" panose="00000500000000000000"/>
                <a:ea typeface="Barlow Light" panose="00000500000000000000"/>
                <a:cs typeface="Barlow Light" panose="00000500000000000000"/>
                <a:sym typeface="Barlow Light" panose="00000500000000000000"/>
              </a:rPr>
              <a:t>3</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2" name="Google Shape;412;p30"/>
          <p:cNvSpPr/>
          <p:nvPr/>
        </p:nvSpPr>
        <p:spPr>
          <a:xfrm>
            <a:off x="3311954" y="205212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7" name="Google Shape;410;p30"/>
          <p:cNvSpPr/>
          <p:nvPr/>
        </p:nvSpPr>
        <p:spPr>
          <a:xfrm>
            <a:off x="1016172" y="305118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8" name="Google Shape;411;p30"/>
          <p:cNvSpPr/>
          <p:nvPr/>
        </p:nvSpPr>
        <p:spPr>
          <a:xfrm>
            <a:off x="2164063" y="305118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9" name="Google Shape;412;p30"/>
          <p:cNvSpPr/>
          <p:nvPr/>
        </p:nvSpPr>
        <p:spPr>
          <a:xfrm>
            <a:off x="3311954" y="305118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0" name="Google Shape;410;p30"/>
          <p:cNvSpPr/>
          <p:nvPr/>
        </p:nvSpPr>
        <p:spPr>
          <a:xfrm>
            <a:off x="1016172" y="405024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1</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1" name="Google Shape;411;p30"/>
          <p:cNvSpPr/>
          <p:nvPr/>
        </p:nvSpPr>
        <p:spPr>
          <a:xfrm>
            <a:off x="2164063" y="405024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2" name="Google Shape;412;p30"/>
          <p:cNvSpPr/>
          <p:nvPr/>
        </p:nvSpPr>
        <p:spPr>
          <a:xfrm>
            <a:off x="3311954" y="405024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111529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Ý t</a:t>
            </a:r>
            <a:r>
              <a:rPr lang="vi-VN" dirty="0">
                <a:latin typeface="+mj-lt"/>
              </a:rPr>
              <a:t>ư</a:t>
            </a:r>
            <a:r>
              <a:rPr lang="en-US" dirty="0" err="1">
                <a:latin typeface="+mj-lt"/>
              </a:rPr>
              <a:t>ởng</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a:t>
            </a:r>
            <a:r>
              <a:rPr lang="en-US" dirty="0" err="1">
                <a:latin typeface="+mj-lt"/>
              </a:rPr>
              <a:t>ngăn</a:t>
            </a:r>
            <a:r>
              <a:rPr lang="en-US" dirty="0">
                <a:latin typeface="+mj-lt"/>
              </a:rPr>
              <a:t> </a:t>
            </a:r>
            <a:r>
              <a:rPr lang="en-US" dirty="0" err="1">
                <a:latin typeface="+mj-lt"/>
              </a:rPr>
              <a:t>xếp</a:t>
            </a:r>
            <a:r>
              <a:rPr lang="en-US" dirty="0">
                <a:latin typeface="+mj-lt"/>
              </a:rPr>
              <a:t> </a:t>
            </a:r>
            <a:r>
              <a:rPr lang="en-US" dirty="0" err="1">
                <a:latin typeface="+mj-lt"/>
              </a:rPr>
              <a:t>trong</a:t>
            </a:r>
            <a:r>
              <a:rPr lang="en-US" dirty="0">
                <a:latin typeface="+mj-lt"/>
              </a:rPr>
              <a:t> </a:t>
            </a:r>
            <a:r>
              <a:rPr lang="en-US" dirty="0" err="1">
                <a:latin typeface="+mj-lt"/>
              </a:rPr>
              <a:t>cách</a:t>
            </a:r>
            <a:r>
              <a:rPr lang="en-US" dirty="0">
                <a:latin typeface="+mj-lt"/>
              </a:rPr>
              <a:t> </a:t>
            </a:r>
            <a:r>
              <a:rPr lang="en-US" dirty="0" err="1">
                <a:latin typeface="+mj-lt"/>
              </a:rPr>
              <a:t>giải</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Là</a:t>
            </a:r>
            <a:r>
              <a:rPr lang="en-US" dirty="0">
                <a:latin typeface="+mj-lt"/>
              </a:rPr>
              <a:t> </a:t>
            </a:r>
            <a:r>
              <a:rPr lang="en-US" dirty="0" err="1">
                <a:latin typeface="+mj-lt"/>
              </a:rPr>
              <a:t>mỗi</a:t>
            </a:r>
            <a:r>
              <a:rPr lang="en-US" dirty="0">
                <a:latin typeface="+mj-lt"/>
              </a:rPr>
              <a:t> </a:t>
            </a:r>
            <a:r>
              <a:rPr lang="en-US" dirty="0" err="1">
                <a:latin typeface="+mj-lt"/>
              </a:rPr>
              <a:t>tháp</a:t>
            </a:r>
            <a:r>
              <a:rPr lang="en-US" dirty="0">
                <a:latin typeface="+mj-lt"/>
              </a:rPr>
              <a:t> </a:t>
            </a:r>
            <a:r>
              <a:rPr lang="en-US" dirty="0" err="1">
                <a:latin typeface="+mj-lt"/>
              </a:rPr>
              <a:t>sẽ</a:t>
            </a:r>
            <a:r>
              <a:rPr lang="en-US" dirty="0">
                <a:latin typeface="+mj-lt"/>
              </a:rPr>
              <a:t> </a:t>
            </a:r>
            <a:r>
              <a:rPr lang="en-US" dirty="0" err="1">
                <a:latin typeface="+mj-lt"/>
              </a:rPr>
              <a:t>là</a:t>
            </a:r>
            <a:r>
              <a:rPr lang="en-US" dirty="0">
                <a:latin typeface="+mj-lt"/>
              </a:rPr>
              <a:t> 1 Stack</a:t>
            </a:r>
            <a:endParaRPr dirty="0">
              <a:latin typeface="+mj-lt"/>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24</a:t>
            </a:fld>
            <a:endParaRPr lang="en-GB"/>
          </a:p>
        </p:txBody>
      </p:sp>
      <p:sp>
        <p:nvSpPr>
          <p:cNvPr id="410" name="Google Shape;410;p30"/>
          <p:cNvSpPr/>
          <p:nvPr/>
        </p:nvSpPr>
        <p:spPr>
          <a:xfrm>
            <a:off x="1016172" y="205212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Barlow Light" panose="00000500000000000000"/>
                <a:ea typeface="Barlow Light" panose="00000500000000000000"/>
                <a:cs typeface="Barlow Light" panose="00000500000000000000"/>
                <a:sym typeface="Barlow Light" panose="00000500000000000000"/>
              </a:rPr>
              <a:t>3</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1" name="Google Shape;411;p30"/>
          <p:cNvSpPr/>
          <p:nvPr/>
        </p:nvSpPr>
        <p:spPr>
          <a:xfrm>
            <a:off x="2164063" y="205212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2" name="Google Shape;412;p30"/>
          <p:cNvSpPr/>
          <p:nvPr/>
        </p:nvSpPr>
        <p:spPr>
          <a:xfrm>
            <a:off x="3311954" y="205212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7" name="Google Shape;410;p30"/>
          <p:cNvSpPr/>
          <p:nvPr/>
        </p:nvSpPr>
        <p:spPr>
          <a:xfrm>
            <a:off x="1016172" y="305118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2</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8" name="Google Shape;411;p30"/>
          <p:cNvSpPr/>
          <p:nvPr/>
        </p:nvSpPr>
        <p:spPr>
          <a:xfrm>
            <a:off x="2164063" y="305118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9" name="Google Shape;412;p30"/>
          <p:cNvSpPr/>
          <p:nvPr/>
        </p:nvSpPr>
        <p:spPr>
          <a:xfrm>
            <a:off x="3311954" y="305118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0" name="Google Shape;410;p30"/>
          <p:cNvSpPr/>
          <p:nvPr/>
        </p:nvSpPr>
        <p:spPr>
          <a:xfrm>
            <a:off x="1016172" y="405024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1</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1" name="Google Shape;411;p30"/>
          <p:cNvSpPr/>
          <p:nvPr/>
        </p:nvSpPr>
        <p:spPr>
          <a:xfrm>
            <a:off x="2164063" y="405024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2" name="Google Shape;412;p30"/>
          <p:cNvSpPr/>
          <p:nvPr/>
        </p:nvSpPr>
        <p:spPr>
          <a:xfrm>
            <a:off x="3311954" y="405024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111529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Ý t</a:t>
            </a:r>
            <a:r>
              <a:rPr lang="vi-VN" dirty="0">
                <a:latin typeface="+mj-lt"/>
              </a:rPr>
              <a:t>ư</a:t>
            </a:r>
            <a:r>
              <a:rPr lang="en-US" dirty="0" err="1">
                <a:latin typeface="+mj-lt"/>
              </a:rPr>
              <a:t>ởng</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a:t>
            </a:r>
            <a:r>
              <a:rPr lang="en-US" dirty="0" err="1">
                <a:latin typeface="+mj-lt"/>
              </a:rPr>
              <a:t>ngăn</a:t>
            </a:r>
            <a:r>
              <a:rPr lang="en-US" dirty="0">
                <a:latin typeface="+mj-lt"/>
              </a:rPr>
              <a:t> </a:t>
            </a:r>
            <a:r>
              <a:rPr lang="en-US" dirty="0" err="1">
                <a:latin typeface="+mj-lt"/>
              </a:rPr>
              <a:t>xếp</a:t>
            </a:r>
            <a:r>
              <a:rPr lang="en-US" dirty="0">
                <a:latin typeface="+mj-lt"/>
              </a:rPr>
              <a:t> </a:t>
            </a:r>
            <a:r>
              <a:rPr lang="en-US" dirty="0" err="1">
                <a:latin typeface="+mj-lt"/>
              </a:rPr>
              <a:t>trong</a:t>
            </a:r>
            <a:r>
              <a:rPr lang="en-US" dirty="0">
                <a:latin typeface="+mj-lt"/>
              </a:rPr>
              <a:t> </a:t>
            </a:r>
            <a:r>
              <a:rPr lang="en-US" dirty="0" err="1">
                <a:latin typeface="+mj-lt"/>
              </a:rPr>
              <a:t>cách</a:t>
            </a:r>
            <a:r>
              <a:rPr lang="en-US" dirty="0">
                <a:latin typeface="+mj-lt"/>
              </a:rPr>
              <a:t> </a:t>
            </a:r>
            <a:r>
              <a:rPr lang="en-US" dirty="0" err="1">
                <a:latin typeface="+mj-lt"/>
              </a:rPr>
              <a:t>giải</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Là</a:t>
            </a:r>
            <a:r>
              <a:rPr lang="en-US" dirty="0">
                <a:latin typeface="+mj-lt"/>
              </a:rPr>
              <a:t> </a:t>
            </a:r>
            <a:r>
              <a:rPr lang="en-US" dirty="0" err="1">
                <a:latin typeface="+mj-lt"/>
              </a:rPr>
              <a:t>mỗi</a:t>
            </a:r>
            <a:r>
              <a:rPr lang="en-US" dirty="0">
                <a:latin typeface="+mj-lt"/>
              </a:rPr>
              <a:t> </a:t>
            </a:r>
            <a:r>
              <a:rPr lang="en-US" dirty="0" err="1">
                <a:latin typeface="+mj-lt"/>
              </a:rPr>
              <a:t>tháp</a:t>
            </a:r>
            <a:r>
              <a:rPr lang="en-US" dirty="0">
                <a:latin typeface="+mj-lt"/>
              </a:rPr>
              <a:t> </a:t>
            </a:r>
            <a:r>
              <a:rPr lang="en-US" dirty="0" err="1">
                <a:latin typeface="+mj-lt"/>
              </a:rPr>
              <a:t>sẽ</a:t>
            </a:r>
            <a:r>
              <a:rPr lang="en-US" dirty="0">
                <a:latin typeface="+mj-lt"/>
              </a:rPr>
              <a:t> </a:t>
            </a:r>
            <a:r>
              <a:rPr lang="en-US" dirty="0" err="1">
                <a:latin typeface="+mj-lt"/>
              </a:rPr>
              <a:t>là</a:t>
            </a:r>
            <a:r>
              <a:rPr lang="en-US" dirty="0">
                <a:latin typeface="+mj-lt"/>
              </a:rPr>
              <a:t> 1 Stack</a:t>
            </a:r>
            <a:endParaRPr dirty="0">
              <a:latin typeface="+mj-lt"/>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25</a:t>
            </a:fld>
            <a:endParaRPr lang="en-GB"/>
          </a:p>
        </p:txBody>
      </p:sp>
      <p:sp>
        <p:nvSpPr>
          <p:cNvPr id="410" name="Google Shape;410;p30"/>
          <p:cNvSpPr/>
          <p:nvPr/>
        </p:nvSpPr>
        <p:spPr>
          <a:xfrm>
            <a:off x="1016172" y="205212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3</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1" name="Google Shape;411;p30"/>
          <p:cNvSpPr/>
          <p:nvPr/>
        </p:nvSpPr>
        <p:spPr>
          <a:xfrm>
            <a:off x="2164063" y="205212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2" name="Google Shape;412;p30"/>
          <p:cNvSpPr/>
          <p:nvPr/>
        </p:nvSpPr>
        <p:spPr>
          <a:xfrm>
            <a:off x="3311954" y="205212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7" name="Google Shape;410;p30"/>
          <p:cNvSpPr/>
          <p:nvPr/>
        </p:nvSpPr>
        <p:spPr>
          <a:xfrm>
            <a:off x="1016172" y="305118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1</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8" name="Google Shape;411;p30"/>
          <p:cNvSpPr/>
          <p:nvPr/>
        </p:nvSpPr>
        <p:spPr>
          <a:xfrm>
            <a:off x="2164063" y="305118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2</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9" name="Google Shape;412;p30"/>
          <p:cNvSpPr/>
          <p:nvPr/>
        </p:nvSpPr>
        <p:spPr>
          <a:xfrm>
            <a:off x="3311954" y="305118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0" name="Google Shape;410;p30"/>
          <p:cNvSpPr/>
          <p:nvPr/>
        </p:nvSpPr>
        <p:spPr>
          <a:xfrm>
            <a:off x="1016172" y="405024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1" name="Google Shape;411;p30"/>
          <p:cNvSpPr/>
          <p:nvPr/>
        </p:nvSpPr>
        <p:spPr>
          <a:xfrm>
            <a:off x="2164063" y="405024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2" name="Google Shape;412;p30"/>
          <p:cNvSpPr/>
          <p:nvPr/>
        </p:nvSpPr>
        <p:spPr>
          <a:xfrm>
            <a:off x="3311954" y="405024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111529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Ý t</a:t>
            </a:r>
            <a:r>
              <a:rPr lang="vi-VN" dirty="0">
                <a:latin typeface="+mj-lt"/>
              </a:rPr>
              <a:t>ư</a:t>
            </a:r>
            <a:r>
              <a:rPr lang="en-US" dirty="0" err="1">
                <a:latin typeface="+mj-lt"/>
              </a:rPr>
              <a:t>ởng</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a:t>
            </a:r>
            <a:r>
              <a:rPr lang="en-US" dirty="0" err="1">
                <a:latin typeface="+mj-lt"/>
              </a:rPr>
              <a:t>ngăn</a:t>
            </a:r>
            <a:r>
              <a:rPr lang="en-US" dirty="0">
                <a:latin typeface="+mj-lt"/>
              </a:rPr>
              <a:t> </a:t>
            </a:r>
            <a:r>
              <a:rPr lang="en-US" dirty="0" err="1">
                <a:latin typeface="+mj-lt"/>
              </a:rPr>
              <a:t>xếp</a:t>
            </a:r>
            <a:r>
              <a:rPr lang="en-US" dirty="0">
                <a:latin typeface="+mj-lt"/>
              </a:rPr>
              <a:t> </a:t>
            </a:r>
            <a:r>
              <a:rPr lang="en-US" dirty="0" err="1">
                <a:latin typeface="+mj-lt"/>
              </a:rPr>
              <a:t>trong</a:t>
            </a:r>
            <a:r>
              <a:rPr lang="en-US" dirty="0">
                <a:latin typeface="+mj-lt"/>
              </a:rPr>
              <a:t> </a:t>
            </a:r>
            <a:r>
              <a:rPr lang="en-US" dirty="0" err="1">
                <a:latin typeface="+mj-lt"/>
              </a:rPr>
              <a:t>cách</a:t>
            </a:r>
            <a:r>
              <a:rPr lang="en-US" dirty="0">
                <a:latin typeface="+mj-lt"/>
              </a:rPr>
              <a:t> </a:t>
            </a:r>
            <a:r>
              <a:rPr lang="en-US" dirty="0" err="1">
                <a:latin typeface="+mj-lt"/>
              </a:rPr>
              <a:t>giải</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Là</a:t>
            </a:r>
            <a:r>
              <a:rPr lang="en-US" dirty="0">
                <a:latin typeface="+mj-lt"/>
              </a:rPr>
              <a:t> </a:t>
            </a:r>
            <a:r>
              <a:rPr lang="en-US" dirty="0" err="1">
                <a:latin typeface="+mj-lt"/>
              </a:rPr>
              <a:t>mỗi</a:t>
            </a:r>
            <a:r>
              <a:rPr lang="en-US" dirty="0">
                <a:latin typeface="+mj-lt"/>
              </a:rPr>
              <a:t> </a:t>
            </a:r>
            <a:r>
              <a:rPr lang="en-US" dirty="0" err="1">
                <a:latin typeface="+mj-lt"/>
              </a:rPr>
              <a:t>tháp</a:t>
            </a:r>
            <a:r>
              <a:rPr lang="en-US" dirty="0">
                <a:latin typeface="+mj-lt"/>
              </a:rPr>
              <a:t> </a:t>
            </a:r>
            <a:r>
              <a:rPr lang="en-US" dirty="0" err="1">
                <a:latin typeface="+mj-lt"/>
              </a:rPr>
              <a:t>sẽ</a:t>
            </a:r>
            <a:r>
              <a:rPr lang="en-US" dirty="0">
                <a:latin typeface="+mj-lt"/>
              </a:rPr>
              <a:t> </a:t>
            </a:r>
            <a:r>
              <a:rPr lang="en-US" dirty="0" err="1">
                <a:latin typeface="+mj-lt"/>
              </a:rPr>
              <a:t>là</a:t>
            </a:r>
            <a:r>
              <a:rPr lang="en-US" dirty="0">
                <a:latin typeface="+mj-lt"/>
              </a:rPr>
              <a:t> 1 Stack</a:t>
            </a:r>
            <a:endParaRPr dirty="0">
              <a:latin typeface="+mj-lt"/>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26</a:t>
            </a:fld>
            <a:endParaRPr lang="en-GB"/>
          </a:p>
        </p:txBody>
      </p:sp>
      <p:sp>
        <p:nvSpPr>
          <p:cNvPr id="410" name="Google Shape;410;p30"/>
          <p:cNvSpPr/>
          <p:nvPr/>
        </p:nvSpPr>
        <p:spPr>
          <a:xfrm>
            <a:off x="1016172" y="205212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1" name="Google Shape;411;p30"/>
          <p:cNvSpPr/>
          <p:nvPr/>
        </p:nvSpPr>
        <p:spPr>
          <a:xfrm>
            <a:off x="2164063" y="205212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2" name="Google Shape;412;p30"/>
          <p:cNvSpPr/>
          <p:nvPr/>
        </p:nvSpPr>
        <p:spPr>
          <a:xfrm>
            <a:off x="3311954" y="205212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7" name="Google Shape;410;p30"/>
          <p:cNvSpPr/>
          <p:nvPr/>
        </p:nvSpPr>
        <p:spPr>
          <a:xfrm>
            <a:off x="1016172" y="305118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1</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8" name="Google Shape;411;p30"/>
          <p:cNvSpPr/>
          <p:nvPr/>
        </p:nvSpPr>
        <p:spPr>
          <a:xfrm>
            <a:off x="2164063" y="305118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2</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9" name="Google Shape;412;p30"/>
          <p:cNvSpPr/>
          <p:nvPr/>
        </p:nvSpPr>
        <p:spPr>
          <a:xfrm>
            <a:off x="3311954" y="305118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0" name="Google Shape;410;p30"/>
          <p:cNvSpPr/>
          <p:nvPr/>
        </p:nvSpPr>
        <p:spPr>
          <a:xfrm>
            <a:off x="1016172" y="405024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3</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1" name="Google Shape;411;p30"/>
          <p:cNvSpPr/>
          <p:nvPr/>
        </p:nvSpPr>
        <p:spPr>
          <a:xfrm>
            <a:off x="2164063" y="405024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2" name="Google Shape;412;p30"/>
          <p:cNvSpPr/>
          <p:nvPr/>
        </p:nvSpPr>
        <p:spPr>
          <a:xfrm>
            <a:off x="3311954" y="405024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111529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Ý t</a:t>
            </a:r>
            <a:r>
              <a:rPr lang="vi-VN" dirty="0">
                <a:latin typeface="+mj-lt"/>
              </a:rPr>
              <a:t>ư</a:t>
            </a:r>
            <a:r>
              <a:rPr lang="en-US" dirty="0" err="1">
                <a:latin typeface="+mj-lt"/>
              </a:rPr>
              <a:t>ởng</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a:t>
            </a:r>
            <a:r>
              <a:rPr lang="en-US" dirty="0" err="1">
                <a:latin typeface="+mj-lt"/>
              </a:rPr>
              <a:t>ngăn</a:t>
            </a:r>
            <a:r>
              <a:rPr lang="en-US" dirty="0">
                <a:latin typeface="+mj-lt"/>
              </a:rPr>
              <a:t> </a:t>
            </a:r>
            <a:r>
              <a:rPr lang="en-US" dirty="0" err="1">
                <a:latin typeface="+mj-lt"/>
              </a:rPr>
              <a:t>xếp</a:t>
            </a:r>
            <a:r>
              <a:rPr lang="en-US" dirty="0">
                <a:latin typeface="+mj-lt"/>
              </a:rPr>
              <a:t> </a:t>
            </a:r>
            <a:r>
              <a:rPr lang="en-US" dirty="0" err="1">
                <a:latin typeface="+mj-lt"/>
              </a:rPr>
              <a:t>trong</a:t>
            </a:r>
            <a:r>
              <a:rPr lang="en-US" dirty="0">
                <a:latin typeface="+mj-lt"/>
              </a:rPr>
              <a:t> </a:t>
            </a:r>
            <a:r>
              <a:rPr lang="en-US" dirty="0" err="1">
                <a:latin typeface="+mj-lt"/>
              </a:rPr>
              <a:t>cách</a:t>
            </a:r>
            <a:r>
              <a:rPr lang="en-US" dirty="0">
                <a:latin typeface="+mj-lt"/>
              </a:rPr>
              <a:t> </a:t>
            </a:r>
            <a:r>
              <a:rPr lang="en-US" dirty="0" err="1">
                <a:latin typeface="+mj-lt"/>
              </a:rPr>
              <a:t>giải</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Là</a:t>
            </a:r>
            <a:r>
              <a:rPr lang="en-US" dirty="0">
                <a:latin typeface="+mj-lt"/>
              </a:rPr>
              <a:t> </a:t>
            </a:r>
            <a:r>
              <a:rPr lang="en-US" dirty="0" err="1">
                <a:latin typeface="+mj-lt"/>
              </a:rPr>
              <a:t>mỗi</a:t>
            </a:r>
            <a:r>
              <a:rPr lang="en-US" dirty="0">
                <a:latin typeface="+mj-lt"/>
              </a:rPr>
              <a:t> </a:t>
            </a:r>
            <a:r>
              <a:rPr lang="en-US" dirty="0" err="1">
                <a:latin typeface="+mj-lt"/>
              </a:rPr>
              <a:t>tháp</a:t>
            </a:r>
            <a:r>
              <a:rPr lang="en-US" dirty="0">
                <a:latin typeface="+mj-lt"/>
              </a:rPr>
              <a:t> </a:t>
            </a:r>
            <a:r>
              <a:rPr lang="en-US" dirty="0" err="1">
                <a:latin typeface="+mj-lt"/>
              </a:rPr>
              <a:t>sẽ</a:t>
            </a:r>
            <a:r>
              <a:rPr lang="en-US" dirty="0">
                <a:latin typeface="+mj-lt"/>
              </a:rPr>
              <a:t> </a:t>
            </a:r>
            <a:r>
              <a:rPr lang="en-US" dirty="0" err="1">
                <a:latin typeface="+mj-lt"/>
              </a:rPr>
              <a:t>là</a:t>
            </a:r>
            <a:r>
              <a:rPr lang="en-US" dirty="0">
                <a:latin typeface="+mj-lt"/>
              </a:rPr>
              <a:t> 1 Stack</a:t>
            </a:r>
            <a:endParaRPr dirty="0">
              <a:latin typeface="+mj-lt"/>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27</a:t>
            </a:fld>
            <a:endParaRPr lang="en-GB"/>
          </a:p>
        </p:txBody>
      </p:sp>
      <p:sp>
        <p:nvSpPr>
          <p:cNvPr id="410" name="Google Shape;410;p30"/>
          <p:cNvSpPr/>
          <p:nvPr/>
        </p:nvSpPr>
        <p:spPr>
          <a:xfrm>
            <a:off x="1016172" y="205212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1</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1" name="Google Shape;411;p30"/>
          <p:cNvSpPr/>
          <p:nvPr/>
        </p:nvSpPr>
        <p:spPr>
          <a:xfrm>
            <a:off x="2164063" y="205212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2" name="Google Shape;412;p30"/>
          <p:cNvSpPr/>
          <p:nvPr/>
        </p:nvSpPr>
        <p:spPr>
          <a:xfrm>
            <a:off x="3311954" y="205212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7" name="Google Shape;410;p30"/>
          <p:cNvSpPr/>
          <p:nvPr/>
        </p:nvSpPr>
        <p:spPr>
          <a:xfrm>
            <a:off x="1016172" y="305118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2</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8" name="Google Shape;411;p30"/>
          <p:cNvSpPr/>
          <p:nvPr/>
        </p:nvSpPr>
        <p:spPr>
          <a:xfrm>
            <a:off x="2164063" y="305118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9" name="Google Shape;412;p30"/>
          <p:cNvSpPr/>
          <p:nvPr/>
        </p:nvSpPr>
        <p:spPr>
          <a:xfrm>
            <a:off x="3311954" y="305118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0" name="Google Shape;410;p30"/>
          <p:cNvSpPr/>
          <p:nvPr/>
        </p:nvSpPr>
        <p:spPr>
          <a:xfrm>
            <a:off x="1016172" y="405024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3</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1" name="Google Shape;411;p30"/>
          <p:cNvSpPr/>
          <p:nvPr/>
        </p:nvSpPr>
        <p:spPr>
          <a:xfrm>
            <a:off x="2164063" y="405024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2" name="Google Shape;412;p30"/>
          <p:cNvSpPr/>
          <p:nvPr/>
        </p:nvSpPr>
        <p:spPr>
          <a:xfrm>
            <a:off x="3311954" y="405024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111529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Ý t</a:t>
            </a:r>
            <a:r>
              <a:rPr lang="vi-VN" dirty="0">
                <a:latin typeface="+mj-lt"/>
              </a:rPr>
              <a:t>ư</a:t>
            </a:r>
            <a:r>
              <a:rPr lang="en-US" dirty="0" err="1">
                <a:latin typeface="+mj-lt"/>
              </a:rPr>
              <a:t>ởng</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a:t>
            </a:r>
            <a:r>
              <a:rPr lang="en-US" dirty="0" err="1">
                <a:latin typeface="+mj-lt"/>
              </a:rPr>
              <a:t>ngăn</a:t>
            </a:r>
            <a:r>
              <a:rPr lang="en-US" dirty="0">
                <a:latin typeface="+mj-lt"/>
              </a:rPr>
              <a:t> </a:t>
            </a:r>
            <a:r>
              <a:rPr lang="en-US" dirty="0" err="1">
                <a:latin typeface="+mj-lt"/>
              </a:rPr>
              <a:t>xếp</a:t>
            </a:r>
            <a:r>
              <a:rPr lang="en-US" dirty="0">
                <a:latin typeface="+mj-lt"/>
              </a:rPr>
              <a:t> </a:t>
            </a:r>
            <a:r>
              <a:rPr lang="en-US" dirty="0" err="1">
                <a:latin typeface="+mj-lt"/>
              </a:rPr>
              <a:t>trong</a:t>
            </a:r>
            <a:r>
              <a:rPr lang="en-US" dirty="0">
                <a:latin typeface="+mj-lt"/>
              </a:rPr>
              <a:t> </a:t>
            </a:r>
            <a:r>
              <a:rPr lang="en-US" dirty="0" err="1">
                <a:latin typeface="+mj-lt"/>
              </a:rPr>
              <a:t>cách</a:t>
            </a:r>
            <a:r>
              <a:rPr lang="en-US" dirty="0">
                <a:latin typeface="+mj-lt"/>
              </a:rPr>
              <a:t> </a:t>
            </a:r>
            <a:r>
              <a:rPr lang="en-US" dirty="0" err="1">
                <a:latin typeface="+mj-lt"/>
              </a:rPr>
              <a:t>giải</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Là</a:t>
            </a:r>
            <a:r>
              <a:rPr lang="en-US" dirty="0">
                <a:latin typeface="+mj-lt"/>
              </a:rPr>
              <a:t> </a:t>
            </a:r>
            <a:r>
              <a:rPr lang="en-US" dirty="0" err="1">
                <a:latin typeface="+mj-lt"/>
              </a:rPr>
              <a:t>mỗi</a:t>
            </a:r>
            <a:r>
              <a:rPr lang="en-US" dirty="0">
                <a:latin typeface="+mj-lt"/>
              </a:rPr>
              <a:t> </a:t>
            </a:r>
            <a:r>
              <a:rPr lang="en-US" dirty="0" err="1">
                <a:latin typeface="+mj-lt"/>
              </a:rPr>
              <a:t>tháp</a:t>
            </a:r>
            <a:r>
              <a:rPr lang="en-US" dirty="0">
                <a:latin typeface="+mj-lt"/>
              </a:rPr>
              <a:t> </a:t>
            </a:r>
            <a:r>
              <a:rPr lang="en-US" dirty="0" err="1">
                <a:latin typeface="+mj-lt"/>
              </a:rPr>
              <a:t>sẽ</a:t>
            </a:r>
            <a:r>
              <a:rPr lang="en-US" dirty="0">
                <a:latin typeface="+mj-lt"/>
              </a:rPr>
              <a:t> </a:t>
            </a:r>
            <a:r>
              <a:rPr lang="en-US" dirty="0" err="1">
                <a:latin typeface="+mj-lt"/>
              </a:rPr>
              <a:t>là</a:t>
            </a:r>
            <a:r>
              <a:rPr lang="en-US" dirty="0">
                <a:latin typeface="+mj-lt"/>
              </a:rPr>
              <a:t> 1 Stack</a:t>
            </a:r>
            <a:endParaRPr dirty="0">
              <a:latin typeface="+mj-lt"/>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28</a:t>
            </a:fld>
            <a:endParaRPr lang="en-GB"/>
          </a:p>
        </p:txBody>
      </p:sp>
      <p:sp>
        <p:nvSpPr>
          <p:cNvPr id="410" name="Google Shape;410;p30"/>
          <p:cNvSpPr/>
          <p:nvPr/>
        </p:nvSpPr>
        <p:spPr>
          <a:xfrm>
            <a:off x="1016172" y="205212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FF"/>
                </a:solidFill>
                <a:latin typeface="Barlow Light" panose="00000500000000000000"/>
                <a:ea typeface="Barlow Light" panose="00000500000000000000"/>
                <a:cs typeface="Barlow Light" panose="00000500000000000000"/>
                <a:sym typeface="Barlow Light" panose="00000500000000000000"/>
              </a:rPr>
              <a:t>1</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1" name="Google Shape;411;p30"/>
          <p:cNvSpPr/>
          <p:nvPr/>
        </p:nvSpPr>
        <p:spPr>
          <a:xfrm>
            <a:off x="2164063" y="205212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2" name="Google Shape;412;p30"/>
          <p:cNvSpPr/>
          <p:nvPr/>
        </p:nvSpPr>
        <p:spPr>
          <a:xfrm>
            <a:off x="3311954" y="205212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7" name="Google Shape;410;p30"/>
          <p:cNvSpPr/>
          <p:nvPr/>
        </p:nvSpPr>
        <p:spPr>
          <a:xfrm>
            <a:off x="1016172" y="305118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8" name="Google Shape;411;p30"/>
          <p:cNvSpPr/>
          <p:nvPr/>
        </p:nvSpPr>
        <p:spPr>
          <a:xfrm>
            <a:off x="2164063" y="305118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9" name="Google Shape;412;p30"/>
          <p:cNvSpPr/>
          <p:nvPr/>
        </p:nvSpPr>
        <p:spPr>
          <a:xfrm>
            <a:off x="3311954" y="305118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0" name="Google Shape;410;p30"/>
          <p:cNvSpPr/>
          <p:nvPr/>
        </p:nvSpPr>
        <p:spPr>
          <a:xfrm>
            <a:off x="1016172" y="405024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2</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1" name="Google Shape;411;p30"/>
          <p:cNvSpPr/>
          <p:nvPr/>
        </p:nvSpPr>
        <p:spPr>
          <a:xfrm>
            <a:off x="2164063" y="405024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3</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2" name="Google Shape;412;p30"/>
          <p:cNvSpPr/>
          <p:nvPr/>
        </p:nvSpPr>
        <p:spPr>
          <a:xfrm>
            <a:off x="3311954" y="405024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0"/>
          <p:cNvSpPr txBox="1">
            <a:spLocks noGrp="1"/>
          </p:cNvSpPr>
          <p:nvPr>
            <p:ph type="title"/>
          </p:nvPr>
        </p:nvSpPr>
        <p:spPr>
          <a:xfrm>
            <a:off x="457200" y="1115295"/>
            <a:ext cx="51387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j-lt"/>
              </a:rPr>
              <a:t>Ý t</a:t>
            </a:r>
            <a:r>
              <a:rPr lang="vi-VN" dirty="0">
                <a:latin typeface="+mj-lt"/>
              </a:rPr>
              <a:t>ư</a:t>
            </a:r>
            <a:r>
              <a:rPr lang="en-US" dirty="0" err="1">
                <a:latin typeface="+mj-lt"/>
              </a:rPr>
              <a:t>ởng</a:t>
            </a:r>
            <a:r>
              <a:rPr lang="en-US" dirty="0">
                <a:latin typeface="+mj-lt"/>
              </a:rPr>
              <a:t> </a:t>
            </a:r>
            <a:r>
              <a:rPr lang="en-US" dirty="0" err="1">
                <a:latin typeface="+mj-lt"/>
              </a:rPr>
              <a:t>sử</a:t>
            </a:r>
            <a:r>
              <a:rPr lang="en-US" dirty="0">
                <a:latin typeface="+mj-lt"/>
              </a:rPr>
              <a:t> </a:t>
            </a:r>
            <a:r>
              <a:rPr lang="en-US" dirty="0" err="1">
                <a:latin typeface="+mj-lt"/>
              </a:rPr>
              <a:t>dụng</a:t>
            </a:r>
            <a:r>
              <a:rPr lang="en-US" dirty="0">
                <a:latin typeface="+mj-lt"/>
              </a:rPr>
              <a:t> </a:t>
            </a:r>
            <a:r>
              <a:rPr lang="en-US" dirty="0" err="1">
                <a:latin typeface="+mj-lt"/>
              </a:rPr>
              <a:t>ngăn</a:t>
            </a:r>
            <a:r>
              <a:rPr lang="en-US" dirty="0">
                <a:latin typeface="+mj-lt"/>
              </a:rPr>
              <a:t> </a:t>
            </a:r>
            <a:r>
              <a:rPr lang="en-US" dirty="0" err="1">
                <a:latin typeface="+mj-lt"/>
              </a:rPr>
              <a:t>xếp</a:t>
            </a:r>
            <a:r>
              <a:rPr lang="en-US" dirty="0">
                <a:latin typeface="+mj-lt"/>
              </a:rPr>
              <a:t> </a:t>
            </a:r>
            <a:r>
              <a:rPr lang="en-US" dirty="0" err="1">
                <a:latin typeface="+mj-lt"/>
              </a:rPr>
              <a:t>trong</a:t>
            </a:r>
            <a:r>
              <a:rPr lang="en-US" dirty="0">
                <a:latin typeface="+mj-lt"/>
              </a:rPr>
              <a:t> </a:t>
            </a:r>
            <a:r>
              <a:rPr lang="en-US" dirty="0" err="1">
                <a:latin typeface="+mj-lt"/>
              </a:rPr>
              <a:t>cách</a:t>
            </a:r>
            <a:r>
              <a:rPr lang="en-US" dirty="0">
                <a:latin typeface="+mj-lt"/>
              </a:rPr>
              <a:t> </a:t>
            </a:r>
            <a:r>
              <a:rPr lang="en-US" dirty="0" err="1">
                <a:latin typeface="+mj-lt"/>
              </a:rPr>
              <a:t>giải</a:t>
            </a:r>
            <a:r>
              <a:rPr lang="en-US" dirty="0">
                <a:latin typeface="+mj-lt"/>
              </a:rPr>
              <a:t> </a:t>
            </a:r>
            <a:r>
              <a:rPr lang="en-US" dirty="0" err="1">
                <a:latin typeface="+mj-lt"/>
              </a:rPr>
              <a:t>bài</a:t>
            </a:r>
            <a:r>
              <a:rPr lang="en-US" dirty="0">
                <a:latin typeface="+mj-lt"/>
              </a:rPr>
              <a:t> </a:t>
            </a:r>
            <a:r>
              <a:rPr lang="en-US" dirty="0" err="1">
                <a:latin typeface="+mj-lt"/>
              </a:rPr>
              <a:t>toán</a:t>
            </a:r>
            <a:r>
              <a:rPr lang="en-US" dirty="0">
                <a:latin typeface="+mj-lt"/>
              </a:rPr>
              <a:t>: </a:t>
            </a:r>
            <a:r>
              <a:rPr lang="en-US" dirty="0" err="1">
                <a:latin typeface="+mj-lt"/>
              </a:rPr>
              <a:t>Là</a:t>
            </a:r>
            <a:r>
              <a:rPr lang="en-US" dirty="0">
                <a:latin typeface="+mj-lt"/>
              </a:rPr>
              <a:t> </a:t>
            </a:r>
            <a:r>
              <a:rPr lang="en-US" dirty="0" err="1">
                <a:latin typeface="+mj-lt"/>
              </a:rPr>
              <a:t>mỗi</a:t>
            </a:r>
            <a:r>
              <a:rPr lang="en-US" dirty="0">
                <a:latin typeface="+mj-lt"/>
              </a:rPr>
              <a:t> </a:t>
            </a:r>
            <a:r>
              <a:rPr lang="en-US" dirty="0" err="1">
                <a:latin typeface="+mj-lt"/>
              </a:rPr>
              <a:t>tháp</a:t>
            </a:r>
            <a:r>
              <a:rPr lang="en-US" dirty="0">
                <a:latin typeface="+mj-lt"/>
              </a:rPr>
              <a:t> </a:t>
            </a:r>
            <a:r>
              <a:rPr lang="en-US" dirty="0" err="1">
                <a:latin typeface="+mj-lt"/>
              </a:rPr>
              <a:t>sẽ</a:t>
            </a:r>
            <a:r>
              <a:rPr lang="en-US" dirty="0">
                <a:latin typeface="+mj-lt"/>
              </a:rPr>
              <a:t> </a:t>
            </a:r>
            <a:r>
              <a:rPr lang="en-US" dirty="0" err="1">
                <a:latin typeface="+mj-lt"/>
              </a:rPr>
              <a:t>là</a:t>
            </a:r>
            <a:r>
              <a:rPr lang="en-US" dirty="0">
                <a:latin typeface="+mj-lt"/>
              </a:rPr>
              <a:t> 1 Stack</a:t>
            </a:r>
            <a:endParaRPr dirty="0">
              <a:latin typeface="+mj-lt"/>
            </a:endParaRPr>
          </a:p>
        </p:txBody>
      </p:sp>
      <p:sp>
        <p:nvSpPr>
          <p:cNvPr id="409" name="Google Shape;409;p30"/>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29</a:t>
            </a:fld>
            <a:endParaRPr lang="en-GB"/>
          </a:p>
        </p:txBody>
      </p:sp>
      <p:sp>
        <p:nvSpPr>
          <p:cNvPr id="410" name="Google Shape;410;p30"/>
          <p:cNvSpPr/>
          <p:nvPr/>
        </p:nvSpPr>
        <p:spPr>
          <a:xfrm>
            <a:off x="1016172" y="205212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1" name="Google Shape;411;p30"/>
          <p:cNvSpPr/>
          <p:nvPr/>
        </p:nvSpPr>
        <p:spPr>
          <a:xfrm>
            <a:off x="2164063" y="205212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412" name="Google Shape;412;p30"/>
          <p:cNvSpPr/>
          <p:nvPr/>
        </p:nvSpPr>
        <p:spPr>
          <a:xfrm>
            <a:off x="3311954" y="205212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7" name="Google Shape;410;p30"/>
          <p:cNvSpPr/>
          <p:nvPr/>
        </p:nvSpPr>
        <p:spPr>
          <a:xfrm>
            <a:off x="1016172" y="305118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8" name="Google Shape;411;p30"/>
          <p:cNvSpPr/>
          <p:nvPr/>
        </p:nvSpPr>
        <p:spPr>
          <a:xfrm>
            <a:off x="2164063" y="305118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9" name="Google Shape;412;p30"/>
          <p:cNvSpPr/>
          <p:nvPr/>
        </p:nvSpPr>
        <p:spPr>
          <a:xfrm>
            <a:off x="3311954" y="305118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0" name="Google Shape;410;p30"/>
          <p:cNvSpPr/>
          <p:nvPr/>
        </p:nvSpPr>
        <p:spPr>
          <a:xfrm>
            <a:off x="1016172" y="4050245"/>
            <a:ext cx="1338434" cy="857400"/>
          </a:xfrm>
          <a:prstGeom prst="homePlate">
            <a:avLst>
              <a:gd name="adj" fmla="val 30129"/>
            </a:avLst>
          </a:prstGeom>
          <a:solidFill>
            <a:srgbClr val="8184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1</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1" name="Google Shape;411;p30"/>
          <p:cNvSpPr/>
          <p:nvPr/>
        </p:nvSpPr>
        <p:spPr>
          <a:xfrm>
            <a:off x="2164063" y="4050245"/>
            <a:ext cx="1338434" cy="857400"/>
          </a:xfrm>
          <a:prstGeom prst="chevron">
            <a:avLst>
              <a:gd name="adj" fmla="val 29853"/>
            </a:avLst>
          </a:prstGeom>
          <a:solidFill>
            <a:srgbClr val="6463B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2</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
        <p:nvSpPr>
          <p:cNvPr id="12" name="Google Shape;412;p30"/>
          <p:cNvSpPr/>
          <p:nvPr/>
        </p:nvSpPr>
        <p:spPr>
          <a:xfrm>
            <a:off x="3311954" y="4050245"/>
            <a:ext cx="1338434" cy="857400"/>
          </a:xfrm>
          <a:prstGeom prst="chevron">
            <a:avLst>
              <a:gd name="adj" fmla="val 29853"/>
            </a:avLst>
          </a:prstGeom>
          <a:solidFill>
            <a:srgbClr val="4F4A9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rgbClr val="FFFFFF"/>
                </a:solidFill>
                <a:latin typeface="Barlow Light" panose="00000500000000000000"/>
                <a:ea typeface="Barlow Light" panose="00000500000000000000"/>
                <a:cs typeface="Barlow Light" panose="00000500000000000000"/>
                <a:sym typeface="Barlow Light" panose="00000500000000000000"/>
              </a:rPr>
              <a:t>3</a:t>
            </a:r>
            <a:endParaRPr dirty="0">
              <a:solidFill>
                <a:srgbClr val="FFFFFF"/>
              </a:solidFill>
              <a:latin typeface="Barlow Light" panose="00000500000000000000"/>
              <a:ea typeface="Barlow Light" panose="00000500000000000000"/>
              <a:cs typeface="Barlow Light" panose="00000500000000000000"/>
              <a:sym typeface="Barlow Light" panose="0000050000000000000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626350" y="18881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1.</a:t>
            </a:r>
            <a:r>
              <a:rPr lang="en-US" dirty="0"/>
              <a:t>STACK LÀ GÌ?</a:t>
            </a:r>
            <a:endParaRPr dirty="0"/>
          </a:p>
        </p:txBody>
      </p:sp>
      <p:sp>
        <p:nvSpPr>
          <p:cNvPr id="269" name="Google Shape;269;p17"/>
          <p:cNvSpPr txBox="1">
            <a:spLocks noGrp="1"/>
          </p:cNvSpPr>
          <p:nvPr>
            <p:ph type="subTitle" idx="1"/>
          </p:nvPr>
        </p:nvSpPr>
        <p:spPr>
          <a:xfrm>
            <a:off x="2626350" y="3144854"/>
            <a:ext cx="38913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82"/>
        <p:cNvGrpSpPr/>
        <p:nvPr/>
      </p:nvGrpSpPr>
      <p:grpSpPr>
        <a:xfrm>
          <a:off x="0" y="0"/>
          <a:ext cx="0" cy="0"/>
          <a:chOff x="0" y="0"/>
          <a:chExt cx="0" cy="0"/>
        </a:xfrm>
      </p:grpSpPr>
      <p:sp>
        <p:nvSpPr>
          <p:cNvPr id="483" name="Google Shape;483;p36"/>
          <p:cNvSpPr txBox="1">
            <a:spLocks noGrp="1"/>
          </p:cNvSpPr>
          <p:nvPr>
            <p:ph type="ctrTitle" idx="4294967295"/>
          </p:nvPr>
        </p:nvSpPr>
        <p:spPr>
          <a:xfrm>
            <a:off x="685800" y="4403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a:t>THANKS!</a:t>
            </a:r>
            <a:endParaRPr sz="6000"/>
          </a:p>
        </p:txBody>
      </p:sp>
      <p:sp>
        <p:nvSpPr>
          <p:cNvPr id="484" name="Google Shape;484;p36"/>
          <p:cNvSpPr txBox="1">
            <a:spLocks noGrp="1"/>
          </p:cNvSpPr>
          <p:nvPr>
            <p:ph type="subTitle" idx="4294967295"/>
          </p:nvPr>
        </p:nvSpPr>
        <p:spPr>
          <a:xfrm>
            <a:off x="685800" y="16399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GB" sz="3600" b="1"/>
              <a:t>Any questions?</a:t>
            </a:r>
            <a:endParaRPr sz="3600" b="1"/>
          </a:p>
        </p:txBody>
      </p:sp>
      <p:sp>
        <p:nvSpPr>
          <p:cNvPr id="486" name="Google Shape;486;p36"/>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30</a:t>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body" idx="1"/>
          </p:nvPr>
        </p:nvSpPr>
        <p:spPr>
          <a:xfrm>
            <a:off x="2848484" y="825425"/>
            <a:ext cx="3447000" cy="3492600"/>
          </a:xfrm>
          <a:prstGeom prst="rect">
            <a:avLst/>
          </a:prstGeom>
        </p:spPr>
        <p:txBody>
          <a:bodyPr spcFirstLastPara="1" wrap="square" lIns="91425" tIns="91425" rIns="91425" bIns="91425" anchor="ctr" anchorCtr="0">
            <a:noAutofit/>
          </a:bodyPr>
          <a:lstStyle/>
          <a:p>
            <a:pPr marL="0" lvl="0" indent="0">
              <a:buNone/>
            </a:pPr>
            <a:r>
              <a:rPr lang="vi-VN" dirty="0"/>
              <a:t>Stack (ngăn xếp): Là 1 vật chứa các đối tượng làm việc theo cơ chế LIFO (Last In First Out), từ việc thêm 1 đối tượng vào Stack hoặc lấy 1 đối tượng ra khỏi Stack được thực hiện theo cơ chế “vào sau ra trước” </a:t>
            </a:r>
            <a:endParaRPr dirty="0"/>
          </a:p>
        </p:txBody>
      </p:sp>
      <p:sp>
        <p:nvSpPr>
          <p:cNvPr id="275" name="Google Shape;275;p18"/>
          <p:cNvSpPr txBox="1">
            <a:spLocks noGrp="1"/>
          </p:cNvSpPr>
          <p:nvPr>
            <p:ph type="sldNum" idx="12"/>
          </p:nvPr>
        </p:nvSpPr>
        <p:spPr>
          <a:xfrm>
            <a:off x="4116400" y="4807500"/>
            <a:ext cx="911100" cy="33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lang="en-GB"/>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anim calcmode="lin" valueType="num">
                                      <p:cBhvr additive="base">
                                        <p:cTn id="7" dur="500" fill="hold"/>
                                        <p:tgtEl>
                                          <p:spTgt spid="2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9"/>
          <p:cNvSpPr txBox="1">
            <a:spLocks noGrp="1"/>
          </p:cNvSpPr>
          <p:nvPr>
            <p:ph type="subTitle" idx="4294967295"/>
          </p:nvPr>
        </p:nvSpPr>
        <p:spPr>
          <a:xfrm>
            <a:off x="454550" y="235974"/>
            <a:ext cx="2229600" cy="3274576"/>
          </a:xfrm>
          <a:prstGeom prst="rect">
            <a:avLst/>
          </a:prstGeom>
        </p:spPr>
        <p:txBody>
          <a:bodyPr spcFirstLastPara="1" wrap="square" lIns="91425" tIns="91425" rIns="91425" bIns="91425" anchor="t" anchorCtr="0">
            <a:noAutofit/>
          </a:bodyPr>
          <a:lstStyle/>
          <a:p>
            <a:pPr marL="0" lvl="0" indent="0">
              <a:buNone/>
            </a:pPr>
            <a:r>
              <a:rPr lang="vi-VN" i="1" dirty="0"/>
              <a:t>Stack</a:t>
            </a:r>
            <a:r>
              <a:rPr lang="en-US" i="1" dirty="0"/>
              <a:t> </a:t>
            </a:r>
            <a:r>
              <a:rPr lang="en-US" i="1" dirty="0" err="1"/>
              <a:t>dùng</a:t>
            </a:r>
            <a:r>
              <a:rPr lang="en-US" i="1" dirty="0"/>
              <a:t> </a:t>
            </a:r>
            <a:r>
              <a:rPr lang="en-US" i="1" dirty="0" err="1"/>
              <a:t>để</a:t>
            </a:r>
            <a:r>
              <a:rPr lang="vi-VN" i="1" dirty="0"/>
              <a:t>: •Trình biên dịch </a:t>
            </a:r>
            <a:endParaRPr lang="en-US" i="1" dirty="0"/>
          </a:p>
          <a:p>
            <a:pPr marL="0" lvl="0" indent="0">
              <a:buNone/>
            </a:pPr>
            <a:r>
              <a:rPr lang="vi-VN" i="1" dirty="0"/>
              <a:t>•Khử đệ qui </a:t>
            </a:r>
            <a:r>
              <a:rPr lang="vi-VN" i="1"/>
              <a:t>đuôi </a:t>
            </a:r>
          </a:p>
          <a:p>
            <a:pPr marL="0" lvl="0" indent="0">
              <a:buNone/>
            </a:pPr>
            <a:r>
              <a:rPr lang="vi-VN" i="1"/>
              <a:t>•</a:t>
            </a:r>
            <a:r>
              <a:rPr lang="vi-VN" i="1" dirty="0"/>
              <a:t>Lưu vết các quá trình quay lui, vét cạn.</a:t>
            </a:r>
            <a:endParaRPr i="1" dirty="0"/>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5</a:t>
            </a:fld>
            <a:endParaRPr dirty="0"/>
          </a:p>
        </p:txBody>
      </p:sp>
      <p:pic>
        <p:nvPicPr>
          <p:cNvPr id="2" name="Picture 1"/>
          <p:cNvPicPr>
            <a:picLocks noChangeAspect="1"/>
          </p:cNvPicPr>
          <p:nvPr/>
        </p:nvPicPr>
        <p:blipFill>
          <a:blip r:embed="rId3"/>
          <a:stretch>
            <a:fillRect/>
          </a:stretch>
        </p:blipFill>
        <p:spPr>
          <a:xfrm>
            <a:off x="4650658" y="629265"/>
            <a:ext cx="3293807" cy="3903406"/>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 calcmode="lin" valueType="num">
                                      <p:cBhvr additive="base">
                                        <p:cTn id="7" dur="500" fill="hold"/>
                                        <p:tgtEl>
                                          <p:spTgt spid="2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1">
                                            <p:txEl>
                                              <p:pRg st="1" end="1"/>
                                            </p:txEl>
                                          </p:spTgt>
                                        </p:tgtEl>
                                        <p:attrNameLst>
                                          <p:attrName>style.visibility</p:attrName>
                                        </p:attrNameLst>
                                      </p:cBhvr>
                                      <p:to>
                                        <p:strVal val="visible"/>
                                      </p:to>
                                    </p:set>
                                    <p:anim calcmode="lin" valueType="num">
                                      <p:cBhvr additive="base">
                                        <p:cTn id="13" dur="500" fill="hold"/>
                                        <p:tgtEl>
                                          <p:spTgt spid="2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1">
                                            <p:txEl>
                                              <p:pRg st="2" end="2"/>
                                            </p:txEl>
                                          </p:spTgt>
                                        </p:tgtEl>
                                        <p:attrNameLst>
                                          <p:attrName>style.visibility</p:attrName>
                                        </p:attrNameLst>
                                      </p:cBhvr>
                                      <p:to>
                                        <p:strVal val="visible"/>
                                      </p:to>
                                    </p:set>
                                    <p:anim calcmode="lin" valueType="num">
                                      <p:cBhvr additive="base">
                                        <p:cTn id="19" dur="500" fill="hold"/>
                                        <p:tgtEl>
                                          <p:spTgt spid="2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9"/>
          <p:cNvSpPr txBox="1">
            <a:spLocks noGrp="1"/>
          </p:cNvSpPr>
          <p:nvPr>
            <p:ph type="subTitle" idx="4294967295"/>
          </p:nvPr>
        </p:nvSpPr>
        <p:spPr>
          <a:xfrm>
            <a:off x="312310" y="0"/>
            <a:ext cx="2644250" cy="3274576"/>
          </a:xfrm>
          <a:prstGeom prst="rect">
            <a:avLst/>
          </a:prstGeom>
        </p:spPr>
        <p:txBody>
          <a:bodyPr spcFirstLastPara="1" wrap="square" lIns="91425" tIns="91425" rIns="91425" bIns="91425" anchor="t" anchorCtr="0">
            <a:noAutofit/>
          </a:bodyPr>
          <a:lstStyle/>
          <a:p>
            <a:pPr marL="0" lvl="0" indent="0">
              <a:buNone/>
            </a:pPr>
            <a:r>
              <a:rPr lang="en-US" i="1" dirty="0" err="1"/>
              <a:t>Một</a:t>
            </a:r>
            <a:r>
              <a:rPr lang="en-US" i="1" dirty="0"/>
              <a:t> </a:t>
            </a:r>
            <a:r>
              <a:rPr lang="en-US" i="1" dirty="0" err="1"/>
              <a:t>số</a:t>
            </a:r>
            <a:r>
              <a:rPr lang="en-US" i="1" dirty="0"/>
              <a:t> </a:t>
            </a:r>
            <a:r>
              <a:rPr lang="en-US" i="1" dirty="0" err="1"/>
              <a:t>chức</a:t>
            </a:r>
            <a:r>
              <a:rPr lang="en-US" i="1" dirty="0"/>
              <a:t> </a:t>
            </a:r>
            <a:r>
              <a:rPr lang="en-US" i="1" dirty="0" err="1"/>
              <a:t>năng</a:t>
            </a:r>
            <a:r>
              <a:rPr lang="en-US" i="1" dirty="0"/>
              <a:t> </a:t>
            </a:r>
            <a:r>
              <a:rPr lang="en-US" i="1" dirty="0" err="1"/>
              <a:t>chính</a:t>
            </a:r>
            <a:r>
              <a:rPr lang="en-US" i="1" dirty="0"/>
              <a:t> </a:t>
            </a:r>
            <a:r>
              <a:rPr lang="en-US" i="1" dirty="0" err="1"/>
              <a:t>của</a:t>
            </a:r>
            <a:r>
              <a:rPr lang="en-US" i="1" dirty="0"/>
              <a:t> Stack</a:t>
            </a:r>
            <a:r>
              <a:rPr lang="vi-VN" i="1" dirty="0"/>
              <a:t>:</a:t>
            </a:r>
            <a:endParaRPr lang="en-US" i="1" dirty="0"/>
          </a:p>
          <a:p>
            <a:pPr marL="342900" indent="-342900"/>
            <a:r>
              <a:rPr lang="vi-VN" dirty="0"/>
              <a:t>isEmpty(): Kiểm tra Stack có rỗng hay không</a:t>
            </a:r>
            <a:r>
              <a:rPr lang="en-US" dirty="0"/>
              <a:t>.</a:t>
            </a:r>
          </a:p>
          <a:p>
            <a:pPr marL="342900" indent="-342900"/>
            <a:r>
              <a:rPr lang="vi-VN" dirty="0"/>
              <a:t>Top(): Trả về giá trị của phần tử nằm đầu Stack mà không hủy nó khỏi Stack. </a:t>
            </a:r>
            <a:endParaRPr lang="en-US" i="1" dirty="0"/>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6</a:t>
            </a:fld>
            <a:endParaRPr dirty="0"/>
          </a:p>
        </p:txBody>
      </p:sp>
      <p:pic>
        <p:nvPicPr>
          <p:cNvPr id="4" name="Picture 3"/>
          <p:cNvPicPr>
            <a:picLocks noChangeAspect="1"/>
          </p:cNvPicPr>
          <p:nvPr/>
        </p:nvPicPr>
        <p:blipFill>
          <a:blip r:embed="rId3"/>
          <a:stretch>
            <a:fillRect/>
          </a:stretch>
        </p:blipFill>
        <p:spPr>
          <a:xfrm>
            <a:off x="3811587" y="2627900"/>
            <a:ext cx="4467225" cy="233362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 calcmode="lin" valueType="num">
                                      <p:cBhvr additive="base">
                                        <p:cTn id="7" dur="500" fill="hold"/>
                                        <p:tgtEl>
                                          <p:spTgt spid="2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1">
                                            <p:txEl>
                                              <p:pRg st="1" end="1"/>
                                            </p:txEl>
                                          </p:spTgt>
                                        </p:tgtEl>
                                        <p:attrNameLst>
                                          <p:attrName>style.visibility</p:attrName>
                                        </p:attrNameLst>
                                      </p:cBhvr>
                                      <p:to>
                                        <p:strVal val="visible"/>
                                      </p:to>
                                    </p:set>
                                    <p:anim calcmode="lin" valueType="num">
                                      <p:cBhvr additive="base">
                                        <p:cTn id="13" dur="500" fill="hold"/>
                                        <p:tgtEl>
                                          <p:spTgt spid="2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1">
                                            <p:txEl>
                                              <p:pRg st="2" end="2"/>
                                            </p:txEl>
                                          </p:spTgt>
                                        </p:tgtEl>
                                        <p:attrNameLst>
                                          <p:attrName>style.visibility</p:attrName>
                                        </p:attrNameLst>
                                      </p:cBhvr>
                                      <p:to>
                                        <p:strVal val="visible"/>
                                      </p:to>
                                    </p:set>
                                    <p:anim calcmode="lin" valueType="num">
                                      <p:cBhvr additive="base">
                                        <p:cTn id="19" dur="500" fill="hold"/>
                                        <p:tgtEl>
                                          <p:spTgt spid="2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9"/>
          <p:cNvSpPr txBox="1">
            <a:spLocks noGrp="1"/>
          </p:cNvSpPr>
          <p:nvPr>
            <p:ph type="subTitle" idx="4294967295"/>
          </p:nvPr>
        </p:nvSpPr>
        <p:spPr>
          <a:xfrm>
            <a:off x="312310" y="0"/>
            <a:ext cx="2644250" cy="3274576"/>
          </a:xfrm>
          <a:prstGeom prst="rect">
            <a:avLst/>
          </a:prstGeom>
        </p:spPr>
        <p:txBody>
          <a:bodyPr spcFirstLastPara="1" wrap="square" lIns="91425" tIns="91425" rIns="91425" bIns="91425" anchor="t" anchorCtr="0">
            <a:noAutofit/>
          </a:bodyPr>
          <a:lstStyle/>
          <a:p>
            <a:pPr marL="0" lvl="0" indent="0">
              <a:buNone/>
            </a:pPr>
            <a:r>
              <a:rPr lang="en-US" i="1" dirty="0" err="1"/>
              <a:t>Một</a:t>
            </a:r>
            <a:r>
              <a:rPr lang="en-US" i="1" dirty="0"/>
              <a:t> </a:t>
            </a:r>
            <a:r>
              <a:rPr lang="en-US" i="1" dirty="0" err="1"/>
              <a:t>số</a:t>
            </a:r>
            <a:r>
              <a:rPr lang="en-US" i="1" dirty="0"/>
              <a:t> </a:t>
            </a:r>
            <a:r>
              <a:rPr lang="en-US" i="1" dirty="0" err="1"/>
              <a:t>chức</a:t>
            </a:r>
            <a:r>
              <a:rPr lang="en-US" i="1" dirty="0"/>
              <a:t> </a:t>
            </a:r>
            <a:r>
              <a:rPr lang="en-US" i="1" dirty="0" err="1"/>
              <a:t>năng</a:t>
            </a:r>
            <a:r>
              <a:rPr lang="en-US" i="1" dirty="0"/>
              <a:t> </a:t>
            </a:r>
            <a:r>
              <a:rPr lang="en-US" i="1" dirty="0" err="1"/>
              <a:t>chính</a:t>
            </a:r>
            <a:r>
              <a:rPr lang="en-US" i="1" dirty="0"/>
              <a:t> </a:t>
            </a:r>
            <a:r>
              <a:rPr lang="en-US" i="1" dirty="0" err="1"/>
              <a:t>của</a:t>
            </a:r>
            <a:r>
              <a:rPr lang="en-US" i="1" dirty="0"/>
              <a:t> Stack</a:t>
            </a:r>
            <a:r>
              <a:rPr lang="vi-VN" i="1" dirty="0"/>
              <a:t>:</a:t>
            </a:r>
            <a:endParaRPr lang="en-US" i="1" dirty="0"/>
          </a:p>
          <a:p>
            <a:pPr marL="342900" indent="-342900"/>
            <a:r>
              <a:rPr lang="vi-VN" dirty="0"/>
              <a:t>Push(x): Thêm đối tượng x vào Stack</a:t>
            </a:r>
            <a:r>
              <a:rPr lang="en-US" dirty="0"/>
              <a:t>.</a:t>
            </a:r>
          </a:p>
          <a:p>
            <a:pPr marL="342900" indent="-342900"/>
            <a:r>
              <a:rPr lang="vi-VN" dirty="0"/>
              <a:t>Pop(): Lấy đối tượng từ Stack</a:t>
            </a:r>
            <a:r>
              <a:rPr lang="en-US" dirty="0"/>
              <a:t>.</a:t>
            </a:r>
            <a:endParaRPr lang="en-US" i="1" dirty="0"/>
          </a:p>
        </p:txBody>
      </p:sp>
      <p:sp>
        <p:nvSpPr>
          <p:cNvPr id="294" name="Google Shape;294;p19"/>
          <p:cNvSpPr txBox="1">
            <a:spLocks noGrp="1"/>
          </p:cNvSpPr>
          <p:nvPr>
            <p:ph type="sldNum" idx="12"/>
          </p:nvPr>
        </p:nvSpPr>
        <p:spPr>
          <a:xfrm>
            <a:off x="8808000" y="2208175"/>
            <a:ext cx="336000" cy="7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7</a:t>
            </a:fld>
            <a:endParaRPr dirty="0"/>
          </a:p>
        </p:txBody>
      </p:sp>
      <p:pic>
        <p:nvPicPr>
          <p:cNvPr id="3" name="Picture 2"/>
          <p:cNvPicPr>
            <a:picLocks noChangeAspect="1"/>
          </p:cNvPicPr>
          <p:nvPr/>
        </p:nvPicPr>
        <p:blipFill>
          <a:blip r:embed="rId3"/>
          <a:stretch>
            <a:fillRect/>
          </a:stretch>
        </p:blipFill>
        <p:spPr>
          <a:xfrm>
            <a:off x="3811587" y="141287"/>
            <a:ext cx="4467225" cy="233362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anim calcmode="lin" valueType="num">
                                      <p:cBhvr additive="base">
                                        <p:cTn id="7" dur="500" fill="hold"/>
                                        <p:tgtEl>
                                          <p:spTgt spid="2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1">
                                            <p:txEl>
                                              <p:pRg st="1" end="1"/>
                                            </p:txEl>
                                          </p:spTgt>
                                        </p:tgtEl>
                                        <p:attrNameLst>
                                          <p:attrName>style.visibility</p:attrName>
                                        </p:attrNameLst>
                                      </p:cBhvr>
                                      <p:to>
                                        <p:strVal val="visible"/>
                                      </p:to>
                                    </p:set>
                                    <p:anim calcmode="lin" valueType="num">
                                      <p:cBhvr additive="base">
                                        <p:cTn id="13" dur="500" fill="hold"/>
                                        <p:tgtEl>
                                          <p:spTgt spid="2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1">
                                            <p:txEl>
                                              <p:pRg st="2" end="2"/>
                                            </p:txEl>
                                          </p:spTgt>
                                        </p:tgtEl>
                                        <p:attrNameLst>
                                          <p:attrName>style.visibility</p:attrName>
                                        </p:attrNameLst>
                                      </p:cBhvr>
                                      <p:to>
                                        <p:strVal val="visible"/>
                                      </p:to>
                                    </p:set>
                                    <p:anim calcmode="lin" valueType="num">
                                      <p:cBhvr additive="base">
                                        <p:cTn id="19" dur="500" fill="hold"/>
                                        <p:tgtEl>
                                          <p:spTgt spid="2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ctrTitle"/>
          </p:nvPr>
        </p:nvSpPr>
        <p:spPr>
          <a:xfrm>
            <a:off x="2727950" y="2571750"/>
            <a:ext cx="3891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2. </a:t>
            </a:r>
            <a:r>
              <a:rPr lang="en-US" dirty="0"/>
              <a:t>GIẢI BÀI TOÁN THÁP HÀ NỘI BẰNG STACK</a:t>
            </a:r>
            <a:endParaRPr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idx="4294967295"/>
          </p:nvPr>
        </p:nvSpPr>
        <p:spPr>
          <a:xfrm>
            <a:off x="685799" y="440349"/>
            <a:ext cx="3617259" cy="11996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err="1">
                <a:latin typeface="+mj-lt"/>
              </a:rPr>
              <a:t>Trò</a:t>
            </a:r>
            <a:r>
              <a:rPr lang="en-US" sz="3600" dirty="0">
                <a:latin typeface="+mj-lt"/>
              </a:rPr>
              <a:t> </a:t>
            </a:r>
            <a:r>
              <a:rPr lang="en-US" sz="3600" dirty="0" err="1">
                <a:latin typeface="+mj-lt"/>
              </a:rPr>
              <a:t>ch</a:t>
            </a:r>
            <a:r>
              <a:rPr lang="vi-VN" sz="3600" dirty="0">
                <a:latin typeface="+mj-lt"/>
              </a:rPr>
              <a:t>ơ</a:t>
            </a:r>
            <a:r>
              <a:rPr lang="en-US" sz="3600" dirty="0" err="1">
                <a:latin typeface="+mj-lt"/>
              </a:rPr>
              <a:t>i</a:t>
            </a:r>
            <a:r>
              <a:rPr lang="en-US" sz="3600" dirty="0">
                <a:latin typeface="+mj-lt"/>
              </a:rPr>
              <a:t> </a:t>
            </a:r>
            <a:r>
              <a:rPr lang="en-US" sz="3600" dirty="0" err="1">
                <a:latin typeface="+mj-lt"/>
              </a:rPr>
              <a:t>tháp</a:t>
            </a:r>
            <a:r>
              <a:rPr lang="en-US" sz="3600" dirty="0">
                <a:latin typeface="+mj-lt"/>
              </a:rPr>
              <a:t> </a:t>
            </a:r>
            <a:r>
              <a:rPr lang="en-US" sz="3600" dirty="0" err="1">
                <a:latin typeface="+mj-lt"/>
              </a:rPr>
              <a:t>Hà</a:t>
            </a:r>
            <a:r>
              <a:rPr lang="en-US" sz="3600" dirty="0">
                <a:latin typeface="+mj-lt"/>
              </a:rPr>
              <a:t> </a:t>
            </a:r>
            <a:r>
              <a:rPr lang="en-US" sz="3600" dirty="0" err="1">
                <a:latin typeface="+mj-lt"/>
              </a:rPr>
              <a:t>Nội</a:t>
            </a:r>
            <a:r>
              <a:rPr lang="en-US" sz="3600" dirty="0">
                <a:latin typeface="+mj-lt"/>
              </a:rPr>
              <a:t> </a:t>
            </a:r>
            <a:endParaRPr sz="3600" dirty="0">
              <a:latin typeface="+mj-lt"/>
            </a:endParaRPr>
          </a:p>
        </p:txBody>
      </p:sp>
      <p:sp>
        <p:nvSpPr>
          <p:cNvPr id="255" name="Google Shape;255;p15"/>
          <p:cNvSpPr txBox="1">
            <a:spLocks noGrp="1"/>
          </p:cNvSpPr>
          <p:nvPr>
            <p:ph type="subTitle" idx="4294967295"/>
          </p:nvPr>
        </p:nvSpPr>
        <p:spPr>
          <a:xfrm>
            <a:off x="685800" y="1639975"/>
            <a:ext cx="3297300" cy="3150600"/>
          </a:xfrm>
          <a:prstGeom prst="rect">
            <a:avLst/>
          </a:prstGeom>
        </p:spPr>
        <p:txBody>
          <a:bodyPr spcFirstLastPara="1" wrap="square" lIns="91425" tIns="91425" rIns="91425" bIns="91425" anchor="t" anchorCtr="0">
            <a:noAutofit/>
          </a:bodyPr>
          <a:lstStyle/>
          <a:p>
            <a:pPr marL="0" lvl="0" indent="0">
              <a:buNone/>
            </a:pPr>
            <a:r>
              <a:rPr lang="vi-VN" dirty="0">
                <a:latin typeface="+mn-lt"/>
              </a:rPr>
              <a:t>Trò chơi Tháp Hà Nội có thể đã xuất hiện ở Đông</a:t>
            </a:r>
            <a:r>
              <a:rPr lang="en-US" dirty="0">
                <a:latin typeface="+mn-lt"/>
              </a:rPr>
              <a:t> </a:t>
            </a:r>
            <a:r>
              <a:rPr lang="vi-VN" dirty="0">
                <a:latin typeface="+mn-lt"/>
              </a:rPr>
              <a:t>Á</a:t>
            </a:r>
            <a:r>
              <a:rPr lang="en-US" dirty="0">
                <a:latin typeface="+mn-lt"/>
              </a:rPr>
              <a:t> </a:t>
            </a:r>
            <a:r>
              <a:rPr lang="vi-VN" dirty="0">
                <a:latin typeface="+mn-lt"/>
              </a:rPr>
              <a:t>từ thế kỷ 19 hoặc trước đó. Các đĩa được làm bằng sứ ở Trun</a:t>
            </a:r>
            <a:r>
              <a:rPr lang="en-US" dirty="0">
                <a:latin typeface="+mn-lt"/>
              </a:rPr>
              <a:t>g </a:t>
            </a:r>
            <a:r>
              <a:rPr lang="vi-VN" dirty="0">
                <a:latin typeface="+mn-lt"/>
              </a:rPr>
              <a:t>Quốc, Nhật Bản</a:t>
            </a:r>
            <a:r>
              <a:rPr lang="en-US" dirty="0">
                <a:latin typeface="+mn-lt"/>
              </a:rPr>
              <a:t> </a:t>
            </a:r>
            <a:r>
              <a:rPr lang="vi-VN" dirty="0">
                <a:latin typeface="+mn-lt"/>
              </a:rPr>
              <a:t>và Việt Nam.</a:t>
            </a:r>
            <a:endParaRPr b="1" dirty="0">
              <a:latin typeface="+mn-lt"/>
            </a:endParaRPr>
          </a:p>
        </p:txBody>
      </p:sp>
      <p:pic>
        <p:nvPicPr>
          <p:cNvPr id="2" name="Picture 1"/>
          <p:cNvPicPr>
            <a:picLocks noChangeAspect="1"/>
          </p:cNvPicPr>
          <p:nvPr/>
        </p:nvPicPr>
        <p:blipFill>
          <a:blip r:embed="rId4"/>
          <a:stretch>
            <a:fillRect/>
          </a:stretch>
        </p:blipFill>
        <p:spPr>
          <a:xfrm>
            <a:off x="4572000" y="0"/>
            <a:ext cx="4572000" cy="514350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
                                        </p:tgtEl>
                                        <p:attrNameLst>
                                          <p:attrName>style.visibility</p:attrName>
                                        </p:attrNameLst>
                                      </p:cBhvr>
                                      <p:to>
                                        <p:strVal val="visible"/>
                                      </p:to>
                                    </p:set>
                                    <p:anim calcmode="lin" valueType="num">
                                      <p:cBhvr additive="base">
                                        <p:cTn id="7" dur="500" fill="hold"/>
                                        <p:tgtEl>
                                          <p:spTgt spid="254"/>
                                        </p:tgtEl>
                                        <p:attrNameLst>
                                          <p:attrName>ppt_x</p:attrName>
                                        </p:attrNameLst>
                                      </p:cBhvr>
                                      <p:tavLst>
                                        <p:tav tm="0">
                                          <p:val>
                                            <p:strVal val="#ppt_x"/>
                                          </p:val>
                                        </p:tav>
                                        <p:tav tm="100000">
                                          <p:val>
                                            <p:strVal val="#ppt_x"/>
                                          </p:val>
                                        </p:tav>
                                      </p:tavLst>
                                    </p:anim>
                                    <p:anim calcmode="lin" valueType="num">
                                      <p:cBhvr additive="base">
                                        <p:cTn id="8" dur="500" fill="hold"/>
                                        <p:tgtEl>
                                          <p:spTgt spid="2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5">
                                            <p:txEl>
                                              <p:pRg st="0" end="0"/>
                                            </p:txEl>
                                          </p:spTgt>
                                        </p:tgtEl>
                                        <p:attrNameLst>
                                          <p:attrName>style.visibility</p:attrName>
                                        </p:attrNameLst>
                                      </p:cBhvr>
                                      <p:to>
                                        <p:strVal val="visible"/>
                                      </p:to>
                                    </p:set>
                                    <p:anim calcmode="lin" valueType="num">
                                      <p:cBhvr additive="base">
                                        <p:cTn id="13" dur="500" fill="hold"/>
                                        <p:tgtEl>
                                          <p:spTgt spid="25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p:bldP spid="255" grpId="0" build="p"/>
    </p:bldLst>
  </p:timing>
</p:sld>
</file>

<file path=ppt/theme/theme1.xml><?xml version="1.0" encoding="utf-8"?>
<a:theme xmlns:a="http://schemas.openxmlformats.org/drawingml/2006/main" name="Roderig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On-screen Show (16:9)</PresentationFormat>
  <Paragraphs>166</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Barlow Light</vt:lpstr>
      <vt:lpstr>Arial</vt:lpstr>
      <vt:lpstr>Times New Roman</vt:lpstr>
      <vt:lpstr>Calibri</vt:lpstr>
      <vt:lpstr>Miriam Libre</vt:lpstr>
      <vt:lpstr>Work Sans</vt:lpstr>
      <vt:lpstr>Barlow</vt:lpstr>
      <vt:lpstr>Roderigo template</vt:lpstr>
      <vt:lpstr>Áp dụng Stack trong bài toán Tháp Hà Nội</vt:lpstr>
      <vt:lpstr>1. Stack là gì?  2. Giải bài toán tháp Hà Nội bằng Stack. </vt:lpstr>
      <vt:lpstr>1.STACK LÀ GÌ?</vt:lpstr>
      <vt:lpstr>PowerPoint Presentation</vt:lpstr>
      <vt:lpstr>PowerPoint Presentation</vt:lpstr>
      <vt:lpstr>PowerPoint Presentation</vt:lpstr>
      <vt:lpstr>PowerPoint Presentation</vt:lpstr>
      <vt:lpstr>2. GIẢI BÀI TOÁN THÁP HÀ NỘI BẰNG STACK</vt:lpstr>
      <vt:lpstr>Trò chơi tháp Hà Nội </vt:lpstr>
      <vt:lpstr>Trò chơi tháp Hà Nội </vt:lpstr>
      <vt:lpstr>Luật chơi được ghi lại bởi Mr. Édouard Lucas, giáo sư toán học cao cấp tại Lycée Saint-Louis</vt:lpstr>
      <vt:lpstr>PowerPoint Presentation</vt:lpstr>
      <vt:lpstr>PowerPoint Presentation</vt:lpstr>
      <vt:lpstr>Mô Phỏng bài toán Hà Nội với số đĩa là 3</vt:lpstr>
      <vt:lpstr>Mô Phỏng bài toán Hà Nội với số đĩa là 3</vt:lpstr>
      <vt:lpstr>Mô Phỏng bài toán Hà Nội với số đĩa là 3</vt:lpstr>
      <vt:lpstr>Mô Phỏng bài toán Hà Nội với số đĩa là 3</vt:lpstr>
      <vt:lpstr>Mô Phỏng bài toán Hà Nội với số đĩa là 3</vt:lpstr>
      <vt:lpstr>Mô Phỏng bài toán Hà Nội với số đĩa là 3</vt:lpstr>
      <vt:lpstr>Mô Phỏng bài toán Hà Nội với số đĩa là 3</vt:lpstr>
      <vt:lpstr>Mô Phỏng bài toán Hà Nội với số đĩa là 3</vt:lpstr>
      <vt:lpstr>Ý tưởng sử dụng ngăn xếp trong cách giải bài toán: Là mỗi tháp sẽ là 1 Stack</vt:lpstr>
      <vt:lpstr>Ý tưởng sử dụng ngăn xếp trong cách giải bài toán: Là mỗi tháp sẽ là 1 Stack</vt:lpstr>
      <vt:lpstr>Ý tưởng sử dụng ngăn xếp trong cách giải bài toán: Là mỗi tháp sẽ là 1 Stack</vt:lpstr>
      <vt:lpstr>Ý tưởng sử dụng ngăn xếp trong cách giải bài toán: Là mỗi tháp sẽ là 1 Stack</vt:lpstr>
      <vt:lpstr>Ý tưởng sử dụng ngăn xếp trong cách giải bài toán: Là mỗi tháp sẽ là 1 Stack</vt:lpstr>
      <vt:lpstr>Ý tưởng sử dụng ngăn xếp trong cách giải bài toán: Là mỗi tháp sẽ là 1 Stack</vt:lpstr>
      <vt:lpstr>Ý tưởng sử dụng ngăn xếp trong cách giải bài toán: Là mỗi tháp sẽ là 1 Stack</vt:lpstr>
      <vt:lpstr>Ý tưởng sử dụng ngăn xếp trong cách giải bài toán: Là mỗi tháp sẽ là 1 Stack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Áp dụng Queue và Stack trong bài toán Tháp Hà Nội</dc:title>
  <dc:creator/>
  <cp:lastModifiedBy>PHAN MINH TOÀN</cp:lastModifiedBy>
  <cp:revision>31</cp:revision>
  <dcterms:created xsi:type="dcterms:W3CDTF">2019-05-27T13:36:19Z</dcterms:created>
  <dcterms:modified xsi:type="dcterms:W3CDTF">2020-03-14T13:16:53Z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