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0:41:36.8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73 0 0 0,'30'12'13139'0'0,"-31"-13"-12925"0"0,1 0 0 0 0,-1 0 0 0 0,1 0 1 0 0,-1 0-1 0 0,0 1 0 0 0,1-1 1 0 0,-1 0-1 0 0,0 0 0 0 0,0 1 0 0 0,0-1 1 0 0,0 0-1 0 0,1 1 0 0 0,-1-1 1 0 0,0 1-1 0 0,-2-1 0 0 0,2 1-266 0 0,0-1 1 0 0,0 1-1 0 0,0-1 0 0 0,0 0 1 0 0,0 1-1 0 0,0-1 0 0 0,0 0 1 0 0,0 0-1 0 0,0 1 0 0 0,0-1 1 0 0,0 0-1 0 0,1 0 0 0 0,-1 0 0 0 0,0 0 1 0 0,1 0-1 0 0,-1 0 0 0 0,0-1 1 0 0,1 1-119 0 0,20 5-8126 0 0,-15-3 7927 0 0,0-1 0 0 0,0 0 0 0 0,1-1 1 0 0,-1 1-1 0 0,0-1 0 0 0,0 0 0 0 0,0 0 1 0 0,0-1-1 0 0,0 1 0 0 0,0-1 1 0 0,0 0-1 0 0,-1 0 0 0 0,1-1 0 0 0,-1 0 1 0 0,1 1-1 0 0,4-6 0 0 0,3-8-64 0 0,-2 0 104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MZ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177416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236540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145931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310633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2770257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1668087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M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26918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170985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977003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63045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424321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312872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413326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293082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85004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310023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109935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383859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3F8C67-F718-472D-B22E-24DF1784FCAF}" type="datetimeFigureOut">
              <a:rPr lang="pt-MZ" smtClean="0"/>
              <a:t>10/09/2024</a:t>
            </a:fld>
            <a:endParaRPr lang="pt-M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MZ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B593AC-DC59-46E0-93DE-B388E5FDD823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318278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60BB9D87-3C9A-6D2A-DEDF-56F53AA49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94" y="-1514840"/>
                <a:ext cx="11879815" cy="735893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1143000" indent="-1143000" algn="ctr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AutoNum type="roman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altLang="pt-MZ" sz="6600" b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altLang="pt-MZ" sz="6600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pt-PT" altLang="pt-MZ" sz="6600" b="1" i="0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PT" altLang="pt-MZ" sz="6600" b="1" i="0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pt-PT" altLang="pt-MZ" sz="6600" b="1" i="0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pt-PT" altLang="pt-MZ" sz="6600" b="1" i="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altLang="pt-MZ" sz="6600" b="1" i="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endParaRPr lang="pt-PT" altLang="pt-MZ" sz="6600" b="1" dirty="0">
                  <a:solidFill>
                    <a:srgbClr val="FFFF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0" indent="-1143000" algn="ctr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AutoNum type="roman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altLang="pt-MZ" sz="6600" b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altLang="pt-MZ" sz="6600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pt-PT" altLang="pt-MZ" sz="6600" b="1" i="0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altLang="pt-MZ" sz="6600" b="1" i="0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pt-PT" altLang="pt-MZ" sz="6600" b="1" i="0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pt-PT" altLang="pt-MZ" sz="6600" b="1" i="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altLang="pt-MZ" sz="6600" b="1" i="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pt-PT" altLang="pt-MZ" sz="6600" b="1" i="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pt-PT" altLang="pt-MZ" sz="6600" b="1" i="0" dirty="0">
                  <a:solidFill>
                    <a:srgbClr val="FFFF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0" indent="-1143000" algn="ctr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AutoNum type="romanLcParenR"/>
                </a:pPr>
                <a14:m>
                  <m:oMath xmlns:m="http://schemas.openxmlformats.org/officeDocument/2006/math">
                    <m:r>
                      <a:rPr lang="pt-PT" altLang="pt-MZ" sz="6600" b="1" i="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𝟐𝐚</m:t>
                    </m:r>
                    <m:r>
                      <a:rPr lang="pt-PT" altLang="pt-MZ" sz="6600" b="1" i="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t-PT" altLang="pt-MZ" sz="6600" b="1" i="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pt-PT" altLang="pt-MZ" sz="6600" b="1" i="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altLang="pt-MZ" sz="6600" b="1" i="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pt-PT" altLang="pt-MZ" sz="6600" b="1" dirty="0">
                  <a:solidFill>
                    <a:srgbClr val="FFFFFF"/>
                  </a:solidFill>
                  <a:cs typeface="Times New Roman" panose="02020603050405020304" pitchFamily="18" charset="0"/>
                </a:endParaRPr>
              </a:p>
              <a:p>
                <a:pPr marL="1143000" indent="-1143000" algn="ctr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AutoNum type="romanLcParenR"/>
                </a:pPr>
                <a:r>
                  <a:rPr lang="pt-PT" altLang="pt-MZ" sz="6600" b="1" dirty="0">
                    <a:solidFill>
                      <a:srgbClr val="FFFF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altLang="pt-MZ" sz="66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pt-PT" altLang="pt-MZ" sz="66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pt-PT" altLang="pt-MZ" sz="66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pt-PT" altLang="pt-MZ" sz="66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pt-PT" altLang="pt-MZ" sz="66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altLang="pt-MZ" sz="66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kumimoji="0" lang="pt-MZ" altLang="pt-MZ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60BB9D87-3C9A-6D2A-DEDF-56F53AA49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94" y="-1514840"/>
                <a:ext cx="11879815" cy="7358938"/>
              </a:xfrm>
              <a:prstGeom prst="rect">
                <a:avLst/>
              </a:prstGeom>
              <a:blipFill>
                <a:blip r:embed="rId2"/>
                <a:stretch>
                  <a:fillRect b="-57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M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>
            <a:extLst>
              <a:ext uri="{FF2B5EF4-FFF2-40B4-BE49-F238E27FC236}">
                <a16:creationId xmlns:a16="http://schemas.microsoft.com/office/drawing/2014/main" id="{05253703-A38B-36AF-592D-C406D56390CC}"/>
              </a:ext>
            </a:extLst>
          </p:cNvPr>
          <p:cNvSpPr/>
          <p:nvPr/>
        </p:nvSpPr>
        <p:spPr>
          <a:xfrm>
            <a:off x="10350229" y="756536"/>
            <a:ext cx="177367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MozEstuda</a:t>
            </a:r>
            <a:endParaRPr lang="pt-MZ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8554F6F-FAD0-483A-CE44-265D448A3D2C}"/>
                  </a:ext>
                </a:extLst>
              </p14:cNvPr>
              <p14:cNvContentPartPr/>
              <p14:nvPr/>
            </p14:nvContentPartPr>
            <p14:xfrm>
              <a:off x="1574372" y="1115165"/>
              <a:ext cx="47160" cy="306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8554F6F-FAD0-483A-CE44-265D448A3D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6372" y="1079165"/>
                <a:ext cx="82800" cy="102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258F82E0-450B-5E13-5CC3-FCB93D917A84}"/>
              </a:ext>
            </a:extLst>
          </p:cNvPr>
          <p:cNvSpPr/>
          <p:nvPr/>
        </p:nvSpPr>
        <p:spPr>
          <a:xfrm>
            <a:off x="632298" y="-797668"/>
            <a:ext cx="1673157" cy="6641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RESOLVA</a:t>
            </a:r>
            <a:endParaRPr lang="pt-MZ" dirty="0"/>
          </a:p>
        </p:txBody>
      </p:sp>
    </p:spTree>
    <p:extLst>
      <p:ext uri="{BB962C8B-B14F-4D97-AF65-F5344CB8AC3E}">
        <p14:creationId xmlns:p14="http://schemas.microsoft.com/office/powerpoint/2010/main" val="182323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378A4416-5A0A-1E11-C46E-A104AB41E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63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M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60BB9D87-3C9A-6D2A-DEDF-56F53AA49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866" y="296277"/>
                <a:ext cx="4030270" cy="20144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altLang="pt-MZ" sz="6600" b="1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altLang="pt-MZ" sz="6600" b="1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pt-PT" altLang="pt-MZ" sz="6600" b="1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t-PT" altLang="pt-MZ" sz="6600" b="1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pt-PT" altLang="pt-MZ" sz="6600" b="1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kumimoji="0" lang="pt-MZ" altLang="pt-MZ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60BB9D87-3C9A-6D2A-DEDF-56F53AA49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866" y="296277"/>
                <a:ext cx="4030270" cy="2014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M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7478A0F6-5A96-0BF8-112D-1529ACF7B53A}"/>
              </a:ext>
            </a:extLst>
          </p:cNvPr>
          <p:cNvSpPr/>
          <p:nvPr/>
        </p:nvSpPr>
        <p:spPr>
          <a:xfrm>
            <a:off x="10350228" y="296277"/>
            <a:ext cx="177367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i="1" dirty="0">
                <a:latin typeface="Amasis MT Pro Medium" panose="02040604050005020304" pitchFamily="18" charset="0"/>
              </a:rPr>
              <a:t>Polinomial</a:t>
            </a:r>
            <a:endParaRPr lang="pt-MZ" b="1" i="1" dirty="0">
              <a:latin typeface="Amasis MT Pro Medium" panose="020406040500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5253703-A38B-36AF-592D-C406D56390CC}"/>
              </a:ext>
            </a:extLst>
          </p:cNvPr>
          <p:cNvSpPr/>
          <p:nvPr/>
        </p:nvSpPr>
        <p:spPr>
          <a:xfrm>
            <a:off x="10350229" y="756536"/>
            <a:ext cx="1773677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MozEstuda</a:t>
            </a:r>
            <a:endParaRPr lang="pt-MZ" b="1" dirty="0"/>
          </a:p>
        </p:txBody>
      </p:sp>
    </p:spTree>
    <p:extLst>
      <p:ext uri="{BB962C8B-B14F-4D97-AF65-F5344CB8AC3E}">
        <p14:creationId xmlns:p14="http://schemas.microsoft.com/office/powerpoint/2010/main" val="32432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378A4416-5A0A-1E11-C46E-A104AB41E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63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M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60BB9D87-3C9A-6D2A-DEDF-56F53AA49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786" y="306600"/>
                <a:ext cx="4328429" cy="19938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altLang="pt-MZ" sz="6600" b="1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altLang="pt-MZ" sz="6600" b="1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pt-PT" altLang="pt-MZ" sz="6600" b="1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pt-PT" altLang="pt-MZ" sz="6600" b="1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pt-PT" altLang="pt-MZ" sz="6600" b="1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kumimoji="0" lang="pt-MZ" altLang="pt-MZ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60BB9D87-3C9A-6D2A-DEDF-56F53AA49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1786" y="306600"/>
                <a:ext cx="4328429" cy="19938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M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7478A0F6-5A96-0BF8-112D-1529ACF7B53A}"/>
              </a:ext>
            </a:extLst>
          </p:cNvPr>
          <p:cNvSpPr/>
          <p:nvPr/>
        </p:nvSpPr>
        <p:spPr>
          <a:xfrm>
            <a:off x="10350228" y="296277"/>
            <a:ext cx="177367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i="1" dirty="0">
                <a:latin typeface="Amasis MT Pro Medium" panose="02040604050005020304" pitchFamily="18" charset="0"/>
              </a:rPr>
              <a:t>Polinomial</a:t>
            </a:r>
            <a:endParaRPr lang="pt-MZ" b="1" i="1" dirty="0">
              <a:latin typeface="Amasis MT Pro Medium" panose="020406040500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5253703-A38B-36AF-592D-C406D56390CC}"/>
              </a:ext>
            </a:extLst>
          </p:cNvPr>
          <p:cNvSpPr/>
          <p:nvPr/>
        </p:nvSpPr>
        <p:spPr>
          <a:xfrm>
            <a:off x="10350229" y="756536"/>
            <a:ext cx="1773677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MozEstuda</a:t>
            </a:r>
            <a:endParaRPr lang="pt-MZ" b="1" dirty="0"/>
          </a:p>
        </p:txBody>
      </p:sp>
    </p:spTree>
    <p:extLst>
      <p:ext uri="{BB962C8B-B14F-4D97-AF65-F5344CB8AC3E}">
        <p14:creationId xmlns:p14="http://schemas.microsoft.com/office/powerpoint/2010/main" val="222964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378A4416-5A0A-1E11-C46E-A104AB41E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63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M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60BB9D87-3C9A-6D2A-DEDF-56F53AA49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356" y="749510"/>
                <a:ext cx="4575291" cy="11079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kumimoji="0" lang="pt-MZ" altLang="pt-MZ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60BB9D87-3C9A-6D2A-DEDF-56F53AA49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8356" y="749510"/>
                <a:ext cx="4575291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M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7478A0F6-5A96-0BF8-112D-1529ACF7B53A}"/>
              </a:ext>
            </a:extLst>
          </p:cNvPr>
          <p:cNvSpPr/>
          <p:nvPr/>
        </p:nvSpPr>
        <p:spPr>
          <a:xfrm>
            <a:off x="10350228" y="296277"/>
            <a:ext cx="177367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i="1" dirty="0">
                <a:latin typeface="Amasis MT Pro Medium" panose="02040604050005020304" pitchFamily="18" charset="0"/>
              </a:rPr>
              <a:t>Polinomial</a:t>
            </a:r>
            <a:endParaRPr lang="pt-MZ" b="1" i="1" dirty="0">
              <a:latin typeface="Amasis MT Pro Medium" panose="020406040500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5253703-A38B-36AF-592D-C406D56390CC}"/>
              </a:ext>
            </a:extLst>
          </p:cNvPr>
          <p:cNvSpPr/>
          <p:nvPr/>
        </p:nvSpPr>
        <p:spPr>
          <a:xfrm>
            <a:off x="10350229" y="756536"/>
            <a:ext cx="1773677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MozEstuda</a:t>
            </a:r>
            <a:endParaRPr lang="pt-MZ" b="1" dirty="0"/>
          </a:p>
        </p:txBody>
      </p:sp>
    </p:spTree>
    <p:extLst>
      <p:ext uri="{BB962C8B-B14F-4D97-AF65-F5344CB8AC3E}">
        <p14:creationId xmlns:p14="http://schemas.microsoft.com/office/powerpoint/2010/main" val="129620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378A4416-5A0A-1E11-C46E-A104AB41E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63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M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60BB9D87-3C9A-6D2A-DEDF-56F53AA49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768" y="749510"/>
                <a:ext cx="4562467" cy="11079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PT" altLang="pt-MZ" sz="66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kumimoji="0" lang="pt-MZ" altLang="pt-MZ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60BB9D87-3C9A-6D2A-DEDF-56F53AA49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4768" y="749510"/>
                <a:ext cx="4562467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M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7478A0F6-5A96-0BF8-112D-1529ACF7B53A}"/>
              </a:ext>
            </a:extLst>
          </p:cNvPr>
          <p:cNvSpPr/>
          <p:nvPr/>
        </p:nvSpPr>
        <p:spPr>
          <a:xfrm>
            <a:off x="10350228" y="296277"/>
            <a:ext cx="177367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i="1" dirty="0">
                <a:latin typeface="Amasis MT Pro Medium" panose="02040604050005020304" pitchFamily="18" charset="0"/>
              </a:rPr>
              <a:t>Polinomial</a:t>
            </a:r>
            <a:endParaRPr lang="pt-MZ" b="1" i="1" dirty="0">
              <a:latin typeface="Amasis MT Pro Medium" panose="020406040500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5253703-A38B-36AF-592D-C406D56390CC}"/>
              </a:ext>
            </a:extLst>
          </p:cNvPr>
          <p:cNvSpPr/>
          <p:nvPr/>
        </p:nvSpPr>
        <p:spPr>
          <a:xfrm>
            <a:off x="10350229" y="756536"/>
            <a:ext cx="1773677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MozEstuda</a:t>
            </a:r>
            <a:endParaRPr lang="pt-MZ" b="1" dirty="0"/>
          </a:p>
        </p:txBody>
      </p:sp>
    </p:spTree>
    <p:extLst>
      <p:ext uri="{BB962C8B-B14F-4D97-AF65-F5344CB8AC3E}">
        <p14:creationId xmlns:p14="http://schemas.microsoft.com/office/powerpoint/2010/main" val="3752655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ão de Ião">
  <a:themeElements>
    <a:clrScheme name="Sala de Reunião de Ião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ão de 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ão de 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216</TotalTime>
  <Words>43</Words>
  <Application>Microsoft Office PowerPoint</Application>
  <PresentationFormat>Ecrã Panorâmico</PresentationFormat>
  <Paragraphs>18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Amasis MT Pro Medium</vt:lpstr>
      <vt:lpstr>Arial</vt:lpstr>
      <vt:lpstr>Cambria Math</vt:lpstr>
      <vt:lpstr>Century Gothic</vt:lpstr>
      <vt:lpstr>Times New Roman</vt:lpstr>
      <vt:lpstr>Wingdings 3</vt:lpstr>
      <vt:lpstr>Sala de Reunião de Ião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orlando cumbe</dc:creator>
  <cp:lastModifiedBy>orlando cumbe</cp:lastModifiedBy>
  <cp:revision>3</cp:revision>
  <dcterms:created xsi:type="dcterms:W3CDTF">2024-09-10T08:54:08Z</dcterms:created>
  <dcterms:modified xsi:type="dcterms:W3CDTF">2024-09-10T12:54:20Z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2024-09-10T09:18:05Z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c113ce29-b44f-4993-a180-f46be3b30af9</vt:lpwstr>
  </property>
  <property fmtid="{D5CDD505-2E9C-101B-9397-08002B2CF9AE}" pid="7" name="MSIP_Label_defa4170-0d19-0005-0004-bc88714345d2_ActionId">
    <vt:lpwstr>03ffbc6d-2232-4ce5-96df-606ab1d13777</vt:lpwstr>
  </property>
  <property fmtid="{D5CDD505-2E9C-101B-9397-08002B2CF9AE}" pid="8" name="MSIP_Label_defa4170-0d19-0005-0004-bc88714345d2_ContentBits">
    <vt:lpwstr>0</vt:lpwstr>
  </property>
</Properties>
</file>