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7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3C445-039D-0D2D-9E96-9D195244F10A}" v="240" dt="2024-12-12T16:49:54.955"/>
    <p1510:client id="{4C3DED5F-3C27-CD52-3C9F-DD4D46212C98}" v="36" dt="2024-12-12T13:03:01.403"/>
    <p1510:client id="{5F4E2EED-9A4B-34A4-228D-708855695DF1}" v="179" dt="2024-12-12T20:35:53.757"/>
    <p1510:client id="{67069237-E678-F9EB-D3B5-0C1DD67CBA5D}" v="21" dt="2024-12-12T08:34:35.618"/>
    <p1510:client id="{6BBDCCF5-AA0A-E638-6564-C97142B07CA8}" v="6" dt="2024-12-12T15:22:47.584"/>
    <p1510:client id="{6BF4A979-259A-4080-B1F1-CCDBB08D7B3D}" v="55" dt="2024-12-12T19:18:58.683"/>
    <p1510:client id="{6F98F1D0-E5B6-A561-FB90-EB064033DC62}" v="1" dt="2024-12-12T16:29:41.080"/>
    <p1510:client id="{A418A9B8-86D5-F25F-B99B-D929A7E3125F}" v="563" dt="2024-12-12T08:31:0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CDBE3-2442-4DB0-941D-AFD5D084E4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2A77F6-88EA-4591-9173-5A76D14F270A}">
      <dgm:prSet/>
      <dgm:spPr/>
      <dgm:t>
        <a:bodyPr/>
        <a:lstStyle/>
        <a:p>
          <a:r>
            <a:rPr lang="en-US" b="1"/>
            <a:t>To visualize the impact of ambulance delays on mortality:</a:t>
          </a:r>
          <a:endParaRPr lang="en-US"/>
        </a:p>
      </dgm:t>
    </dgm:pt>
    <dgm:pt modelId="{DAA1A143-2EFE-432C-A326-246B1BA3E93C}" type="parTrans" cxnId="{BE7667A1-078E-4EF6-AF3C-5B56080AF120}">
      <dgm:prSet/>
      <dgm:spPr/>
      <dgm:t>
        <a:bodyPr/>
        <a:lstStyle/>
        <a:p>
          <a:endParaRPr lang="en-US"/>
        </a:p>
      </dgm:t>
    </dgm:pt>
    <dgm:pt modelId="{B0C209DE-1F80-4E96-A78C-820853D3A24B}" type="sibTrans" cxnId="{BE7667A1-078E-4EF6-AF3C-5B56080AF120}">
      <dgm:prSet/>
      <dgm:spPr/>
      <dgm:t>
        <a:bodyPr/>
        <a:lstStyle/>
        <a:p>
          <a:endParaRPr lang="en-US"/>
        </a:p>
      </dgm:t>
    </dgm:pt>
    <dgm:pt modelId="{2D6261E7-CC8F-4D7B-B780-4877D613FAB8}">
      <dgm:prSet/>
      <dgm:spPr/>
      <dgm:t>
        <a:bodyPr/>
        <a:lstStyle/>
        <a:p>
          <a:pPr rtl="0"/>
          <a:r>
            <a:rPr lang="en-US" b="1"/>
            <a:t>Nepal Mortality Rate (NMCTH): </a:t>
          </a:r>
          <a:r>
            <a:rPr lang="en-US">
              <a:latin typeface="Grandview Display"/>
            </a:rPr>
            <a:t>0.25% among 35,734</a:t>
          </a:r>
          <a:r>
            <a:rPr lang="en-US" b="0"/>
            <a:t> cases attended in the emergency department from 2013 to 2016</a:t>
          </a:r>
          <a:endParaRPr lang="en-US" b="1">
            <a:latin typeface="Grandview Display"/>
          </a:endParaRPr>
        </a:p>
      </dgm:t>
    </dgm:pt>
    <dgm:pt modelId="{75C409F2-B9D1-45ED-B227-600F052FF7EC}" type="parTrans" cxnId="{50EDD3E1-2D5B-4356-ACEC-ECB153EA442C}">
      <dgm:prSet/>
      <dgm:spPr/>
      <dgm:t>
        <a:bodyPr/>
        <a:lstStyle/>
        <a:p>
          <a:endParaRPr lang="en-US"/>
        </a:p>
      </dgm:t>
    </dgm:pt>
    <dgm:pt modelId="{959DB451-0F81-4DCA-B1A1-86AACFE9BD3F}" type="sibTrans" cxnId="{50EDD3E1-2D5B-4356-ACEC-ECB153EA442C}">
      <dgm:prSet/>
      <dgm:spPr/>
      <dgm:t>
        <a:bodyPr/>
        <a:lstStyle/>
        <a:p>
          <a:endParaRPr lang="en-US"/>
        </a:p>
      </dgm:t>
    </dgm:pt>
    <dgm:pt modelId="{E4ACD282-B441-4EA6-86B3-5FF3E427BB23}">
      <dgm:prSet/>
      <dgm:spPr/>
      <dgm:t>
        <a:bodyPr/>
        <a:lstStyle/>
        <a:p>
          <a:r>
            <a:rPr lang="en-US" b="0"/>
            <a:t>At B.P. Koirala Institute of Health Sciences, the mortality rate was 1.05%, with many patients arriving in critical condition, often referred from other centers due to delays in transportation</a:t>
          </a:r>
          <a:endParaRPr lang="en-US"/>
        </a:p>
      </dgm:t>
    </dgm:pt>
    <dgm:pt modelId="{EEF9D5BD-7A99-4223-AAB5-665E7E715816}" type="parTrans" cxnId="{D82F606D-CCA5-4E89-A959-AA5885A5951C}">
      <dgm:prSet/>
      <dgm:spPr/>
      <dgm:t>
        <a:bodyPr/>
        <a:lstStyle/>
        <a:p>
          <a:endParaRPr lang="en-US"/>
        </a:p>
      </dgm:t>
    </dgm:pt>
    <dgm:pt modelId="{885B7204-07A2-4E77-B271-0715BE789030}" type="sibTrans" cxnId="{D82F606D-CCA5-4E89-A959-AA5885A5951C}">
      <dgm:prSet/>
      <dgm:spPr/>
      <dgm:t>
        <a:bodyPr/>
        <a:lstStyle/>
        <a:p>
          <a:endParaRPr lang="en-US"/>
        </a:p>
      </dgm:t>
    </dgm:pt>
    <dgm:pt modelId="{7F08B363-7A2A-4B2E-9A93-EB1963E493E8}">
      <dgm:prSet/>
      <dgm:spPr/>
      <dgm:t>
        <a:bodyPr/>
        <a:lstStyle/>
        <a:p>
          <a:r>
            <a:rPr lang="en-US" b="1"/>
            <a:t>Global Preventable Deaths Due to Delays: Estimated at 50% </a:t>
          </a:r>
          <a:endParaRPr lang="en-US"/>
        </a:p>
      </dgm:t>
    </dgm:pt>
    <dgm:pt modelId="{C34A8C84-4FE0-4634-A851-3225FEC579BD}" type="parTrans" cxnId="{7573752A-FABB-4674-B0D2-7BCD387F7F33}">
      <dgm:prSet/>
      <dgm:spPr/>
      <dgm:t>
        <a:bodyPr/>
        <a:lstStyle/>
        <a:p>
          <a:endParaRPr lang="en-US"/>
        </a:p>
      </dgm:t>
    </dgm:pt>
    <dgm:pt modelId="{5A3AFD18-B378-48A4-A5B0-0755E819E20E}" type="sibTrans" cxnId="{7573752A-FABB-4674-B0D2-7BCD387F7F33}">
      <dgm:prSet/>
      <dgm:spPr/>
      <dgm:t>
        <a:bodyPr/>
        <a:lstStyle/>
        <a:p>
          <a:endParaRPr lang="en-US"/>
        </a:p>
      </dgm:t>
    </dgm:pt>
    <dgm:pt modelId="{B3BC360B-C020-4147-9281-D61B264DCE23}" type="pres">
      <dgm:prSet presAssocID="{907CDBE3-2442-4DB0-941D-AFD5D084E4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33AEEA-A685-4CBA-83B3-8EDBAC490C53}" type="pres">
      <dgm:prSet presAssocID="{542A77F6-88EA-4591-9173-5A76D14F270A}" presName="hierRoot1" presStyleCnt="0"/>
      <dgm:spPr/>
    </dgm:pt>
    <dgm:pt modelId="{9592A612-7AB9-4118-BD13-731CD4A45AED}" type="pres">
      <dgm:prSet presAssocID="{542A77F6-88EA-4591-9173-5A76D14F270A}" presName="composite" presStyleCnt="0"/>
      <dgm:spPr/>
    </dgm:pt>
    <dgm:pt modelId="{07467BB6-A993-4225-A161-F6B225EF8881}" type="pres">
      <dgm:prSet presAssocID="{542A77F6-88EA-4591-9173-5A76D14F270A}" presName="background" presStyleLbl="node0" presStyleIdx="0" presStyleCnt="1"/>
      <dgm:spPr/>
    </dgm:pt>
    <dgm:pt modelId="{241D1687-7666-4173-A902-92D44C6C03FD}" type="pres">
      <dgm:prSet presAssocID="{542A77F6-88EA-4591-9173-5A76D14F270A}" presName="text" presStyleLbl="fgAcc0" presStyleIdx="0" presStyleCnt="1">
        <dgm:presLayoutVars>
          <dgm:chPref val="3"/>
        </dgm:presLayoutVars>
      </dgm:prSet>
      <dgm:spPr/>
    </dgm:pt>
    <dgm:pt modelId="{35AF7296-55BE-4DA1-A2A4-DACFBB4326D1}" type="pres">
      <dgm:prSet presAssocID="{542A77F6-88EA-4591-9173-5A76D14F270A}" presName="hierChild2" presStyleCnt="0"/>
      <dgm:spPr/>
    </dgm:pt>
    <dgm:pt modelId="{68D11DE2-75E8-431F-A821-35770F6D4157}" type="pres">
      <dgm:prSet presAssocID="{75C409F2-B9D1-45ED-B227-600F052FF7EC}" presName="Name10" presStyleLbl="parChTrans1D2" presStyleIdx="0" presStyleCnt="3"/>
      <dgm:spPr/>
    </dgm:pt>
    <dgm:pt modelId="{A6B185A1-FA0E-4BB9-81F6-EC2966BE7D8F}" type="pres">
      <dgm:prSet presAssocID="{2D6261E7-CC8F-4D7B-B780-4877D613FAB8}" presName="hierRoot2" presStyleCnt="0"/>
      <dgm:spPr/>
    </dgm:pt>
    <dgm:pt modelId="{B65EB6B3-6418-45EA-8DCD-02749DB5725C}" type="pres">
      <dgm:prSet presAssocID="{2D6261E7-CC8F-4D7B-B780-4877D613FAB8}" presName="composite2" presStyleCnt="0"/>
      <dgm:spPr/>
    </dgm:pt>
    <dgm:pt modelId="{26B3A247-8FD5-4F5B-9A37-46A04BE49861}" type="pres">
      <dgm:prSet presAssocID="{2D6261E7-CC8F-4D7B-B780-4877D613FAB8}" presName="background2" presStyleLbl="node2" presStyleIdx="0" presStyleCnt="3"/>
      <dgm:spPr/>
    </dgm:pt>
    <dgm:pt modelId="{5999FDE4-6105-4F55-9ABC-A49B36F8CAF6}" type="pres">
      <dgm:prSet presAssocID="{2D6261E7-CC8F-4D7B-B780-4877D613FAB8}" presName="text2" presStyleLbl="fgAcc2" presStyleIdx="0" presStyleCnt="3">
        <dgm:presLayoutVars>
          <dgm:chPref val="3"/>
        </dgm:presLayoutVars>
      </dgm:prSet>
      <dgm:spPr/>
    </dgm:pt>
    <dgm:pt modelId="{8750AD72-CCB7-4E84-9C3A-C276C715AEB1}" type="pres">
      <dgm:prSet presAssocID="{2D6261E7-CC8F-4D7B-B780-4877D613FAB8}" presName="hierChild3" presStyleCnt="0"/>
      <dgm:spPr/>
    </dgm:pt>
    <dgm:pt modelId="{C5AA6C9D-92DC-45ED-8637-A7687A9ABE4F}" type="pres">
      <dgm:prSet presAssocID="{EEF9D5BD-7A99-4223-AAB5-665E7E715816}" presName="Name10" presStyleLbl="parChTrans1D2" presStyleIdx="1" presStyleCnt="3"/>
      <dgm:spPr/>
    </dgm:pt>
    <dgm:pt modelId="{49BC4911-EC8E-40BC-887D-AF6663888808}" type="pres">
      <dgm:prSet presAssocID="{E4ACD282-B441-4EA6-86B3-5FF3E427BB23}" presName="hierRoot2" presStyleCnt="0"/>
      <dgm:spPr/>
    </dgm:pt>
    <dgm:pt modelId="{075E15E9-1C6F-45CE-A83A-6202C81E7743}" type="pres">
      <dgm:prSet presAssocID="{E4ACD282-B441-4EA6-86B3-5FF3E427BB23}" presName="composite2" presStyleCnt="0"/>
      <dgm:spPr/>
    </dgm:pt>
    <dgm:pt modelId="{0E23822D-0BA4-4CD9-B036-34B753B7226F}" type="pres">
      <dgm:prSet presAssocID="{E4ACD282-B441-4EA6-86B3-5FF3E427BB23}" presName="background2" presStyleLbl="node2" presStyleIdx="1" presStyleCnt="3"/>
      <dgm:spPr/>
    </dgm:pt>
    <dgm:pt modelId="{BEE1EB53-9559-4563-B4EF-CBC710D5A05E}" type="pres">
      <dgm:prSet presAssocID="{E4ACD282-B441-4EA6-86B3-5FF3E427BB23}" presName="text2" presStyleLbl="fgAcc2" presStyleIdx="1" presStyleCnt="3">
        <dgm:presLayoutVars>
          <dgm:chPref val="3"/>
        </dgm:presLayoutVars>
      </dgm:prSet>
      <dgm:spPr/>
    </dgm:pt>
    <dgm:pt modelId="{56FE1A0E-76C7-45DF-85B8-6B815E1577A6}" type="pres">
      <dgm:prSet presAssocID="{E4ACD282-B441-4EA6-86B3-5FF3E427BB23}" presName="hierChild3" presStyleCnt="0"/>
      <dgm:spPr/>
    </dgm:pt>
    <dgm:pt modelId="{49050E9C-C2C6-434D-950B-441F21FEAB93}" type="pres">
      <dgm:prSet presAssocID="{C34A8C84-4FE0-4634-A851-3225FEC579BD}" presName="Name10" presStyleLbl="parChTrans1D2" presStyleIdx="2" presStyleCnt="3"/>
      <dgm:spPr/>
    </dgm:pt>
    <dgm:pt modelId="{CB5E09CA-0F09-40AE-BAED-CF59B2B34F46}" type="pres">
      <dgm:prSet presAssocID="{7F08B363-7A2A-4B2E-9A93-EB1963E493E8}" presName="hierRoot2" presStyleCnt="0"/>
      <dgm:spPr/>
    </dgm:pt>
    <dgm:pt modelId="{EC084908-7F2D-4D2A-9247-8223A8F1B4BC}" type="pres">
      <dgm:prSet presAssocID="{7F08B363-7A2A-4B2E-9A93-EB1963E493E8}" presName="composite2" presStyleCnt="0"/>
      <dgm:spPr/>
    </dgm:pt>
    <dgm:pt modelId="{286314F8-4024-4853-91CB-F1616C071F11}" type="pres">
      <dgm:prSet presAssocID="{7F08B363-7A2A-4B2E-9A93-EB1963E493E8}" presName="background2" presStyleLbl="node2" presStyleIdx="2" presStyleCnt="3"/>
      <dgm:spPr/>
    </dgm:pt>
    <dgm:pt modelId="{17239A3B-2FCA-432C-9BAF-CE7DDF673633}" type="pres">
      <dgm:prSet presAssocID="{7F08B363-7A2A-4B2E-9A93-EB1963E493E8}" presName="text2" presStyleLbl="fgAcc2" presStyleIdx="2" presStyleCnt="3">
        <dgm:presLayoutVars>
          <dgm:chPref val="3"/>
        </dgm:presLayoutVars>
      </dgm:prSet>
      <dgm:spPr/>
    </dgm:pt>
    <dgm:pt modelId="{751A38A1-A005-4B37-9AB9-7DEF3A04BE28}" type="pres">
      <dgm:prSet presAssocID="{7F08B363-7A2A-4B2E-9A93-EB1963E493E8}" presName="hierChild3" presStyleCnt="0"/>
      <dgm:spPr/>
    </dgm:pt>
  </dgm:ptLst>
  <dgm:cxnLst>
    <dgm:cxn modelId="{3C1E2D04-7827-4384-8327-27407FA05E27}" type="presOf" srcId="{907CDBE3-2442-4DB0-941D-AFD5D084E4D2}" destId="{B3BC360B-C020-4147-9281-D61B264DCE23}" srcOrd="0" destOrd="0" presId="urn:microsoft.com/office/officeart/2005/8/layout/hierarchy1"/>
    <dgm:cxn modelId="{01364009-522E-4251-9B7A-8AB607A6D8EF}" type="presOf" srcId="{C34A8C84-4FE0-4634-A851-3225FEC579BD}" destId="{49050E9C-C2C6-434D-950B-441F21FEAB93}" srcOrd="0" destOrd="0" presId="urn:microsoft.com/office/officeart/2005/8/layout/hierarchy1"/>
    <dgm:cxn modelId="{C9028426-BED9-489E-9979-0414F60A14F8}" type="presOf" srcId="{542A77F6-88EA-4591-9173-5A76D14F270A}" destId="{241D1687-7666-4173-A902-92D44C6C03FD}" srcOrd="0" destOrd="0" presId="urn:microsoft.com/office/officeart/2005/8/layout/hierarchy1"/>
    <dgm:cxn modelId="{7573752A-FABB-4674-B0D2-7BCD387F7F33}" srcId="{542A77F6-88EA-4591-9173-5A76D14F270A}" destId="{7F08B363-7A2A-4B2E-9A93-EB1963E493E8}" srcOrd="2" destOrd="0" parTransId="{C34A8C84-4FE0-4634-A851-3225FEC579BD}" sibTransId="{5A3AFD18-B378-48A4-A5B0-0755E819E20E}"/>
    <dgm:cxn modelId="{E3965B37-7DD4-48E2-B05E-C3F6248B2B4E}" type="presOf" srcId="{2D6261E7-CC8F-4D7B-B780-4877D613FAB8}" destId="{5999FDE4-6105-4F55-9ABC-A49B36F8CAF6}" srcOrd="0" destOrd="0" presId="urn:microsoft.com/office/officeart/2005/8/layout/hierarchy1"/>
    <dgm:cxn modelId="{D82F606D-CCA5-4E89-A959-AA5885A5951C}" srcId="{542A77F6-88EA-4591-9173-5A76D14F270A}" destId="{E4ACD282-B441-4EA6-86B3-5FF3E427BB23}" srcOrd="1" destOrd="0" parTransId="{EEF9D5BD-7A99-4223-AAB5-665E7E715816}" sibTransId="{885B7204-07A2-4E77-B271-0715BE789030}"/>
    <dgm:cxn modelId="{8E9C9C96-FC0E-4D56-9EE1-DB0C08AD54DD}" type="presOf" srcId="{75C409F2-B9D1-45ED-B227-600F052FF7EC}" destId="{68D11DE2-75E8-431F-A821-35770F6D4157}" srcOrd="0" destOrd="0" presId="urn:microsoft.com/office/officeart/2005/8/layout/hierarchy1"/>
    <dgm:cxn modelId="{A2355A9C-1C63-478C-954C-DFC7B6B76F5A}" type="presOf" srcId="{7F08B363-7A2A-4B2E-9A93-EB1963E493E8}" destId="{17239A3B-2FCA-432C-9BAF-CE7DDF673633}" srcOrd="0" destOrd="0" presId="urn:microsoft.com/office/officeart/2005/8/layout/hierarchy1"/>
    <dgm:cxn modelId="{BE7667A1-078E-4EF6-AF3C-5B56080AF120}" srcId="{907CDBE3-2442-4DB0-941D-AFD5D084E4D2}" destId="{542A77F6-88EA-4591-9173-5A76D14F270A}" srcOrd="0" destOrd="0" parTransId="{DAA1A143-2EFE-432C-A326-246B1BA3E93C}" sibTransId="{B0C209DE-1F80-4E96-A78C-820853D3A24B}"/>
    <dgm:cxn modelId="{D9B16EAA-7513-447B-BFC9-5B632016C43D}" type="presOf" srcId="{E4ACD282-B441-4EA6-86B3-5FF3E427BB23}" destId="{BEE1EB53-9559-4563-B4EF-CBC710D5A05E}" srcOrd="0" destOrd="0" presId="urn:microsoft.com/office/officeart/2005/8/layout/hierarchy1"/>
    <dgm:cxn modelId="{2B4660AE-D77F-4F4F-9312-8655B4619120}" type="presOf" srcId="{EEF9D5BD-7A99-4223-AAB5-665E7E715816}" destId="{C5AA6C9D-92DC-45ED-8637-A7687A9ABE4F}" srcOrd="0" destOrd="0" presId="urn:microsoft.com/office/officeart/2005/8/layout/hierarchy1"/>
    <dgm:cxn modelId="{50EDD3E1-2D5B-4356-ACEC-ECB153EA442C}" srcId="{542A77F6-88EA-4591-9173-5A76D14F270A}" destId="{2D6261E7-CC8F-4D7B-B780-4877D613FAB8}" srcOrd="0" destOrd="0" parTransId="{75C409F2-B9D1-45ED-B227-600F052FF7EC}" sibTransId="{959DB451-0F81-4DCA-B1A1-86AACFE9BD3F}"/>
    <dgm:cxn modelId="{5A86F177-39BA-4498-AA33-B4C5D47467E6}" type="presParOf" srcId="{B3BC360B-C020-4147-9281-D61B264DCE23}" destId="{AD33AEEA-A685-4CBA-83B3-8EDBAC490C53}" srcOrd="0" destOrd="0" presId="urn:microsoft.com/office/officeart/2005/8/layout/hierarchy1"/>
    <dgm:cxn modelId="{A1A2068F-3822-4558-8D9B-61C998380B25}" type="presParOf" srcId="{AD33AEEA-A685-4CBA-83B3-8EDBAC490C53}" destId="{9592A612-7AB9-4118-BD13-731CD4A45AED}" srcOrd="0" destOrd="0" presId="urn:microsoft.com/office/officeart/2005/8/layout/hierarchy1"/>
    <dgm:cxn modelId="{ABB9E61A-9941-44A4-8632-89233E50B588}" type="presParOf" srcId="{9592A612-7AB9-4118-BD13-731CD4A45AED}" destId="{07467BB6-A993-4225-A161-F6B225EF8881}" srcOrd="0" destOrd="0" presId="urn:microsoft.com/office/officeart/2005/8/layout/hierarchy1"/>
    <dgm:cxn modelId="{6848134E-2875-4DB0-AC03-E6412AEA788A}" type="presParOf" srcId="{9592A612-7AB9-4118-BD13-731CD4A45AED}" destId="{241D1687-7666-4173-A902-92D44C6C03FD}" srcOrd="1" destOrd="0" presId="urn:microsoft.com/office/officeart/2005/8/layout/hierarchy1"/>
    <dgm:cxn modelId="{D40E9946-7B88-4D07-9D8D-1D22125DD5A2}" type="presParOf" srcId="{AD33AEEA-A685-4CBA-83B3-8EDBAC490C53}" destId="{35AF7296-55BE-4DA1-A2A4-DACFBB4326D1}" srcOrd="1" destOrd="0" presId="urn:microsoft.com/office/officeart/2005/8/layout/hierarchy1"/>
    <dgm:cxn modelId="{7D62DF8D-714B-416C-BD60-9E7EEFF60D41}" type="presParOf" srcId="{35AF7296-55BE-4DA1-A2A4-DACFBB4326D1}" destId="{68D11DE2-75E8-431F-A821-35770F6D4157}" srcOrd="0" destOrd="0" presId="urn:microsoft.com/office/officeart/2005/8/layout/hierarchy1"/>
    <dgm:cxn modelId="{5D73EEEF-994E-476C-BBBA-CA6E744732D5}" type="presParOf" srcId="{35AF7296-55BE-4DA1-A2A4-DACFBB4326D1}" destId="{A6B185A1-FA0E-4BB9-81F6-EC2966BE7D8F}" srcOrd="1" destOrd="0" presId="urn:microsoft.com/office/officeart/2005/8/layout/hierarchy1"/>
    <dgm:cxn modelId="{61714946-7AC8-4CD9-A4C2-6310F3751216}" type="presParOf" srcId="{A6B185A1-FA0E-4BB9-81F6-EC2966BE7D8F}" destId="{B65EB6B3-6418-45EA-8DCD-02749DB5725C}" srcOrd="0" destOrd="0" presId="urn:microsoft.com/office/officeart/2005/8/layout/hierarchy1"/>
    <dgm:cxn modelId="{E9C73A0E-2225-412D-97BE-CAABD1A29B96}" type="presParOf" srcId="{B65EB6B3-6418-45EA-8DCD-02749DB5725C}" destId="{26B3A247-8FD5-4F5B-9A37-46A04BE49861}" srcOrd="0" destOrd="0" presId="urn:microsoft.com/office/officeart/2005/8/layout/hierarchy1"/>
    <dgm:cxn modelId="{5E72C7B3-EE6C-441B-8CDB-EBA187D6A9BD}" type="presParOf" srcId="{B65EB6B3-6418-45EA-8DCD-02749DB5725C}" destId="{5999FDE4-6105-4F55-9ABC-A49B36F8CAF6}" srcOrd="1" destOrd="0" presId="urn:microsoft.com/office/officeart/2005/8/layout/hierarchy1"/>
    <dgm:cxn modelId="{54A75007-0E8B-4765-A903-7E925CCDFC9E}" type="presParOf" srcId="{A6B185A1-FA0E-4BB9-81F6-EC2966BE7D8F}" destId="{8750AD72-CCB7-4E84-9C3A-C276C715AEB1}" srcOrd="1" destOrd="0" presId="urn:microsoft.com/office/officeart/2005/8/layout/hierarchy1"/>
    <dgm:cxn modelId="{EF43D270-24C1-47F1-BDF4-1C1D5AF5E7FA}" type="presParOf" srcId="{35AF7296-55BE-4DA1-A2A4-DACFBB4326D1}" destId="{C5AA6C9D-92DC-45ED-8637-A7687A9ABE4F}" srcOrd="2" destOrd="0" presId="urn:microsoft.com/office/officeart/2005/8/layout/hierarchy1"/>
    <dgm:cxn modelId="{AFAD2023-48D4-4575-BE67-804BBA3A128D}" type="presParOf" srcId="{35AF7296-55BE-4DA1-A2A4-DACFBB4326D1}" destId="{49BC4911-EC8E-40BC-887D-AF6663888808}" srcOrd="3" destOrd="0" presId="urn:microsoft.com/office/officeart/2005/8/layout/hierarchy1"/>
    <dgm:cxn modelId="{EA973169-63D4-40EA-9D1F-4DE4FFADF21C}" type="presParOf" srcId="{49BC4911-EC8E-40BC-887D-AF6663888808}" destId="{075E15E9-1C6F-45CE-A83A-6202C81E7743}" srcOrd="0" destOrd="0" presId="urn:microsoft.com/office/officeart/2005/8/layout/hierarchy1"/>
    <dgm:cxn modelId="{77F45D4F-9BB1-4FCE-9B46-D75E7FA7FAB7}" type="presParOf" srcId="{075E15E9-1C6F-45CE-A83A-6202C81E7743}" destId="{0E23822D-0BA4-4CD9-B036-34B753B7226F}" srcOrd="0" destOrd="0" presId="urn:microsoft.com/office/officeart/2005/8/layout/hierarchy1"/>
    <dgm:cxn modelId="{45D5F97B-F1F1-4036-8713-4854794E952E}" type="presParOf" srcId="{075E15E9-1C6F-45CE-A83A-6202C81E7743}" destId="{BEE1EB53-9559-4563-B4EF-CBC710D5A05E}" srcOrd="1" destOrd="0" presId="urn:microsoft.com/office/officeart/2005/8/layout/hierarchy1"/>
    <dgm:cxn modelId="{DB60F07C-3802-45B9-8F18-15AD5EFA84EC}" type="presParOf" srcId="{49BC4911-EC8E-40BC-887D-AF6663888808}" destId="{56FE1A0E-76C7-45DF-85B8-6B815E1577A6}" srcOrd="1" destOrd="0" presId="urn:microsoft.com/office/officeart/2005/8/layout/hierarchy1"/>
    <dgm:cxn modelId="{7D2C6D7B-F742-4DF6-B719-379CBBD5CED0}" type="presParOf" srcId="{35AF7296-55BE-4DA1-A2A4-DACFBB4326D1}" destId="{49050E9C-C2C6-434D-950B-441F21FEAB93}" srcOrd="4" destOrd="0" presId="urn:microsoft.com/office/officeart/2005/8/layout/hierarchy1"/>
    <dgm:cxn modelId="{28E82AE1-6DBD-45E0-8CA5-BE0C67C0B656}" type="presParOf" srcId="{35AF7296-55BE-4DA1-A2A4-DACFBB4326D1}" destId="{CB5E09CA-0F09-40AE-BAED-CF59B2B34F46}" srcOrd="5" destOrd="0" presId="urn:microsoft.com/office/officeart/2005/8/layout/hierarchy1"/>
    <dgm:cxn modelId="{198FB674-6EEA-4B88-9C27-61D1FC670514}" type="presParOf" srcId="{CB5E09CA-0F09-40AE-BAED-CF59B2B34F46}" destId="{EC084908-7F2D-4D2A-9247-8223A8F1B4BC}" srcOrd="0" destOrd="0" presId="urn:microsoft.com/office/officeart/2005/8/layout/hierarchy1"/>
    <dgm:cxn modelId="{8DB29ADD-3314-4C75-B7F0-7DC2941E118F}" type="presParOf" srcId="{EC084908-7F2D-4D2A-9247-8223A8F1B4BC}" destId="{286314F8-4024-4853-91CB-F1616C071F11}" srcOrd="0" destOrd="0" presId="urn:microsoft.com/office/officeart/2005/8/layout/hierarchy1"/>
    <dgm:cxn modelId="{B60C0C15-6924-4DB6-8B4E-CD67177B2F5E}" type="presParOf" srcId="{EC084908-7F2D-4D2A-9247-8223A8F1B4BC}" destId="{17239A3B-2FCA-432C-9BAF-CE7DDF673633}" srcOrd="1" destOrd="0" presId="urn:microsoft.com/office/officeart/2005/8/layout/hierarchy1"/>
    <dgm:cxn modelId="{DA8B6257-4F22-4F74-B11E-DF8739FBF2B3}" type="presParOf" srcId="{CB5E09CA-0F09-40AE-BAED-CF59B2B34F46}" destId="{751A38A1-A005-4B37-9AB9-7DEF3A04BE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F4823-671D-4812-9F04-1AFB058C42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BB7CBB-FFAC-4254-B71A-6D25C7D51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randview Display"/>
            </a:rPr>
            <a:t> </a:t>
          </a:r>
          <a:r>
            <a:rPr lang="en-US"/>
            <a:t>Patients in critical conditions often face delays in getting ambulances, worsening their health or even leading to fatalities.</a:t>
          </a:r>
        </a:p>
      </dgm:t>
    </dgm:pt>
    <dgm:pt modelId="{9BA32AAC-E192-4879-8333-55FE09BFBB97}" type="parTrans" cxnId="{335C098F-66C5-484B-AE51-7B53A284F318}">
      <dgm:prSet/>
      <dgm:spPr/>
      <dgm:t>
        <a:bodyPr/>
        <a:lstStyle/>
        <a:p>
          <a:endParaRPr lang="en-US"/>
        </a:p>
      </dgm:t>
    </dgm:pt>
    <dgm:pt modelId="{09E2B999-1D19-4776-BF17-5941F1AE53F4}" type="sibTrans" cxnId="{335C098F-66C5-484B-AE51-7B53A284F318}">
      <dgm:prSet/>
      <dgm:spPr/>
      <dgm:t>
        <a:bodyPr/>
        <a:lstStyle/>
        <a:p>
          <a:endParaRPr lang="en-US"/>
        </a:p>
      </dgm:t>
    </dgm:pt>
    <dgm:pt modelId="{D8314160-6A2B-4A0B-9C08-0F2831CE8F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Uncertainty in Finding Ambulances</a:t>
          </a:r>
          <a:endParaRPr lang="en-US"/>
        </a:p>
      </dgm:t>
    </dgm:pt>
    <dgm:pt modelId="{D53D32E2-6EB7-4D16-A8D4-AADAD6B25591}" type="parTrans" cxnId="{92926039-9877-4DA2-B1CC-D8DEE6C086DA}">
      <dgm:prSet/>
      <dgm:spPr/>
      <dgm:t>
        <a:bodyPr/>
        <a:lstStyle/>
        <a:p>
          <a:endParaRPr lang="en-US"/>
        </a:p>
      </dgm:t>
    </dgm:pt>
    <dgm:pt modelId="{C56D1C07-BFF0-48A6-9117-B8975F672F69}" type="sibTrans" cxnId="{92926039-9877-4DA2-B1CC-D8DEE6C086DA}">
      <dgm:prSet/>
      <dgm:spPr/>
      <dgm:t>
        <a:bodyPr/>
        <a:lstStyle/>
        <a:p>
          <a:endParaRPr lang="en-US"/>
        </a:p>
      </dgm:t>
    </dgm:pt>
    <dgm:pt modelId="{5570A5AD-9633-4920-ACA2-6E9C667BF5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many areas, patients struggle to locate an available ambulance quickly, especially in rural or highly congested urban areas.</a:t>
          </a:r>
        </a:p>
      </dgm:t>
    </dgm:pt>
    <dgm:pt modelId="{5A4AA133-66EC-4A7A-A0D1-C61196896C05}" type="parTrans" cxnId="{5F68B626-C01D-411D-84BE-40DF3DB4F136}">
      <dgm:prSet/>
      <dgm:spPr/>
      <dgm:t>
        <a:bodyPr/>
        <a:lstStyle/>
        <a:p>
          <a:endParaRPr lang="en-US"/>
        </a:p>
      </dgm:t>
    </dgm:pt>
    <dgm:pt modelId="{002A073C-1A8F-42ED-9A36-555C733218BD}" type="sibTrans" cxnId="{5F68B626-C01D-411D-84BE-40DF3DB4F136}">
      <dgm:prSet/>
      <dgm:spPr/>
      <dgm:t>
        <a:bodyPr/>
        <a:lstStyle/>
        <a:p>
          <a:endParaRPr lang="en-US"/>
        </a:p>
      </dgm:t>
    </dgm:pt>
    <dgm:pt modelId="{66289B70-9202-4908-AB55-48C19A798D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Lack of Communication</a:t>
          </a:r>
          <a:endParaRPr lang="en-US"/>
        </a:p>
      </dgm:t>
    </dgm:pt>
    <dgm:pt modelId="{E65D002E-0DC7-452F-876D-8E1C59F477CF}" type="parTrans" cxnId="{D7300B62-D6DE-4375-9FA4-B48ED6EF98F2}">
      <dgm:prSet/>
      <dgm:spPr/>
      <dgm:t>
        <a:bodyPr/>
        <a:lstStyle/>
        <a:p>
          <a:endParaRPr lang="en-US"/>
        </a:p>
      </dgm:t>
    </dgm:pt>
    <dgm:pt modelId="{C71E65C1-80E0-4B46-B8E0-4A442B33556A}" type="sibTrans" cxnId="{D7300B62-D6DE-4375-9FA4-B48ED6EF98F2}">
      <dgm:prSet/>
      <dgm:spPr/>
      <dgm:t>
        <a:bodyPr/>
        <a:lstStyle/>
        <a:p>
          <a:endParaRPr lang="en-US"/>
        </a:p>
      </dgm:t>
    </dgm:pt>
    <dgm:pt modelId="{B20A41FC-4C59-487C-AD41-050BB7E2A8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Poor communication between patients and drivers creates confusion about locations and estimated arrival times, causing further delays.</a:t>
          </a:r>
        </a:p>
      </dgm:t>
    </dgm:pt>
    <dgm:pt modelId="{E9D83275-9BE6-4169-A640-243C777057E9}" type="parTrans" cxnId="{4FC51A4E-D247-468F-B309-751C37048A46}">
      <dgm:prSet/>
      <dgm:spPr/>
      <dgm:t>
        <a:bodyPr/>
        <a:lstStyle/>
        <a:p>
          <a:endParaRPr lang="en-US"/>
        </a:p>
      </dgm:t>
    </dgm:pt>
    <dgm:pt modelId="{3D7F11F2-D498-48C6-B087-1E53294F763D}" type="sibTrans" cxnId="{4FC51A4E-D247-468F-B309-751C37048A46}">
      <dgm:prSet/>
      <dgm:spPr/>
      <dgm:t>
        <a:bodyPr/>
        <a:lstStyle/>
        <a:p>
          <a:endParaRPr lang="en-US"/>
        </a:p>
      </dgm:t>
    </dgm:pt>
    <dgm:pt modelId="{3484D2F4-9F14-447C-86D4-7088757EF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No Information on Nearby Hospitals</a:t>
          </a:r>
          <a:r>
            <a:rPr lang="en-US"/>
            <a:t>:</a:t>
          </a:r>
        </a:p>
      </dgm:t>
    </dgm:pt>
    <dgm:pt modelId="{C5377D04-709E-4EC2-A4FC-FFCF44C6A5E1}" type="parTrans" cxnId="{88A520B7-6368-4F95-BDE5-0FCF8C78878F}">
      <dgm:prSet/>
      <dgm:spPr/>
      <dgm:t>
        <a:bodyPr/>
        <a:lstStyle/>
        <a:p>
          <a:endParaRPr lang="en-US"/>
        </a:p>
      </dgm:t>
    </dgm:pt>
    <dgm:pt modelId="{451D6A39-8748-4809-B3A8-FB094F9FC996}" type="sibTrans" cxnId="{88A520B7-6368-4F95-BDE5-0FCF8C78878F}">
      <dgm:prSet/>
      <dgm:spPr/>
      <dgm:t>
        <a:bodyPr/>
        <a:lstStyle/>
        <a:p>
          <a:endParaRPr lang="en-US"/>
        </a:p>
      </dgm:t>
    </dgm:pt>
    <dgm:pt modelId="{2F9421C3-A85F-4961-B70C-C4D8F79FF0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Patients often don't know which hospital specializes in treating their condition or the nearest hospital, leading to poor decisions during emergencies.</a:t>
          </a:r>
        </a:p>
      </dgm:t>
    </dgm:pt>
    <dgm:pt modelId="{5E52B4D4-8ABA-4376-AF5E-0380FFFF7FF9}" type="parTrans" cxnId="{F641060A-C0F4-4B3E-986A-85386CAEF924}">
      <dgm:prSet/>
      <dgm:spPr/>
      <dgm:t>
        <a:bodyPr/>
        <a:lstStyle/>
        <a:p>
          <a:endParaRPr lang="en-US"/>
        </a:p>
      </dgm:t>
    </dgm:pt>
    <dgm:pt modelId="{7A11689E-06FB-4C0F-99DD-1DDBD344C01B}" type="sibTrans" cxnId="{F641060A-C0F4-4B3E-986A-85386CAEF924}">
      <dgm:prSet/>
      <dgm:spPr/>
      <dgm:t>
        <a:bodyPr/>
        <a:lstStyle/>
        <a:p>
          <a:endParaRPr lang="en-US"/>
        </a:p>
      </dgm:t>
    </dgm:pt>
    <dgm:pt modelId="{BC2B8B83-99E6-45B9-A0CB-C5618C61B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No Real-Time Tracking</a:t>
          </a:r>
          <a:r>
            <a:rPr lang="en-US"/>
            <a:t>:</a:t>
          </a:r>
        </a:p>
      </dgm:t>
    </dgm:pt>
    <dgm:pt modelId="{F10CFA09-D666-4516-9B6D-0CCF345BAB5B}" type="parTrans" cxnId="{74E688F3-C289-4C73-B624-1E710F5EE6DF}">
      <dgm:prSet/>
      <dgm:spPr/>
      <dgm:t>
        <a:bodyPr/>
        <a:lstStyle/>
        <a:p>
          <a:endParaRPr lang="en-US"/>
        </a:p>
      </dgm:t>
    </dgm:pt>
    <dgm:pt modelId="{E94FE2E8-FC98-40DF-8797-59DC1C214C52}" type="sibTrans" cxnId="{74E688F3-C289-4C73-B624-1E710F5EE6DF}">
      <dgm:prSet/>
      <dgm:spPr/>
      <dgm:t>
        <a:bodyPr/>
        <a:lstStyle/>
        <a:p>
          <a:endParaRPr lang="en-US"/>
        </a:p>
      </dgm:t>
    </dgm:pt>
    <dgm:pt modelId="{EDC073F3-678B-48A4-B99B-FEEC221BF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live tracking, patients are left anxious, unsure of when help will arrive.</a:t>
          </a:r>
        </a:p>
      </dgm:t>
    </dgm:pt>
    <dgm:pt modelId="{2F54DDA5-02D5-4E9E-A7F8-F46D20E190FD}" type="parTrans" cxnId="{3C633977-EC76-4A92-8F8F-BE1D60F34B52}">
      <dgm:prSet/>
      <dgm:spPr/>
      <dgm:t>
        <a:bodyPr/>
        <a:lstStyle/>
        <a:p>
          <a:endParaRPr lang="en-US"/>
        </a:p>
      </dgm:t>
    </dgm:pt>
    <dgm:pt modelId="{D0D5572F-BD21-4A10-A5F5-DA2428095A48}" type="sibTrans" cxnId="{3C633977-EC76-4A92-8F8F-BE1D60F34B52}">
      <dgm:prSet/>
      <dgm:spPr/>
      <dgm:t>
        <a:bodyPr/>
        <a:lstStyle/>
        <a:p>
          <a:endParaRPr lang="en-US"/>
        </a:p>
      </dgm:t>
    </dgm:pt>
    <dgm:pt modelId="{5B24FFC6-B665-4229-AD60-807A4C2316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Manual Processes</a:t>
          </a:r>
          <a:r>
            <a:rPr lang="en-US"/>
            <a:t>:</a:t>
          </a:r>
        </a:p>
      </dgm:t>
    </dgm:pt>
    <dgm:pt modelId="{CFD9E7DB-3CB8-4E37-934B-56DCC8829106}" type="parTrans" cxnId="{74E299E3-952B-43DE-9CEB-192E05EC5490}">
      <dgm:prSet/>
      <dgm:spPr/>
      <dgm:t>
        <a:bodyPr/>
        <a:lstStyle/>
        <a:p>
          <a:endParaRPr lang="en-US"/>
        </a:p>
      </dgm:t>
    </dgm:pt>
    <dgm:pt modelId="{D4B017D6-CF31-41B0-9C25-35A23D8DA288}" type="sibTrans" cxnId="{74E299E3-952B-43DE-9CEB-192E05EC5490}">
      <dgm:prSet/>
      <dgm:spPr/>
      <dgm:t>
        <a:bodyPr/>
        <a:lstStyle/>
        <a:p>
          <a:endParaRPr lang="en-US"/>
        </a:p>
      </dgm:t>
    </dgm:pt>
    <dgm:pt modelId="{CB30F65A-4B89-4FB8-845B-A53A093E9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ambulance booking involves manual calls, paperwork, or intermediaries, wasting precious time during critical moments.</a:t>
          </a:r>
        </a:p>
      </dgm:t>
    </dgm:pt>
    <dgm:pt modelId="{64453D08-EC5B-4D7B-A217-799E92E51D24}" type="parTrans" cxnId="{ABA366BC-844C-406F-B641-B7F9B6BB1B4A}">
      <dgm:prSet/>
      <dgm:spPr/>
      <dgm:t>
        <a:bodyPr/>
        <a:lstStyle/>
        <a:p>
          <a:endParaRPr lang="en-US"/>
        </a:p>
      </dgm:t>
    </dgm:pt>
    <dgm:pt modelId="{AAC8D708-9F4F-4C11-8FE8-3D9651D2E3C9}" type="sibTrans" cxnId="{ABA366BC-844C-406F-B641-B7F9B6BB1B4A}">
      <dgm:prSet/>
      <dgm:spPr/>
      <dgm:t>
        <a:bodyPr/>
        <a:lstStyle/>
        <a:p>
          <a:endParaRPr lang="en-US"/>
        </a:p>
      </dgm:t>
    </dgm:pt>
    <dgm:pt modelId="{2F8CF778-E550-49FF-8026-4724049D325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libri"/>
              <a:cs typeface="Calibri"/>
            </a:rPr>
            <a:t>Delayed Emergency Response:</a:t>
          </a:r>
        </a:p>
      </dgm:t>
    </dgm:pt>
    <dgm:pt modelId="{766557D7-B3FB-4BA2-9D38-1C268E1C2160}" type="parTrans" cxnId="{7E53F110-7699-4A03-89E9-DC4D5D644DC2}">
      <dgm:prSet/>
      <dgm:spPr/>
    </dgm:pt>
    <dgm:pt modelId="{2B8931A6-5648-45BA-B80E-9286BAD612E8}" type="sibTrans" cxnId="{7E53F110-7699-4A03-89E9-DC4D5D644DC2}">
      <dgm:prSet/>
      <dgm:spPr/>
    </dgm:pt>
    <dgm:pt modelId="{3A04117F-E57E-4AE1-B60D-03935915FEC2}" type="pres">
      <dgm:prSet presAssocID="{196F4823-671D-4812-9F04-1AFB058C423F}" presName="root" presStyleCnt="0">
        <dgm:presLayoutVars>
          <dgm:dir/>
          <dgm:resizeHandles val="exact"/>
        </dgm:presLayoutVars>
      </dgm:prSet>
      <dgm:spPr/>
    </dgm:pt>
    <dgm:pt modelId="{61B505B0-2D05-4C96-9E40-E35720D16FD7}" type="pres">
      <dgm:prSet presAssocID="{2F8CF778-E550-49FF-8026-4724049D325E}" presName="compNode" presStyleCnt="0"/>
      <dgm:spPr/>
    </dgm:pt>
    <dgm:pt modelId="{7F164A33-89F6-4EC1-9DEC-E1239022A921}" type="pres">
      <dgm:prSet presAssocID="{2F8CF778-E550-49FF-8026-4724049D325E}" presName="bgRect" presStyleLbl="bgShp" presStyleIdx="0" presStyleCnt="6"/>
      <dgm:spPr/>
    </dgm:pt>
    <dgm:pt modelId="{14613E2E-D8D5-4F6B-B3FA-0FDA2E1EBFB0}" type="pres">
      <dgm:prSet presAssocID="{2F8CF778-E550-49FF-8026-4724049D32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 with solid fill"/>
        </a:ext>
      </dgm:extLst>
    </dgm:pt>
    <dgm:pt modelId="{35A1A4DC-3A3D-4E4A-8B36-5D2BFC286E9E}" type="pres">
      <dgm:prSet presAssocID="{2F8CF778-E550-49FF-8026-4724049D325E}" presName="spaceRect" presStyleCnt="0"/>
      <dgm:spPr/>
    </dgm:pt>
    <dgm:pt modelId="{11BCF0C8-CC87-4372-B8B5-8CC91AC344B9}" type="pres">
      <dgm:prSet presAssocID="{2F8CF778-E550-49FF-8026-4724049D325E}" presName="parTx" presStyleLbl="revTx" presStyleIdx="0" presStyleCnt="12">
        <dgm:presLayoutVars>
          <dgm:chMax val="0"/>
          <dgm:chPref val="0"/>
        </dgm:presLayoutVars>
      </dgm:prSet>
      <dgm:spPr/>
    </dgm:pt>
    <dgm:pt modelId="{37C8FEB2-3641-4BA9-ACD0-856CBB3C4EAE}" type="pres">
      <dgm:prSet presAssocID="{2F8CF778-E550-49FF-8026-4724049D325E}" presName="desTx" presStyleLbl="revTx" presStyleIdx="1" presStyleCnt="12">
        <dgm:presLayoutVars/>
      </dgm:prSet>
      <dgm:spPr/>
    </dgm:pt>
    <dgm:pt modelId="{7C34FE04-7E4C-4E50-A45F-3C192F8D9766}" type="pres">
      <dgm:prSet presAssocID="{2B8931A6-5648-45BA-B80E-9286BAD612E8}" presName="sibTrans" presStyleCnt="0"/>
      <dgm:spPr/>
    </dgm:pt>
    <dgm:pt modelId="{411EFF92-7B72-4D3C-BA08-1E4B28F814FE}" type="pres">
      <dgm:prSet presAssocID="{D8314160-6A2B-4A0B-9C08-0F2831CE8F8C}" presName="compNode" presStyleCnt="0"/>
      <dgm:spPr/>
    </dgm:pt>
    <dgm:pt modelId="{4A0C86EC-1002-449B-B264-331C4C41E6E8}" type="pres">
      <dgm:prSet presAssocID="{D8314160-6A2B-4A0B-9C08-0F2831CE8F8C}" presName="bgRect" presStyleLbl="bgShp" presStyleIdx="1" presStyleCnt="6"/>
      <dgm:spPr/>
    </dgm:pt>
    <dgm:pt modelId="{5442B697-8DF0-4EDA-84B6-F6060E36B1F3}" type="pres">
      <dgm:prSet presAssocID="{D8314160-6A2B-4A0B-9C08-0F2831CE8F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 with solid fill"/>
        </a:ext>
      </dgm:extLst>
    </dgm:pt>
    <dgm:pt modelId="{A77722AB-ABCD-47D7-AFA7-D9C6A1251C11}" type="pres">
      <dgm:prSet presAssocID="{D8314160-6A2B-4A0B-9C08-0F2831CE8F8C}" presName="spaceRect" presStyleCnt="0"/>
      <dgm:spPr/>
    </dgm:pt>
    <dgm:pt modelId="{31B9C29F-90BD-4A4C-9C17-369BF089FA5C}" type="pres">
      <dgm:prSet presAssocID="{D8314160-6A2B-4A0B-9C08-0F2831CE8F8C}" presName="parTx" presStyleLbl="revTx" presStyleIdx="2" presStyleCnt="12">
        <dgm:presLayoutVars>
          <dgm:chMax val="0"/>
          <dgm:chPref val="0"/>
        </dgm:presLayoutVars>
      </dgm:prSet>
      <dgm:spPr/>
    </dgm:pt>
    <dgm:pt modelId="{5106EDCA-0772-431B-9F1D-EC19F1E4E236}" type="pres">
      <dgm:prSet presAssocID="{D8314160-6A2B-4A0B-9C08-0F2831CE8F8C}" presName="desTx" presStyleLbl="revTx" presStyleIdx="3" presStyleCnt="12">
        <dgm:presLayoutVars/>
      </dgm:prSet>
      <dgm:spPr/>
    </dgm:pt>
    <dgm:pt modelId="{376EA2C4-AD59-49E4-A5DD-BE6089584600}" type="pres">
      <dgm:prSet presAssocID="{C56D1C07-BFF0-48A6-9117-B8975F672F69}" presName="sibTrans" presStyleCnt="0"/>
      <dgm:spPr/>
    </dgm:pt>
    <dgm:pt modelId="{800DCEA5-15CB-4693-AB96-9C79D360FB32}" type="pres">
      <dgm:prSet presAssocID="{66289B70-9202-4908-AB55-48C19A798DDB}" presName="compNode" presStyleCnt="0"/>
      <dgm:spPr/>
    </dgm:pt>
    <dgm:pt modelId="{2F5EB1A9-29A8-4DDA-900B-E3F0271FEB6A}" type="pres">
      <dgm:prSet presAssocID="{66289B70-9202-4908-AB55-48C19A798DDB}" presName="bgRect" presStyleLbl="bgShp" presStyleIdx="2" presStyleCnt="6"/>
      <dgm:spPr/>
    </dgm:pt>
    <dgm:pt modelId="{1DBC7707-4CAD-4D09-BE1E-0323C49D2C0A}" type="pres">
      <dgm:prSet presAssocID="{66289B70-9202-4908-AB55-48C19A798D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94B7DDE1-51FC-49A7-BE60-FDF1E93696D7}" type="pres">
      <dgm:prSet presAssocID="{66289B70-9202-4908-AB55-48C19A798DDB}" presName="spaceRect" presStyleCnt="0"/>
      <dgm:spPr/>
    </dgm:pt>
    <dgm:pt modelId="{BDD36FA6-628D-4E36-A1E0-2A664C454D4E}" type="pres">
      <dgm:prSet presAssocID="{66289B70-9202-4908-AB55-48C19A798DDB}" presName="parTx" presStyleLbl="revTx" presStyleIdx="4" presStyleCnt="12">
        <dgm:presLayoutVars>
          <dgm:chMax val="0"/>
          <dgm:chPref val="0"/>
        </dgm:presLayoutVars>
      </dgm:prSet>
      <dgm:spPr/>
    </dgm:pt>
    <dgm:pt modelId="{C2C8EED9-C3D2-4FE4-8881-AA36B8BA61EE}" type="pres">
      <dgm:prSet presAssocID="{66289B70-9202-4908-AB55-48C19A798DDB}" presName="desTx" presStyleLbl="revTx" presStyleIdx="5" presStyleCnt="12">
        <dgm:presLayoutVars/>
      </dgm:prSet>
      <dgm:spPr/>
    </dgm:pt>
    <dgm:pt modelId="{818D1259-B964-4BEE-8FCD-11E6CB5CC4BC}" type="pres">
      <dgm:prSet presAssocID="{C71E65C1-80E0-4B46-B8E0-4A442B33556A}" presName="sibTrans" presStyleCnt="0"/>
      <dgm:spPr/>
    </dgm:pt>
    <dgm:pt modelId="{A33EE628-5EB5-4C3C-8743-F54D8E18F5B3}" type="pres">
      <dgm:prSet presAssocID="{3484D2F4-9F14-447C-86D4-7088757EF68D}" presName="compNode" presStyleCnt="0"/>
      <dgm:spPr/>
    </dgm:pt>
    <dgm:pt modelId="{CE384143-72FA-4316-B35B-0399E28379EF}" type="pres">
      <dgm:prSet presAssocID="{3484D2F4-9F14-447C-86D4-7088757EF68D}" presName="bgRect" presStyleLbl="bgShp" presStyleIdx="3" presStyleCnt="6"/>
      <dgm:spPr/>
    </dgm:pt>
    <dgm:pt modelId="{AD7129CC-84C4-405D-859B-57DD4169D46D}" type="pres">
      <dgm:prSet presAssocID="{3484D2F4-9F14-447C-86D4-7088757EF68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 with solid fill"/>
        </a:ext>
      </dgm:extLst>
    </dgm:pt>
    <dgm:pt modelId="{8208A581-C2C1-41B8-B007-49AB8B360439}" type="pres">
      <dgm:prSet presAssocID="{3484D2F4-9F14-447C-86D4-7088757EF68D}" presName="spaceRect" presStyleCnt="0"/>
      <dgm:spPr/>
    </dgm:pt>
    <dgm:pt modelId="{F019B194-C0FA-40D1-8417-7674A98F7795}" type="pres">
      <dgm:prSet presAssocID="{3484D2F4-9F14-447C-86D4-7088757EF68D}" presName="parTx" presStyleLbl="revTx" presStyleIdx="6" presStyleCnt="12">
        <dgm:presLayoutVars>
          <dgm:chMax val="0"/>
          <dgm:chPref val="0"/>
        </dgm:presLayoutVars>
      </dgm:prSet>
      <dgm:spPr/>
    </dgm:pt>
    <dgm:pt modelId="{325192B9-A0D4-40DC-BFFA-2B0DC2A42061}" type="pres">
      <dgm:prSet presAssocID="{3484D2F4-9F14-447C-86D4-7088757EF68D}" presName="desTx" presStyleLbl="revTx" presStyleIdx="7" presStyleCnt="12">
        <dgm:presLayoutVars/>
      </dgm:prSet>
      <dgm:spPr/>
    </dgm:pt>
    <dgm:pt modelId="{F4DE8FEA-9E28-4678-BAC0-223DEC27732A}" type="pres">
      <dgm:prSet presAssocID="{451D6A39-8748-4809-B3A8-FB094F9FC996}" presName="sibTrans" presStyleCnt="0"/>
      <dgm:spPr/>
    </dgm:pt>
    <dgm:pt modelId="{8B3BFA8A-6BD3-467E-95BE-2C698EC780A8}" type="pres">
      <dgm:prSet presAssocID="{BC2B8B83-99E6-45B9-A0CB-C5618C61B20B}" presName="compNode" presStyleCnt="0"/>
      <dgm:spPr/>
    </dgm:pt>
    <dgm:pt modelId="{96A319E6-9C94-4B51-93D3-BB8D876E32D1}" type="pres">
      <dgm:prSet presAssocID="{BC2B8B83-99E6-45B9-A0CB-C5618C61B20B}" presName="bgRect" presStyleLbl="bgShp" presStyleIdx="4" presStyleCnt="6"/>
      <dgm:spPr/>
    </dgm:pt>
    <dgm:pt modelId="{1B257253-118D-4A25-A9F5-B0915F31CE4D}" type="pres">
      <dgm:prSet presAssocID="{BC2B8B83-99E6-45B9-A0CB-C5618C61B20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3C6AF2B8-381C-4F30-BECB-4A5F4C05E6B2}" type="pres">
      <dgm:prSet presAssocID="{BC2B8B83-99E6-45B9-A0CB-C5618C61B20B}" presName="spaceRect" presStyleCnt="0"/>
      <dgm:spPr/>
    </dgm:pt>
    <dgm:pt modelId="{24A15A64-6DF3-42D3-8B3D-CA40D94A3BDE}" type="pres">
      <dgm:prSet presAssocID="{BC2B8B83-99E6-45B9-A0CB-C5618C61B20B}" presName="parTx" presStyleLbl="revTx" presStyleIdx="8" presStyleCnt="12">
        <dgm:presLayoutVars>
          <dgm:chMax val="0"/>
          <dgm:chPref val="0"/>
        </dgm:presLayoutVars>
      </dgm:prSet>
      <dgm:spPr/>
    </dgm:pt>
    <dgm:pt modelId="{55A836D9-E64A-4D61-816C-13780F252273}" type="pres">
      <dgm:prSet presAssocID="{BC2B8B83-99E6-45B9-A0CB-C5618C61B20B}" presName="desTx" presStyleLbl="revTx" presStyleIdx="9" presStyleCnt="12">
        <dgm:presLayoutVars/>
      </dgm:prSet>
      <dgm:spPr/>
    </dgm:pt>
    <dgm:pt modelId="{9D9C3ADA-7D53-491D-8130-C2CD543A8790}" type="pres">
      <dgm:prSet presAssocID="{E94FE2E8-FC98-40DF-8797-59DC1C214C52}" presName="sibTrans" presStyleCnt="0"/>
      <dgm:spPr/>
    </dgm:pt>
    <dgm:pt modelId="{F16781DD-5A85-4135-AC40-529AAEEC2FFF}" type="pres">
      <dgm:prSet presAssocID="{5B24FFC6-B665-4229-AD60-807A4C231644}" presName="compNode" presStyleCnt="0"/>
      <dgm:spPr/>
    </dgm:pt>
    <dgm:pt modelId="{3D71555F-F450-488F-913D-8255EF600188}" type="pres">
      <dgm:prSet presAssocID="{5B24FFC6-B665-4229-AD60-807A4C231644}" presName="bgRect" presStyleLbl="bgShp" presStyleIdx="5" presStyleCnt="6"/>
      <dgm:spPr/>
    </dgm:pt>
    <dgm:pt modelId="{9CACE255-9A29-4B22-A827-E70B820C4A90}" type="pres">
      <dgm:prSet presAssocID="{5B24FFC6-B665-4229-AD60-807A4C2316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 male with solid fill"/>
        </a:ext>
      </dgm:extLst>
    </dgm:pt>
    <dgm:pt modelId="{844F23A3-1AD6-48BD-9E1C-10F68AE88CB0}" type="pres">
      <dgm:prSet presAssocID="{5B24FFC6-B665-4229-AD60-807A4C231644}" presName="spaceRect" presStyleCnt="0"/>
      <dgm:spPr/>
    </dgm:pt>
    <dgm:pt modelId="{9EC46444-BF36-4D7A-82FD-5F002B04EE19}" type="pres">
      <dgm:prSet presAssocID="{5B24FFC6-B665-4229-AD60-807A4C231644}" presName="parTx" presStyleLbl="revTx" presStyleIdx="10" presStyleCnt="12">
        <dgm:presLayoutVars>
          <dgm:chMax val="0"/>
          <dgm:chPref val="0"/>
        </dgm:presLayoutVars>
      </dgm:prSet>
      <dgm:spPr/>
    </dgm:pt>
    <dgm:pt modelId="{270D889B-F6F4-47FF-B9CC-667A015CCD26}" type="pres">
      <dgm:prSet presAssocID="{5B24FFC6-B665-4229-AD60-807A4C231644}" presName="desTx" presStyleLbl="revTx" presStyleIdx="11" presStyleCnt="12">
        <dgm:presLayoutVars/>
      </dgm:prSet>
      <dgm:spPr/>
    </dgm:pt>
  </dgm:ptLst>
  <dgm:cxnLst>
    <dgm:cxn modelId="{2E42C604-5363-4E11-AF1A-F65D8F5C8B39}" type="presOf" srcId="{17BB7CBB-FFAC-4254-B71A-6D25C7D515AE}" destId="{37C8FEB2-3641-4BA9-ACD0-856CBB3C4EAE}" srcOrd="0" destOrd="0" presId="urn:microsoft.com/office/officeart/2018/2/layout/IconVerticalSolidList"/>
    <dgm:cxn modelId="{F641060A-C0F4-4B3E-986A-85386CAEF924}" srcId="{3484D2F4-9F14-447C-86D4-7088757EF68D}" destId="{2F9421C3-A85F-4961-B70C-C4D8F79FF058}" srcOrd="0" destOrd="0" parTransId="{5E52B4D4-8ABA-4376-AF5E-0380FFFF7FF9}" sibTransId="{7A11689E-06FB-4C0F-99DD-1DDBD344C01B}"/>
    <dgm:cxn modelId="{7E53F110-7699-4A03-89E9-DC4D5D644DC2}" srcId="{196F4823-671D-4812-9F04-1AFB058C423F}" destId="{2F8CF778-E550-49FF-8026-4724049D325E}" srcOrd="0" destOrd="0" parTransId="{766557D7-B3FB-4BA2-9D38-1C268E1C2160}" sibTransId="{2B8931A6-5648-45BA-B80E-9286BAD612E8}"/>
    <dgm:cxn modelId="{90AEEA13-EBBA-45A7-AC7B-2FECC7B4FB9A}" type="presOf" srcId="{B20A41FC-4C59-487C-AD41-050BB7E2A871}" destId="{C2C8EED9-C3D2-4FE4-8881-AA36B8BA61EE}" srcOrd="0" destOrd="0" presId="urn:microsoft.com/office/officeart/2018/2/layout/IconVerticalSolidList"/>
    <dgm:cxn modelId="{B935161B-7AC6-418E-BB21-EABCC1365AA4}" type="presOf" srcId="{66289B70-9202-4908-AB55-48C19A798DDB}" destId="{BDD36FA6-628D-4E36-A1E0-2A664C454D4E}" srcOrd="0" destOrd="0" presId="urn:microsoft.com/office/officeart/2018/2/layout/IconVerticalSolidList"/>
    <dgm:cxn modelId="{5F68B626-C01D-411D-84BE-40DF3DB4F136}" srcId="{D8314160-6A2B-4A0B-9C08-0F2831CE8F8C}" destId="{5570A5AD-9633-4920-ACA2-6E9C667BF577}" srcOrd="0" destOrd="0" parTransId="{5A4AA133-66EC-4A7A-A0D1-C61196896C05}" sibTransId="{002A073C-1A8F-42ED-9A36-555C733218BD}"/>
    <dgm:cxn modelId="{92926039-9877-4DA2-B1CC-D8DEE6C086DA}" srcId="{196F4823-671D-4812-9F04-1AFB058C423F}" destId="{D8314160-6A2B-4A0B-9C08-0F2831CE8F8C}" srcOrd="1" destOrd="0" parTransId="{D53D32E2-6EB7-4D16-A8D4-AADAD6B25591}" sibTransId="{C56D1C07-BFF0-48A6-9117-B8975F672F69}"/>
    <dgm:cxn modelId="{CE870140-9231-4DF6-9B08-A0EC53FF8A0D}" type="presOf" srcId="{BC2B8B83-99E6-45B9-A0CB-C5618C61B20B}" destId="{24A15A64-6DF3-42D3-8B3D-CA40D94A3BDE}" srcOrd="0" destOrd="0" presId="urn:microsoft.com/office/officeart/2018/2/layout/IconVerticalSolidList"/>
    <dgm:cxn modelId="{D7300B62-D6DE-4375-9FA4-B48ED6EF98F2}" srcId="{196F4823-671D-4812-9F04-1AFB058C423F}" destId="{66289B70-9202-4908-AB55-48C19A798DDB}" srcOrd="2" destOrd="0" parTransId="{E65D002E-0DC7-452F-876D-8E1C59F477CF}" sibTransId="{C71E65C1-80E0-4B46-B8E0-4A442B33556A}"/>
    <dgm:cxn modelId="{4FC51A4E-D247-468F-B309-751C37048A46}" srcId="{66289B70-9202-4908-AB55-48C19A798DDB}" destId="{B20A41FC-4C59-487C-AD41-050BB7E2A871}" srcOrd="0" destOrd="0" parTransId="{E9D83275-9BE6-4169-A640-243C777057E9}" sibTransId="{3D7F11F2-D498-48C6-B087-1E53294F763D}"/>
    <dgm:cxn modelId="{3D05D251-27ED-4F81-9974-2EE863005F77}" type="presOf" srcId="{2F8CF778-E550-49FF-8026-4724049D325E}" destId="{11BCF0C8-CC87-4372-B8B5-8CC91AC344B9}" srcOrd="0" destOrd="0" presId="urn:microsoft.com/office/officeart/2018/2/layout/IconVerticalSolidList"/>
    <dgm:cxn modelId="{3C633977-EC76-4A92-8F8F-BE1D60F34B52}" srcId="{BC2B8B83-99E6-45B9-A0CB-C5618C61B20B}" destId="{EDC073F3-678B-48A4-B99B-FEEC221BFF6B}" srcOrd="0" destOrd="0" parTransId="{2F54DDA5-02D5-4E9E-A7F8-F46D20E190FD}" sibTransId="{D0D5572F-BD21-4A10-A5F5-DA2428095A48}"/>
    <dgm:cxn modelId="{568A5857-D928-48DF-8ED3-43B19FAB6256}" type="presOf" srcId="{3484D2F4-9F14-447C-86D4-7088757EF68D}" destId="{F019B194-C0FA-40D1-8417-7674A98F7795}" srcOrd="0" destOrd="0" presId="urn:microsoft.com/office/officeart/2018/2/layout/IconVerticalSolidList"/>
    <dgm:cxn modelId="{421E495A-70BF-4EBE-A639-8DEA2CEB257E}" type="presOf" srcId="{CB30F65A-4B89-4FB8-845B-A53A093E9EF1}" destId="{270D889B-F6F4-47FF-B9CC-667A015CCD26}" srcOrd="0" destOrd="0" presId="urn:microsoft.com/office/officeart/2018/2/layout/IconVerticalSolidList"/>
    <dgm:cxn modelId="{335C098F-66C5-484B-AE51-7B53A284F318}" srcId="{2F8CF778-E550-49FF-8026-4724049D325E}" destId="{17BB7CBB-FFAC-4254-B71A-6D25C7D515AE}" srcOrd="0" destOrd="0" parTransId="{9BA32AAC-E192-4879-8333-55FE09BFBB97}" sibTransId="{09E2B999-1D19-4776-BF17-5941F1AE53F4}"/>
    <dgm:cxn modelId="{A2ACB694-6BAE-489E-B7EB-9475EAECBB7E}" type="presOf" srcId="{5B24FFC6-B665-4229-AD60-807A4C231644}" destId="{9EC46444-BF36-4D7A-82FD-5F002B04EE19}" srcOrd="0" destOrd="0" presId="urn:microsoft.com/office/officeart/2018/2/layout/IconVerticalSolidList"/>
    <dgm:cxn modelId="{56B19A95-8F33-481B-9F47-E54FF85D0CA1}" type="presOf" srcId="{EDC073F3-678B-48A4-B99B-FEEC221BFF6B}" destId="{55A836D9-E64A-4D61-816C-13780F252273}" srcOrd="0" destOrd="0" presId="urn:microsoft.com/office/officeart/2018/2/layout/IconVerticalSolidList"/>
    <dgm:cxn modelId="{19B887B2-D36C-426B-A13F-C43B2AECF710}" type="presOf" srcId="{5570A5AD-9633-4920-ACA2-6E9C667BF577}" destId="{5106EDCA-0772-431B-9F1D-EC19F1E4E236}" srcOrd="0" destOrd="0" presId="urn:microsoft.com/office/officeart/2018/2/layout/IconVerticalSolidList"/>
    <dgm:cxn modelId="{88A520B7-6368-4F95-BDE5-0FCF8C78878F}" srcId="{196F4823-671D-4812-9F04-1AFB058C423F}" destId="{3484D2F4-9F14-447C-86D4-7088757EF68D}" srcOrd="3" destOrd="0" parTransId="{C5377D04-709E-4EC2-A4FC-FFCF44C6A5E1}" sibTransId="{451D6A39-8748-4809-B3A8-FB094F9FC996}"/>
    <dgm:cxn modelId="{ABA366BC-844C-406F-B641-B7F9B6BB1B4A}" srcId="{5B24FFC6-B665-4229-AD60-807A4C231644}" destId="{CB30F65A-4B89-4FB8-845B-A53A093E9EF1}" srcOrd="0" destOrd="0" parTransId="{64453D08-EC5B-4D7B-A217-799E92E51D24}" sibTransId="{AAC8D708-9F4F-4C11-8FE8-3D9651D2E3C9}"/>
    <dgm:cxn modelId="{2C74FFCD-CFBC-41D4-8DB2-EC7F2A1F8969}" type="presOf" srcId="{D8314160-6A2B-4A0B-9C08-0F2831CE8F8C}" destId="{31B9C29F-90BD-4A4C-9C17-369BF089FA5C}" srcOrd="0" destOrd="0" presId="urn:microsoft.com/office/officeart/2018/2/layout/IconVerticalSolidList"/>
    <dgm:cxn modelId="{74E299E3-952B-43DE-9CEB-192E05EC5490}" srcId="{196F4823-671D-4812-9F04-1AFB058C423F}" destId="{5B24FFC6-B665-4229-AD60-807A4C231644}" srcOrd="5" destOrd="0" parTransId="{CFD9E7DB-3CB8-4E37-934B-56DCC8829106}" sibTransId="{D4B017D6-CF31-41B0-9C25-35A23D8DA288}"/>
    <dgm:cxn modelId="{B8FFC0E9-804C-4C86-A563-F0B537BBB7A1}" type="presOf" srcId="{196F4823-671D-4812-9F04-1AFB058C423F}" destId="{3A04117F-E57E-4AE1-B60D-03935915FEC2}" srcOrd="0" destOrd="0" presId="urn:microsoft.com/office/officeart/2018/2/layout/IconVerticalSolidList"/>
    <dgm:cxn modelId="{56A291EA-4E0E-4C20-B766-F4C8167B009D}" type="presOf" srcId="{2F9421C3-A85F-4961-B70C-C4D8F79FF058}" destId="{325192B9-A0D4-40DC-BFFA-2B0DC2A42061}" srcOrd="0" destOrd="0" presId="urn:microsoft.com/office/officeart/2018/2/layout/IconVerticalSolidList"/>
    <dgm:cxn modelId="{74E688F3-C289-4C73-B624-1E710F5EE6DF}" srcId="{196F4823-671D-4812-9F04-1AFB058C423F}" destId="{BC2B8B83-99E6-45B9-A0CB-C5618C61B20B}" srcOrd="4" destOrd="0" parTransId="{F10CFA09-D666-4516-9B6D-0CCF345BAB5B}" sibTransId="{E94FE2E8-FC98-40DF-8797-59DC1C214C52}"/>
    <dgm:cxn modelId="{B3D8E8C0-9B4A-4873-8527-79D8F6992969}" type="presParOf" srcId="{3A04117F-E57E-4AE1-B60D-03935915FEC2}" destId="{61B505B0-2D05-4C96-9E40-E35720D16FD7}" srcOrd="0" destOrd="0" presId="urn:microsoft.com/office/officeart/2018/2/layout/IconVerticalSolidList"/>
    <dgm:cxn modelId="{29A71D4E-C46B-41BD-8D82-5C0369DB3D6B}" type="presParOf" srcId="{61B505B0-2D05-4C96-9E40-E35720D16FD7}" destId="{7F164A33-89F6-4EC1-9DEC-E1239022A921}" srcOrd="0" destOrd="0" presId="urn:microsoft.com/office/officeart/2018/2/layout/IconVerticalSolidList"/>
    <dgm:cxn modelId="{07D0CE56-7E13-4572-9204-AF1272A6DDB2}" type="presParOf" srcId="{61B505B0-2D05-4C96-9E40-E35720D16FD7}" destId="{14613E2E-D8D5-4F6B-B3FA-0FDA2E1EBFB0}" srcOrd="1" destOrd="0" presId="urn:microsoft.com/office/officeart/2018/2/layout/IconVerticalSolidList"/>
    <dgm:cxn modelId="{A7C2BB8E-3473-46FA-A820-0EBF166D00CC}" type="presParOf" srcId="{61B505B0-2D05-4C96-9E40-E35720D16FD7}" destId="{35A1A4DC-3A3D-4E4A-8B36-5D2BFC286E9E}" srcOrd="2" destOrd="0" presId="urn:microsoft.com/office/officeart/2018/2/layout/IconVerticalSolidList"/>
    <dgm:cxn modelId="{77FE76A4-7E30-49FA-B786-B4BBE92E4ECE}" type="presParOf" srcId="{61B505B0-2D05-4C96-9E40-E35720D16FD7}" destId="{11BCF0C8-CC87-4372-B8B5-8CC91AC344B9}" srcOrd="3" destOrd="0" presId="urn:microsoft.com/office/officeart/2018/2/layout/IconVerticalSolidList"/>
    <dgm:cxn modelId="{D7C735F5-27B2-45F2-BA22-E043DCE0D404}" type="presParOf" srcId="{61B505B0-2D05-4C96-9E40-E35720D16FD7}" destId="{37C8FEB2-3641-4BA9-ACD0-856CBB3C4EAE}" srcOrd="4" destOrd="0" presId="urn:microsoft.com/office/officeart/2018/2/layout/IconVerticalSolidList"/>
    <dgm:cxn modelId="{1F6A6B57-ED93-4C8B-BA57-C9DB4979D2EA}" type="presParOf" srcId="{3A04117F-E57E-4AE1-B60D-03935915FEC2}" destId="{7C34FE04-7E4C-4E50-A45F-3C192F8D9766}" srcOrd="1" destOrd="0" presId="urn:microsoft.com/office/officeart/2018/2/layout/IconVerticalSolidList"/>
    <dgm:cxn modelId="{94BDB7F3-023A-42E7-A662-FC42E1312E00}" type="presParOf" srcId="{3A04117F-E57E-4AE1-B60D-03935915FEC2}" destId="{411EFF92-7B72-4D3C-BA08-1E4B28F814FE}" srcOrd="2" destOrd="0" presId="urn:microsoft.com/office/officeart/2018/2/layout/IconVerticalSolidList"/>
    <dgm:cxn modelId="{AB39B5DE-54F1-40E3-8A27-E6336704FD5F}" type="presParOf" srcId="{411EFF92-7B72-4D3C-BA08-1E4B28F814FE}" destId="{4A0C86EC-1002-449B-B264-331C4C41E6E8}" srcOrd="0" destOrd="0" presId="urn:microsoft.com/office/officeart/2018/2/layout/IconVerticalSolidList"/>
    <dgm:cxn modelId="{868C6CBA-CB33-40DE-8FAD-3B013A546057}" type="presParOf" srcId="{411EFF92-7B72-4D3C-BA08-1E4B28F814FE}" destId="{5442B697-8DF0-4EDA-84B6-F6060E36B1F3}" srcOrd="1" destOrd="0" presId="urn:microsoft.com/office/officeart/2018/2/layout/IconVerticalSolidList"/>
    <dgm:cxn modelId="{F0F5EB69-A758-4A5B-9693-8962B9DA1FD1}" type="presParOf" srcId="{411EFF92-7B72-4D3C-BA08-1E4B28F814FE}" destId="{A77722AB-ABCD-47D7-AFA7-D9C6A1251C11}" srcOrd="2" destOrd="0" presId="urn:microsoft.com/office/officeart/2018/2/layout/IconVerticalSolidList"/>
    <dgm:cxn modelId="{E58A331C-74C6-42A3-BBA4-547E12236241}" type="presParOf" srcId="{411EFF92-7B72-4D3C-BA08-1E4B28F814FE}" destId="{31B9C29F-90BD-4A4C-9C17-369BF089FA5C}" srcOrd="3" destOrd="0" presId="urn:microsoft.com/office/officeart/2018/2/layout/IconVerticalSolidList"/>
    <dgm:cxn modelId="{772503DA-4FD3-4B74-9545-73C372EAF635}" type="presParOf" srcId="{411EFF92-7B72-4D3C-BA08-1E4B28F814FE}" destId="{5106EDCA-0772-431B-9F1D-EC19F1E4E236}" srcOrd="4" destOrd="0" presId="urn:microsoft.com/office/officeart/2018/2/layout/IconVerticalSolidList"/>
    <dgm:cxn modelId="{0DF7AA79-8AD1-4391-BDD8-8D3F9FC7F418}" type="presParOf" srcId="{3A04117F-E57E-4AE1-B60D-03935915FEC2}" destId="{376EA2C4-AD59-49E4-A5DD-BE6089584600}" srcOrd="3" destOrd="0" presId="urn:microsoft.com/office/officeart/2018/2/layout/IconVerticalSolidList"/>
    <dgm:cxn modelId="{3AF35838-DE1C-4D10-9949-87C394F2483C}" type="presParOf" srcId="{3A04117F-E57E-4AE1-B60D-03935915FEC2}" destId="{800DCEA5-15CB-4693-AB96-9C79D360FB32}" srcOrd="4" destOrd="0" presId="urn:microsoft.com/office/officeart/2018/2/layout/IconVerticalSolidList"/>
    <dgm:cxn modelId="{A66EA434-9D5C-48AC-B9B5-9420A51A54B3}" type="presParOf" srcId="{800DCEA5-15CB-4693-AB96-9C79D360FB32}" destId="{2F5EB1A9-29A8-4DDA-900B-E3F0271FEB6A}" srcOrd="0" destOrd="0" presId="urn:microsoft.com/office/officeart/2018/2/layout/IconVerticalSolidList"/>
    <dgm:cxn modelId="{3CD93159-C4F7-4B01-8C1F-AD95725417B8}" type="presParOf" srcId="{800DCEA5-15CB-4693-AB96-9C79D360FB32}" destId="{1DBC7707-4CAD-4D09-BE1E-0323C49D2C0A}" srcOrd="1" destOrd="0" presId="urn:microsoft.com/office/officeart/2018/2/layout/IconVerticalSolidList"/>
    <dgm:cxn modelId="{1C26C712-4185-4B84-85BC-BD772AEB8212}" type="presParOf" srcId="{800DCEA5-15CB-4693-AB96-9C79D360FB32}" destId="{94B7DDE1-51FC-49A7-BE60-FDF1E93696D7}" srcOrd="2" destOrd="0" presId="urn:microsoft.com/office/officeart/2018/2/layout/IconVerticalSolidList"/>
    <dgm:cxn modelId="{1FC0ACB1-6456-4DE2-B0AA-A88018740554}" type="presParOf" srcId="{800DCEA5-15CB-4693-AB96-9C79D360FB32}" destId="{BDD36FA6-628D-4E36-A1E0-2A664C454D4E}" srcOrd="3" destOrd="0" presId="urn:microsoft.com/office/officeart/2018/2/layout/IconVerticalSolidList"/>
    <dgm:cxn modelId="{9FC90A01-D65F-4B8E-836A-3AD996F50C69}" type="presParOf" srcId="{800DCEA5-15CB-4693-AB96-9C79D360FB32}" destId="{C2C8EED9-C3D2-4FE4-8881-AA36B8BA61EE}" srcOrd="4" destOrd="0" presId="urn:microsoft.com/office/officeart/2018/2/layout/IconVerticalSolidList"/>
    <dgm:cxn modelId="{45E3BDF2-B3AE-4493-BE00-F603E092F5DE}" type="presParOf" srcId="{3A04117F-E57E-4AE1-B60D-03935915FEC2}" destId="{818D1259-B964-4BEE-8FCD-11E6CB5CC4BC}" srcOrd="5" destOrd="0" presId="urn:microsoft.com/office/officeart/2018/2/layout/IconVerticalSolidList"/>
    <dgm:cxn modelId="{516C6411-6425-4A2D-906F-1B739AB691ED}" type="presParOf" srcId="{3A04117F-E57E-4AE1-B60D-03935915FEC2}" destId="{A33EE628-5EB5-4C3C-8743-F54D8E18F5B3}" srcOrd="6" destOrd="0" presId="urn:microsoft.com/office/officeart/2018/2/layout/IconVerticalSolidList"/>
    <dgm:cxn modelId="{22D8EAE7-F512-452D-8B19-B93893D924CB}" type="presParOf" srcId="{A33EE628-5EB5-4C3C-8743-F54D8E18F5B3}" destId="{CE384143-72FA-4316-B35B-0399E28379EF}" srcOrd="0" destOrd="0" presId="urn:microsoft.com/office/officeart/2018/2/layout/IconVerticalSolidList"/>
    <dgm:cxn modelId="{D2ED9316-D60B-4456-A84B-8B755DB08ABF}" type="presParOf" srcId="{A33EE628-5EB5-4C3C-8743-F54D8E18F5B3}" destId="{AD7129CC-84C4-405D-859B-57DD4169D46D}" srcOrd="1" destOrd="0" presId="urn:microsoft.com/office/officeart/2018/2/layout/IconVerticalSolidList"/>
    <dgm:cxn modelId="{6CE3BFFE-05E1-4E04-B0C9-3556DBCF5021}" type="presParOf" srcId="{A33EE628-5EB5-4C3C-8743-F54D8E18F5B3}" destId="{8208A581-C2C1-41B8-B007-49AB8B360439}" srcOrd="2" destOrd="0" presId="urn:microsoft.com/office/officeart/2018/2/layout/IconVerticalSolidList"/>
    <dgm:cxn modelId="{5742C6D5-C761-42C0-B8D1-B2FA73A7A200}" type="presParOf" srcId="{A33EE628-5EB5-4C3C-8743-F54D8E18F5B3}" destId="{F019B194-C0FA-40D1-8417-7674A98F7795}" srcOrd="3" destOrd="0" presId="urn:microsoft.com/office/officeart/2018/2/layout/IconVerticalSolidList"/>
    <dgm:cxn modelId="{94153ED3-70F4-4189-B9CD-800FDA43B4C1}" type="presParOf" srcId="{A33EE628-5EB5-4C3C-8743-F54D8E18F5B3}" destId="{325192B9-A0D4-40DC-BFFA-2B0DC2A42061}" srcOrd="4" destOrd="0" presId="urn:microsoft.com/office/officeart/2018/2/layout/IconVerticalSolidList"/>
    <dgm:cxn modelId="{2447A3A8-0D23-4B11-AB54-6EF86EE9330F}" type="presParOf" srcId="{3A04117F-E57E-4AE1-B60D-03935915FEC2}" destId="{F4DE8FEA-9E28-4678-BAC0-223DEC27732A}" srcOrd="7" destOrd="0" presId="urn:microsoft.com/office/officeart/2018/2/layout/IconVerticalSolidList"/>
    <dgm:cxn modelId="{C9CF23C0-4EDB-4A7F-8004-40F84329720B}" type="presParOf" srcId="{3A04117F-E57E-4AE1-B60D-03935915FEC2}" destId="{8B3BFA8A-6BD3-467E-95BE-2C698EC780A8}" srcOrd="8" destOrd="0" presId="urn:microsoft.com/office/officeart/2018/2/layout/IconVerticalSolidList"/>
    <dgm:cxn modelId="{779141D6-0771-4F43-A351-604B1BD45B3A}" type="presParOf" srcId="{8B3BFA8A-6BD3-467E-95BE-2C698EC780A8}" destId="{96A319E6-9C94-4B51-93D3-BB8D876E32D1}" srcOrd="0" destOrd="0" presId="urn:microsoft.com/office/officeart/2018/2/layout/IconVerticalSolidList"/>
    <dgm:cxn modelId="{288E3753-4C0C-4DC2-882C-DCBBC83C134C}" type="presParOf" srcId="{8B3BFA8A-6BD3-467E-95BE-2C698EC780A8}" destId="{1B257253-118D-4A25-A9F5-B0915F31CE4D}" srcOrd="1" destOrd="0" presId="urn:microsoft.com/office/officeart/2018/2/layout/IconVerticalSolidList"/>
    <dgm:cxn modelId="{B3EB8838-BCE3-4A97-9F6A-6C08B8DB6F15}" type="presParOf" srcId="{8B3BFA8A-6BD3-467E-95BE-2C698EC780A8}" destId="{3C6AF2B8-381C-4F30-BECB-4A5F4C05E6B2}" srcOrd="2" destOrd="0" presId="urn:microsoft.com/office/officeart/2018/2/layout/IconVerticalSolidList"/>
    <dgm:cxn modelId="{D688B258-D41B-4EE2-BA2B-62BF2EC2D524}" type="presParOf" srcId="{8B3BFA8A-6BD3-467E-95BE-2C698EC780A8}" destId="{24A15A64-6DF3-42D3-8B3D-CA40D94A3BDE}" srcOrd="3" destOrd="0" presId="urn:microsoft.com/office/officeart/2018/2/layout/IconVerticalSolidList"/>
    <dgm:cxn modelId="{F5A32FD4-3944-4C17-B7E7-4037267B48F0}" type="presParOf" srcId="{8B3BFA8A-6BD3-467E-95BE-2C698EC780A8}" destId="{55A836D9-E64A-4D61-816C-13780F252273}" srcOrd="4" destOrd="0" presId="urn:microsoft.com/office/officeart/2018/2/layout/IconVerticalSolidList"/>
    <dgm:cxn modelId="{A52AD743-1A25-461A-A5CF-935BDFEF6DDE}" type="presParOf" srcId="{3A04117F-E57E-4AE1-B60D-03935915FEC2}" destId="{9D9C3ADA-7D53-491D-8130-C2CD543A8790}" srcOrd="9" destOrd="0" presId="urn:microsoft.com/office/officeart/2018/2/layout/IconVerticalSolidList"/>
    <dgm:cxn modelId="{CE7D708A-C5EA-4737-9D1A-4AE958462DB3}" type="presParOf" srcId="{3A04117F-E57E-4AE1-B60D-03935915FEC2}" destId="{F16781DD-5A85-4135-AC40-529AAEEC2FFF}" srcOrd="10" destOrd="0" presId="urn:microsoft.com/office/officeart/2018/2/layout/IconVerticalSolidList"/>
    <dgm:cxn modelId="{DA33D449-A23E-4ADA-8E61-C22DB9A59780}" type="presParOf" srcId="{F16781DD-5A85-4135-AC40-529AAEEC2FFF}" destId="{3D71555F-F450-488F-913D-8255EF600188}" srcOrd="0" destOrd="0" presId="urn:microsoft.com/office/officeart/2018/2/layout/IconVerticalSolidList"/>
    <dgm:cxn modelId="{46DA86F6-3523-4EE1-A52A-89A4D082A861}" type="presParOf" srcId="{F16781DD-5A85-4135-AC40-529AAEEC2FFF}" destId="{9CACE255-9A29-4B22-A827-E70B820C4A90}" srcOrd="1" destOrd="0" presId="urn:microsoft.com/office/officeart/2018/2/layout/IconVerticalSolidList"/>
    <dgm:cxn modelId="{4D66AC01-04C3-4623-B2DB-A5F1BA7A09A7}" type="presParOf" srcId="{F16781DD-5A85-4135-AC40-529AAEEC2FFF}" destId="{844F23A3-1AD6-48BD-9E1C-10F68AE88CB0}" srcOrd="2" destOrd="0" presId="urn:microsoft.com/office/officeart/2018/2/layout/IconVerticalSolidList"/>
    <dgm:cxn modelId="{DA6849DB-507D-458E-83BC-C1B6B566158E}" type="presParOf" srcId="{F16781DD-5A85-4135-AC40-529AAEEC2FFF}" destId="{9EC46444-BF36-4D7A-82FD-5F002B04EE19}" srcOrd="3" destOrd="0" presId="urn:microsoft.com/office/officeart/2018/2/layout/IconVerticalSolidList"/>
    <dgm:cxn modelId="{EC8DE363-BA37-4FEF-BEC9-E9919C8B81D2}" type="presParOf" srcId="{F16781DD-5A85-4135-AC40-529AAEEC2FFF}" destId="{270D889B-F6F4-47FF-B9CC-667A015CCD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6F4823-671D-4812-9F04-1AFB058C42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314160-6A2B-4A0B-9C08-0F2831CE8F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2060"/>
              </a:solidFill>
              <a:latin typeface="Grandview Display"/>
            </a:rPr>
            <a:t>Faster Ambulance Assignment</a:t>
          </a:r>
          <a:r>
            <a:rPr lang="en-US" b="1">
              <a:solidFill>
                <a:srgbClr val="002060"/>
              </a:solidFill>
            </a:rPr>
            <a:t>:</a:t>
          </a:r>
          <a:r>
            <a:rPr lang="en-US">
              <a:latin typeface="Grandview Display"/>
            </a:rPr>
            <a:t> Automatically connects </a:t>
          </a:r>
          <a:r>
            <a:rPr lang="en-US"/>
            <a:t>patients to </a:t>
          </a:r>
          <a:r>
            <a:rPr lang="en-US">
              <a:latin typeface="Grandview Display"/>
            </a:rPr>
            <a:t>the nearest </a:t>
          </a:r>
          <a:r>
            <a:rPr lang="en-US"/>
            <a:t>available ambulance </a:t>
          </a:r>
          <a:r>
            <a:rPr lang="en-US">
              <a:latin typeface="Grandview Display"/>
            </a:rPr>
            <a:t>using real-time location data.</a:t>
          </a:r>
        </a:p>
      </dgm:t>
    </dgm:pt>
    <dgm:pt modelId="{D53D32E2-6EB7-4D16-A8D4-AADAD6B25591}" type="parTrans" cxnId="{92926039-9877-4DA2-B1CC-D8DEE6C086DA}">
      <dgm:prSet/>
      <dgm:spPr/>
      <dgm:t>
        <a:bodyPr/>
        <a:lstStyle/>
        <a:p>
          <a:endParaRPr lang="en-US"/>
        </a:p>
      </dgm:t>
    </dgm:pt>
    <dgm:pt modelId="{C56D1C07-BFF0-48A6-9117-B8975F672F69}" type="sibTrans" cxnId="{92926039-9877-4DA2-B1CC-D8DEE6C086DA}">
      <dgm:prSet/>
      <dgm:spPr/>
      <dgm:t>
        <a:bodyPr/>
        <a:lstStyle/>
        <a:p>
          <a:endParaRPr lang="en-US"/>
        </a:p>
      </dgm:t>
    </dgm:pt>
    <dgm:pt modelId="{5570A5AD-9633-4920-ACA2-6E9C667BF5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2060"/>
              </a:solidFill>
              <a:latin typeface="Grandview Display"/>
            </a:rPr>
            <a:t>Live Tracking</a:t>
          </a:r>
          <a:r>
            <a:rPr lang="en-US">
              <a:solidFill>
                <a:srgbClr val="002060"/>
              </a:solidFill>
              <a:latin typeface="Grandview Display"/>
            </a:rPr>
            <a:t>:</a:t>
          </a:r>
          <a:r>
            <a:rPr lang="en-US">
              <a:latin typeface="Grandview Display"/>
            </a:rPr>
            <a:t> Patients and hospitals can track ambulances in real time to reduce anxiety and prepare </a:t>
          </a:r>
          <a:r>
            <a:rPr lang="en-US"/>
            <a:t>in </a:t>
          </a:r>
          <a:r>
            <a:rPr lang="en-US">
              <a:latin typeface="Grandview Display"/>
            </a:rPr>
            <a:t>advance</a:t>
          </a:r>
          <a:r>
            <a:rPr lang="en-US"/>
            <a:t>.</a:t>
          </a:r>
          <a:endParaRPr lang="en-US">
            <a:latin typeface="Grandview Display"/>
          </a:endParaRPr>
        </a:p>
      </dgm:t>
    </dgm:pt>
    <dgm:pt modelId="{5A4AA133-66EC-4A7A-A0D1-C61196896C05}" type="parTrans" cxnId="{5F68B626-C01D-411D-84BE-40DF3DB4F136}">
      <dgm:prSet/>
      <dgm:spPr/>
      <dgm:t>
        <a:bodyPr/>
        <a:lstStyle/>
        <a:p>
          <a:endParaRPr lang="en-US"/>
        </a:p>
      </dgm:t>
    </dgm:pt>
    <dgm:pt modelId="{002A073C-1A8F-42ED-9A36-555C733218BD}" type="sibTrans" cxnId="{5F68B626-C01D-411D-84BE-40DF3DB4F136}">
      <dgm:prSet/>
      <dgm:spPr/>
      <dgm:t>
        <a:bodyPr/>
        <a:lstStyle/>
        <a:p>
          <a:endParaRPr lang="en-US"/>
        </a:p>
      </dgm:t>
    </dgm:pt>
    <dgm:pt modelId="{66289B70-9202-4908-AB55-48C19A798D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2060"/>
              </a:solidFill>
              <a:latin typeface="Grandview Display"/>
            </a:rPr>
            <a:t>Streamlined </a:t>
          </a:r>
          <a:r>
            <a:rPr lang="en-US" b="1">
              <a:solidFill>
                <a:srgbClr val="002060"/>
              </a:solidFill>
            </a:rPr>
            <a:t>Communication</a:t>
          </a:r>
          <a:r>
            <a:rPr lang="en-US">
              <a:solidFill>
                <a:srgbClr val="002060"/>
              </a:solidFill>
            </a:rPr>
            <a:t>:</a:t>
          </a:r>
          <a:r>
            <a:rPr lang="en-US">
              <a:latin typeface="Grandview Display"/>
            </a:rPr>
            <a:t> Direct </a:t>
          </a:r>
          <a:r>
            <a:rPr lang="en-US"/>
            <a:t>communication </a:t>
          </a:r>
          <a:r>
            <a:rPr lang="en-US">
              <a:latin typeface="Grandview Display"/>
            </a:rPr>
            <a:t>channels </a:t>
          </a:r>
          <a:r>
            <a:rPr lang="en-US"/>
            <a:t>between patients</a:t>
          </a:r>
          <a:r>
            <a:rPr lang="en-US">
              <a:latin typeface="Grandview Display"/>
            </a:rPr>
            <a:t>,</a:t>
          </a:r>
          <a:r>
            <a:rPr lang="en-US"/>
            <a:t> drivers, </a:t>
          </a:r>
          <a:r>
            <a:rPr lang="en-US">
              <a:latin typeface="Grandview Display"/>
            </a:rPr>
            <a:t>and hospitals ensure quick decisions</a:t>
          </a:r>
          <a:r>
            <a:rPr lang="en-US"/>
            <a:t>.</a:t>
          </a:r>
        </a:p>
      </dgm:t>
    </dgm:pt>
    <dgm:pt modelId="{E65D002E-0DC7-452F-876D-8E1C59F477CF}" type="parTrans" cxnId="{D7300B62-D6DE-4375-9FA4-B48ED6EF98F2}">
      <dgm:prSet/>
      <dgm:spPr/>
      <dgm:t>
        <a:bodyPr/>
        <a:lstStyle/>
        <a:p>
          <a:endParaRPr lang="en-US"/>
        </a:p>
      </dgm:t>
    </dgm:pt>
    <dgm:pt modelId="{C71E65C1-80E0-4B46-B8E0-4A442B33556A}" type="sibTrans" cxnId="{D7300B62-D6DE-4375-9FA4-B48ED6EF98F2}">
      <dgm:prSet/>
      <dgm:spPr/>
      <dgm:t>
        <a:bodyPr/>
        <a:lstStyle/>
        <a:p>
          <a:endParaRPr lang="en-US"/>
        </a:p>
      </dgm:t>
    </dgm:pt>
    <dgm:pt modelId="{77E7A2E4-9509-47C1-A045-83C9A67C3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2060"/>
              </a:solidFill>
              <a:latin typeface="Grandview Display"/>
            </a:rPr>
            <a:t>Smart Hospital Suggestions</a:t>
          </a:r>
          <a:r>
            <a:rPr lang="en-US">
              <a:solidFill>
                <a:srgbClr val="002060"/>
              </a:solidFill>
            </a:rPr>
            <a:t>:</a:t>
          </a:r>
          <a:r>
            <a:rPr lang="en-US">
              <a:latin typeface="Grandview Display"/>
            </a:rPr>
            <a:t> Lists hospitals specialized for </a:t>
          </a:r>
          <a:r>
            <a:rPr lang="en-US"/>
            <a:t>the </a:t>
          </a:r>
          <a:r>
            <a:rPr lang="en-US">
              <a:latin typeface="Grandview Display"/>
            </a:rPr>
            <a:t>patient’s </a:t>
          </a:r>
          <a:r>
            <a:rPr lang="en-US"/>
            <a:t>condition, </a:t>
          </a:r>
          <a:r>
            <a:rPr lang="en-US">
              <a:latin typeface="Grandview Display"/>
            </a:rPr>
            <a:t>removing guesswork</a:t>
          </a:r>
          <a:r>
            <a:rPr lang="en-US"/>
            <a:t>.</a:t>
          </a:r>
        </a:p>
      </dgm:t>
    </dgm:pt>
    <dgm:pt modelId="{8D579ACA-45C1-4A16-824A-C6478EE59008}" type="parTrans" cxnId="{FEE7832F-B815-4442-B121-E4966F4236C8}">
      <dgm:prSet/>
      <dgm:spPr/>
      <dgm:t>
        <a:bodyPr/>
        <a:lstStyle/>
        <a:p>
          <a:endParaRPr lang="en-US"/>
        </a:p>
      </dgm:t>
    </dgm:pt>
    <dgm:pt modelId="{FD63748B-2346-4D4B-B012-E911CB3CAB43}" type="sibTrans" cxnId="{FEE7832F-B815-4442-B121-E4966F4236C8}">
      <dgm:prSet/>
      <dgm:spPr/>
      <dgm:t>
        <a:bodyPr/>
        <a:lstStyle/>
        <a:p>
          <a:endParaRPr lang="en-US"/>
        </a:p>
      </dgm:t>
    </dgm:pt>
    <dgm:pt modelId="{BC2B8B83-99E6-45B9-A0CB-C5618C61B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2060"/>
              </a:solidFill>
              <a:latin typeface="Grandview Display"/>
            </a:rPr>
            <a:t>Efficient Resource Utilization</a:t>
          </a:r>
          <a:r>
            <a:rPr lang="en-US">
              <a:solidFill>
                <a:srgbClr val="002060"/>
              </a:solidFill>
            </a:rPr>
            <a:t>:</a:t>
          </a:r>
          <a:r>
            <a:rPr lang="en-US">
              <a:latin typeface="Grandview Display"/>
            </a:rPr>
            <a:t> Ensures ambulances </a:t>
          </a:r>
          <a:r>
            <a:rPr lang="en-US"/>
            <a:t>are </a:t>
          </a:r>
          <a:r>
            <a:rPr lang="en-US">
              <a:latin typeface="Grandview Display"/>
            </a:rPr>
            <a:t>assigned optimally</a:t>
          </a:r>
          <a:r>
            <a:rPr lang="en-US"/>
            <a:t>, </a:t>
          </a:r>
          <a:r>
            <a:rPr lang="en-US">
              <a:latin typeface="Grandview Display"/>
            </a:rPr>
            <a:t>reducing idle times and maximizing coverage</a:t>
          </a:r>
          <a:r>
            <a:rPr lang="en-US"/>
            <a:t>.</a:t>
          </a:r>
        </a:p>
      </dgm:t>
    </dgm:pt>
    <dgm:pt modelId="{F10CFA09-D666-4516-9B6D-0CCF345BAB5B}" type="parTrans" cxnId="{74E688F3-C289-4C73-B624-1E710F5EE6DF}">
      <dgm:prSet/>
      <dgm:spPr/>
      <dgm:t>
        <a:bodyPr/>
        <a:lstStyle/>
        <a:p>
          <a:endParaRPr lang="en-US"/>
        </a:p>
      </dgm:t>
    </dgm:pt>
    <dgm:pt modelId="{E94FE2E8-FC98-40DF-8797-59DC1C214C52}" type="sibTrans" cxnId="{74E688F3-C289-4C73-B624-1E710F5EE6DF}">
      <dgm:prSet/>
      <dgm:spPr/>
      <dgm:t>
        <a:bodyPr/>
        <a:lstStyle/>
        <a:p>
          <a:endParaRPr lang="en-US"/>
        </a:p>
      </dgm:t>
    </dgm:pt>
    <dgm:pt modelId="{B3C5DEFD-6FE0-470F-998E-F9C5A04ECCB1}" type="pres">
      <dgm:prSet presAssocID="{196F4823-671D-4812-9F04-1AFB058C423F}" presName="root" presStyleCnt="0">
        <dgm:presLayoutVars>
          <dgm:dir/>
          <dgm:resizeHandles val="exact"/>
        </dgm:presLayoutVars>
      </dgm:prSet>
      <dgm:spPr/>
    </dgm:pt>
    <dgm:pt modelId="{8B0AF5CC-2D49-40AD-8214-EF31428C2836}" type="pres">
      <dgm:prSet presAssocID="{D8314160-6A2B-4A0B-9C08-0F2831CE8F8C}" presName="compNode" presStyleCnt="0"/>
      <dgm:spPr/>
    </dgm:pt>
    <dgm:pt modelId="{81D1CA07-F19C-4D90-957B-DBB81B36CDE4}" type="pres">
      <dgm:prSet presAssocID="{D8314160-6A2B-4A0B-9C08-0F2831CE8F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64CF5EBD-547B-4A79-A787-C3E5FEDC0CDE}" type="pres">
      <dgm:prSet presAssocID="{D8314160-6A2B-4A0B-9C08-0F2831CE8F8C}" presName="spaceRect" presStyleCnt="0"/>
      <dgm:spPr/>
    </dgm:pt>
    <dgm:pt modelId="{2D788227-6334-440A-AEE2-DA9D338747AB}" type="pres">
      <dgm:prSet presAssocID="{D8314160-6A2B-4A0B-9C08-0F2831CE8F8C}" presName="textRect" presStyleLbl="revTx" presStyleIdx="0" presStyleCnt="5">
        <dgm:presLayoutVars>
          <dgm:chMax val="1"/>
          <dgm:chPref val="1"/>
        </dgm:presLayoutVars>
      </dgm:prSet>
      <dgm:spPr/>
    </dgm:pt>
    <dgm:pt modelId="{C4D26959-F143-49EE-9140-F7E09AF4C8B5}" type="pres">
      <dgm:prSet presAssocID="{C56D1C07-BFF0-48A6-9117-B8975F672F69}" presName="sibTrans" presStyleCnt="0"/>
      <dgm:spPr/>
    </dgm:pt>
    <dgm:pt modelId="{FA3CFC86-22F7-4B5E-BECC-C4A321F5E354}" type="pres">
      <dgm:prSet presAssocID="{5570A5AD-9633-4920-ACA2-6E9C667BF577}" presName="compNode" presStyleCnt="0"/>
      <dgm:spPr/>
    </dgm:pt>
    <dgm:pt modelId="{1B7C8A20-9EF1-4696-9A49-D894CE94491F}" type="pres">
      <dgm:prSet presAssocID="{5570A5AD-9633-4920-ACA2-6E9C667BF5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F76DF7C-ABDC-4C66-8E1D-31AE973AC385}" type="pres">
      <dgm:prSet presAssocID="{5570A5AD-9633-4920-ACA2-6E9C667BF577}" presName="spaceRect" presStyleCnt="0"/>
      <dgm:spPr/>
    </dgm:pt>
    <dgm:pt modelId="{F17965F4-729B-4BCF-BE4B-232D56182486}" type="pres">
      <dgm:prSet presAssocID="{5570A5AD-9633-4920-ACA2-6E9C667BF577}" presName="textRect" presStyleLbl="revTx" presStyleIdx="1" presStyleCnt="5">
        <dgm:presLayoutVars>
          <dgm:chMax val="1"/>
          <dgm:chPref val="1"/>
        </dgm:presLayoutVars>
      </dgm:prSet>
      <dgm:spPr/>
    </dgm:pt>
    <dgm:pt modelId="{7F87274F-6B07-4FAF-9891-832C93CDF082}" type="pres">
      <dgm:prSet presAssocID="{002A073C-1A8F-42ED-9A36-555C733218BD}" presName="sibTrans" presStyleCnt="0"/>
      <dgm:spPr/>
    </dgm:pt>
    <dgm:pt modelId="{EB0A90ED-CA3D-4411-BDD4-D5349E16F167}" type="pres">
      <dgm:prSet presAssocID="{66289B70-9202-4908-AB55-48C19A798DDB}" presName="compNode" presStyleCnt="0"/>
      <dgm:spPr/>
    </dgm:pt>
    <dgm:pt modelId="{C423BF91-F4CF-4C9D-9CA8-813C2F2797AB}" type="pres">
      <dgm:prSet presAssocID="{66289B70-9202-4908-AB55-48C19A798D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A673BD1-B559-44F1-B98D-631C7958E9F7}" type="pres">
      <dgm:prSet presAssocID="{66289B70-9202-4908-AB55-48C19A798DDB}" presName="spaceRect" presStyleCnt="0"/>
      <dgm:spPr/>
    </dgm:pt>
    <dgm:pt modelId="{9142EEB3-7C6D-458C-8F1D-93AD0C705394}" type="pres">
      <dgm:prSet presAssocID="{66289B70-9202-4908-AB55-48C19A798DDB}" presName="textRect" presStyleLbl="revTx" presStyleIdx="2" presStyleCnt="5">
        <dgm:presLayoutVars>
          <dgm:chMax val="1"/>
          <dgm:chPref val="1"/>
        </dgm:presLayoutVars>
      </dgm:prSet>
      <dgm:spPr/>
    </dgm:pt>
    <dgm:pt modelId="{05B72A5C-D08E-4C76-84DF-754548A248EC}" type="pres">
      <dgm:prSet presAssocID="{C71E65C1-80E0-4B46-B8E0-4A442B33556A}" presName="sibTrans" presStyleCnt="0"/>
      <dgm:spPr/>
    </dgm:pt>
    <dgm:pt modelId="{A54B3A7E-B703-4082-9DE6-0DED65310DBF}" type="pres">
      <dgm:prSet presAssocID="{77E7A2E4-9509-47C1-A045-83C9A67C37B6}" presName="compNode" presStyleCnt="0"/>
      <dgm:spPr/>
    </dgm:pt>
    <dgm:pt modelId="{F29A4E51-DEE2-478B-8A1B-61C8BB2B6AC4}" type="pres">
      <dgm:prSet presAssocID="{77E7A2E4-9509-47C1-A045-83C9A67C37B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7709D3B-710B-4B2D-8126-E992DF7506A5}" type="pres">
      <dgm:prSet presAssocID="{77E7A2E4-9509-47C1-A045-83C9A67C37B6}" presName="spaceRect" presStyleCnt="0"/>
      <dgm:spPr/>
    </dgm:pt>
    <dgm:pt modelId="{E15ECA22-CFA3-407F-8BF4-CE10BBA3AA6D}" type="pres">
      <dgm:prSet presAssocID="{77E7A2E4-9509-47C1-A045-83C9A67C37B6}" presName="textRect" presStyleLbl="revTx" presStyleIdx="3" presStyleCnt="5">
        <dgm:presLayoutVars>
          <dgm:chMax val="1"/>
          <dgm:chPref val="1"/>
        </dgm:presLayoutVars>
      </dgm:prSet>
      <dgm:spPr/>
    </dgm:pt>
    <dgm:pt modelId="{52A85D2B-46C7-4555-B365-A9309EB3F4AC}" type="pres">
      <dgm:prSet presAssocID="{FD63748B-2346-4D4B-B012-E911CB3CAB43}" presName="sibTrans" presStyleCnt="0"/>
      <dgm:spPr/>
    </dgm:pt>
    <dgm:pt modelId="{C9E351EA-E806-471B-BD31-24F8AE86F55D}" type="pres">
      <dgm:prSet presAssocID="{BC2B8B83-99E6-45B9-A0CB-C5618C61B20B}" presName="compNode" presStyleCnt="0"/>
      <dgm:spPr/>
    </dgm:pt>
    <dgm:pt modelId="{8350223A-EC24-42FF-848A-A94F8C26C8D1}" type="pres">
      <dgm:prSet presAssocID="{BC2B8B83-99E6-45B9-A0CB-C5618C61B2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3F44B929-9157-4C3F-97C9-FFDCDDC1A747}" type="pres">
      <dgm:prSet presAssocID="{BC2B8B83-99E6-45B9-A0CB-C5618C61B20B}" presName="spaceRect" presStyleCnt="0"/>
      <dgm:spPr/>
    </dgm:pt>
    <dgm:pt modelId="{231A0D4F-FBF8-457E-AA2F-342C7F2B1975}" type="pres">
      <dgm:prSet presAssocID="{BC2B8B83-99E6-45B9-A0CB-C5618C61B2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F68B626-C01D-411D-84BE-40DF3DB4F136}" srcId="{196F4823-671D-4812-9F04-1AFB058C423F}" destId="{5570A5AD-9633-4920-ACA2-6E9C667BF577}" srcOrd="1" destOrd="0" parTransId="{5A4AA133-66EC-4A7A-A0D1-C61196896C05}" sibTransId="{002A073C-1A8F-42ED-9A36-555C733218BD}"/>
    <dgm:cxn modelId="{FEE7832F-B815-4442-B121-E4966F4236C8}" srcId="{196F4823-671D-4812-9F04-1AFB058C423F}" destId="{77E7A2E4-9509-47C1-A045-83C9A67C37B6}" srcOrd="3" destOrd="0" parTransId="{8D579ACA-45C1-4A16-824A-C6478EE59008}" sibTransId="{FD63748B-2346-4D4B-B012-E911CB3CAB43}"/>
    <dgm:cxn modelId="{80509731-8384-4F60-9984-B1A424019FA9}" type="presOf" srcId="{66289B70-9202-4908-AB55-48C19A798DDB}" destId="{9142EEB3-7C6D-458C-8F1D-93AD0C705394}" srcOrd="0" destOrd="0" presId="urn:microsoft.com/office/officeart/2018/2/layout/IconLabelList"/>
    <dgm:cxn modelId="{92926039-9877-4DA2-B1CC-D8DEE6C086DA}" srcId="{196F4823-671D-4812-9F04-1AFB058C423F}" destId="{D8314160-6A2B-4A0B-9C08-0F2831CE8F8C}" srcOrd="0" destOrd="0" parTransId="{D53D32E2-6EB7-4D16-A8D4-AADAD6B25591}" sibTransId="{C56D1C07-BFF0-48A6-9117-B8975F672F69}"/>
    <dgm:cxn modelId="{D7300B62-D6DE-4375-9FA4-B48ED6EF98F2}" srcId="{196F4823-671D-4812-9F04-1AFB058C423F}" destId="{66289B70-9202-4908-AB55-48C19A798DDB}" srcOrd="2" destOrd="0" parTransId="{E65D002E-0DC7-452F-876D-8E1C59F477CF}" sibTransId="{C71E65C1-80E0-4B46-B8E0-4A442B33556A}"/>
    <dgm:cxn modelId="{36C8314C-D946-4DE9-B99E-3D26DBC84593}" type="presOf" srcId="{BC2B8B83-99E6-45B9-A0CB-C5618C61B20B}" destId="{231A0D4F-FBF8-457E-AA2F-342C7F2B1975}" srcOrd="0" destOrd="0" presId="urn:microsoft.com/office/officeart/2018/2/layout/IconLabelList"/>
    <dgm:cxn modelId="{EA15D24D-EA7B-479D-BBE6-9BEB83640C3C}" type="presOf" srcId="{D8314160-6A2B-4A0B-9C08-0F2831CE8F8C}" destId="{2D788227-6334-440A-AEE2-DA9D338747AB}" srcOrd="0" destOrd="0" presId="urn:microsoft.com/office/officeart/2018/2/layout/IconLabelList"/>
    <dgm:cxn modelId="{6AB13A99-4DCE-46B6-B5FB-FCF214E8CBAF}" type="presOf" srcId="{5570A5AD-9633-4920-ACA2-6E9C667BF577}" destId="{F17965F4-729B-4BCF-BE4B-232D56182486}" srcOrd="0" destOrd="0" presId="urn:microsoft.com/office/officeart/2018/2/layout/IconLabelList"/>
    <dgm:cxn modelId="{36CAFEA6-4029-4364-BE4F-9D1D1EB19948}" type="presOf" srcId="{77E7A2E4-9509-47C1-A045-83C9A67C37B6}" destId="{E15ECA22-CFA3-407F-8BF4-CE10BBA3AA6D}" srcOrd="0" destOrd="0" presId="urn:microsoft.com/office/officeart/2018/2/layout/IconLabelList"/>
    <dgm:cxn modelId="{0BD915EA-0EE3-4092-B3DC-7FD488F421C5}" type="presOf" srcId="{196F4823-671D-4812-9F04-1AFB058C423F}" destId="{B3C5DEFD-6FE0-470F-998E-F9C5A04ECCB1}" srcOrd="0" destOrd="0" presId="urn:microsoft.com/office/officeart/2018/2/layout/IconLabelList"/>
    <dgm:cxn modelId="{74E688F3-C289-4C73-B624-1E710F5EE6DF}" srcId="{196F4823-671D-4812-9F04-1AFB058C423F}" destId="{BC2B8B83-99E6-45B9-A0CB-C5618C61B20B}" srcOrd="4" destOrd="0" parTransId="{F10CFA09-D666-4516-9B6D-0CCF345BAB5B}" sibTransId="{E94FE2E8-FC98-40DF-8797-59DC1C214C52}"/>
    <dgm:cxn modelId="{1CBA3A49-16AB-41C0-B8C7-061698E6932D}" type="presParOf" srcId="{B3C5DEFD-6FE0-470F-998E-F9C5A04ECCB1}" destId="{8B0AF5CC-2D49-40AD-8214-EF31428C2836}" srcOrd="0" destOrd="0" presId="urn:microsoft.com/office/officeart/2018/2/layout/IconLabelList"/>
    <dgm:cxn modelId="{8EBD4B78-03FE-4653-8AD5-A088D8194005}" type="presParOf" srcId="{8B0AF5CC-2D49-40AD-8214-EF31428C2836}" destId="{81D1CA07-F19C-4D90-957B-DBB81B36CDE4}" srcOrd="0" destOrd="0" presId="urn:microsoft.com/office/officeart/2018/2/layout/IconLabelList"/>
    <dgm:cxn modelId="{7B0B733D-1F53-41DF-B439-FD1B373B5709}" type="presParOf" srcId="{8B0AF5CC-2D49-40AD-8214-EF31428C2836}" destId="{64CF5EBD-547B-4A79-A787-C3E5FEDC0CDE}" srcOrd="1" destOrd="0" presId="urn:microsoft.com/office/officeart/2018/2/layout/IconLabelList"/>
    <dgm:cxn modelId="{220235DD-9ED0-4686-855D-2B887C82D55A}" type="presParOf" srcId="{8B0AF5CC-2D49-40AD-8214-EF31428C2836}" destId="{2D788227-6334-440A-AEE2-DA9D338747AB}" srcOrd="2" destOrd="0" presId="urn:microsoft.com/office/officeart/2018/2/layout/IconLabelList"/>
    <dgm:cxn modelId="{5D380D09-09CF-4C88-99CC-98443BDB85CC}" type="presParOf" srcId="{B3C5DEFD-6FE0-470F-998E-F9C5A04ECCB1}" destId="{C4D26959-F143-49EE-9140-F7E09AF4C8B5}" srcOrd="1" destOrd="0" presId="urn:microsoft.com/office/officeart/2018/2/layout/IconLabelList"/>
    <dgm:cxn modelId="{DAFA7E78-0FDB-4C7D-831B-2CB12CA79F7B}" type="presParOf" srcId="{B3C5DEFD-6FE0-470F-998E-F9C5A04ECCB1}" destId="{FA3CFC86-22F7-4B5E-BECC-C4A321F5E354}" srcOrd="2" destOrd="0" presId="urn:microsoft.com/office/officeart/2018/2/layout/IconLabelList"/>
    <dgm:cxn modelId="{BB847A1A-DD94-4894-91BC-BBA32A2C4F26}" type="presParOf" srcId="{FA3CFC86-22F7-4B5E-BECC-C4A321F5E354}" destId="{1B7C8A20-9EF1-4696-9A49-D894CE94491F}" srcOrd="0" destOrd="0" presId="urn:microsoft.com/office/officeart/2018/2/layout/IconLabelList"/>
    <dgm:cxn modelId="{70695406-ACF1-4DB2-B3BD-D7235B52151B}" type="presParOf" srcId="{FA3CFC86-22F7-4B5E-BECC-C4A321F5E354}" destId="{6F76DF7C-ABDC-4C66-8E1D-31AE973AC385}" srcOrd="1" destOrd="0" presId="urn:microsoft.com/office/officeart/2018/2/layout/IconLabelList"/>
    <dgm:cxn modelId="{79A10F5A-3372-45F8-831F-A144C26A1335}" type="presParOf" srcId="{FA3CFC86-22F7-4B5E-BECC-C4A321F5E354}" destId="{F17965F4-729B-4BCF-BE4B-232D56182486}" srcOrd="2" destOrd="0" presId="urn:microsoft.com/office/officeart/2018/2/layout/IconLabelList"/>
    <dgm:cxn modelId="{5E5782F0-FDE5-48B1-8388-31027D51035C}" type="presParOf" srcId="{B3C5DEFD-6FE0-470F-998E-F9C5A04ECCB1}" destId="{7F87274F-6B07-4FAF-9891-832C93CDF082}" srcOrd="3" destOrd="0" presId="urn:microsoft.com/office/officeart/2018/2/layout/IconLabelList"/>
    <dgm:cxn modelId="{C0310ED6-23F8-4CC9-A7CE-3CDED055EB45}" type="presParOf" srcId="{B3C5DEFD-6FE0-470F-998E-F9C5A04ECCB1}" destId="{EB0A90ED-CA3D-4411-BDD4-D5349E16F167}" srcOrd="4" destOrd="0" presId="urn:microsoft.com/office/officeart/2018/2/layout/IconLabelList"/>
    <dgm:cxn modelId="{B753B827-3C75-4687-8B84-E00D05B1308C}" type="presParOf" srcId="{EB0A90ED-CA3D-4411-BDD4-D5349E16F167}" destId="{C423BF91-F4CF-4C9D-9CA8-813C2F2797AB}" srcOrd="0" destOrd="0" presId="urn:microsoft.com/office/officeart/2018/2/layout/IconLabelList"/>
    <dgm:cxn modelId="{A454945B-61ED-418B-A665-558D4A087DD0}" type="presParOf" srcId="{EB0A90ED-CA3D-4411-BDD4-D5349E16F167}" destId="{1A673BD1-B559-44F1-B98D-631C7958E9F7}" srcOrd="1" destOrd="0" presId="urn:microsoft.com/office/officeart/2018/2/layout/IconLabelList"/>
    <dgm:cxn modelId="{A2AA9BD1-A089-4B48-895A-E710A28CAC9E}" type="presParOf" srcId="{EB0A90ED-CA3D-4411-BDD4-D5349E16F167}" destId="{9142EEB3-7C6D-458C-8F1D-93AD0C705394}" srcOrd="2" destOrd="0" presId="urn:microsoft.com/office/officeart/2018/2/layout/IconLabelList"/>
    <dgm:cxn modelId="{76C7DC89-0ABA-4CCA-A1B4-BEAFC407D4AA}" type="presParOf" srcId="{B3C5DEFD-6FE0-470F-998E-F9C5A04ECCB1}" destId="{05B72A5C-D08E-4C76-84DF-754548A248EC}" srcOrd="5" destOrd="0" presId="urn:microsoft.com/office/officeart/2018/2/layout/IconLabelList"/>
    <dgm:cxn modelId="{B3156E75-17EB-4839-A3CE-BDE8F4E270BC}" type="presParOf" srcId="{B3C5DEFD-6FE0-470F-998E-F9C5A04ECCB1}" destId="{A54B3A7E-B703-4082-9DE6-0DED65310DBF}" srcOrd="6" destOrd="0" presId="urn:microsoft.com/office/officeart/2018/2/layout/IconLabelList"/>
    <dgm:cxn modelId="{AB6BB988-136E-4E0C-98ED-6D60459D8EA0}" type="presParOf" srcId="{A54B3A7E-B703-4082-9DE6-0DED65310DBF}" destId="{F29A4E51-DEE2-478B-8A1B-61C8BB2B6AC4}" srcOrd="0" destOrd="0" presId="urn:microsoft.com/office/officeart/2018/2/layout/IconLabelList"/>
    <dgm:cxn modelId="{7714D729-A4B4-4CBC-8AA4-9B6B305A3A62}" type="presParOf" srcId="{A54B3A7E-B703-4082-9DE6-0DED65310DBF}" destId="{57709D3B-710B-4B2D-8126-E992DF7506A5}" srcOrd="1" destOrd="0" presId="urn:microsoft.com/office/officeart/2018/2/layout/IconLabelList"/>
    <dgm:cxn modelId="{5375C6A3-5548-43A3-BAB6-1D6C51823F93}" type="presParOf" srcId="{A54B3A7E-B703-4082-9DE6-0DED65310DBF}" destId="{E15ECA22-CFA3-407F-8BF4-CE10BBA3AA6D}" srcOrd="2" destOrd="0" presId="urn:microsoft.com/office/officeart/2018/2/layout/IconLabelList"/>
    <dgm:cxn modelId="{B2C63AE9-9E82-4CC1-98DA-BC5E92ED30ED}" type="presParOf" srcId="{B3C5DEFD-6FE0-470F-998E-F9C5A04ECCB1}" destId="{52A85D2B-46C7-4555-B365-A9309EB3F4AC}" srcOrd="7" destOrd="0" presId="urn:microsoft.com/office/officeart/2018/2/layout/IconLabelList"/>
    <dgm:cxn modelId="{D2327240-8CFE-4E2C-BAA2-7C66C31AAB27}" type="presParOf" srcId="{B3C5DEFD-6FE0-470F-998E-F9C5A04ECCB1}" destId="{C9E351EA-E806-471B-BD31-24F8AE86F55D}" srcOrd="8" destOrd="0" presId="urn:microsoft.com/office/officeart/2018/2/layout/IconLabelList"/>
    <dgm:cxn modelId="{99A3EA18-8B83-4619-8609-15C5147472AF}" type="presParOf" srcId="{C9E351EA-E806-471B-BD31-24F8AE86F55D}" destId="{8350223A-EC24-42FF-848A-A94F8C26C8D1}" srcOrd="0" destOrd="0" presId="urn:microsoft.com/office/officeart/2018/2/layout/IconLabelList"/>
    <dgm:cxn modelId="{DC56F8E0-1822-4668-9CAA-355A01E262E7}" type="presParOf" srcId="{C9E351EA-E806-471B-BD31-24F8AE86F55D}" destId="{3F44B929-9157-4C3F-97C9-FFDCDDC1A747}" srcOrd="1" destOrd="0" presId="urn:microsoft.com/office/officeart/2018/2/layout/IconLabelList"/>
    <dgm:cxn modelId="{65F33038-4C8D-497A-B758-69B8995DB0E0}" type="presParOf" srcId="{C9E351EA-E806-471B-BD31-24F8AE86F55D}" destId="{231A0D4F-FBF8-457E-AA2F-342C7F2B19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6F4823-671D-4812-9F04-1AFB058C42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7BB7CBB-FFAC-4254-B71A-6D25C7D51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Grandview Display"/>
            </a:rPr>
            <a:t>Partner with hospitals and charge them a subscription fee for real-time patient data, </a:t>
          </a:r>
          <a:r>
            <a:rPr lang="en-US" b="0">
              <a:solidFill>
                <a:schemeClr val="bg1"/>
              </a:solidFill>
              <a:latin typeface="Grandview Display"/>
            </a:rPr>
            <a:t>ambulance tracking</a:t>
          </a:r>
          <a:r>
            <a:rPr lang="en-US">
              <a:solidFill>
                <a:schemeClr val="bg1"/>
              </a:solidFill>
            </a:rPr>
            <a:t>, </a:t>
          </a:r>
          <a:r>
            <a:rPr lang="en-US" b="0">
              <a:solidFill>
                <a:schemeClr val="bg1"/>
              </a:solidFill>
              <a:latin typeface="Grandview Display"/>
            </a:rPr>
            <a:t>and pre-arrival </a:t>
          </a:r>
          <a:r>
            <a:rPr lang="en-US">
              <a:solidFill>
                <a:schemeClr val="bg1"/>
              </a:solidFill>
              <a:latin typeface="Grandview Display"/>
            </a:rPr>
            <a:t>preparation</a:t>
          </a:r>
          <a:r>
            <a:rPr lang="en-US">
              <a:solidFill>
                <a:schemeClr val="bg1"/>
              </a:solidFill>
            </a:rPr>
            <a:t>.</a:t>
          </a:r>
          <a:endParaRPr lang="en-US" b="0">
            <a:solidFill>
              <a:schemeClr val="bg1"/>
            </a:solidFill>
            <a:latin typeface="Grandview Display"/>
          </a:endParaRPr>
        </a:p>
      </dgm:t>
    </dgm:pt>
    <dgm:pt modelId="{9BA32AAC-E192-4879-8333-55FE09BFBB97}" type="parTrans" cxnId="{335C098F-66C5-484B-AE51-7B53A284F318}">
      <dgm:prSet/>
      <dgm:spPr/>
      <dgm:t>
        <a:bodyPr/>
        <a:lstStyle/>
        <a:p>
          <a:endParaRPr lang="en-US"/>
        </a:p>
      </dgm:t>
    </dgm:pt>
    <dgm:pt modelId="{09E2B999-1D19-4776-BF17-5941F1AE53F4}" type="sibTrans" cxnId="{335C098F-66C5-484B-AE51-7B53A284F318}">
      <dgm:prSet/>
      <dgm:spPr/>
      <dgm:t>
        <a:bodyPr/>
        <a:lstStyle/>
        <a:p>
          <a:endParaRPr lang="en-US"/>
        </a:p>
      </dgm:t>
    </dgm:pt>
    <dgm:pt modelId="{D8314160-6A2B-4A0B-9C08-0F2831CE8F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  <a:latin typeface="Grandview Display"/>
            </a:rPr>
            <a:t>Service Fee from Ambulance Operators</a:t>
          </a:r>
          <a:r>
            <a:rPr lang="en-US">
              <a:solidFill>
                <a:schemeClr val="bg1"/>
              </a:solidFill>
              <a:latin typeface="Grandview Display"/>
            </a:rPr>
            <a:t>:</a:t>
          </a:r>
          <a:endParaRPr lang="en-US">
            <a:solidFill>
              <a:schemeClr val="bg1"/>
            </a:solidFill>
          </a:endParaRPr>
        </a:p>
      </dgm:t>
    </dgm:pt>
    <dgm:pt modelId="{D53D32E2-6EB7-4D16-A8D4-AADAD6B25591}" type="parTrans" cxnId="{92926039-9877-4DA2-B1CC-D8DEE6C086DA}">
      <dgm:prSet/>
      <dgm:spPr/>
      <dgm:t>
        <a:bodyPr/>
        <a:lstStyle/>
        <a:p>
          <a:endParaRPr lang="en-US"/>
        </a:p>
      </dgm:t>
    </dgm:pt>
    <dgm:pt modelId="{C56D1C07-BFF0-48A6-9117-B8975F672F69}" type="sibTrans" cxnId="{92926039-9877-4DA2-B1CC-D8DEE6C086DA}">
      <dgm:prSet/>
      <dgm:spPr/>
      <dgm:t>
        <a:bodyPr/>
        <a:lstStyle/>
        <a:p>
          <a:endParaRPr lang="en-US"/>
        </a:p>
      </dgm:t>
    </dgm:pt>
    <dgm:pt modelId="{5570A5AD-9633-4920-ACA2-6E9C667BF5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Grandview Display"/>
            </a:rPr>
            <a:t>Charge </a:t>
          </a:r>
          <a:r>
            <a:rPr lang="en-US">
              <a:solidFill>
                <a:schemeClr val="bg1"/>
              </a:solidFill>
            </a:rPr>
            <a:t>ambulance </a:t>
          </a:r>
          <a:r>
            <a:rPr lang="en-US">
              <a:solidFill>
                <a:schemeClr val="bg1"/>
              </a:solidFill>
              <a:latin typeface="Grandview Display"/>
            </a:rPr>
            <a:t>operators a small percentage per booking </a:t>
          </a:r>
          <a:r>
            <a:rPr lang="en-US">
              <a:solidFill>
                <a:schemeClr val="bg1"/>
              </a:solidFill>
            </a:rPr>
            <a:t>or </a:t>
          </a:r>
          <a:r>
            <a:rPr lang="en-US">
              <a:solidFill>
                <a:schemeClr val="bg1"/>
              </a:solidFill>
              <a:latin typeface="Grandview Display"/>
            </a:rPr>
            <a:t>a monthly subscription</a:t>
          </a:r>
          <a:r>
            <a:rPr lang="en-US" b="0">
              <a:solidFill>
                <a:schemeClr val="bg1"/>
              </a:solidFill>
              <a:latin typeface="Grandview Display"/>
            </a:rPr>
            <a:t> for using the </a:t>
          </a:r>
          <a:r>
            <a:rPr lang="en-US">
              <a:solidFill>
                <a:schemeClr val="bg1"/>
              </a:solidFill>
              <a:latin typeface="Grandview Display"/>
            </a:rPr>
            <a:t>platform</a:t>
          </a:r>
          <a:r>
            <a:rPr lang="en-US">
              <a:solidFill>
                <a:schemeClr val="bg1"/>
              </a:solidFill>
            </a:rPr>
            <a:t>.</a:t>
          </a:r>
          <a:endParaRPr lang="en-US" b="0">
            <a:solidFill>
              <a:schemeClr val="bg1"/>
            </a:solidFill>
            <a:latin typeface="Grandview Display"/>
          </a:endParaRPr>
        </a:p>
      </dgm:t>
    </dgm:pt>
    <dgm:pt modelId="{5A4AA133-66EC-4A7A-A0D1-C61196896C05}" type="parTrans" cxnId="{5F68B626-C01D-411D-84BE-40DF3DB4F136}">
      <dgm:prSet/>
      <dgm:spPr/>
      <dgm:t>
        <a:bodyPr/>
        <a:lstStyle/>
        <a:p>
          <a:endParaRPr lang="en-US"/>
        </a:p>
      </dgm:t>
    </dgm:pt>
    <dgm:pt modelId="{002A073C-1A8F-42ED-9A36-555C733218BD}" type="sibTrans" cxnId="{5F68B626-C01D-411D-84BE-40DF3DB4F136}">
      <dgm:prSet/>
      <dgm:spPr/>
      <dgm:t>
        <a:bodyPr/>
        <a:lstStyle/>
        <a:p>
          <a:endParaRPr lang="en-US"/>
        </a:p>
      </dgm:t>
    </dgm:pt>
    <dgm:pt modelId="{BC2B8B83-99E6-45B9-A0CB-C5618C61B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  <a:latin typeface="Grandview Display"/>
            </a:rPr>
            <a:t>Data Insights for Healthcare Providers</a:t>
          </a:r>
          <a:r>
            <a:rPr lang="en-US">
              <a:solidFill>
                <a:schemeClr val="bg1"/>
              </a:solidFill>
            </a:rPr>
            <a:t>:</a:t>
          </a:r>
        </a:p>
      </dgm:t>
    </dgm:pt>
    <dgm:pt modelId="{F10CFA09-D666-4516-9B6D-0CCF345BAB5B}" type="parTrans" cxnId="{74E688F3-C289-4C73-B624-1E710F5EE6DF}">
      <dgm:prSet/>
      <dgm:spPr/>
      <dgm:t>
        <a:bodyPr/>
        <a:lstStyle/>
        <a:p>
          <a:endParaRPr lang="en-US"/>
        </a:p>
      </dgm:t>
    </dgm:pt>
    <dgm:pt modelId="{E94FE2E8-FC98-40DF-8797-59DC1C214C52}" type="sibTrans" cxnId="{74E688F3-C289-4C73-B624-1E710F5EE6DF}">
      <dgm:prSet/>
      <dgm:spPr/>
      <dgm:t>
        <a:bodyPr/>
        <a:lstStyle/>
        <a:p>
          <a:endParaRPr lang="en-US"/>
        </a:p>
      </dgm:t>
    </dgm:pt>
    <dgm:pt modelId="{EDC073F3-678B-48A4-B99B-FEEC221BF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Grandview Display"/>
            </a:rPr>
            <a:t>Offer anonymized data analytics and reports to healthcare providers</a:t>
          </a:r>
          <a:r>
            <a:rPr lang="en-US">
              <a:solidFill>
                <a:schemeClr val="bg1"/>
              </a:solidFill>
            </a:rPr>
            <a:t>, </a:t>
          </a:r>
          <a:r>
            <a:rPr lang="en-US">
              <a:solidFill>
                <a:schemeClr val="bg1"/>
              </a:solidFill>
              <a:latin typeface="Grandview Display"/>
            </a:rPr>
            <a:t>insurance companies</a:t>
          </a:r>
          <a:r>
            <a:rPr lang="en-US">
              <a:solidFill>
                <a:schemeClr val="bg1"/>
              </a:solidFill>
            </a:rPr>
            <a:t>, </a:t>
          </a:r>
          <a:r>
            <a:rPr lang="en-US">
              <a:solidFill>
                <a:schemeClr val="bg1"/>
              </a:solidFill>
              <a:latin typeface="Grandview Display"/>
            </a:rPr>
            <a:t>and government bodies for a fee to improve emergency healthcare services</a:t>
          </a:r>
          <a:r>
            <a:rPr lang="en-US">
              <a:solidFill>
                <a:schemeClr val="bg1"/>
              </a:solidFill>
            </a:rPr>
            <a:t>.</a:t>
          </a:r>
        </a:p>
      </dgm:t>
    </dgm:pt>
    <dgm:pt modelId="{2F54DDA5-02D5-4E9E-A7F8-F46D20E190FD}" type="parTrans" cxnId="{3C633977-EC76-4A92-8F8F-BE1D60F34B52}">
      <dgm:prSet/>
      <dgm:spPr/>
      <dgm:t>
        <a:bodyPr/>
        <a:lstStyle/>
        <a:p>
          <a:endParaRPr lang="en-US"/>
        </a:p>
      </dgm:t>
    </dgm:pt>
    <dgm:pt modelId="{D0D5572F-BD21-4A10-A5F5-DA2428095A48}" type="sibTrans" cxnId="{3C633977-EC76-4A92-8F8F-BE1D60F34B52}">
      <dgm:prSet/>
      <dgm:spPr/>
      <dgm:t>
        <a:bodyPr/>
        <a:lstStyle/>
        <a:p>
          <a:endParaRPr lang="en-US"/>
        </a:p>
      </dgm:t>
    </dgm:pt>
    <dgm:pt modelId="{5B24FFC6-B665-4229-AD60-807A4C2316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  <a:latin typeface="Grandview Display"/>
            </a:rPr>
            <a:t>API Integration for Third Parties</a:t>
          </a:r>
          <a:r>
            <a:rPr lang="en-US">
              <a:solidFill>
                <a:schemeClr val="bg1"/>
              </a:solidFill>
            </a:rPr>
            <a:t>:</a:t>
          </a:r>
        </a:p>
      </dgm:t>
    </dgm:pt>
    <dgm:pt modelId="{CFD9E7DB-3CB8-4E37-934B-56DCC8829106}" type="parTrans" cxnId="{74E299E3-952B-43DE-9CEB-192E05EC5490}">
      <dgm:prSet/>
      <dgm:spPr/>
      <dgm:t>
        <a:bodyPr/>
        <a:lstStyle/>
        <a:p>
          <a:endParaRPr lang="en-US"/>
        </a:p>
      </dgm:t>
    </dgm:pt>
    <dgm:pt modelId="{D4B017D6-CF31-41B0-9C25-35A23D8DA288}" type="sibTrans" cxnId="{74E299E3-952B-43DE-9CEB-192E05EC5490}">
      <dgm:prSet/>
      <dgm:spPr/>
      <dgm:t>
        <a:bodyPr/>
        <a:lstStyle/>
        <a:p>
          <a:endParaRPr lang="en-US"/>
        </a:p>
      </dgm:t>
    </dgm:pt>
    <dgm:pt modelId="{CB30F65A-4B89-4FB8-845B-A53A093E9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latin typeface="Grandview Display"/>
            </a:rPr>
            <a:t>Partner with health insurance companies</a:t>
          </a:r>
          <a:r>
            <a:rPr lang="en-US">
              <a:solidFill>
                <a:schemeClr val="bg1"/>
              </a:solidFill>
            </a:rPr>
            <a:t>, </a:t>
          </a:r>
          <a:r>
            <a:rPr lang="en-US">
              <a:solidFill>
                <a:schemeClr val="bg1"/>
              </a:solidFill>
              <a:latin typeface="Grandview Display"/>
            </a:rPr>
            <a:t>apps</a:t>
          </a:r>
          <a:r>
            <a:rPr lang="en-US">
              <a:solidFill>
                <a:schemeClr val="bg1"/>
              </a:solidFill>
            </a:rPr>
            <a:t>, or </a:t>
          </a:r>
          <a:r>
            <a:rPr lang="en-US">
              <a:solidFill>
                <a:schemeClr val="bg1"/>
              </a:solidFill>
              <a:latin typeface="Grandview Display"/>
            </a:rPr>
            <a:t>telemedicine platforms to integrate ambulance booking services</a:t>
          </a:r>
          <a:r>
            <a:rPr lang="en-US">
              <a:solidFill>
                <a:schemeClr val="bg1"/>
              </a:solidFill>
            </a:rPr>
            <a:t>, </a:t>
          </a:r>
          <a:r>
            <a:rPr lang="en-US">
              <a:solidFill>
                <a:schemeClr val="bg1"/>
              </a:solidFill>
              <a:latin typeface="Grandview Display"/>
            </a:rPr>
            <a:t>charging integration and usage fees</a:t>
          </a:r>
          <a:r>
            <a:rPr lang="en-US">
              <a:solidFill>
                <a:schemeClr val="bg1"/>
              </a:solidFill>
            </a:rPr>
            <a:t>.</a:t>
          </a:r>
          <a:endParaRPr lang="en-US">
            <a:solidFill>
              <a:schemeClr val="bg1"/>
            </a:solidFill>
            <a:latin typeface="Grandview Display"/>
            <a:ea typeface="Calibri"/>
            <a:cs typeface="Calibri"/>
          </a:endParaRPr>
        </a:p>
      </dgm:t>
    </dgm:pt>
    <dgm:pt modelId="{64453D08-EC5B-4D7B-A217-799E92E51D24}" type="parTrans" cxnId="{ABA366BC-844C-406F-B641-B7F9B6BB1B4A}">
      <dgm:prSet/>
      <dgm:spPr/>
      <dgm:t>
        <a:bodyPr/>
        <a:lstStyle/>
        <a:p>
          <a:endParaRPr lang="en-US"/>
        </a:p>
      </dgm:t>
    </dgm:pt>
    <dgm:pt modelId="{AAC8D708-9F4F-4C11-8FE8-3D9651D2E3C9}" type="sibTrans" cxnId="{ABA366BC-844C-406F-B641-B7F9B6BB1B4A}">
      <dgm:prSet/>
      <dgm:spPr/>
      <dgm:t>
        <a:bodyPr/>
        <a:lstStyle/>
        <a:p>
          <a:endParaRPr lang="en-US"/>
        </a:p>
      </dgm:t>
    </dgm:pt>
    <dgm:pt modelId="{2F8CF778-E550-49FF-8026-4724049D325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chemeClr val="bg1"/>
              </a:solidFill>
              <a:latin typeface="Grandview Display"/>
              <a:ea typeface="Calibri"/>
              <a:cs typeface="Calibri"/>
            </a:rPr>
            <a:t>Subscription</a:t>
          </a:r>
          <a:r>
            <a:rPr lang="en-US" b="1">
              <a:solidFill>
                <a:schemeClr val="bg1"/>
              </a:solidFill>
              <a:latin typeface="Grandview Display"/>
            </a:rPr>
            <a:t> Model for Hospitals</a:t>
          </a:r>
          <a:r>
            <a:rPr lang="en-US" b="0">
              <a:solidFill>
                <a:schemeClr val="bg1"/>
              </a:solidFill>
              <a:latin typeface="Grandview Display"/>
              <a:ea typeface="Calibri"/>
              <a:cs typeface="Calibri"/>
            </a:rPr>
            <a:t>:</a:t>
          </a:r>
        </a:p>
      </dgm:t>
    </dgm:pt>
    <dgm:pt modelId="{766557D7-B3FB-4BA2-9D38-1C268E1C2160}" type="parTrans" cxnId="{7E53F110-7699-4A03-89E9-DC4D5D644DC2}">
      <dgm:prSet/>
      <dgm:spPr/>
      <dgm:t>
        <a:bodyPr/>
        <a:lstStyle/>
        <a:p>
          <a:endParaRPr lang="en-US"/>
        </a:p>
      </dgm:t>
    </dgm:pt>
    <dgm:pt modelId="{2B8931A6-5648-45BA-B80E-9286BAD612E8}" type="sibTrans" cxnId="{7E53F110-7699-4A03-89E9-DC4D5D644DC2}">
      <dgm:prSet/>
      <dgm:spPr/>
    </dgm:pt>
    <dgm:pt modelId="{3A04117F-E57E-4AE1-B60D-03935915FEC2}" type="pres">
      <dgm:prSet presAssocID="{196F4823-671D-4812-9F04-1AFB058C423F}" presName="root" presStyleCnt="0">
        <dgm:presLayoutVars>
          <dgm:dir/>
          <dgm:resizeHandles val="exact"/>
        </dgm:presLayoutVars>
      </dgm:prSet>
      <dgm:spPr/>
    </dgm:pt>
    <dgm:pt modelId="{61B505B0-2D05-4C96-9E40-E35720D16FD7}" type="pres">
      <dgm:prSet presAssocID="{2F8CF778-E550-49FF-8026-4724049D325E}" presName="compNode" presStyleCnt="0"/>
      <dgm:spPr/>
    </dgm:pt>
    <dgm:pt modelId="{7F164A33-89F6-4EC1-9DEC-E1239022A921}" type="pres">
      <dgm:prSet presAssocID="{2F8CF778-E550-49FF-8026-4724049D325E}" presName="bgRect" presStyleLbl="bgShp" presStyleIdx="0" presStyleCnt="4"/>
      <dgm:spPr/>
    </dgm:pt>
    <dgm:pt modelId="{14613E2E-D8D5-4F6B-B3FA-0FDA2E1EBFB0}" type="pres">
      <dgm:prSet presAssocID="{2F8CF778-E550-49FF-8026-4724049D32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1 with solid fill"/>
        </a:ext>
      </dgm:extLst>
    </dgm:pt>
    <dgm:pt modelId="{35A1A4DC-3A3D-4E4A-8B36-5D2BFC286E9E}" type="pres">
      <dgm:prSet presAssocID="{2F8CF778-E550-49FF-8026-4724049D325E}" presName="spaceRect" presStyleCnt="0"/>
      <dgm:spPr/>
    </dgm:pt>
    <dgm:pt modelId="{11BCF0C8-CC87-4372-B8B5-8CC91AC344B9}" type="pres">
      <dgm:prSet presAssocID="{2F8CF778-E550-49FF-8026-4724049D325E}" presName="parTx" presStyleLbl="revTx" presStyleIdx="0" presStyleCnt="8">
        <dgm:presLayoutVars>
          <dgm:chMax val="0"/>
          <dgm:chPref val="0"/>
        </dgm:presLayoutVars>
      </dgm:prSet>
      <dgm:spPr/>
    </dgm:pt>
    <dgm:pt modelId="{37C8FEB2-3641-4BA9-ACD0-856CBB3C4EAE}" type="pres">
      <dgm:prSet presAssocID="{2F8CF778-E550-49FF-8026-4724049D325E}" presName="desTx" presStyleLbl="revTx" presStyleIdx="1" presStyleCnt="8">
        <dgm:presLayoutVars/>
      </dgm:prSet>
      <dgm:spPr/>
    </dgm:pt>
    <dgm:pt modelId="{7C34FE04-7E4C-4E50-A45F-3C192F8D9766}" type="pres">
      <dgm:prSet presAssocID="{2B8931A6-5648-45BA-B80E-9286BAD612E8}" presName="sibTrans" presStyleCnt="0"/>
      <dgm:spPr/>
    </dgm:pt>
    <dgm:pt modelId="{411EFF92-7B72-4D3C-BA08-1E4B28F814FE}" type="pres">
      <dgm:prSet presAssocID="{D8314160-6A2B-4A0B-9C08-0F2831CE8F8C}" presName="compNode" presStyleCnt="0"/>
      <dgm:spPr/>
    </dgm:pt>
    <dgm:pt modelId="{4A0C86EC-1002-449B-B264-331C4C41E6E8}" type="pres">
      <dgm:prSet presAssocID="{D8314160-6A2B-4A0B-9C08-0F2831CE8F8C}" presName="bgRect" presStyleLbl="bgShp" presStyleIdx="1" presStyleCnt="4"/>
      <dgm:spPr/>
    </dgm:pt>
    <dgm:pt modelId="{5442B697-8DF0-4EDA-84B6-F6060E36B1F3}" type="pres">
      <dgm:prSet presAssocID="{D8314160-6A2B-4A0B-9C08-0F2831CE8F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away with solid fill"/>
        </a:ext>
      </dgm:extLst>
    </dgm:pt>
    <dgm:pt modelId="{A77722AB-ABCD-47D7-AFA7-D9C6A1251C11}" type="pres">
      <dgm:prSet presAssocID="{D8314160-6A2B-4A0B-9C08-0F2831CE8F8C}" presName="spaceRect" presStyleCnt="0"/>
      <dgm:spPr/>
    </dgm:pt>
    <dgm:pt modelId="{31B9C29F-90BD-4A4C-9C17-369BF089FA5C}" type="pres">
      <dgm:prSet presAssocID="{D8314160-6A2B-4A0B-9C08-0F2831CE8F8C}" presName="parTx" presStyleLbl="revTx" presStyleIdx="2" presStyleCnt="8">
        <dgm:presLayoutVars>
          <dgm:chMax val="0"/>
          <dgm:chPref val="0"/>
        </dgm:presLayoutVars>
      </dgm:prSet>
      <dgm:spPr/>
    </dgm:pt>
    <dgm:pt modelId="{5106EDCA-0772-431B-9F1D-EC19F1E4E236}" type="pres">
      <dgm:prSet presAssocID="{D8314160-6A2B-4A0B-9C08-0F2831CE8F8C}" presName="desTx" presStyleLbl="revTx" presStyleIdx="3" presStyleCnt="8">
        <dgm:presLayoutVars/>
      </dgm:prSet>
      <dgm:spPr/>
    </dgm:pt>
    <dgm:pt modelId="{376EA2C4-AD59-49E4-A5DD-BE6089584600}" type="pres">
      <dgm:prSet presAssocID="{C56D1C07-BFF0-48A6-9117-B8975F672F69}" presName="sibTrans" presStyleCnt="0"/>
      <dgm:spPr/>
    </dgm:pt>
    <dgm:pt modelId="{8B3BFA8A-6BD3-467E-95BE-2C698EC780A8}" type="pres">
      <dgm:prSet presAssocID="{BC2B8B83-99E6-45B9-A0CB-C5618C61B20B}" presName="compNode" presStyleCnt="0"/>
      <dgm:spPr/>
    </dgm:pt>
    <dgm:pt modelId="{96A319E6-9C94-4B51-93D3-BB8D876E32D1}" type="pres">
      <dgm:prSet presAssocID="{BC2B8B83-99E6-45B9-A0CB-C5618C61B20B}" presName="bgRect" presStyleLbl="bgShp" presStyleIdx="2" presStyleCnt="4"/>
      <dgm:spPr/>
    </dgm:pt>
    <dgm:pt modelId="{1B257253-118D-4A25-A9F5-B0915F31CE4D}" type="pres">
      <dgm:prSet presAssocID="{BC2B8B83-99E6-45B9-A0CB-C5618C61B2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outline"/>
        </a:ext>
      </dgm:extLst>
    </dgm:pt>
    <dgm:pt modelId="{3C6AF2B8-381C-4F30-BECB-4A5F4C05E6B2}" type="pres">
      <dgm:prSet presAssocID="{BC2B8B83-99E6-45B9-A0CB-C5618C61B20B}" presName="spaceRect" presStyleCnt="0"/>
      <dgm:spPr/>
    </dgm:pt>
    <dgm:pt modelId="{24A15A64-6DF3-42D3-8B3D-CA40D94A3BDE}" type="pres">
      <dgm:prSet presAssocID="{BC2B8B83-99E6-45B9-A0CB-C5618C61B20B}" presName="parTx" presStyleLbl="revTx" presStyleIdx="4" presStyleCnt="8">
        <dgm:presLayoutVars>
          <dgm:chMax val="0"/>
          <dgm:chPref val="0"/>
        </dgm:presLayoutVars>
      </dgm:prSet>
      <dgm:spPr/>
    </dgm:pt>
    <dgm:pt modelId="{55A836D9-E64A-4D61-816C-13780F252273}" type="pres">
      <dgm:prSet presAssocID="{BC2B8B83-99E6-45B9-A0CB-C5618C61B20B}" presName="desTx" presStyleLbl="revTx" presStyleIdx="5" presStyleCnt="8">
        <dgm:presLayoutVars/>
      </dgm:prSet>
      <dgm:spPr/>
    </dgm:pt>
    <dgm:pt modelId="{9D9C3ADA-7D53-491D-8130-C2CD543A8790}" type="pres">
      <dgm:prSet presAssocID="{E94FE2E8-FC98-40DF-8797-59DC1C214C52}" presName="sibTrans" presStyleCnt="0"/>
      <dgm:spPr/>
    </dgm:pt>
    <dgm:pt modelId="{F16781DD-5A85-4135-AC40-529AAEEC2FFF}" type="pres">
      <dgm:prSet presAssocID="{5B24FFC6-B665-4229-AD60-807A4C231644}" presName="compNode" presStyleCnt="0"/>
      <dgm:spPr/>
    </dgm:pt>
    <dgm:pt modelId="{3D71555F-F450-488F-913D-8255EF600188}" type="pres">
      <dgm:prSet presAssocID="{5B24FFC6-B665-4229-AD60-807A4C231644}" presName="bgRect" presStyleLbl="bgShp" presStyleIdx="3" presStyleCnt="4"/>
      <dgm:spPr/>
    </dgm:pt>
    <dgm:pt modelId="{9CACE255-9A29-4B22-A827-E70B820C4A90}" type="pres">
      <dgm:prSet presAssocID="{5B24FFC6-B665-4229-AD60-807A4C2316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844F23A3-1AD6-48BD-9E1C-10F68AE88CB0}" type="pres">
      <dgm:prSet presAssocID="{5B24FFC6-B665-4229-AD60-807A4C231644}" presName="spaceRect" presStyleCnt="0"/>
      <dgm:spPr/>
    </dgm:pt>
    <dgm:pt modelId="{9EC46444-BF36-4D7A-82FD-5F002B04EE19}" type="pres">
      <dgm:prSet presAssocID="{5B24FFC6-B665-4229-AD60-807A4C231644}" presName="parTx" presStyleLbl="revTx" presStyleIdx="6" presStyleCnt="8">
        <dgm:presLayoutVars>
          <dgm:chMax val="0"/>
          <dgm:chPref val="0"/>
        </dgm:presLayoutVars>
      </dgm:prSet>
      <dgm:spPr/>
    </dgm:pt>
    <dgm:pt modelId="{270D889B-F6F4-47FF-B9CC-667A015CCD26}" type="pres">
      <dgm:prSet presAssocID="{5B24FFC6-B665-4229-AD60-807A4C231644}" presName="desTx" presStyleLbl="revTx" presStyleIdx="7" presStyleCnt="8">
        <dgm:presLayoutVars/>
      </dgm:prSet>
      <dgm:spPr/>
    </dgm:pt>
  </dgm:ptLst>
  <dgm:cxnLst>
    <dgm:cxn modelId="{7E53F110-7699-4A03-89E9-DC4D5D644DC2}" srcId="{196F4823-671D-4812-9F04-1AFB058C423F}" destId="{2F8CF778-E550-49FF-8026-4724049D325E}" srcOrd="0" destOrd="0" parTransId="{766557D7-B3FB-4BA2-9D38-1C268E1C2160}" sibTransId="{2B8931A6-5648-45BA-B80E-9286BAD612E8}"/>
    <dgm:cxn modelId="{E5CB2420-EF7B-42C5-B74E-6820109F45ED}" type="presOf" srcId="{EDC073F3-678B-48A4-B99B-FEEC221BFF6B}" destId="{55A836D9-E64A-4D61-816C-13780F252273}" srcOrd="0" destOrd="0" presId="urn:microsoft.com/office/officeart/2018/2/layout/IconVerticalSolidList"/>
    <dgm:cxn modelId="{5F68B626-C01D-411D-84BE-40DF3DB4F136}" srcId="{D8314160-6A2B-4A0B-9C08-0F2831CE8F8C}" destId="{5570A5AD-9633-4920-ACA2-6E9C667BF577}" srcOrd="0" destOrd="0" parTransId="{5A4AA133-66EC-4A7A-A0D1-C61196896C05}" sibTransId="{002A073C-1A8F-42ED-9A36-555C733218BD}"/>
    <dgm:cxn modelId="{92926039-9877-4DA2-B1CC-D8DEE6C086DA}" srcId="{196F4823-671D-4812-9F04-1AFB058C423F}" destId="{D8314160-6A2B-4A0B-9C08-0F2831CE8F8C}" srcOrd="1" destOrd="0" parTransId="{D53D32E2-6EB7-4D16-A8D4-AADAD6B25591}" sibTransId="{C56D1C07-BFF0-48A6-9117-B8975F672F69}"/>
    <dgm:cxn modelId="{6B1EC261-2135-4DD6-8767-88804823271D}" type="presOf" srcId="{5570A5AD-9633-4920-ACA2-6E9C667BF577}" destId="{5106EDCA-0772-431B-9F1D-EC19F1E4E236}" srcOrd="0" destOrd="0" presId="urn:microsoft.com/office/officeart/2018/2/layout/IconVerticalSolidList"/>
    <dgm:cxn modelId="{E72EFE6A-85D3-411E-ABA8-8380E6AEAC7B}" type="presOf" srcId="{CB30F65A-4B89-4FB8-845B-A53A093E9EF1}" destId="{270D889B-F6F4-47FF-B9CC-667A015CCD26}" srcOrd="0" destOrd="0" presId="urn:microsoft.com/office/officeart/2018/2/layout/IconVerticalSolidList"/>
    <dgm:cxn modelId="{84C0456D-380E-46D9-BDAF-68483518D389}" type="presOf" srcId="{196F4823-671D-4812-9F04-1AFB058C423F}" destId="{3A04117F-E57E-4AE1-B60D-03935915FEC2}" srcOrd="0" destOrd="0" presId="urn:microsoft.com/office/officeart/2018/2/layout/IconVerticalSolidList"/>
    <dgm:cxn modelId="{8147F071-4661-4414-80A0-88CC1A20A54E}" type="presOf" srcId="{D8314160-6A2B-4A0B-9C08-0F2831CE8F8C}" destId="{31B9C29F-90BD-4A4C-9C17-369BF089FA5C}" srcOrd="0" destOrd="0" presId="urn:microsoft.com/office/officeart/2018/2/layout/IconVerticalSolidList"/>
    <dgm:cxn modelId="{3C633977-EC76-4A92-8F8F-BE1D60F34B52}" srcId="{BC2B8B83-99E6-45B9-A0CB-C5618C61B20B}" destId="{EDC073F3-678B-48A4-B99B-FEEC221BFF6B}" srcOrd="0" destOrd="0" parTransId="{2F54DDA5-02D5-4E9E-A7F8-F46D20E190FD}" sibTransId="{D0D5572F-BD21-4A10-A5F5-DA2428095A48}"/>
    <dgm:cxn modelId="{335C098F-66C5-484B-AE51-7B53A284F318}" srcId="{2F8CF778-E550-49FF-8026-4724049D325E}" destId="{17BB7CBB-FFAC-4254-B71A-6D25C7D515AE}" srcOrd="0" destOrd="0" parTransId="{9BA32AAC-E192-4879-8333-55FE09BFBB97}" sibTransId="{09E2B999-1D19-4776-BF17-5941F1AE53F4}"/>
    <dgm:cxn modelId="{9006CE91-2FDD-4061-A3A8-6F6962008A76}" type="presOf" srcId="{BC2B8B83-99E6-45B9-A0CB-C5618C61B20B}" destId="{24A15A64-6DF3-42D3-8B3D-CA40D94A3BDE}" srcOrd="0" destOrd="0" presId="urn:microsoft.com/office/officeart/2018/2/layout/IconVerticalSolidList"/>
    <dgm:cxn modelId="{DC23879E-83CA-4C31-B462-064839204B98}" type="presOf" srcId="{5B24FFC6-B665-4229-AD60-807A4C231644}" destId="{9EC46444-BF36-4D7A-82FD-5F002B04EE19}" srcOrd="0" destOrd="0" presId="urn:microsoft.com/office/officeart/2018/2/layout/IconVerticalSolidList"/>
    <dgm:cxn modelId="{ABA366BC-844C-406F-B641-B7F9B6BB1B4A}" srcId="{5B24FFC6-B665-4229-AD60-807A4C231644}" destId="{CB30F65A-4B89-4FB8-845B-A53A093E9EF1}" srcOrd="0" destOrd="0" parTransId="{64453D08-EC5B-4D7B-A217-799E92E51D24}" sibTransId="{AAC8D708-9F4F-4C11-8FE8-3D9651D2E3C9}"/>
    <dgm:cxn modelId="{464B35C9-99D6-4EA3-AFB5-86056C04D047}" type="presOf" srcId="{2F8CF778-E550-49FF-8026-4724049D325E}" destId="{11BCF0C8-CC87-4372-B8B5-8CC91AC344B9}" srcOrd="0" destOrd="0" presId="urn:microsoft.com/office/officeart/2018/2/layout/IconVerticalSolidList"/>
    <dgm:cxn modelId="{74E299E3-952B-43DE-9CEB-192E05EC5490}" srcId="{196F4823-671D-4812-9F04-1AFB058C423F}" destId="{5B24FFC6-B665-4229-AD60-807A4C231644}" srcOrd="3" destOrd="0" parTransId="{CFD9E7DB-3CB8-4E37-934B-56DCC8829106}" sibTransId="{D4B017D6-CF31-41B0-9C25-35A23D8DA288}"/>
    <dgm:cxn modelId="{74E688F3-C289-4C73-B624-1E710F5EE6DF}" srcId="{196F4823-671D-4812-9F04-1AFB058C423F}" destId="{BC2B8B83-99E6-45B9-A0CB-C5618C61B20B}" srcOrd="2" destOrd="0" parTransId="{F10CFA09-D666-4516-9B6D-0CCF345BAB5B}" sibTransId="{E94FE2E8-FC98-40DF-8797-59DC1C214C52}"/>
    <dgm:cxn modelId="{2EBA91F4-0ACF-4EB5-A5A2-919CDCE401F0}" type="presOf" srcId="{17BB7CBB-FFAC-4254-B71A-6D25C7D515AE}" destId="{37C8FEB2-3641-4BA9-ACD0-856CBB3C4EAE}" srcOrd="0" destOrd="0" presId="urn:microsoft.com/office/officeart/2018/2/layout/IconVerticalSolidList"/>
    <dgm:cxn modelId="{D7A815F0-3AB6-4272-B886-F6182E33E8DB}" type="presParOf" srcId="{3A04117F-E57E-4AE1-B60D-03935915FEC2}" destId="{61B505B0-2D05-4C96-9E40-E35720D16FD7}" srcOrd="0" destOrd="0" presId="urn:microsoft.com/office/officeart/2018/2/layout/IconVerticalSolidList"/>
    <dgm:cxn modelId="{2B82D08E-7A02-4B0E-BD3C-B4C41959C012}" type="presParOf" srcId="{61B505B0-2D05-4C96-9E40-E35720D16FD7}" destId="{7F164A33-89F6-4EC1-9DEC-E1239022A921}" srcOrd="0" destOrd="0" presId="urn:microsoft.com/office/officeart/2018/2/layout/IconVerticalSolidList"/>
    <dgm:cxn modelId="{2922EFCE-C20E-4705-8260-016AA974A314}" type="presParOf" srcId="{61B505B0-2D05-4C96-9E40-E35720D16FD7}" destId="{14613E2E-D8D5-4F6B-B3FA-0FDA2E1EBFB0}" srcOrd="1" destOrd="0" presId="urn:microsoft.com/office/officeart/2018/2/layout/IconVerticalSolidList"/>
    <dgm:cxn modelId="{02EE9827-DA41-4D95-ABB9-0EF5F2315C1F}" type="presParOf" srcId="{61B505B0-2D05-4C96-9E40-E35720D16FD7}" destId="{35A1A4DC-3A3D-4E4A-8B36-5D2BFC286E9E}" srcOrd="2" destOrd="0" presId="urn:microsoft.com/office/officeart/2018/2/layout/IconVerticalSolidList"/>
    <dgm:cxn modelId="{96BFEFC3-BD96-49C0-B95A-961A8FB1DBEC}" type="presParOf" srcId="{61B505B0-2D05-4C96-9E40-E35720D16FD7}" destId="{11BCF0C8-CC87-4372-B8B5-8CC91AC344B9}" srcOrd="3" destOrd="0" presId="urn:microsoft.com/office/officeart/2018/2/layout/IconVerticalSolidList"/>
    <dgm:cxn modelId="{3AE57DB0-B93D-4CA0-8314-37F2EB37845F}" type="presParOf" srcId="{61B505B0-2D05-4C96-9E40-E35720D16FD7}" destId="{37C8FEB2-3641-4BA9-ACD0-856CBB3C4EAE}" srcOrd="4" destOrd="0" presId="urn:microsoft.com/office/officeart/2018/2/layout/IconVerticalSolidList"/>
    <dgm:cxn modelId="{73232677-CDFD-4CCD-9E9F-E58B2016465B}" type="presParOf" srcId="{3A04117F-E57E-4AE1-B60D-03935915FEC2}" destId="{7C34FE04-7E4C-4E50-A45F-3C192F8D9766}" srcOrd="1" destOrd="0" presId="urn:microsoft.com/office/officeart/2018/2/layout/IconVerticalSolidList"/>
    <dgm:cxn modelId="{9F0CD950-693D-407D-9276-59542782EDEC}" type="presParOf" srcId="{3A04117F-E57E-4AE1-B60D-03935915FEC2}" destId="{411EFF92-7B72-4D3C-BA08-1E4B28F814FE}" srcOrd="2" destOrd="0" presId="urn:microsoft.com/office/officeart/2018/2/layout/IconVerticalSolidList"/>
    <dgm:cxn modelId="{333BC6D2-E4F0-4FC1-B25C-3E884D4C291D}" type="presParOf" srcId="{411EFF92-7B72-4D3C-BA08-1E4B28F814FE}" destId="{4A0C86EC-1002-449B-B264-331C4C41E6E8}" srcOrd="0" destOrd="0" presId="urn:microsoft.com/office/officeart/2018/2/layout/IconVerticalSolidList"/>
    <dgm:cxn modelId="{542EB272-8B00-4CA2-A874-99DDBA5FBE0A}" type="presParOf" srcId="{411EFF92-7B72-4D3C-BA08-1E4B28F814FE}" destId="{5442B697-8DF0-4EDA-84B6-F6060E36B1F3}" srcOrd="1" destOrd="0" presId="urn:microsoft.com/office/officeart/2018/2/layout/IconVerticalSolidList"/>
    <dgm:cxn modelId="{EEAA07FF-46F9-4D6A-849F-116875CCC2A4}" type="presParOf" srcId="{411EFF92-7B72-4D3C-BA08-1E4B28F814FE}" destId="{A77722AB-ABCD-47D7-AFA7-D9C6A1251C11}" srcOrd="2" destOrd="0" presId="urn:microsoft.com/office/officeart/2018/2/layout/IconVerticalSolidList"/>
    <dgm:cxn modelId="{3EE6E1B3-E5EC-42A6-AA59-61A4D01F87B7}" type="presParOf" srcId="{411EFF92-7B72-4D3C-BA08-1E4B28F814FE}" destId="{31B9C29F-90BD-4A4C-9C17-369BF089FA5C}" srcOrd="3" destOrd="0" presId="urn:microsoft.com/office/officeart/2018/2/layout/IconVerticalSolidList"/>
    <dgm:cxn modelId="{2ABDFB44-9B56-496F-8CAD-C3F981A73DC4}" type="presParOf" srcId="{411EFF92-7B72-4D3C-BA08-1E4B28F814FE}" destId="{5106EDCA-0772-431B-9F1D-EC19F1E4E236}" srcOrd="4" destOrd="0" presId="urn:microsoft.com/office/officeart/2018/2/layout/IconVerticalSolidList"/>
    <dgm:cxn modelId="{7198E8D1-ED08-4D59-96A1-5D1BD81E7EFB}" type="presParOf" srcId="{3A04117F-E57E-4AE1-B60D-03935915FEC2}" destId="{376EA2C4-AD59-49E4-A5DD-BE6089584600}" srcOrd="3" destOrd="0" presId="urn:microsoft.com/office/officeart/2018/2/layout/IconVerticalSolidList"/>
    <dgm:cxn modelId="{00993264-3270-4CE7-9C05-B80E37E68C11}" type="presParOf" srcId="{3A04117F-E57E-4AE1-B60D-03935915FEC2}" destId="{8B3BFA8A-6BD3-467E-95BE-2C698EC780A8}" srcOrd="4" destOrd="0" presId="urn:microsoft.com/office/officeart/2018/2/layout/IconVerticalSolidList"/>
    <dgm:cxn modelId="{0F5FFFA7-914E-4D62-8916-3C1472510133}" type="presParOf" srcId="{8B3BFA8A-6BD3-467E-95BE-2C698EC780A8}" destId="{96A319E6-9C94-4B51-93D3-BB8D876E32D1}" srcOrd="0" destOrd="0" presId="urn:microsoft.com/office/officeart/2018/2/layout/IconVerticalSolidList"/>
    <dgm:cxn modelId="{48991F0A-45A9-48CF-A144-266E36B1069C}" type="presParOf" srcId="{8B3BFA8A-6BD3-467E-95BE-2C698EC780A8}" destId="{1B257253-118D-4A25-A9F5-B0915F31CE4D}" srcOrd="1" destOrd="0" presId="urn:microsoft.com/office/officeart/2018/2/layout/IconVerticalSolidList"/>
    <dgm:cxn modelId="{8371AA4F-C30A-4BED-92A6-A79699C04F48}" type="presParOf" srcId="{8B3BFA8A-6BD3-467E-95BE-2C698EC780A8}" destId="{3C6AF2B8-381C-4F30-BECB-4A5F4C05E6B2}" srcOrd="2" destOrd="0" presId="urn:microsoft.com/office/officeart/2018/2/layout/IconVerticalSolidList"/>
    <dgm:cxn modelId="{0ABCF319-C371-4F4D-BE2F-CD647AC510EF}" type="presParOf" srcId="{8B3BFA8A-6BD3-467E-95BE-2C698EC780A8}" destId="{24A15A64-6DF3-42D3-8B3D-CA40D94A3BDE}" srcOrd="3" destOrd="0" presId="urn:microsoft.com/office/officeart/2018/2/layout/IconVerticalSolidList"/>
    <dgm:cxn modelId="{2035986F-1C60-4CA4-8B16-F030DC5C5CDA}" type="presParOf" srcId="{8B3BFA8A-6BD3-467E-95BE-2C698EC780A8}" destId="{55A836D9-E64A-4D61-816C-13780F252273}" srcOrd="4" destOrd="0" presId="urn:microsoft.com/office/officeart/2018/2/layout/IconVerticalSolidList"/>
    <dgm:cxn modelId="{B435BCC8-99A3-4987-9B82-38FF993EDB30}" type="presParOf" srcId="{3A04117F-E57E-4AE1-B60D-03935915FEC2}" destId="{9D9C3ADA-7D53-491D-8130-C2CD543A8790}" srcOrd="5" destOrd="0" presId="urn:microsoft.com/office/officeart/2018/2/layout/IconVerticalSolidList"/>
    <dgm:cxn modelId="{CF24405E-166E-4D42-9A44-2E48E8014FA5}" type="presParOf" srcId="{3A04117F-E57E-4AE1-B60D-03935915FEC2}" destId="{F16781DD-5A85-4135-AC40-529AAEEC2FFF}" srcOrd="6" destOrd="0" presId="urn:microsoft.com/office/officeart/2018/2/layout/IconVerticalSolidList"/>
    <dgm:cxn modelId="{6D055468-1AB8-421E-8D24-1EB128B1B0FC}" type="presParOf" srcId="{F16781DD-5A85-4135-AC40-529AAEEC2FFF}" destId="{3D71555F-F450-488F-913D-8255EF600188}" srcOrd="0" destOrd="0" presId="urn:microsoft.com/office/officeart/2018/2/layout/IconVerticalSolidList"/>
    <dgm:cxn modelId="{381F2F05-C538-47A4-BC3F-3D89F5CCDE46}" type="presParOf" srcId="{F16781DD-5A85-4135-AC40-529AAEEC2FFF}" destId="{9CACE255-9A29-4B22-A827-E70B820C4A90}" srcOrd="1" destOrd="0" presId="urn:microsoft.com/office/officeart/2018/2/layout/IconVerticalSolidList"/>
    <dgm:cxn modelId="{30F4441C-118C-43F3-9CCB-BFA612E452E2}" type="presParOf" srcId="{F16781DD-5A85-4135-AC40-529AAEEC2FFF}" destId="{844F23A3-1AD6-48BD-9E1C-10F68AE88CB0}" srcOrd="2" destOrd="0" presId="urn:microsoft.com/office/officeart/2018/2/layout/IconVerticalSolidList"/>
    <dgm:cxn modelId="{88AE373E-28A5-4E0B-B05E-7C086F929A11}" type="presParOf" srcId="{F16781DD-5A85-4135-AC40-529AAEEC2FFF}" destId="{9EC46444-BF36-4D7A-82FD-5F002B04EE19}" srcOrd="3" destOrd="0" presId="urn:microsoft.com/office/officeart/2018/2/layout/IconVerticalSolidList"/>
    <dgm:cxn modelId="{3CDE80B7-1EA3-47F4-A643-5AFB92B780C9}" type="presParOf" srcId="{F16781DD-5A85-4135-AC40-529AAEEC2FFF}" destId="{270D889B-F6F4-47FF-B9CC-667A015CCD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6F4823-671D-4812-9F04-1AFB058C423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8CF778-E550-49FF-8026-4724049D325E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Health Condition Pre-diagnosis</a:t>
          </a:r>
        </a:p>
      </dgm:t>
    </dgm:pt>
    <dgm:pt modelId="{766557D7-B3FB-4BA2-9D38-1C268E1C2160}" type="parTrans" cxnId="{6EF2EE71-53FA-4C18-8E5A-40DCCD04E1CC}">
      <dgm:prSet/>
      <dgm:spPr/>
    </dgm:pt>
    <dgm:pt modelId="{2B8931A6-5648-45BA-B80E-9286BAD612E8}" type="sibTrans" cxnId="{6EF2EE71-53FA-4C18-8E5A-40DCCD04E1CC}">
      <dgm:prSet/>
      <dgm:spPr/>
      <dgm:t>
        <a:bodyPr/>
        <a:lstStyle/>
        <a:p>
          <a:endParaRPr lang="en-US"/>
        </a:p>
      </dgm:t>
    </dgm:pt>
    <dgm:pt modelId="{D8314160-6A2B-4A0B-9C08-0F2831CE8F8C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/>
            <a:t>Route Optimization with Traffic Data</a:t>
          </a:r>
        </a:p>
      </dgm:t>
    </dgm:pt>
    <dgm:pt modelId="{D53D32E2-6EB7-4D16-A8D4-AADAD6B25591}" type="parTrans" cxnId="{96100280-1C57-4C6C-A1AF-3F72024A7772}">
      <dgm:prSet/>
      <dgm:spPr/>
      <dgm:t>
        <a:bodyPr/>
        <a:lstStyle/>
        <a:p>
          <a:endParaRPr lang="en-US"/>
        </a:p>
      </dgm:t>
    </dgm:pt>
    <dgm:pt modelId="{C56D1C07-BFF0-48A6-9117-B8975F672F69}" type="sibTrans" cxnId="{96100280-1C57-4C6C-A1AF-3F72024A7772}">
      <dgm:prSet/>
      <dgm:spPr/>
      <dgm:t>
        <a:bodyPr/>
        <a:lstStyle/>
        <a:p>
          <a:endParaRPr lang="en-US"/>
        </a:p>
      </dgm:t>
    </dgm:pt>
    <dgm:pt modelId="{66289B70-9202-4908-AB55-48C19A798DDB}">
      <dgm:prSet phldr="0"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>
              <a:latin typeface="Grandview Display"/>
            </a:rPr>
            <a:t>Mobile Application</a:t>
          </a:r>
          <a:endParaRPr lang="en-US" b="1"/>
        </a:p>
      </dgm:t>
    </dgm:pt>
    <dgm:pt modelId="{E65D002E-0DC7-452F-876D-8E1C59F477CF}" type="parTrans" cxnId="{60D0CBD3-9901-4F83-81BB-24ED8E69F0E3}">
      <dgm:prSet/>
      <dgm:spPr/>
      <dgm:t>
        <a:bodyPr/>
        <a:lstStyle/>
        <a:p>
          <a:endParaRPr lang="en-US"/>
        </a:p>
      </dgm:t>
    </dgm:pt>
    <dgm:pt modelId="{C71E65C1-80E0-4B46-B8E0-4A442B33556A}" type="sibTrans" cxnId="{60D0CBD3-9901-4F83-81BB-24ED8E69F0E3}">
      <dgm:prSet/>
      <dgm:spPr/>
      <dgm:t>
        <a:bodyPr/>
        <a:lstStyle/>
        <a:p>
          <a:endParaRPr lang="en-US"/>
        </a:p>
      </dgm:t>
    </dgm:pt>
    <dgm:pt modelId="{5B24FFC6-B665-4229-AD60-807A4C231644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/>
            <a:t>Predictive Analytics</a:t>
          </a:r>
        </a:p>
      </dgm:t>
    </dgm:pt>
    <dgm:pt modelId="{CFD9E7DB-3CB8-4E37-934B-56DCC8829106}" type="parTrans" cxnId="{8B95346F-1A34-445D-B151-3167CEE19E62}">
      <dgm:prSet/>
      <dgm:spPr/>
      <dgm:t>
        <a:bodyPr/>
        <a:lstStyle/>
        <a:p>
          <a:endParaRPr lang="en-US"/>
        </a:p>
      </dgm:t>
    </dgm:pt>
    <dgm:pt modelId="{D4B017D6-CF31-41B0-9C25-35A23D8DA288}" type="sibTrans" cxnId="{8B95346F-1A34-445D-B151-3167CEE19E62}">
      <dgm:prSet/>
      <dgm:spPr/>
      <dgm:t>
        <a:bodyPr/>
        <a:lstStyle/>
        <a:p>
          <a:endParaRPr lang="en-US"/>
        </a:p>
      </dgm:t>
    </dgm:pt>
    <dgm:pt modelId="{5D7CE1B3-9EF9-408D-82CB-D6CE3B9A0A50}" type="pres">
      <dgm:prSet presAssocID="{196F4823-671D-4812-9F04-1AFB058C423F}" presName="root" presStyleCnt="0">
        <dgm:presLayoutVars>
          <dgm:dir/>
          <dgm:resizeHandles val="exact"/>
        </dgm:presLayoutVars>
      </dgm:prSet>
      <dgm:spPr/>
    </dgm:pt>
    <dgm:pt modelId="{F21B45D2-0DFF-40C3-A44E-8D8D9F172E00}" type="pres">
      <dgm:prSet presAssocID="{2F8CF778-E550-49FF-8026-4724049D325E}" presName="compNode" presStyleCnt="0"/>
      <dgm:spPr/>
    </dgm:pt>
    <dgm:pt modelId="{66761E49-91BE-45BF-8D96-91CF8FADB163}" type="pres">
      <dgm:prSet presAssocID="{2F8CF778-E550-49FF-8026-4724049D32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 outline"/>
        </a:ext>
      </dgm:extLst>
    </dgm:pt>
    <dgm:pt modelId="{51799A88-3D2B-45C3-B20C-33A31E770003}" type="pres">
      <dgm:prSet presAssocID="{2F8CF778-E550-49FF-8026-4724049D325E}" presName="iconSpace" presStyleCnt="0"/>
      <dgm:spPr/>
    </dgm:pt>
    <dgm:pt modelId="{06D64BC0-567A-4324-A23D-A79EE81437FD}" type="pres">
      <dgm:prSet presAssocID="{2F8CF778-E550-49FF-8026-4724049D325E}" presName="parTx" presStyleLbl="revTx" presStyleIdx="0" presStyleCnt="8">
        <dgm:presLayoutVars>
          <dgm:chMax val="0"/>
          <dgm:chPref val="0"/>
        </dgm:presLayoutVars>
      </dgm:prSet>
      <dgm:spPr/>
    </dgm:pt>
    <dgm:pt modelId="{1EA2FC8A-EC29-4C68-9590-741D03FC4D09}" type="pres">
      <dgm:prSet presAssocID="{2F8CF778-E550-49FF-8026-4724049D325E}" presName="txSpace" presStyleCnt="0"/>
      <dgm:spPr/>
    </dgm:pt>
    <dgm:pt modelId="{E172C075-682B-49F5-8D2F-22139C5240FD}" type="pres">
      <dgm:prSet presAssocID="{2F8CF778-E550-49FF-8026-4724049D325E}" presName="desTx" presStyleLbl="revTx" presStyleIdx="1" presStyleCnt="8">
        <dgm:presLayoutVars/>
      </dgm:prSet>
      <dgm:spPr/>
    </dgm:pt>
    <dgm:pt modelId="{6A7BB159-AE9E-4F6E-8F66-D086C05FB6C0}" type="pres">
      <dgm:prSet presAssocID="{2B8931A6-5648-45BA-B80E-9286BAD612E8}" presName="sibTrans" presStyleCnt="0"/>
      <dgm:spPr/>
    </dgm:pt>
    <dgm:pt modelId="{07155B63-5365-40C3-A551-BEF34B808377}" type="pres">
      <dgm:prSet presAssocID="{D8314160-6A2B-4A0B-9C08-0F2831CE8F8C}" presName="compNode" presStyleCnt="0"/>
      <dgm:spPr/>
    </dgm:pt>
    <dgm:pt modelId="{270CDE11-9680-47B6-AD5A-F59BC5E7EA60}" type="pres">
      <dgm:prSet presAssocID="{D8314160-6A2B-4A0B-9C08-0F2831CE8F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ute (Two Pins With A Path) with solid fill"/>
        </a:ext>
      </dgm:extLst>
    </dgm:pt>
    <dgm:pt modelId="{CFCB5257-5F58-4774-9660-F51D2E2A85F0}" type="pres">
      <dgm:prSet presAssocID="{D8314160-6A2B-4A0B-9C08-0F2831CE8F8C}" presName="iconSpace" presStyleCnt="0"/>
      <dgm:spPr/>
    </dgm:pt>
    <dgm:pt modelId="{5A29F34B-250D-4407-898A-D36CD31AB65E}" type="pres">
      <dgm:prSet presAssocID="{D8314160-6A2B-4A0B-9C08-0F2831CE8F8C}" presName="parTx" presStyleLbl="revTx" presStyleIdx="2" presStyleCnt="8">
        <dgm:presLayoutVars>
          <dgm:chMax val="0"/>
          <dgm:chPref val="0"/>
        </dgm:presLayoutVars>
      </dgm:prSet>
      <dgm:spPr/>
    </dgm:pt>
    <dgm:pt modelId="{83D3ADDC-785E-45FC-A7EB-9C44683F9BE0}" type="pres">
      <dgm:prSet presAssocID="{D8314160-6A2B-4A0B-9C08-0F2831CE8F8C}" presName="txSpace" presStyleCnt="0"/>
      <dgm:spPr/>
    </dgm:pt>
    <dgm:pt modelId="{F4974F16-8E5B-4F53-BB39-5C6EFC3E7268}" type="pres">
      <dgm:prSet presAssocID="{D8314160-6A2B-4A0B-9C08-0F2831CE8F8C}" presName="desTx" presStyleLbl="revTx" presStyleIdx="3" presStyleCnt="8">
        <dgm:presLayoutVars/>
      </dgm:prSet>
      <dgm:spPr/>
    </dgm:pt>
    <dgm:pt modelId="{46CBB81A-F44A-4BAE-A9A2-B45EF5C590DB}" type="pres">
      <dgm:prSet presAssocID="{C56D1C07-BFF0-48A6-9117-B8975F672F69}" presName="sibTrans" presStyleCnt="0"/>
      <dgm:spPr/>
    </dgm:pt>
    <dgm:pt modelId="{4CD1F595-A3C6-482C-BB95-E0C6C1AC781C}" type="pres">
      <dgm:prSet presAssocID="{66289B70-9202-4908-AB55-48C19A798DDB}" presName="compNode" presStyleCnt="0"/>
      <dgm:spPr/>
    </dgm:pt>
    <dgm:pt modelId="{69C5EAA2-413D-4576-BC40-C6662E301456}" type="pres">
      <dgm:prSet presAssocID="{66289B70-9202-4908-AB55-48C19A798D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 with solid fill"/>
        </a:ext>
      </dgm:extLst>
    </dgm:pt>
    <dgm:pt modelId="{D93C65F1-CE0B-4C74-8E60-97249C1027AD}" type="pres">
      <dgm:prSet presAssocID="{66289B70-9202-4908-AB55-48C19A798DDB}" presName="iconSpace" presStyleCnt="0"/>
      <dgm:spPr/>
    </dgm:pt>
    <dgm:pt modelId="{823B8AD0-E20B-4FD2-B934-F27673336676}" type="pres">
      <dgm:prSet presAssocID="{66289B70-9202-4908-AB55-48C19A798DDB}" presName="parTx" presStyleLbl="revTx" presStyleIdx="4" presStyleCnt="8">
        <dgm:presLayoutVars>
          <dgm:chMax val="0"/>
          <dgm:chPref val="0"/>
        </dgm:presLayoutVars>
      </dgm:prSet>
      <dgm:spPr/>
    </dgm:pt>
    <dgm:pt modelId="{F93EBD55-2272-484F-BB89-7BC338BDA731}" type="pres">
      <dgm:prSet presAssocID="{66289B70-9202-4908-AB55-48C19A798DDB}" presName="txSpace" presStyleCnt="0"/>
      <dgm:spPr/>
    </dgm:pt>
    <dgm:pt modelId="{28E242E0-3257-4394-BD4D-30C0985AD0E7}" type="pres">
      <dgm:prSet presAssocID="{66289B70-9202-4908-AB55-48C19A798DDB}" presName="desTx" presStyleLbl="revTx" presStyleIdx="5" presStyleCnt="8">
        <dgm:presLayoutVars/>
      </dgm:prSet>
      <dgm:spPr/>
    </dgm:pt>
    <dgm:pt modelId="{BE1CA433-210B-4730-812D-9B1C4A0E466F}" type="pres">
      <dgm:prSet presAssocID="{C71E65C1-80E0-4B46-B8E0-4A442B33556A}" presName="sibTrans" presStyleCnt="0"/>
      <dgm:spPr/>
    </dgm:pt>
    <dgm:pt modelId="{692D6ED8-69DA-4402-B033-8B46A6E162F4}" type="pres">
      <dgm:prSet presAssocID="{5B24FFC6-B665-4229-AD60-807A4C231644}" presName="compNode" presStyleCnt="0"/>
      <dgm:spPr/>
    </dgm:pt>
    <dgm:pt modelId="{A187026D-4363-4F17-8E44-9C3ABF19F02E}" type="pres">
      <dgm:prSet presAssocID="{5B24FFC6-B665-4229-AD60-807A4C2316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CD6D3606-B69D-4FA1-9B7A-9E860D4E92F3}" type="pres">
      <dgm:prSet presAssocID="{5B24FFC6-B665-4229-AD60-807A4C231644}" presName="iconSpace" presStyleCnt="0"/>
      <dgm:spPr/>
    </dgm:pt>
    <dgm:pt modelId="{24268414-A676-4F40-A9D1-D77178AFB246}" type="pres">
      <dgm:prSet presAssocID="{5B24FFC6-B665-4229-AD60-807A4C231644}" presName="parTx" presStyleLbl="revTx" presStyleIdx="6" presStyleCnt="8">
        <dgm:presLayoutVars>
          <dgm:chMax val="0"/>
          <dgm:chPref val="0"/>
        </dgm:presLayoutVars>
      </dgm:prSet>
      <dgm:spPr/>
    </dgm:pt>
    <dgm:pt modelId="{EF2395A4-2D0B-4A3C-961D-3C7B7CC63228}" type="pres">
      <dgm:prSet presAssocID="{5B24FFC6-B665-4229-AD60-807A4C231644}" presName="txSpace" presStyleCnt="0"/>
      <dgm:spPr/>
    </dgm:pt>
    <dgm:pt modelId="{BFDAD230-C34E-495B-90D9-5C82D1F8233B}" type="pres">
      <dgm:prSet presAssocID="{5B24FFC6-B665-4229-AD60-807A4C231644}" presName="desTx" presStyleLbl="revTx" presStyleIdx="7" presStyleCnt="8">
        <dgm:presLayoutVars/>
      </dgm:prSet>
      <dgm:spPr/>
    </dgm:pt>
  </dgm:ptLst>
  <dgm:cxnLst>
    <dgm:cxn modelId="{8B95346F-1A34-445D-B151-3167CEE19E62}" srcId="{196F4823-671D-4812-9F04-1AFB058C423F}" destId="{5B24FFC6-B665-4229-AD60-807A4C231644}" srcOrd="3" destOrd="0" parTransId="{CFD9E7DB-3CB8-4E37-934B-56DCC8829106}" sibTransId="{D4B017D6-CF31-41B0-9C25-35A23D8DA288}"/>
    <dgm:cxn modelId="{6EF2EE71-53FA-4C18-8E5A-40DCCD04E1CC}" srcId="{196F4823-671D-4812-9F04-1AFB058C423F}" destId="{2F8CF778-E550-49FF-8026-4724049D325E}" srcOrd="0" destOrd="0" parTransId="{766557D7-B3FB-4BA2-9D38-1C268E1C2160}" sibTransId="{2B8931A6-5648-45BA-B80E-9286BAD612E8}"/>
    <dgm:cxn modelId="{946E3D54-967D-4C49-BCF0-2CE50B75552A}" type="presOf" srcId="{5B24FFC6-B665-4229-AD60-807A4C231644}" destId="{24268414-A676-4F40-A9D1-D77178AFB246}" srcOrd="0" destOrd="0" presId="urn:microsoft.com/office/officeart/2018/5/layout/CenteredIconLabelDescriptionList"/>
    <dgm:cxn modelId="{96100280-1C57-4C6C-A1AF-3F72024A7772}" srcId="{196F4823-671D-4812-9F04-1AFB058C423F}" destId="{D8314160-6A2B-4A0B-9C08-0F2831CE8F8C}" srcOrd="1" destOrd="0" parTransId="{D53D32E2-6EB7-4D16-A8D4-AADAD6B25591}" sibTransId="{C56D1C07-BFF0-48A6-9117-B8975F672F69}"/>
    <dgm:cxn modelId="{F07A6DA8-97C7-4B86-A0A4-5C99778ED098}" type="presOf" srcId="{D8314160-6A2B-4A0B-9C08-0F2831CE8F8C}" destId="{5A29F34B-250D-4407-898A-D36CD31AB65E}" srcOrd="0" destOrd="0" presId="urn:microsoft.com/office/officeart/2018/5/layout/CenteredIconLabelDescriptionList"/>
    <dgm:cxn modelId="{75CA30B8-95E3-4FED-B20A-AB5638A2196D}" type="presOf" srcId="{196F4823-671D-4812-9F04-1AFB058C423F}" destId="{5D7CE1B3-9EF9-408D-82CB-D6CE3B9A0A50}" srcOrd="0" destOrd="0" presId="urn:microsoft.com/office/officeart/2018/5/layout/CenteredIconLabelDescriptionList"/>
    <dgm:cxn modelId="{60D0CBD3-9901-4F83-81BB-24ED8E69F0E3}" srcId="{196F4823-671D-4812-9F04-1AFB058C423F}" destId="{66289B70-9202-4908-AB55-48C19A798DDB}" srcOrd="2" destOrd="0" parTransId="{E65D002E-0DC7-452F-876D-8E1C59F477CF}" sibTransId="{C71E65C1-80E0-4B46-B8E0-4A442B33556A}"/>
    <dgm:cxn modelId="{FEF495F4-A9F3-429B-8B90-70B2B2C65966}" type="presOf" srcId="{2F8CF778-E550-49FF-8026-4724049D325E}" destId="{06D64BC0-567A-4324-A23D-A79EE81437FD}" srcOrd="0" destOrd="0" presId="urn:microsoft.com/office/officeart/2018/5/layout/CenteredIconLabelDescriptionList"/>
    <dgm:cxn modelId="{792596FB-983F-40D5-A7B2-C61952544925}" type="presOf" srcId="{66289B70-9202-4908-AB55-48C19A798DDB}" destId="{823B8AD0-E20B-4FD2-B934-F27673336676}" srcOrd="0" destOrd="0" presId="urn:microsoft.com/office/officeart/2018/5/layout/CenteredIconLabelDescriptionList"/>
    <dgm:cxn modelId="{368772AB-B066-4915-A3DD-7D3024CF8104}" type="presParOf" srcId="{5D7CE1B3-9EF9-408D-82CB-D6CE3B9A0A50}" destId="{F21B45D2-0DFF-40C3-A44E-8D8D9F172E00}" srcOrd="0" destOrd="0" presId="urn:microsoft.com/office/officeart/2018/5/layout/CenteredIconLabelDescriptionList"/>
    <dgm:cxn modelId="{F1CD27A3-A987-4C0B-9362-8DDF1552B8A4}" type="presParOf" srcId="{F21B45D2-0DFF-40C3-A44E-8D8D9F172E00}" destId="{66761E49-91BE-45BF-8D96-91CF8FADB163}" srcOrd="0" destOrd="0" presId="urn:microsoft.com/office/officeart/2018/5/layout/CenteredIconLabelDescriptionList"/>
    <dgm:cxn modelId="{37AAF968-6B33-47B7-90D2-5568CB0FB02F}" type="presParOf" srcId="{F21B45D2-0DFF-40C3-A44E-8D8D9F172E00}" destId="{51799A88-3D2B-45C3-B20C-33A31E770003}" srcOrd="1" destOrd="0" presId="urn:microsoft.com/office/officeart/2018/5/layout/CenteredIconLabelDescriptionList"/>
    <dgm:cxn modelId="{3AF42F11-A28A-43F6-B25F-81A944CF4461}" type="presParOf" srcId="{F21B45D2-0DFF-40C3-A44E-8D8D9F172E00}" destId="{06D64BC0-567A-4324-A23D-A79EE81437FD}" srcOrd="2" destOrd="0" presId="urn:microsoft.com/office/officeart/2018/5/layout/CenteredIconLabelDescriptionList"/>
    <dgm:cxn modelId="{968960FD-164D-4AB6-A01A-A766C39049D6}" type="presParOf" srcId="{F21B45D2-0DFF-40C3-A44E-8D8D9F172E00}" destId="{1EA2FC8A-EC29-4C68-9590-741D03FC4D09}" srcOrd="3" destOrd="0" presId="urn:microsoft.com/office/officeart/2018/5/layout/CenteredIconLabelDescriptionList"/>
    <dgm:cxn modelId="{9052968E-0AD1-46E3-92BF-929548ACA7A6}" type="presParOf" srcId="{F21B45D2-0DFF-40C3-A44E-8D8D9F172E00}" destId="{E172C075-682B-49F5-8D2F-22139C5240FD}" srcOrd="4" destOrd="0" presId="urn:microsoft.com/office/officeart/2018/5/layout/CenteredIconLabelDescriptionList"/>
    <dgm:cxn modelId="{3EB60ED6-1C90-4F20-889E-FB5FDF98D562}" type="presParOf" srcId="{5D7CE1B3-9EF9-408D-82CB-D6CE3B9A0A50}" destId="{6A7BB159-AE9E-4F6E-8F66-D086C05FB6C0}" srcOrd="1" destOrd="0" presId="urn:microsoft.com/office/officeart/2018/5/layout/CenteredIconLabelDescriptionList"/>
    <dgm:cxn modelId="{ACD19C35-24F8-4E96-85DE-2EC6A4F2ED71}" type="presParOf" srcId="{5D7CE1B3-9EF9-408D-82CB-D6CE3B9A0A50}" destId="{07155B63-5365-40C3-A551-BEF34B808377}" srcOrd="2" destOrd="0" presId="urn:microsoft.com/office/officeart/2018/5/layout/CenteredIconLabelDescriptionList"/>
    <dgm:cxn modelId="{08F8742B-6ECC-44C8-AE65-7FBDFCA143AA}" type="presParOf" srcId="{07155B63-5365-40C3-A551-BEF34B808377}" destId="{270CDE11-9680-47B6-AD5A-F59BC5E7EA60}" srcOrd="0" destOrd="0" presId="urn:microsoft.com/office/officeart/2018/5/layout/CenteredIconLabelDescriptionList"/>
    <dgm:cxn modelId="{18497B2C-F895-4B43-B4B7-48A177520328}" type="presParOf" srcId="{07155B63-5365-40C3-A551-BEF34B808377}" destId="{CFCB5257-5F58-4774-9660-F51D2E2A85F0}" srcOrd="1" destOrd="0" presId="urn:microsoft.com/office/officeart/2018/5/layout/CenteredIconLabelDescriptionList"/>
    <dgm:cxn modelId="{E7225E68-C367-4C70-81B2-87A3E4C648B2}" type="presParOf" srcId="{07155B63-5365-40C3-A551-BEF34B808377}" destId="{5A29F34B-250D-4407-898A-D36CD31AB65E}" srcOrd="2" destOrd="0" presId="urn:microsoft.com/office/officeart/2018/5/layout/CenteredIconLabelDescriptionList"/>
    <dgm:cxn modelId="{56CA600B-3F16-4A23-AE87-D34C5BF41D00}" type="presParOf" srcId="{07155B63-5365-40C3-A551-BEF34B808377}" destId="{83D3ADDC-785E-45FC-A7EB-9C44683F9BE0}" srcOrd="3" destOrd="0" presId="urn:microsoft.com/office/officeart/2018/5/layout/CenteredIconLabelDescriptionList"/>
    <dgm:cxn modelId="{90C90629-0A38-4DEF-AA6F-6665142C9569}" type="presParOf" srcId="{07155B63-5365-40C3-A551-BEF34B808377}" destId="{F4974F16-8E5B-4F53-BB39-5C6EFC3E7268}" srcOrd="4" destOrd="0" presId="urn:microsoft.com/office/officeart/2018/5/layout/CenteredIconLabelDescriptionList"/>
    <dgm:cxn modelId="{89557A8F-E8B7-4B69-B6A9-AD7AB8B54856}" type="presParOf" srcId="{5D7CE1B3-9EF9-408D-82CB-D6CE3B9A0A50}" destId="{46CBB81A-F44A-4BAE-A9A2-B45EF5C590DB}" srcOrd="3" destOrd="0" presId="urn:microsoft.com/office/officeart/2018/5/layout/CenteredIconLabelDescriptionList"/>
    <dgm:cxn modelId="{FABE204F-2936-4D85-9586-57E4618E5993}" type="presParOf" srcId="{5D7CE1B3-9EF9-408D-82CB-D6CE3B9A0A50}" destId="{4CD1F595-A3C6-482C-BB95-E0C6C1AC781C}" srcOrd="4" destOrd="0" presId="urn:microsoft.com/office/officeart/2018/5/layout/CenteredIconLabelDescriptionList"/>
    <dgm:cxn modelId="{A8F6D4F5-1B79-4B46-9DEC-C84CAF91E793}" type="presParOf" srcId="{4CD1F595-A3C6-482C-BB95-E0C6C1AC781C}" destId="{69C5EAA2-413D-4576-BC40-C6662E301456}" srcOrd="0" destOrd="0" presId="urn:microsoft.com/office/officeart/2018/5/layout/CenteredIconLabelDescriptionList"/>
    <dgm:cxn modelId="{67848774-0AE6-407B-8116-75F0525DA32E}" type="presParOf" srcId="{4CD1F595-A3C6-482C-BB95-E0C6C1AC781C}" destId="{D93C65F1-CE0B-4C74-8E60-97249C1027AD}" srcOrd="1" destOrd="0" presId="urn:microsoft.com/office/officeart/2018/5/layout/CenteredIconLabelDescriptionList"/>
    <dgm:cxn modelId="{FE543513-251F-4B34-AD94-F4B615A16B1F}" type="presParOf" srcId="{4CD1F595-A3C6-482C-BB95-E0C6C1AC781C}" destId="{823B8AD0-E20B-4FD2-B934-F27673336676}" srcOrd="2" destOrd="0" presId="urn:microsoft.com/office/officeart/2018/5/layout/CenteredIconLabelDescriptionList"/>
    <dgm:cxn modelId="{D8128953-4189-4DB0-9B77-94BC490FA10D}" type="presParOf" srcId="{4CD1F595-A3C6-482C-BB95-E0C6C1AC781C}" destId="{F93EBD55-2272-484F-BB89-7BC338BDA731}" srcOrd="3" destOrd="0" presId="urn:microsoft.com/office/officeart/2018/5/layout/CenteredIconLabelDescriptionList"/>
    <dgm:cxn modelId="{43C4D452-577A-43C3-B437-FE414CC75B22}" type="presParOf" srcId="{4CD1F595-A3C6-482C-BB95-E0C6C1AC781C}" destId="{28E242E0-3257-4394-BD4D-30C0985AD0E7}" srcOrd="4" destOrd="0" presId="urn:microsoft.com/office/officeart/2018/5/layout/CenteredIconLabelDescriptionList"/>
    <dgm:cxn modelId="{55799D56-A7E1-4AA9-AB5E-5005B221CB8E}" type="presParOf" srcId="{5D7CE1B3-9EF9-408D-82CB-D6CE3B9A0A50}" destId="{BE1CA433-210B-4730-812D-9B1C4A0E466F}" srcOrd="5" destOrd="0" presId="urn:microsoft.com/office/officeart/2018/5/layout/CenteredIconLabelDescriptionList"/>
    <dgm:cxn modelId="{B329FCB1-8C14-4DE5-A038-411A12FCE04C}" type="presParOf" srcId="{5D7CE1B3-9EF9-408D-82CB-D6CE3B9A0A50}" destId="{692D6ED8-69DA-4402-B033-8B46A6E162F4}" srcOrd="6" destOrd="0" presId="urn:microsoft.com/office/officeart/2018/5/layout/CenteredIconLabelDescriptionList"/>
    <dgm:cxn modelId="{193C2633-9E48-4A61-979C-1B3D4699AD7E}" type="presParOf" srcId="{692D6ED8-69DA-4402-B033-8B46A6E162F4}" destId="{A187026D-4363-4F17-8E44-9C3ABF19F02E}" srcOrd="0" destOrd="0" presId="urn:microsoft.com/office/officeart/2018/5/layout/CenteredIconLabelDescriptionList"/>
    <dgm:cxn modelId="{1817952D-B65C-49CD-BF07-78F084555770}" type="presParOf" srcId="{692D6ED8-69DA-4402-B033-8B46A6E162F4}" destId="{CD6D3606-B69D-4FA1-9B7A-9E860D4E92F3}" srcOrd="1" destOrd="0" presId="urn:microsoft.com/office/officeart/2018/5/layout/CenteredIconLabelDescriptionList"/>
    <dgm:cxn modelId="{2244F823-C7FB-404F-814F-72B24282A185}" type="presParOf" srcId="{692D6ED8-69DA-4402-B033-8B46A6E162F4}" destId="{24268414-A676-4F40-A9D1-D77178AFB246}" srcOrd="2" destOrd="0" presId="urn:microsoft.com/office/officeart/2018/5/layout/CenteredIconLabelDescriptionList"/>
    <dgm:cxn modelId="{D6E2C633-20DC-45D6-A768-A26E86C39AE6}" type="presParOf" srcId="{692D6ED8-69DA-4402-B033-8B46A6E162F4}" destId="{EF2395A4-2D0B-4A3C-961D-3C7B7CC63228}" srcOrd="3" destOrd="0" presId="urn:microsoft.com/office/officeart/2018/5/layout/CenteredIconLabelDescriptionList"/>
    <dgm:cxn modelId="{B401B62A-0F7C-42A8-B82A-B3C2968815CC}" type="presParOf" srcId="{692D6ED8-69DA-4402-B033-8B46A6E162F4}" destId="{BFDAD230-C34E-495B-90D9-5C82D1F823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50E9C-C2C6-434D-950B-441F21FEAB93}">
      <dsp:nvSpPr>
        <dsp:cNvPr id="0" name=""/>
        <dsp:cNvSpPr/>
      </dsp:nvSpPr>
      <dsp:spPr>
        <a:xfrm>
          <a:off x="5279282" y="1900032"/>
          <a:ext cx="3656012" cy="869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855"/>
              </a:lnTo>
              <a:lnTo>
                <a:pt x="3656012" y="592855"/>
              </a:lnTo>
              <a:lnTo>
                <a:pt x="3656012" y="869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A6C9D-92DC-45ED-8637-A7687A9ABE4F}">
      <dsp:nvSpPr>
        <dsp:cNvPr id="0" name=""/>
        <dsp:cNvSpPr/>
      </dsp:nvSpPr>
      <dsp:spPr>
        <a:xfrm>
          <a:off x="5233562" y="1900032"/>
          <a:ext cx="91440" cy="869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11DE2-75E8-431F-A821-35770F6D4157}">
      <dsp:nvSpPr>
        <dsp:cNvPr id="0" name=""/>
        <dsp:cNvSpPr/>
      </dsp:nvSpPr>
      <dsp:spPr>
        <a:xfrm>
          <a:off x="1623269" y="1900032"/>
          <a:ext cx="3656012" cy="869964"/>
        </a:xfrm>
        <a:custGeom>
          <a:avLst/>
          <a:gdLst/>
          <a:ahLst/>
          <a:cxnLst/>
          <a:rect l="0" t="0" r="0" b="0"/>
          <a:pathLst>
            <a:path>
              <a:moveTo>
                <a:pt x="3656012" y="0"/>
              </a:moveTo>
              <a:lnTo>
                <a:pt x="3656012" y="592855"/>
              </a:lnTo>
              <a:lnTo>
                <a:pt x="0" y="592855"/>
              </a:lnTo>
              <a:lnTo>
                <a:pt x="0" y="869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67BB6-A993-4225-A161-F6B225EF8881}">
      <dsp:nvSpPr>
        <dsp:cNvPr id="0" name=""/>
        <dsp:cNvSpPr/>
      </dsp:nvSpPr>
      <dsp:spPr>
        <a:xfrm>
          <a:off x="3783640" y="567"/>
          <a:ext cx="2991282" cy="189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D1687-7666-4173-A902-92D44C6C03FD}">
      <dsp:nvSpPr>
        <dsp:cNvPr id="0" name=""/>
        <dsp:cNvSpPr/>
      </dsp:nvSpPr>
      <dsp:spPr>
        <a:xfrm>
          <a:off x="4116005" y="316314"/>
          <a:ext cx="2991282" cy="1899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 visualize the impact of ambulance delays on mortality:</a:t>
          </a:r>
          <a:endParaRPr lang="en-US" sz="1600" kern="1200"/>
        </a:p>
      </dsp:txBody>
      <dsp:txXfrm>
        <a:off x="4171638" y="371947"/>
        <a:ext cx="2880016" cy="1788198"/>
      </dsp:txXfrm>
    </dsp:sp>
    <dsp:sp modelId="{26B3A247-8FD5-4F5B-9A37-46A04BE49861}">
      <dsp:nvSpPr>
        <dsp:cNvPr id="0" name=""/>
        <dsp:cNvSpPr/>
      </dsp:nvSpPr>
      <dsp:spPr>
        <a:xfrm>
          <a:off x="127628" y="2769997"/>
          <a:ext cx="2991282" cy="189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9FDE4-6105-4F55-9ABC-A49B36F8CAF6}">
      <dsp:nvSpPr>
        <dsp:cNvPr id="0" name=""/>
        <dsp:cNvSpPr/>
      </dsp:nvSpPr>
      <dsp:spPr>
        <a:xfrm>
          <a:off x="459992" y="3085743"/>
          <a:ext cx="2991282" cy="1899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Nepal Mortality Rate (NMCTH): </a:t>
          </a:r>
          <a:r>
            <a:rPr lang="en-US" sz="1600" kern="1200">
              <a:latin typeface="Grandview Display"/>
            </a:rPr>
            <a:t>0.25% among 35,734</a:t>
          </a:r>
          <a:r>
            <a:rPr lang="en-US" sz="1600" b="0" kern="1200"/>
            <a:t> cases attended in the emergency department from 2013 to 2016</a:t>
          </a:r>
          <a:endParaRPr lang="en-US" sz="1600" b="1" kern="1200">
            <a:latin typeface="Grandview Display"/>
          </a:endParaRPr>
        </a:p>
      </dsp:txBody>
      <dsp:txXfrm>
        <a:off x="515625" y="3141376"/>
        <a:ext cx="2880016" cy="1788198"/>
      </dsp:txXfrm>
    </dsp:sp>
    <dsp:sp modelId="{0E23822D-0BA4-4CD9-B036-34B753B7226F}">
      <dsp:nvSpPr>
        <dsp:cNvPr id="0" name=""/>
        <dsp:cNvSpPr/>
      </dsp:nvSpPr>
      <dsp:spPr>
        <a:xfrm>
          <a:off x="3783640" y="2769997"/>
          <a:ext cx="2991282" cy="189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1EB53-9559-4563-B4EF-CBC710D5A05E}">
      <dsp:nvSpPr>
        <dsp:cNvPr id="0" name=""/>
        <dsp:cNvSpPr/>
      </dsp:nvSpPr>
      <dsp:spPr>
        <a:xfrm>
          <a:off x="4116005" y="3085743"/>
          <a:ext cx="2991282" cy="1899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At B.P. Koirala Institute of Health Sciences, the mortality rate was 1.05%, with many patients arriving in critical condition, often referred from other centers due to delays in transportation</a:t>
          </a:r>
          <a:endParaRPr lang="en-US" sz="1600" kern="1200"/>
        </a:p>
      </dsp:txBody>
      <dsp:txXfrm>
        <a:off x="4171638" y="3141376"/>
        <a:ext cx="2880016" cy="1788198"/>
      </dsp:txXfrm>
    </dsp:sp>
    <dsp:sp modelId="{286314F8-4024-4853-91CB-F1616C071F11}">
      <dsp:nvSpPr>
        <dsp:cNvPr id="0" name=""/>
        <dsp:cNvSpPr/>
      </dsp:nvSpPr>
      <dsp:spPr>
        <a:xfrm>
          <a:off x="7439653" y="2769997"/>
          <a:ext cx="2991282" cy="189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39A3B-2FCA-432C-9BAF-CE7DDF673633}">
      <dsp:nvSpPr>
        <dsp:cNvPr id="0" name=""/>
        <dsp:cNvSpPr/>
      </dsp:nvSpPr>
      <dsp:spPr>
        <a:xfrm>
          <a:off x="7772017" y="3085743"/>
          <a:ext cx="2991282" cy="1899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Global Preventable Deaths Due to Delays: Estimated at 50% </a:t>
          </a:r>
          <a:endParaRPr lang="en-US" sz="1600" kern="1200"/>
        </a:p>
      </dsp:txBody>
      <dsp:txXfrm>
        <a:off x="7827650" y="3141376"/>
        <a:ext cx="2880016" cy="1788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64A33-89F6-4EC1-9DEC-E1239022A921}">
      <dsp:nvSpPr>
        <dsp:cNvPr id="0" name=""/>
        <dsp:cNvSpPr/>
      </dsp:nvSpPr>
      <dsp:spPr>
        <a:xfrm>
          <a:off x="0" y="1866"/>
          <a:ext cx="11135271" cy="79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13E2E-D8D5-4F6B-B3FA-0FDA2E1EBFB0}">
      <dsp:nvSpPr>
        <dsp:cNvPr id="0" name=""/>
        <dsp:cNvSpPr/>
      </dsp:nvSpPr>
      <dsp:spPr>
        <a:xfrm>
          <a:off x="240611" y="180833"/>
          <a:ext cx="437475" cy="437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CF0C8-CC87-4372-B8B5-8CC91AC344B9}">
      <dsp:nvSpPr>
        <dsp:cNvPr id="0" name=""/>
        <dsp:cNvSpPr/>
      </dsp:nvSpPr>
      <dsp:spPr>
        <a:xfrm>
          <a:off x="918697" y="1866"/>
          <a:ext cx="5010872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>
              <a:latin typeface="Calibri"/>
              <a:ea typeface="Calibri"/>
              <a:cs typeface="Calibri"/>
            </a:rPr>
            <a:t>Delayed Emergency Response:</a:t>
          </a:r>
        </a:p>
      </dsp:txBody>
      <dsp:txXfrm>
        <a:off x="918697" y="1866"/>
        <a:ext cx="5010872" cy="795409"/>
      </dsp:txXfrm>
    </dsp:sp>
    <dsp:sp modelId="{37C8FEB2-3641-4BA9-ACD0-856CBB3C4EAE}">
      <dsp:nvSpPr>
        <dsp:cNvPr id="0" name=""/>
        <dsp:cNvSpPr/>
      </dsp:nvSpPr>
      <dsp:spPr>
        <a:xfrm>
          <a:off x="5929570" y="1866"/>
          <a:ext cx="5205701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randview Display"/>
            </a:rPr>
            <a:t> </a:t>
          </a:r>
          <a:r>
            <a:rPr lang="en-US" sz="1300" kern="1200"/>
            <a:t>Patients in critical conditions often face delays in getting ambulances, worsening their health or even leading to fatalities.</a:t>
          </a:r>
        </a:p>
      </dsp:txBody>
      <dsp:txXfrm>
        <a:off x="5929570" y="1866"/>
        <a:ext cx="5205701" cy="795409"/>
      </dsp:txXfrm>
    </dsp:sp>
    <dsp:sp modelId="{4A0C86EC-1002-449B-B264-331C4C41E6E8}">
      <dsp:nvSpPr>
        <dsp:cNvPr id="0" name=""/>
        <dsp:cNvSpPr/>
      </dsp:nvSpPr>
      <dsp:spPr>
        <a:xfrm>
          <a:off x="0" y="996128"/>
          <a:ext cx="11135271" cy="79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2B697-8DF0-4EDA-84B6-F6060E36B1F3}">
      <dsp:nvSpPr>
        <dsp:cNvPr id="0" name=""/>
        <dsp:cNvSpPr/>
      </dsp:nvSpPr>
      <dsp:spPr>
        <a:xfrm>
          <a:off x="240611" y="1175095"/>
          <a:ext cx="437475" cy="437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9C29F-90BD-4A4C-9C17-369BF089FA5C}">
      <dsp:nvSpPr>
        <dsp:cNvPr id="0" name=""/>
        <dsp:cNvSpPr/>
      </dsp:nvSpPr>
      <dsp:spPr>
        <a:xfrm>
          <a:off x="918697" y="996128"/>
          <a:ext cx="5010872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Uncertainty in Finding Ambulances</a:t>
          </a:r>
          <a:endParaRPr lang="en-US" sz="1900" kern="1200"/>
        </a:p>
      </dsp:txBody>
      <dsp:txXfrm>
        <a:off x="918697" y="996128"/>
        <a:ext cx="5010872" cy="795409"/>
      </dsp:txXfrm>
    </dsp:sp>
    <dsp:sp modelId="{5106EDCA-0772-431B-9F1D-EC19F1E4E236}">
      <dsp:nvSpPr>
        <dsp:cNvPr id="0" name=""/>
        <dsp:cNvSpPr/>
      </dsp:nvSpPr>
      <dsp:spPr>
        <a:xfrm>
          <a:off x="5929570" y="996128"/>
          <a:ext cx="5205701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many areas, patients struggle to locate an available ambulance quickly, especially in rural or highly congested urban areas.</a:t>
          </a:r>
        </a:p>
      </dsp:txBody>
      <dsp:txXfrm>
        <a:off x="5929570" y="996128"/>
        <a:ext cx="5205701" cy="795409"/>
      </dsp:txXfrm>
    </dsp:sp>
    <dsp:sp modelId="{2F5EB1A9-29A8-4DDA-900B-E3F0271FEB6A}">
      <dsp:nvSpPr>
        <dsp:cNvPr id="0" name=""/>
        <dsp:cNvSpPr/>
      </dsp:nvSpPr>
      <dsp:spPr>
        <a:xfrm>
          <a:off x="0" y="1990389"/>
          <a:ext cx="11135271" cy="79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C7707-4CAD-4D09-BE1E-0323C49D2C0A}">
      <dsp:nvSpPr>
        <dsp:cNvPr id="0" name=""/>
        <dsp:cNvSpPr/>
      </dsp:nvSpPr>
      <dsp:spPr>
        <a:xfrm>
          <a:off x="240611" y="2169356"/>
          <a:ext cx="437475" cy="437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36FA6-628D-4E36-A1E0-2A664C454D4E}">
      <dsp:nvSpPr>
        <dsp:cNvPr id="0" name=""/>
        <dsp:cNvSpPr/>
      </dsp:nvSpPr>
      <dsp:spPr>
        <a:xfrm>
          <a:off x="918697" y="1990389"/>
          <a:ext cx="5010872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Lack of Communication</a:t>
          </a:r>
          <a:endParaRPr lang="en-US" sz="1900" kern="1200"/>
        </a:p>
      </dsp:txBody>
      <dsp:txXfrm>
        <a:off x="918697" y="1990389"/>
        <a:ext cx="5010872" cy="795409"/>
      </dsp:txXfrm>
    </dsp:sp>
    <dsp:sp modelId="{C2C8EED9-C3D2-4FE4-8881-AA36B8BA61EE}">
      <dsp:nvSpPr>
        <dsp:cNvPr id="0" name=""/>
        <dsp:cNvSpPr/>
      </dsp:nvSpPr>
      <dsp:spPr>
        <a:xfrm>
          <a:off x="5929570" y="1990389"/>
          <a:ext cx="5205701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Poor communication between patients and drivers creates confusion about locations and estimated arrival times, causing further delays.</a:t>
          </a:r>
        </a:p>
      </dsp:txBody>
      <dsp:txXfrm>
        <a:off x="5929570" y="1990389"/>
        <a:ext cx="5205701" cy="795409"/>
      </dsp:txXfrm>
    </dsp:sp>
    <dsp:sp modelId="{CE384143-72FA-4316-B35B-0399E28379EF}">
      <dsp:nvSpPr>
        <dsp:cNvPr id="0" name=""/>
        <dsp:cNvSpPr/>
      </dsp:nvSpPr>
      <dsp:spPr>
        <a:xfrm>
          <a:off x="0" y="2984651"/>
          <a:ext cx="11135271" cy="79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29CC-84C4-405D-859B-57DD4169D46D}">
      <dsp:nvSpPr>
        <dsp:cNvPr id="0" name=""/>
        <dsp:cNvSpPr/>
      </dsp:nvSpPr>
      <dsp:spPr>
        <a:xfrm>
          <a:off x="240611" y="3163618"/>
          <a:ext cx="437475" cy="437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9B194-C0FA-40D1-8417-7674A98F7795}">
      <dsp:nvSpPr>
        <dsp:cNvPr id="0" name=""/>
        <dsp:cNvSpPr/>
      </dsp:nvSpPr>
      <dsp:spPr>
        <a:xfrm>
          <a:off x="918697" y="2984651"/>
          <a:ext cx="5010872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No Information on Nearby Hospitals</a:t>
          </a:r>
          <a:r>
            <a:rPr lang="en-US" sz="1900" kern="1200"/>
            <a:t>:</a:t>
          </a:r>
        </a:p>
      </dsp:txBody>
      <dsp:txXfrm>
        <a:off x="918697" y="2984651"/>
        <a:ext cx="5010872" cy="795409"/>
      </dsp:txXfrm>
    </dsp:sp>
    <dsp:sp modelId="{325192B9-A0D4-40DC-BFFA-2B0DC2A42061}">
      <dsp:nvSpPr>
        <dsp:cNvPr id="0" name=""/>
        <dsp:cNvSpPr/>
      </dsp:nvSpPr>
      <dsp:spPr>
        <a:xfrm>
          <a:off x="5929570" y="2984651"/>
          <a:ext cx="5205701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Patients often don't know which hospital specializes in treating their condition or the nearest hospital, leading to poor decisions during emergencies.</a:t>
          </a:r>
        </a:p>
      </dsp:txBody>
      <dsp:txXfrm>
        <a:off x="5929570" y="2984651"/>
        <a:ext cx="5205701" cy="795409"/>
      </dsp:txXfrm>
    </dsp:sp>
    <dsp:sp modelId="{96A319E6-9C94-4B51-93D3-BB8D876E32D1}">
      <dsp:nvSpPr>
        <dsp:cNvPr id="0" name=""/>
        <dsp:cNvSpPr/>
      </dsp:nvSpPr>
      <dsp:spPr>
        <a:xfrm>
          <a:off x="0" y="3978912"/>
          <a:ext cx="11135271" cy="79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57253-118D-4A25-A9F5-B0915F31CE4D}">
      <dsp:nvSpPr>
        <dsp:cNvPr id="0" name=""/>
        <dsp:cNvSpPr/>
      </dsp:nvSpPr>
      <dsp:spPr>
        <a:xfrm>
          <a:off x="240611" y="4157879"/>
          <a:ext cx="437475" cy="4374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15A64-6DF3-42D3-8B3D-CA40D94A3BDE}">
      <dsp:nvSpPr>
        <dsp:cNvPr id="0" name=""/>
        <dsp:cNvSpPr/>
      </dsp:nvSpPr>
      <dsp:spPr>
        <a:xfrm>
          <a:off x="918697" y="3978912"/>
          <a:ext cx="5010872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No Real-Time Tracking</a:t>
          </a:r>
          <a:r>
            <a:rPr lang="en-US" sz="1900" kern="1200"/>
            <a:t>:</a:t>
          </a:r>
        </a:p>
      </dsp:txBody>
      <dsp:txXfrm>
        <a:off x="918697" y="3978912"/>
        <a:ext cx="5010872" cy="795409"/>
      </dsp:txXfrm>
    </dsp:sp>
    <dsp:sp modelId="{55A836D9-E64A-4D61-816C-13780F252273}">
      <dsp:nvSpPr>
        <dsp:cNvPr id="0" name=""/>
        <dsp:cNvSpPr/>
      </dsp:nvSpPr>
      <dsp:spPr>
        <a:xfrm>
          <a:off x="5929570" y="3978912"/>
          <a:ext cx="5205701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Without live tracking, patients are left anxious, unsure of when help will arrive.</a:t>
          </a:r>
        </a:p>
      </dsp:txBody>
      <dsp:txXfrm>
        <a:off x="5929570" y="3978912"/>
        <a:ext cx="5205701" cy="795409"/>
      </dsp:txXfrm>
    </dsp:sp>
    <dsp:sp modelId="{3D71555F-F450-488F-913D-8255EF600188}">
      <dsp:nvSpPr>
        <dsp:cNvPr id="0" name=""/>
        <dsp:cNvSpPr/>
      </dsp:nvSpPr>
      <dsp:spPr>
        <a:xfrm>
          <a:off x="0" y="4973174"/>
          <a:ext cx="11135271" cy="79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CE255-9A29-4B22-A827-E70B820C4A90}">
      <dsp:nvSpPr>
        <dsp:cNvPr id="0" name=""/>
        <dsp:cNvSpPr/>
      </dsp:nvSpPr>
      <dsp:spPr>
        <a:xfrm>
          <a:off x="240611" y="5152141"/>
          <a:ext cx="437475" cy="4374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6444-BF36-4D7A-82FD-5F002B04EE19}">
      <dsp:nvSpPr>
        <dsp:cNvPr id="0" name=""/>
        <dsp:cNvSpPr/>
      </dsp:nvSpPr>
      <dsp:spPr>
        <a:xfrm>
          <a:off x="918697" y="4973174"/>
          <a:ext cx="5010872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Manual Processes</a:t>
          </a:r>
          <a:r>
            <a:rPr lang="en-US" sz="1900" kern="1200"/>
            <a:t>:</a:t>
          </a:r>
        </a:p>
      </dsp:txBody>
      <dsp:txXfrm>
        <a:off x="918697" y="4973174"/>
        <a:ext cx="5010872" cy="795409"/>
      </dsp:txXfrm>
    </dsp:sp>
    <dsp:sp modelId="{270D889B-F6F4-47FF-B9CC-667A015CCD26}">
      <dsp:nvSpPr>
        <dsp:cNvPr id="0" name=""/>
        <dsp:cNvSpPr/>
      </dsp:nvSpPr>
      <dsp:spPr>
        <a:xfrm>
          <a:off x="5929570" y="4973174"/>
          <a:ext cx="5205701" cy="79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81" tIns="84181" rIns="84181" bIns="8418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Traditional ambulance booking involves manual calls, paperwork, or intermediaries, wasting precious time during critical moments.</a:t>
          </a:r>
        </a:p>
      </dsp:txBody>
      <dsp:txXfrm>
        <a:off x="5929570" y="4973174"/>
        <a:ext cx="5205701" cy="795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1CA07-F19C-4D90-957B-DBB81B36CDE4}">
      <dsp:nvSpPr>
        <dsp:cNvPr id="0" name=""/>
        <dsp:cNvSpPr/>
      </dsp:nvSpPr>
      <dsp:spPr>
        <a:xfrm>
          <a:off x="1011245" y="1063157"/>
          <a:ext cx="1111032" cy="1111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88227-6334-440A-AEE2-DA9D338747AB}">
      <dsp:nvSpPr>
        <dsp:cNvPr id="0" name=""/>
        <dsp:cNvSpPr/>
      </dsp:nvSpPr>
      <dsp:spPr>
        <a:xfrm>
          <a:off x="332281" y="2610936"/>
          <a:ext cx="24689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002060"/>
              </a:solidFill>
              <a:latin typeface="Grandview Display"/>
            </a:rPr>
            <a:t>Faster Ambulance Assignment</a:t>
          </a:r>
          <a:r>
            <a:rPr lang="en-US" sz="1100" b="1" kern="1200">
              <a:solidFill>
                <a:srgbClr val="002060"/>
              </a:solidFill>
            </a:rPr>
            <a:t>:</a:t>
          </a:r>
          <a:r>
            <a:rPr lang="en-US" sz="1100" kern="1200">
              <a:latin typeface="Grandview Display"/>
            </a:rPr>
            <a:t> Automatically connects </a:t>
          </a:r>
          <a:r>
            <a:rPr lang="en-US" sz="1100" kern="1200"/>
            <a:t>patients to </a:t>
          </a:r>
          <a:r>
            <a:rPr lang="en-US" sz="1100" kern="1200">
              <a:latin typeface="Grandview Display"/>
            </a:rPr>
            <a:t>the nearest </a:t>
          </a:r>
          <a:r>
            <a:rPr lang="en-US" sz="1100" kern="1200"/>
            <a:t>available ambulance </a:t>
          </a:r>
          <a:r>
            <a:rPr lang="en-US" sz="1100" kern="1200">
              <a:latin typeface="Grandview Display"/>
            </a:rPr>
            <a:t>using real-time location data.</a:t>
          </a:r>
        </a:p>
      </dsp:txBody>
      <dsp:txXfrm>
        <a:off x="332281" y="2610936"/>
        <a:ext cx="2468960" cy="720000"/>
      </dsp:txXfrm>
    </dsp:sp>
    <dsp:sp modelId="{1B7C8A20-9EF1-4696-9A49-D894CE94491F}">
      <dsp:nvSpPr>
        <dsp:cNvPr id="0" name=""/>
        <dsp:cNvSpPr/>
      </dsp:nvSpPr>
      <dsp:spPr>
        <a:xfrm>
          <a:off x="3912274" y="1063157"/>
          <a:ext cx="1111032" cy="1111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965F4-729B-4BCF-BE4B-232D56182486}">
      <dsp:nvSpPr>
        <dsp:cNvPr id="0" name=""/>
        <dsp:cNvSpPr/>
      </dsp:nvSpPr>
      <dsp:spPr>
        <a:xfrm>
          <a:off x="3233310" y="2610936"/>
          <a:ext cx="24689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002060"/>
              </a:solidFill>
              <a:latin typeface="Grandview Display"/>
            </a:rPr>
            <a:t>Live Tracking</a:t>
          </a:r>
          <a:r>
            <a:rPr lang="en-US" sz="1100" kern="1200">
              <a:solidFill>
                <a:srgbClr val="002060"/>
              </a:solidFill>
              <a:latin typeface="Grandview Display"/>
            </a:rPr>
            <a:t>:</a:t>
          </a:r>
          <a:r>
            <a:rPr lang="en-US" sz="1100" kern="1200">
              <a:latin typeface="Grandview Display"/>
            </a:rPr>
            <a:t> Patients and hospitals can track ambulances in real time to reduce anxiety and prepare </a:t>
          </a:r>
          <a:r>
            <a:rPr lang="en-US" sz="1100" kern="1200"/>
            <a:t>in </a:t>
          </a:r>
          <a:r>
            <a:rPr lang="en-US" sz="1100" kern="1200">
              <a:latin typeface="Grandview Display"/>
            </a:rPr>
            <a:t>advance</a:t>
          </a:r>
          <a:r>
            <a:rPr lang="en-US" sz="1100" kern="1200"/>
            <a:t>.</a:t>
          </a:r>
          <a:endParaRPr lang="en-US" sz="1100" kern="1200">
            <a:latin typeface="Grandview Display"/>
          </a:endParaRPr>
        </a:p>
      </dsp:txBody>
      <dsp:txXfrm>
        <a:off x="3233310" y="2610936"/>
        <a:ext cx="2468960" cy="720000"/>
      </dsp:txXfrm>
    </dsp:sp>
    <dsp:sp modelId="{C423BF91-F4CF-4C9D-9CA8-813C2F2797AB}">
      <dsp:nvSpPr>
        <dsp:cNvPr id="0" name=""/>
        <dsp:cNvSpPr/>
      </dsp:nvSpPr>
      <dsp:spPr>
        <a:xfrm>
          <a:off x="6813303" y="1063157"/>
          <a:ext cx="1111032" cy="1111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2EEB3-7C6D-458C-8F1D-93AD0C705394}">
      <dsp:nvSpPr>
        <dsp:cNvPr id="0" name=""/>
        <dsp:cNvSpPr/>
      </dsp:nvSpPr>
      <dsp:spPr>
        <a:xfrm>
          <a:off x="6134338" y="2610936"/>
          <a:ext cx="24689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002060"/>
              </a:solidFill>
              <a:latin typeface="Grandview Display"/>
            </a:rPr>
            <a:t>Streamlined </a:t>
          </a:r>
          <a:r>
            <a:rPr lang="en-US" sz="1100" b="1" kern="1200">
              <a:solidFill>
                <a:srgbClr val="002060"/>
              </a:solidFill>
            </a:rPr>
            <a:t>Communication</a:t>
          </a:r>
          <a:r>
            <a:rPr lang="en-US" sz="1100" kern="1200">
              <a:solidFill>
                <a:srgbClr val="002060"/>
              </a:solidFill>
            </a:rPr>
            <a:t>:</a:t>
          </a:r>
          <a:r>
            <a:rPr lang="en-US" sz="1100" kern="1200">
              <a:latin typeface="Grandview Display"/>
            </a:rPr>
            <a:t> Direct </a:t>
          </a:r>
          <a:r>
            <a:rPr lang="en-US" sz="1100" kern="1200"/>
            <a:t>communication </a:t>
          </a:r>
          <a:r>
            <a:rPr lang="en-US" sz="1100" kern="1200">
              <a:latin typeface="Grandview Display"/>
            </a:rPr>
            <a:t>channels </a:t>
          </a:r>
          <a:r>
            <a:rPr lang="en-US" sz="1100" kern="1200"/>
            <a:t>between patients</a:t>
          </a:r>
          <a:r>
            <a:rPr lang="en-US" sz="1100" kern="1200">
              <a:latin typeface="Grandview Display"/>
            </a:rPr>
            <a:t>,</a:t>
          </a:r>
          <a:r>
            <a:rPr lang="en-US" sz="1100" kern="1200"/>
            <a:t> drivers, </a:t>
          </a:r>
          <a:r>
            <a:rPr lang="en-US" sz="1100" kern="1200">
              <a:latin typeface="Grandview Display"/>
            </a:rPr>
            <a:t>and hospitals ensure quick decisions</a:t>
          </a:r>
          <a:r>
            <a:rPr lang="en-US" sz="1100" kern="1200"/>
            <a:t>.</a:t>
          </a:r>
        </a:p>
      </dsp:txBody>
      <dsp:txXfrm>
        <a:off x="6134338" y="2610936"/>
        <a:ext cx="2468960" cy="720000"/>
      </dsp:txXfrm>
    </dsp:sp>
    <dsp:sp modelId="{F29A4E51-DEE2-478B-8A1B-61C8BB2B6AC4}">
      <dsp:nvSpPr>
        <dsp:cNvPr id="0" name=""/>
        <dsp:cNvSpPr/>
      </dsp:nvSpPr>
      <dsp:spPr>
        <a:xfrm>
          <a:off x="2461759" y="3948177"/>
          <a:ext cx="1111032" cy="11110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ECA22-CFA3-407F-8BF4-CE10BBA3AA6D}">
      <dsp:nvSpPr>
        <dsp:cNvPr id="0" name=""/>
        <dsp:cNvSpPr/>
      </dsp:nvSpPr>
      <dsp:spPr>
        <a:xfrm>
          <a:off x="1782795" y="5495956"/>
          <a:ext cx="24689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002060"/>
              </a:solidFill>
              <a:latin typeface="Grandview Display"/>
            </a:rPr>
            <a:t>Smart Hospital Suggestions</a:t>
          </a:r>
          <a:r>
            <a:rPr lang="en-US" sz="1100" kern="1200">
              <a:solidFill>
                <a:srgbClr val="002060"/>
              </a:solidFill>
            </a:rPr>
            <a:t>:</a:t>
          </a:r>
          <a:r>
            <a:rPr lang="en-US" sz="1100" kern="1200">
              <a:latin typeface="Grandview Display"/>
            </a:rPr>
            <a:t> Lists hospitals specialized for </a:t>
          </a:r>
          <a:r>
            <a:rPr lang="en-US" sz="1100" kern="1200"/>
            <a:t>the </a:t>
          </a:r>
          <a:r>
            <a:rPr lang="en-US" sz="1100" kern="1200">
              <a:latin typeface="Grandview Display"/>
            </a:rPr>
            <a:t>patient’s </a:t>
          </a:r>
          <a:r>
            <a:rPr lang="en-US" sz="1100" kern="1200"/>
            <a:t>condition, </a:t>
          </a:r>
          <a:r>
            <a:rPr lang="en-US" sz="1100" kern="1200">
              <a:latin typeface="Grandview Display"/>
            </a:rPr>
            <a:t>removing guesswork</a:t>
          </a:r>
          <a:r>
            <a:rPr lang="en-US" sz="1100" kern="1200"/>
            <a:t>.</a:t>
          </a:r>
        </a:p>
      </dsp:txBody>
      <dsp:txXfrm>
        <a:off x="1782795" y="5495956"/>
        <a:ext cx="2468960" cy="720000"/>
      </dsp:txXfrm>
    </dsp:sp>
    <dsp:sp modelId="{8350223A-EC24-42FF-848A-A94F8C26C8D1}">
      <dsp:nvSpPr>
        <dsp:cNvPr id="0" name=""/>
        <dsp:cNvSpPr/>
      </dsp:nvSpPr>
      <dsp:spPr>
        <a:xfrm>
          <a:off x="5362788" y="3948177"/>
          <a:ext cx="1111032" cy="11110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A0D4F-FBF8-457E-AA2F-342C7F2B1975}">
      <dsp:nvSpPr>
        <dsp:cNvPr id="0" name=""/>
        <dsp:cNvSpPr/>
      </dsp:nvSpPr>
      <dsp:spPr>
        <a:xfrm>
          <a:off x="4683824" y="5495956"/>
          <a:ext cx="24689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002060"/>
              </a:solidFill>
              <a:latin typeface="Grandview Display"/>
            </a:rPr>
            <a:t>Efficient Resource Utilization</a:t>
          </a:r>
          <a:r>
            <a:rPr lang="en-US" sz="1100" kern="1200">
              <a:solidFill>
                <a:srgbClr val="002060"/>
              </a:solidFill>
            </a:rPr>
            <a:t>:</a:t>
          </a:r>
          <a:r>
            <a:rPr lang="en-US" sz="1100" kern="1200">
              <a:latin typeface="Grandview Display"/>
            </a:rPr>
            <a:t> Ensures ambulances </a:t>
          </a:r>
          <a:r>
            <a:rPr lang="en-US" sz="1100" kern="1200"/>
            <a:t>are </a:t>
          </a:r>
          <a:r>
            <a:rPr lang="en-US" sz="1100" kern="1200">
              <a:latin typeface="Grandview Display"/>
            </a:rPr>
            <a:t>assigned optimally</a:t>
          </a:r>
          <a:r>
            <a:rPr lang="en-US" sz="1100" kern="1200"/>
            <a:t>, </a:t>
          </a:r>
          <a:r>
            <a:rPr lang="en-US" sz="1100" kern="1200">
              <a:latin typeface="Grandview Display"/>
            </a:rPr>
            <a:t>reducing idle times and maximizing coverage</a:t>
          </a:r>
          <a:r>
            <a:rPr lang="en-US" sz="1100" kern="1200"/>
            <a:t>.</a:t>
          </a:r>
        </a:p>
      </dsp:txBody>
      <dsp:txXfrm>
        <a:off x="4683824" y="5495956"/>
        <a:ext cx="246896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64A33-89F6-4EC1-9DEC-E1239022A921}">
      <dsp:nvSpPr>
        <dsp:cNvPr id="0" name=""/>
        <dsp:cNvSpPr/>
      </dsp:nvSpPr>
      <dsp:spPr>
        <a:xfrm>
          <a:off x="0" y="2383"/>
          <a:ext cx="8468116" cy="12078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13E2E-D8D5-4F6B-B3FA-0FDA2E1EBFB0}">
      <dsp:nvSpPr>
        <dsp:cNvPr id="0" name=""/>
        <dsp:cNvSpPr/>
      </dsp:nvSpPr>
      <dsp:spPr>
        <a:xfrm>
          <a:off x="365383" y="274156"/>
          <a:ext cx="664333" cy="664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CF0C8-CC87-4372-B8B5-8CC91AC344B9}">
      <dsp:nvSpPr>
        <dsp:cNvPr id="0" name=""/>
        <dsp:cNvSpPr/>
      </dsp:nvSpPr>
      <dsp:spPr>
        <a:xfrm>
          <a:off x="1395101" y="2383"/>
          <a:ext cx="3810652" cy="120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34" tIns="127834" rIns="127834" bIns="1278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1"/>
              </a:solidFill>
              <a:latin typeface="Grandview Display"/>
              <a:ea typeface="Calibri"/>
              <a:cs typeface="Calibri"/>
            </a:rPr>
            <a:t>Subscription</a:t>
          </a:r>
          <a:r>
            <a:rPr lang="en-US" sz="2200" b="1" kern="1200">
              <a:solidFill>
                <a:schemeClr val="bg1"/>
              </a:solidFill>
              <a:latin typeface="Grandview Display"/>
            </a:rPr>
            <a:t> Model for Hospitals</a:t>
          </a:r>
          <a:r>
            <a:rPr lang="en-US" sz="2200" b="0" kern="1200">
              <a:solidFill>
                <a:schemeClr val="bg1"/>
              </a:solidFill>
              <a:latin typeface="Grandview Display"/>
              <a:ea typeface="Calibri"/>
              <a:cs typeface="Calibri"/>
            </a:rPr>
            <a:t>:</a:t>
          </a:r>
        </a:p>
      </dsp:txBody>
      <dsp:txXfrm>
        <a:off x="1395101" y="2383"/>
        <a:ext cx="3810652" cy="1207879"/>
      </dsp:txXfrm>
    </dsp:sp>
    <dsp:sp modelId="{37C8FEB2-3641-4BA9-ACD0-856CBB3C4EAE}">
      <dsp:nvSpPr>
        <dsp:cNvPr id="0" name=""/>
        <dsp:cNvSpPr/>
      </dsp:nvSpPr>
      <dsp:spPr>
        <a:xfrm>
          <a:off x="5205753" y="2383"/>
          <a:ext cx="3262362" cy="120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34" tIns="127834" rIns="127834" bIns="1278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  <a:latin typeface="Grandview Display"/>
            </a:rPr>
            <a:t>Partner with hospitals and charge them a subscription fee for real-time patient data, </a:t>
          </a:r>
          <a:r>
            <a:rPr lang="en-US" sz="1200" b="0" kern="1200">
              <a:solidFill>
                <a:schemeClr val="bg1"/>
              </a:solidFill>
              <a:latin typeface="Grandview Display"/>
            </a:rPr>
            <a:t>ambulance tracking</a:t>
          </a:r>
          <a:r>
            <a:rPr lang="en-US" sz="1200" kern="1200">
              <a:solidFill>
                <a:schemeClr val="bg1"/>
              </a:solidFill>
            </a:rPr>
            <a:t>, </a:t>
          </a:r>
          <a:r>
            <a:rPr lang="en-US" sz="1200" b="0" kern="1200">
              <a:solidFill>
                <a:schemeClr val="bg1"/>
              </a:solidFill>
              <a:latin typeface="Grandview Display"/>
            </a:rPr>
            <a:t>and pre-arrival </a:t>
          </a:r>
          <a:r>
            <a:rPr lang="en-US" sz="1200" kern="1200">
              <a:solidFill>
                <a:schemeClr val="bg1"/>
              </a:solidFill>
              <a:latin typeface="Grandview Display"/>
            </a:rPr>
            <a:t>preparation</a:t>
          </a:r>
          <a:r>
            <a:rPr lang="en-US" sz="1200" kern="1200">
              <a:solidFill>
                <a:schemeClr val="bg1"/>
              </a:solidFill>
            </a:rPr>
            <a:t>.</a:t>
          </a:r>
          <a:endParaRPr lang="en-US" sz="1200" b="0" kern="1200">
            <a:solidFill>
              <a:schemeClr val="bg1"/>
            </a:solidFill>
            <a:latin typeface="Grandview Display"/>
          </a:endParaRPr>
        </a:p>
      </dsp:txBody>
      <dsp:txXfrm>
        <a:off x="5205753" y="2383"/>
        <a:ext cx="3262362" cy="1207879"/>
      </dsp:txXfrm>
    </dsp:sp>
    <dsp:sp modelId="{4A0C86EC-1002-449B-B264-331C4C41E6E8}">
      <dsp:nvSpPr>
        <dsp:cNvPr id="0" name=""/>
        <dsp:cNvSpPr/>
      </dsp:nvSpPr>
      <dsp:spPr>
        <a:xfrm>
          <a:off x="0" y="1512233"/>
          <a:ext cx="8468116" cy="12078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2B697-8DF0-4EDA-84B6-F6060E36B1F3}">
      <dsp:nvSpPr>
        <dsp:cNvPr id="0" name=""/>
        <dsp:cNvSpPr/>
      </dsp:nvSpPr>
      <dsp:spPr>
        <a:xfrm>
          <a:off x="365383" y="1784006"/>
          <a:ext cx="664333" cy="664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9C29F-90BD-4A4C-9C17-369BF089FA5C}">
      <dsp:nvSpPr>
        <dsp:cNvPr id="0" name=""/>
        <dsp:cNvSpPr/>
      </dsp:nvSpPr>
      <dsp:spPr>
        <a:xfrm>
          <a:off x="1395101" y="1512233"/>
          <a:ext cx="3810652" cy="120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34" tIns="127834" rIns="127834" bIns="1278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1"/>
              </a:solidFill>
              <a:latin typeface="Grandview Display"/>
            </a:rPr>
            <a:t>Service Fee from Ambulance Operators</a:t>
          </a:r>
          <a:r>
            <a:rPr lang="en-US" sz="2200" kern="1200">
              <a:solidFill>
                <a:schemeClr val="bg1"/>
              </a:solidFill>
              <a:latin typeface="Grandview Display"/>
            </a:rPr>
            <a:t>:</a:t>
          </a:r>
          <a:endParaRPr lang="en-US" sz="2200" kern="1200">
            <a:solidFill>
              <a:schemeClr val="bg1"/>
            </a:solidFill>
          </a:endParaRPr>
        </a:p>
      </dsp:txBody>
      <dsp:txXfrm>
        <a:off x="1395101" y="1512233"/>
        <a:ext cx="3810652" cy="1207879"/>
      </dsp:txXfrm>
    </dsp:sp>
    <dsp:sp modelId="{5106EDCA-0772-431B-9F1D-EC19F1E4E236}">
      <dsp:nvSpPr>
        <dsp:cNvPr id="0" name=""/>
        <dsp:cNvSpPr/>
      </dsp:nvSpPr>
      <dsp:spPr>
        <a:xfrm>
          <a:off x="5205753" y="1512233"/>
          <a:ext cx="3262362" cy="120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34" tIns="127834" rIns="127834" bIns="1278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  <a:latin typeface="Grandview Display"/>
            </a:rPr>
            <a:t>Charge </a:t>
          </a:r>
          <a:r>
            <a:rPr lang="en-US" sz="1200" kern="1200">
              <a:solidFill>
                <a:schemeClr val="bg1"/>
              </a:solidFill>
            </a:rPr>
            <a:t>ambulance </a:t>
          </a:r>
          <a:r>
            <a:rPr lang="en-US" sz="1200" kern="1200">
              <a:solidFill>
                <a:schemeClr val="bg1"/>
              </a:solidFill>
              <a:latin typeface="Grandview Display"/>
            </a:rPr>
            <a:t>operators a small percentage per booking </a:t>
          </a:r>
          <a:r>
            <a:rPr lang="en-US" sz="1200" kern="1200">
              <a:solidFill>
                <a:schemeClr val="bg1"/>
              </a:solidFill>
            </a:rPr>
            <a:t>or </a:t>
          </a:r>
          <a:r>
            <a:rPr lang="en-US" sz="1200" kern="1200">
              <a:solidFill>
                <a:schemeClr val="bg1"/>
              </a:solidFill>
              <a:latin typeface="Grandview Display"/>
            </a:rPr>
            <a:t>a monthly subscription</a:t>
          </a:r>
          <a:r>
            <a:rPr lang="en-US" sz="1200" b="0" kern="1200">
              <a:solidFill>
                <a:schemeClr val="bg1"/>
              </a:solidFill>
              <a:latin typeface="Grandview Display"/>
            </a:rPr>
            <a:t> for using the </a:t>
          </a:r>
          <a:r>
            <a:rPr lang="en-US" sz="1200" kern="1200">
              <a:solidFill>
                <a:schemeClr val="bg1"/>
              </a:solidFill>
              <a:latin typeface="Grandview Display"/>
            </a:rPr>
            <a:t>platform</a:t>
          </a:r>
          <a:r>
            <a:rPr lang="en-US" sz="1200" kern="1200">
              <a:solidFill>
                <a:schemeClr val="bg1"/>
              </a:solidFill>
            </a:rPr>
            <a:t>.</a:t>
          </a:r>
          <a:endParaRPr lang="en-US" sz="1200" b="0" kern="1200">
            <a:solidFill>
              <a:schemeClr val="bg1"/>
            </a:solidFill>
            <a:latin typeface="Grandview Display"/>
          </a:endParaRPr>
        </a:p>
      </dsp:txBody>
      <dsp:txXfrm>
        <a:off x="5205753" y="1512233"/>
        <a:ext cx="3262362" cy="1207879"/>
      </dsp:txXfrm>
    </dsp:sp>
    <dsp:sp modelId="{96A319E6-9C94-4B51-93D3-BB8D876E32D1}">
      <dsp:nvSpPr>
        <dsp:cNvPr id="0" name=""/>
        <dsp:cNvSpPr/>
      </dsp:nvSpPr>
      <dsp:spPr>
        <a:xfrm>
          <a:off x="0" y="3022082"/>
          <a:ext cx="8468116" cy="12078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57253-118D-4A25-A9F5-B0915F31CE4D}">
      <dsp:nvSpPr>
        <dsp:cNvPr id="0" name=""/>
        <dsp:cNvSpPr/>
      </dsp:nvSpPr>
      <dsp:spPr>
        <a:xfrm>
          <a:off x="365383" y="3293855"/>
          <a:ext cx="664333" cy="664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15A64-6DF3-42D3-8B3D-CA40D94A3BDE}">
      <dsp:nvSpPr>
        <dsp:cNvPr id="0" name=""/>
        <dsp:cNvSpPr/>
      </dsp:nvSpPr>
      <dsp:spPr>
        <a:xfrm>
          <a:off x="1395101" y="3022082"/>
          <a:ext cx="3810652" cy="120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34" tIns="127834" rIns="127834" bIns="1278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1"/>
              </a:solidFill>
              <a:latin typeface="Grandview Display"/>
            </a:rPr>
            <a:t>Data Insights for Healthcare Providers</a:t>
          </a:r>
          <a:r>
            <a:rPr lang="en-US" sz="2200" kern="1200">
              <a:solidFill>
                <a:schemeClr val="bg1"/>
              </a:solidFill>
            </a:rPr>
            <a:t>:</a:t>
          </a:r>
        </a:p>
      </dsp:txBody>
      <dsp:txXfrm>
        <a:off x="1395101" y="3022082"/>
        <a:ext cx="3810652" cy="1207879"/>
      </dsp:txXfrm>
    </dsp:sp>
    <dsp:sp modelId="{55A836D9-E64A-4D61-816C-13780F252273}">
      <dsp:nvSpPr>
        <dsp:cNvPr id="0" name=""/>
        <dsp:cNvSpPr/>
      </dsp:nvSpPr>
      <dsp:spPr>
        <a:xfrm>
          <a:off x="5205753" y="3022082"/>
          <a:ext cx="3262362" cy="120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34" tIns="127834" rIns="127834" bIns="1278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  <a:latin typeface="Grandview Display"/>
            </a:rPr>
            <a:t>Offer anonymized data analytics and reports to healthcare providers</a:t>
          </a:r>
          <a:r>
            <a:rPr lang="en-US" sz="1200" kern="1200">
              <a:solidFill>
                <a:schemeClr val="bg1"/>
              </a:solidFill>
            </a:rPr>
            <a:t>, </a:t>
          </a:r>
          <a:r>
            <a:rPr lang="en-US" sz="1200" kern="1200">
              <a:solidFill>
                <a:schemeClr val="bg1"/>
              </a:solidFill>
              <a:latin typeface="Grandview Display"/>
            </a:rPr>
            <a:t>insurance companies</a:t>
          </a:r>
          <a:r>
            <a:rPr lang="en-US" sz="1200" kern="1200">
              <a:solidFill>
                <a:schemeClr val="bg1"/>
              </a:solidFill>
            </a:rPr>
            <a:t>, </a:t>
          </a:r>
          <a:r>
            <a:rPr lang="en-US" sz="1200" kern="1200">
              <a:solidFill>
                <a:schemeClr val="bg1"/>
              </a:solidFill>
              <a:latin typeface="Grandview Display"/>
            </a:rPr>
            <a:t>and government bodies for a fee to improve emergency healthcare services</a:t>
          </a:r>
          <a:r>
            <a:rPr lang="en-US" sz="1200" kern="1200">
              <a:solidFill>
                <a:schemeClr val="bg1"/>
              </a:solidFill>
            </a:rPr>
            <a:t>.</a:t>
          </a:r>
        </a:p>
      </dsp:txBody>
      <dsp:txXfrm>
        <a:off x="5205753" y="3022082"/>
        <a:ext cx="3262362" cy="1207879"/>
      </dsp:txXfrm>
    </dsp:sp>
    <dsp:sp modelId="{3D71555F-F450-488F-913D-8255EF600188}">
      <dsp:nvSpPr>
        <dsp:cNvPr id="0" name=""/>
        <dsp:cNvSpPr/>
      </dsp:nvSpPr>
      <dsp:spPr>
        <a:xfrm>
          <a:off x="0" y="4531932"/>
          <a:ext cx="8468116" cy="12078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CE255-9A29-4B22-A827-E70B820C4A90}">
      <dsp:nvSpPr>
        <dsp:cNvPr id="0" name=""/>
        <dsp:cNvSpPr/>
      </dsp:nvSpPr>
      <dsp:spPr>
        <a:xfrm>
          <a:off x="365383" y="4803705"/>
          <a:ext cx="664333" cy="664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6444-BF36-4D7A-82FD-5F002B04EE19}">
      <dsp:nvSpPr>
        <dsp:cNvPr id="0" name=""/>
        <dsp:cNvSpPr/>
      </dsp:nvSpPr>
      <dsp:spPr>
        <a:xfrm>
          <a:off x="1395101" y="4531932"/>
          <a:ext cx="3810652" cy="120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34" tIns="127834" rIns="127834" bIns="1278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1"/>
              </a:solidFill>
              <a:latin typeface="Grandview Display"/>
            </a:rPr>
            <a:t>API Integration for Third Parties</a:t>
          </a:r>
          <a:r>
            <a:rPr lang="en-US" sz="2200" kern="1200">
              <a:solidFill>
                <a:schemeClr val="bg1"/>
              </a:solidFill>
            </a:rPr>
            <a:t>:</a:t>
          </a:r>
        </a:p>
      </dsp:txBody>
      <dsp:txXfrm>
        <a:off x="1395101" y="4531932"/>
        <a:ext cx="3810652" cy="1207879"/>
      </dsp:txXfrm>
    </dsp:sp>
    <dsp:sp modelId="{270D889B-F6F4-47FF-B9CC-667A015CCD26}">
      <dsp:nvSpPr>
        <dsp:cNvPr id="0" name=""/>
        <dsp:cNvSpPr/>
      </dsp:nvSpPr>
      <dsp:spPr>
        <a:xfrm>
          <a:off x="5205753" y="4531932"/>
          <a:ext cx="3262362" cy="1207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34" tIns="127834" rIns="127834" bIns="1278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  <a:latin typeface="Grandview Display"/>
            </a:rPr>
            <a:t>Partner with health insurance companies</a:t>
          </a:r>
          <a:r>
            <a:rPr lang="en-US" sz="1200" kern="1200">
              <a:solidFill>
                <a:schemeClr val="bg1"/>
              </a:solidFill>
            </a:rPr>
            <a:t>, </a:t>
          </a:r>
          <a:r>
            <a:rPr lang="en-US" sz="1200" kern="1200">
              <a:solidFill>
                <a:schemeClr val="bg1"/>
              </a:solidFill>
              <a:latin typeface="Grandview Display"/>
            </a:rPr>
            <a:t>apps</a:t>
          </a:r>
          <a:r>
            <a:rPr lang="en-US" sz="1200" kern="1200">
              <a:solidFill>
                <a:schemeClr val="bg1"/>
              </a:solidFill>
            </a:rPr>
            <a:t>, or </a:t>
          </a:r>
          <a:r>
            <a:rPr lang="en-US" sz="1200" kern="1200">
              <a:solidFill>
                <a:schemeClr val="bg1"/>
              </a:solidFill>
              <a:latin typeface="Grandview Display"/>
            </a:rPr>
            <a:t>telemedicine platforms to integrate ambulance booking services</a:t>
          </a:r>
          <a:r>
            <a:rPr lang="en-US" sz="1200" kern="1200">
              <a:solidFill>
                <a:schemeClr val="bg1"/>
              </a:solidFill>
            </a:rPr>
            <a:t>, </a:t>
          </a:r>
          <a:r>
            <a:rPr lang="en-US" sz="1200" kern="1200">
              <a:solidFill>
                <a:schemeClr val="bg1"/>
              </a:solidFill>
              <a:latin typeface="Grandview Display"/>
            </a:rPr>
            <a:t>charging integration and usage fees</a:t>
          </a:r>
          <a:r>
            <a:rPr lang="en-US" sz="1200" kern="1200">
              <a:solidFill>
                <a:schemeClr val="bg1"/>
              </a:solidFill>
            </a:rPr>
            <a:t>.</a:t>
          </a:r>
          <a:endParaRPr lang="en-US" sz="1200" kern="1200">
            <a:solidFill>
              <a:schemeClr val="bg1"/>
            </a:solidFill>
            <a:latin typeface="Grandview Display"/>
            <a:ea typeface="Calibri"/>
            <a:cs typeface="Calibri"/>
          </a:endParaRPr>
        </a:p>
      </dsp:txBody>
      <dsp:txXfrm>
        <a:off x="5205753" y="4531932"/>
        <a:ext cx="3262362" cy="1207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1E49-91BE-45BF-8D96-91CF8FADB163}">
      <dsp:nvSpPr>
        <dsp:cNvPr id="0" name=""/>
        <dsp:cNvSpPr/>
      </dsp:nvSpPr>
      <dsp:spPr>
        <a:xfrm>
          <a:off x="848231" y="1237908"/>
          <a:ext cx="911039" cy="911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64BC0-567A-4324-A23D-A79EE81437FD}">
      <dsp:nvSpPr>
        <dsp:cNvPr id="0" name=""/>
        <dsp:cNvSpPr/>
      </dsp:nvSpPr>
      <dsp:spPr>
        <a:xfrm>
          <a:off x="2266" y="2236051"/>
          <a:ext cx="2602968" cy="42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Health Condition Pre-diagnosis</a:t>
          </a:r>
        </a:p>
      </dsp:txBody>
      <dsp:txXfrm>
        <a:off x="2266" y="2236051"/>
        <a:ext cx="2602968" cy="427049"/>
      </dsp:txXfrm>
    </dsp:sp>
    <dsp:sp modelId="{E172C075-682B-49F5-8D2F-22139C5240FD}">
      <dsp:nvSpPr>
        <dsp:cNvPr id="0" name=""/>
        <dsp:cNvSpPr/>
      </dsp:nvSpPr>
      <dsp:spPr>
        <a:xfrm>
          <a:off x="2266" y="2703614"/>
          <a:ext cx="2602968" cy="55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CDE11-9680-47B6-AD5A-F59BC5E7EA60}">
      <dsp:nvSpPr>
        <dsp:cNvPr id="0" name=""/>
        <dsp:cNvSpPr/>
      </dsp:nvSpPr>
      <dsp:spPr>
        <a:xfrm>
          <a:off x="3906719" y="1237908"/>
          <a:ext cx="911039" cy="911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9F34B-250D-4407-898A-D36CD31AB65E}">
      <dsp:nvSpPr>
        <dsp:cNvPr id="0" name=""/>
        <dsp:cNvSpPr/>
      </dsp:nvSpPr>
      <dsp:spPr>
        <a:xfrm>
          <a:off x="3060754" y="2236051"/>
          <a:ext cx="2602968" cy="42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Route Optimization with Traffic Data</a:t>
          </a:r>
        </a:p>
      </dsp:txBody>
      <dsp:txXfrm>
        <a:off x="3060754" y="2236051"/>
        <a:ext cx="2602968" cy="427049"/>
      </dsp:txXfrm>
    </dsp:sp>
    <dsp:sp modelId="{F4974F16-8E5B-4F53-BB39-5C6EFC3E7268}">
      <dsp:nvSpPr>
        <dsp:cNvPr id="0" name=""/>
        <dsp:cNvSpPr/>
      </dsp:nvSpPr>
      <dsp:spPr>
        <a:xfrm>
          <a:off x="3060754" y="2703614"/>
          <a:ext cx="2602968" cy="55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5EAA2-413D-4576-BC40-C6662E301456}">
      <dsp:nvSpPr>
        <dsp:cNvPr id="0" name=""/>
        <dsp:cNvSpPr/>
      </dsp:nvSpPr>
      <dsp:spPr>
        <a:xfrm>
          <a:off x="6965208" y="1237908"/>
          <a:ext cx="911039" cy="911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B8AD0-E20B-4FD2-B934-F27673336676}">
      <dsp:nvSpPr>
        <dsp:cNvPr id="0" name=""/>
        <dsp:cNvSpPr/>
      </dsp:nvSpPr>
      <dsp:spPr>
        <a:xfrm>
          <a:off x="6119243" y="2236051"/>
          <a:ext cx="2602968" cy="42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Grandview Display"/>
            </a:rPr>
            <a:t>Mobile Application</a:t>
          </a:r>
          <a:endParaRPr lang="en-US" sz="1400" b="1" kern="1200"/>
        </a:p>
      </dsp:txBody>
      <dsp:txXfrm>
        <a:off x="6119243" y="2236051"/>
        <a:ext cx="2602968" cy="427049"/>
      </dsp:txXfrm>
    </dsp:sp>
    <dsp:sp modelId="{28E242E0-3257-4394-BD4D-30C0985AD0E7}">
      <dsp:nvSpPr>
        <dsp:cNvPr id="0" name=""/>
        <dsp:cNvSpPr/>
      </dsp:nvSpPr>
      <dsp:spPr>
        <a:xfrm>
          <a:off x="6119243" y="2703614"/>
          <a:ext cx="2602968" cy="55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7026D-4363-4F17-8E44-9C3ABF19F02E}">
      <dsp:nvSpPr>
        <dsp:cNvPr id="0" name=""/>
        <dsp:cNvSpPr/>
      </dsp:nvSpPr>
      <dsp:spPr>
        <a:xfrm>
          <a:off x="10023696" y="1237908"/>
          <a:ext cx="911039" cy="911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68414-A676-4F40-A9D1-D77178AFB246}">
      <dsp:nvSpPr>
        <dsp:cNvPr id="0" name=""/>
        <dsp:cNvSpPr/>
      </dsp:nvSpPr>
      <dsp:spPr>
        <a:xfrm>
          <a:off x="9177731" y="2236051"/>
          <a:ext cx="2602968" cy="42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Predictive Analytics</a:t>
          </a:r>
        </a:p>
      </dsp:txBody>
      <dsp:txXfrm>
        <a:off x="9177731" y="2236051"/>
        <a:ext cx="2602968" cy="427049"/>
      </dsp:txXfrm>
    </dsp:sp>
    <dsp:sp modelId="{BFDAD230-C34E-495B-90D9-5C82D1F8233B}">
      <dsp:nvSpPr>
        <dsp:cNvPr id="0" name=""/>
        <dsp:cNvSpPr/>
      </dsp:nvSpPr>
      <dsp:spPr>
        <a:xfrm>
          <a:off x="9177731" y="2703614"/>
          <a:ext cx="2602968" cy="55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6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8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2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extBox 1">
            <a:extLst>
              <a:ext uri="{FF2B5EF4-FFF2-40B4-BE49-F238E27FC236}">
                <a16:creationId xmlns:a16="http://schemas.microsoft.com/office/drawing/2014/main" id="{6276512B-2982-258E-2FAA-97BAE99F8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549894"/>
              </p:ext>
            </p:extLst>
          </p:nvPr>
        </p:nvGraphicFramePr>
        <p:xfrm>
          <a:off x="516927" y="650201"/>
          <a:ext cx="10890929" cy="4985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9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Graphic spid="2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ambulance and heartbeat&#10;&#10;Description automatically generated">
            <a:extLst>
              <a:ext uri="{FF2B5EF4-FFF2-40B4-BE49-F238E27FC236}">
                <a16:creationId xmlns:a16="http://schemas.microsoft.com/office/drawing/2014/main" id="{594F541D-021E-AE4F-7AB5-6CBA72B0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52" r="11648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537528" y="1032764"/>
            <a:ext cx="4308672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SAHARA</a:t>
            </a:r>
            <a:r>
              <a:rPr lang="en-US" sz="5400" b="1" kern="1200">
                <a:latin typeface="+mj-lt"/>
                <a:ea typeface="+mj-ea"/>
                <a:cs typeface="+mj-cs"/>
              </a:rPr>
              <a:t>  </a:t>
            </a:r>
            <a:br>
              <a:rPr lang="en-US" sz="5400" b="1" kern="1200"/>
            </a:br>
            <a:r>
              <a:rPr lang="en-US" sz="5400" b="1" kern="1200">
                <a:latin typeface="+mj-lt"/>
                <a:ea typeface="+mj-ea"/>
                <a:cs typeface="+mj-cs"/>
              </a:rPr>
              <a:t>Your Lifeline in Emergencies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078D4-F791-11AB-555E-796ED9484805}"/>
              </a:ext>
            </a:extLst>
          </p:cNvPr>
          <p:cNvSpPr txBox="1"/>
          <p:nvPr/>
        </p:nvSpPr>
        <p:spPr>
          <a:xfrm>
            <a:off x="320311" y="2320272"/>
            <a:ext cx="6547485" cy="36669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sz="2800"/>
              <a:t>Our </a:t>
            </a:r>
            <a:r>
              <a:rPr lang="en-US" sz="2800" b="1">
                <a:solidFill>
                  <a:schemeClr val="accent4">
                    <a:lumMod val="76000"/>
                  </a:schemeClr>
                </a:solidFill>
              </a:rPr>
              <a:t>SAHARA</a:t>
            </a:r>
            <a:r>
              <a:rPr lang="en-US" sz="2800"/>
              <a:t> web app connects patients, ambulance drivers, and hospitals in real-time for faster and smarter emergency response.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mbulance">
            <a:extLst>
              <a:ext uri="{FF2B5EF4-FFF2-40B4-BE49-F238E27FC236}">
                <a16:creationId xmlns:a16="http://schemas.microsoft.com/office/drawing/2014/main" id="{336D74FD-7AEC-FBA5-4217-C6423E9C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041" y="1059482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9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7" name="Rectangle 43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D9AEFF63-AAC8-B5D5-F780-6251092F4A37}"/>
              </a:ext>
            </a:extLst>
          </p:cNvPr>
          <p:cNvSpPr txBox="1"/>
          <p:nvPr/>
        </p:nvSpPr>
        <p:spPr>
          <a:xfrm>
            <a:off x="967410" y="243835"/>
            <a:ext cx="10688891" cy="57868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atin typeface="+mj-lt"/>
                <a:ea typeface="+mj-ea"/>
                <a:cs typeface="+mj-cs"/>
              </a:rPr>
              <a:t>Problems Faced by Nepali Due to Lack of Ambulance </a:t>
            </a:r>
            <a:r>
              <a:rPr lang="en-US" sz="2800" b="1">
                <a:solidFill>
                  <a:schemeClr val="accent4">
                    <a:lumMod val="76000"/>
                  </a:schemeClr>
                </a:solidFill>
                <a:latin typeface="+mj-lt"/>
                <a:ea typeface="+mj-ea"/>
                <a:cs typeface="+mj-cs"/>
              </a:rPr>
              <a:t>Availability</a:t>
            </a:r>
            <a:r>
              <a:rPr lang="en-US" sz="2400" b="1">
                <a:solidFill>
                  <a:schemeClr val="accent4">
                    <a:lumMod val="76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extBox 1">
            <a:extLst>
              <a:ext uri="{FF2B5EF4-FFF2-40B4-BE49-F238E27FC236}">
                <a16:creationId xmlns:a16="http://schemas.microsoft.com/office/drawing/2014/main" id="{C04163EF-C1E7-5435-A0FF-A9FA9056A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135570"/>
              </p:ext>
            </p:extLst>
          </p:nvPr>
        </p:nvGraphicFramePr>
        <p:xfrm>
          <a:off x="527351" y="823570"/>
          <a:ext cx="11135272" cy="57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7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8" name="Rectangle 43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D9AEFF63-AAC8-B5D5-F780-6251092F4A37}"/>
              </a:ext>
            </a:extLst>
          </p:cNvPr>
          <p:cNvSpPr txBox="1"/>
          <p:nvPr/>
        </p:nvSpPr>
        <p:spPr>
          <a:xfrm>
            <a:off x="640080" y="1371600"/>
            <a:ext cx="3677920" cy="3919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How Our Solution Addresses These Problems</a:t>
            </a:r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extBox 1">
            <a:extLst>
              <a:ext uri="{FF2B5EF4-FFF2-40B4-BE49-F238E27FC236}">
                <a16:creationId xmlns:a16="http://schemas.microsoft.com/office/drawing/2014/main" id="{C04163EF-C1E7-5435-A0FF-A9FA9056A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952364"/>
              </p:ext>
            </p:extLst>
          </p:nvPr>
        </p:nvGraphicFramePr>
        <p:xfrm>
          <a:off x="3240940" y="-134531"/>
          <a:ext cx="8935581" cy="727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35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5" name="Rectangle 44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D9AEFF63-AAC8-B5D5-F780-6251092F4A37}"/>
              </a:ext>
            </a:extLst>
          </p:cNvPr>
          <p:cNvSpPr txBox="1"/>
          <p:nvPr/>
        </p:nvSpPr>
        <p:spPr>
          <a:xfrm>
            <a:off x="539227" y="1371600"/>
            <a:ext cx="3677920" cy="3919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Revenue Streams</a:t>
            </a:r>
            <a:endParaRPr lang="en-US">
              <a:ea typeface="+mj-ea"/>
              <a:cs typeface="+mj-cs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extBox 1">
            <a:extLst>
              <a:ext uri="{FF2B5EF4-FFF2-40B4-BE49-F238E27FC236}">
                <a16:creationId xmlns:a16="http://schemas.microsoft.com/office/drawing/2014/main" id="{C04163EF-C1E7-5435-A0FF-A9FA9056A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574447"/>
              </p:ext>
            </p:extLst>
          </p:nvPr>
        </p:nvGraphicFramePr>
        <p:xfrm>
          <a:off x="3219773" y="555722"/>
          <a:ext cx="8468116" cy="5742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96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8" name="Rectangle 43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D9AEFF63-AAC8-B5D5-F780-6251092F4A37}"/>
              </a:ext>
            </a:extLst>
          </p:cNvPr>
          <p:cNvSpPr txBox="1"/>
          <p:nvPr/>
        </p:nvSpPr>
        <p:spPr>
          <a:xfrm>
            <a:off x="4302802" y="257415"/>
            <a:ext cx="3088811" cy="6535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Our Features</a:t>
            </a:r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3D9472B6-09C7-E31A-6D10-4095ED696B07}"/>
              </a:ext>
            </a:extLst>
          </p:cNvPr>
          <p:cNvSpPr txBox="1"/>
          <p:nvPr/>
        </p:nvSpPr>
        <p:spPr>
          <a:xfrm>
            <a:off x="310531" y="1588034"/>
            <a:ext cx="39803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Patient Features</a:t>
            </a:r>
          </a:p>
          <a:p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Book Ambulance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Patients can book an ambulance and provide real-time location data.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Disease/Health Problem Selection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Patients can select their medical condition, which helps the app recommend the most appropriate hospital.</a:t>
            </a:r>
            <a:endParaRPr lang="en-US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A3D4441-1F90-4A31-B584-E9E150224998}"/>
              </a:ext>
            </a:extLst>
          </p:cNvPr>
          <p:cNvSpPr txBox="1"/>
          <p:nvPr/>
        </p:nvSpPr>
        <p:spPr>
          <a:xfrm>
            <a:off x="4321945" y="1588033"/>
            <a:ext cx="375592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Ambulance Driver Features</a:t>
            </a:r>
          </a:p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Real-Time Location</a:t>
            </a:r>
            <a:r>
              <a:rPr lang="en-US" dirty="0">
                <a:ea typeface="+mn-lt"/>
                <a:cs typeface="+mn-lt"/>
              </a:rPr>
              <a:t>: Receive patient location and track the ambulance's path using real-time traffic data.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Hospital Suggestions</a:t>
            </a:r>
            <a:r>
              <a:rPr lang="en-US" dirty="0">
                <a:ea typeface="+mn-lt"/>
                <a:cs typeface="+mn-lt"/>
              </a:rPr>
              <a:t>: If a hospital is not selected by the patient, the ambulance driver can choose the most suitable hospital based on the patient's condition.</a:t>
            </a:r>
            <a:endParaRPr lang="en-US" dirty="0"/>
          </a:p>
          <a:p>
            <a:endParaRPr lang="en-US" b="1" dirty="0">
              <a:ea typeface="+mn-lt"/>
              <a:cs typeface="+mn-lt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656458C-62A0-AD77-FFC7-0122B36D4EEE}"/>
              </a:ext>
            </a:extLst>
          </p:cNvPr>
          <p:cNvSpPr txBox="1"/>
          <p:nvPr/>
        </p:nvSpPr>
        <p:spPr>
          <a:xfrm>
            <a:off x="8269002" y="1588033"/>
            <a:ext cx="34107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Hospital Features</a:t>
            </a:r>
          </a:p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Ambulance Tracking</a:t>
            </a:r>
            <a:r>
              <a:rPr lang="en-US" dirty="0">
                <a:ea typeface="+mn-lt"/>
                <a:cs typeface="+mn-lt"/>
              </a:rPr>
              <a:t>: Receive updates on ambulance location and estimated time of arrival.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Patient Information</a:t>
            </a:r>
            <a:r>
              <a:rPr lang="en-US" dirty="0">
                <a:ea typeface="+mn-lt"/>
                <a:cs typeface="+mn-lt"/>
              </a:rPr>
              <a:t>: Hospitals get detailed patient information (disease, health condition, etc.) for better preparedness.</a:t>
            </a:r>
            <a:endParaRPr lang="en-US" dirty="0"/>
          </a:p>
          <a:p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476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Person watching empty phone">
            <a:extLst>
              <a:ext uri="{FF2B5EF4-FFF2-40B4-BE49-F238E27FC236}">
                <a16:creationId xmlns:a16="http://schemas.microsoft.com/office/drawing/2014/main" id="{FFC40D93-BF64-9AAA-7800-71DFA0C7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23334" r="-7" b="-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5F6D1-57D4-9F65-686E-03D4CD7CC11F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LET'S BEGIN OUR APP DEMO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4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B7C5A-E89A-B15D-937F-43012CEA97AE}"/>
              </a:ext>
            </a:extLst>
          </p:cNvPr>
          <p:cNvSpPr txBox="1"/>
          <p:nvPr/>
        </p:nvSpPr>
        <p:spPr>
          <a:xfrm>
            <a:off x="914400" y="1371600"/>
            <a:ext cx="10360152" cy="11399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FUTURE </a:t>
            </a:r>
            <a:r>
              <a:rPr lang="en-US" sz="4000" b="1">
                <a:solidFill>
                  <a:schemeClr val="accent4">
                    <a:lumMod val="76000"/>
                  </a:schemeClr>
                </a:solidFill>
                <a:latin typeface="+mj-lt"/>
                <a:ea typeface="+mj-ea"/>
                <a:cs typeface="+mj-cs"/>
              </a:rPr>
              <a:t>FEATURES </a:t>
            </a:r>
            <a:r>
              <a:rPr lang="en-US" sz="4000" b="1">
                <a:latin typeface="+mj-lt"/>
                <a:ea typeface="+mj-ea"/>
                <a:cs typeface="+mj-cs"/>
              </a:rPr>
              <a:t>ENHANCEMENTS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extBox 1">
            <a:extLst>
              <a:ext uri="{FF2B5EF4-FFF2-40B4-BE49-F238E27FC236}">
                <a16:creationId xmlns:a16="http://schemas.microsoft.com/office/drawing/2014/main" id="{172C936F-D2AD-79D0-7A1B-54D4E509E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317148"/>
              </p:ext>
            </p:extLst>
          </p:nvPr>
        </p:nvGraphicFramePr>
        <p:xfrm>
          <a:off x="263021" y="1942675"/>
          <a:ext cx="11782967" cy="4501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3756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DashVTI</vt:lpstr>
      <vt:lpstr>PowerPoint Presentation</vt:lpstr>
      <vt:lpstr>SAHARA   Your Lifeline in Emergencies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74</cp:revision>
  <dcterms:created xsi:type="dcterms:W3CDTF">2024-12-12T04:30:45Z</dcterms:created>
  <dcterms:modified xsi:type="dcterms:W3CDTF">2024-12-12T20:36:37Z</dcterms:modified>
</cp:coreProperties>
</file>