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ns Extra Bold" charset="1" panose="020B0906030804020204"/>
      <p:regular r:id="rId20"/>
    </p:embeddedFont>
    <p:embeddedFont>
      <p:font typeface="Poppins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Dynamo Medium" charset="1" panose="020B060402020A080404"/>
      <p:regular r:id="rId23"/>
    </p:embeddedFont>
    <p:embeddedFont>
      <p:font typeface="Source Sans Pro Bold" charset="1" panose="020B0703030403020204"/>
      <p:regular r:id="rId24"/>
    </p:embeddedFont>
    <p:embeddedFont>
      <p:font typeface="Barlow Condensed Heavy" charset="1" panose="00000A06000000000000"/>
      <p:regular r:id="rId25"/>
    </p:embeddedFont>
    <p:embeddedFont>
      <p:font typeface="Aileron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jpe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7857" y="2596868"/>
            <a:ext cx="12998885" cy="2546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89"/>
              </a:lnSpc>
              <a:spcBef>
                <a:spcPct val="0"/>
              </a:spcBef>
            </a:pPr>
            <a:r>
              <a:rPr lang="en-US" sz="14849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SANJEEVANI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1331" y="6631448"/>
            <a:ext cx="7366063" cy="501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Team apollo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028700" y="2601877"/>
            <a:ext cx="4583029" cy="2216520"/>
          </a:xfrm>
          <a:custGeom>
            <a:avLst/>
            <a:gdLst/>
            <a:ahLst/>
            <a:cxnLst/>
            <a:rect r="r" b="b" t="t" l="l"/>
            <a:pathLst>
              <a:path h="2216520" w="4583029">
                <a:moveTo>
                  <a:pt x="4583029" y="2216519"/>
                </a:moveTo>
                <a:lnTo>
                  <a:pt x="0" y="2216519"/>
                </a:lnTo>
                <a:lnTo>
                  <a:pt x="0" y="0"/>
                </a:lnTo>
                <a:lnTo>
                  <a:pt x="4583029" y="0"/>
                </a:lnTo>
                <a:lnTo>
                  <a:pt x="4583029" y="221651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5360181" y="5125413"/>
            <a:ext cx="4278290" cy="2069137"/>
          </a:xfrm>
          <a:custGeom>
            <a:avLst/>
            <a:gdLst/>
            <a:ahLst/>
            <a:cxnLst/>
            <a:rect r="r" b="b" t="t" l="l"/>
            <a:pathLst>
              <a:path h="2069137" w="4278290">
                <a:moveTo>
                  <a:pt x="4278290" y="2069137"/>
                </a:moveTo>
                <a:lnTo>
                  <a:pt x="0" y="2069137"/>
                </a:lnTo>
                <a:lnTo>
                  <a:pt x="0" y="0"/>
                </a:lnTo>
                <a:lnTo>
                  <a:pt x="4278290" y="0"/>
                </a:lnTo>
                <a:lnTo>
                  <a:pt x="4278290" y="20691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9005950" y="2733242"/>
            <a:ext cx="4403146" cy="2129521"/>
          </a:xfrm>
          <a:custGeom>
            <a:avLst/>
            <a:gdLst/>
            <a:ahLst/>
            <a:cxnLst/>
            <a:rect r="r" b="b" t="t" l="l"/>
            <a:pathLst>
              <a:path h="2129521" w="4403146">
                <a:moveTo>
                  <a:pt x="4403146" y="2129521"/>
                </a:moveTo>
                <a:lnTo>
                  <a:pt x="0" y="2129521"/>
                </a:lnTo>
                <a:lnTo>
                  <a:pt x="0" y="0"/>
                </a:lnTo>
                <a:lnTo>
                  <a:pt x="4403146" y="0"/>
                </a:lnTo>
                <a:lnTo>
                  <a:pt x="4403146" y="21295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186354" y="5056369"/>
            <a:ext cx="4563811" cy="2207225"/>
          </a:xfrm>
          <a:custGeom>
            <a:avLst/>
            <a:gdLst/>
            <a:ahLst/>
            <a:cxnLst/>
            <a:rect r="r" b="b" t="t" l="l"/>
            <a:pathLst>
              <a:path h="2207225" w="4563811">
                <a:moveTo>
                  <a:pt x="4563811" y="2207225"/>
                </a:moveTo>
                <a:lnTo>
                  <a:pt x="0" y="2207225"/>
                </a:lnTo>
                <a:lnTo>
                  <a:pt x="0" y="0"/>
                </a:lnTo>
                <a:lnTo>
                  <a:pt x="4563811" y="0"/>
                </a:lnTo>
                <a:lnTo>
                  <a:pt x="4563811" y="22072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1333" y="3051113"/>
            <a:ext cx="913458" cy="920150"/>
          </a:xfrm>
          <a:custGeom>
            <a:avLst/>
            <a:gdLst/>
            <a:ahLst/>
            <a:cxnLst/>
            <a:rect r="r" b="b" t="t" l="l"/>
            <a:pathLst>
              <a:path h="920150" w="913458">
                <a:moveTo>
                  <a:pt x="0" y="0"/>
                </a:moveTo>
                <a:lnTo>
                  <a:pt x="913457" y="0"/>
                </a:lnTo>
                <a:lnTo>
                  <a:pt x="913457" y="920149"/>
                </a:lnTo>
                <a:lnTo>
                  <a:pt x="0" y="920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84031" y="5437100"/>
            <a:ext cx="812053" cy="928543"/>
          </a:xfrm>
          <a:custGeom>
            <a:avLst/>
            <a:gdLst/>
            <a:ahLst/>
            <a:cxnLst/>
            <a:rect r="r" b="b" t="t" l="l"/>
            <a:pathLst>
              <a:path h="928543" w="812053">
                <a:moveTo>
                  <a:pt x="0" y="0"/>
                </a:moveTo>
                <a:lnTo>
                  <a:pt x="812053" y="0"/>
                </a:lnTo>
                <a:lnTo>
                  <a:pt x="812053" y="928542"/>
                </a:lnTo>
                <a:lnTo>
                  <a:pt x="0" y="9285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23268" y="3138111"/>
            <a:ext cx="920150" cy="920150"/>
          </a:xfrm>
          <a:custGeom>
            <a:avLst/>
            <a:gdLst/>
            <a:ahLst/>
            <a:cxnLst/>
            <a:rect r="r" b="b" t="t" l="l"/>
            <a:pathLst>
              <a:path h="920150" w="920150">
                <a:moveTo>
                  <a:pt x="0" y="0"/>
                </a:moveTo>
                <a:lnTo>
                  <a:pt x="920149" y="0"/>
                </a:lnTo>
                <a:lnTo>
                  <a:pt x="920149" y="920150"/>
                </a:lnTo>
                <a:lnTo>
                  <a:pt x="0" y="920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56655" y="5470464"/>
            <a:ext cx="847542" cy="850635"/>
          </a:xfrm>
          <a:custGeom>
            <a:avLst/>
            <a:gdLst/>
            <a:ahLst/>
            <a:cxnLst/>
            <a:rect r="r" b="b" t="t" l="l"/>
            <a:pathLst>
              <a:path h="850635" w="847542">
                <a:moveTo>
                  <a:pt x="0" y="0"/>
                </a:moveTo>
                <a:lnTo>
                  <a:pt x="847542" y="0"/>
                </a:lnTo>
                <a:lnTo>
                  <a:pt x="847542" y="850636"/>
                </a:lnTo>
                <a:lnTo>
                  <a:pt x="0" y="8506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63075" y="7194550"/>
            <a:ext cx="5863057" cy="4114800"/>
          </a:xfrm>
          <a:custGeom>
            <a:avLst/>
            <a:gdLst/>
            <a:ahLst/>
            <a:cxnLst/>
            <a:rect r="r" b="b" t="t" l="l"/>
            <a:pathLst>
              <a:path h="4114800" w="5863057">
                <a:moveTo>
                  <a:pt x="0" y="0"/>
                </a:moveTo>
                <a:lnTo>
                  <a:pt x="5863057" y="0"/>
                </a:lnTo>
                <a:lnTo>
                  <a:pt x="58630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45072" y="341027"/>
            <a:ext cx="7721756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01237D"/>
                </a:solidFill>
                <a:latin typeface="Dynamo Medium"/>
                <a:ea typeface="Dynamo Medium"/>
                <a:cs typeface="Dynamo Medium"/>
                <a:sym typeface="Dynamo Medium"/>
              </a:rPr>
              <a:t>SCALABLITY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5313" y="3721803"/>
            <a:ext cx="2814669" cy="59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sz="3429" spc="171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SERVICE 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51430" y="6236106"/>
            <a:ext cx="2363810" cy="49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2"/>
              </a:lnSpc>
            </a:pPr>
            <a:r>
              <a:rPr lang="en-US" sz="2880" spc="144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SERVICE 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71177" y="3674386"/>
            <a:ext cx="2363810" cy="49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2"/>
              </a:lnSpc>
            </a:pPr>
            <a:r>
              <a:rPr lang="en-US" sz="2880" spc="144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SERVICE 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257348" y="6102832"/>
            <a:ext cx="2176712" cy="49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2"/>
              </a:lnSpc>
            </a:pPr>
            <a:r>
              <a:rPr lang="en-US" sz="2880" spc="144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SERVICE 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18062" y="5208181"/>
            <a:ext cx="3727364" cy="4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5"/>
              </a:lnSpc>
            </a:pPr>
            <a:r>
              <a:rPr lang="en-US" sz="2846" spc="11" b="true">
                <a:solidFill>
                  <a:srgbClr val="01237D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Emergency Response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90235" y="7798251"/>
            <a:ext cx="3248236" cy="86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480" spc="9" b="true">
                <a:solidFill>
                  <a:srgbClr val="01237D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Healthcare Accessibility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02928" y="7588207"/>
            <a:ext cx="3647237" cy="46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785" spc="11" b="true">
                <a:solidFill>
                  <a:srgbClr val="01237D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Disaster Management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51951" y="5198656"/>
            <a:ext cx="3804704" cy="4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sz="2905" spc="11" b="true">
                <a:solidFill>
                  <a:srgbClr val="01237D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Rural Outreach</a:t>
            </a:r>
          </a:p>
        </p:txBody>
      </p:sp>
      <p:sp>
        <p:nvSpPr>
          <p:cNvPr name="Freeform 20" id="20"/>
          <p:cNvSpPr/>
          <p:nvPr/>
        </p:nvSpPr>
        <p:spPr>
          <a:xfrm flipH="true" flipV="true" rot="0">
            <a:off x="12866828" y="-976689"/>
            <a:ext cx="5863057" cy="4114800"/>
          </a:xfrm>
          <a:custGeom>
            <a:avLst/>
            <a:gdLst/>
            <a:ahLst/>
            <a:cxnLst/>
            <a:rect r="r" b="b" t="t" l="l"/>
            <a:pathLst>
              <a:path h="4114800" w="5863057">
                <a:moveTo>
                  <a:pt x="586305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63057" y="0"/>
                </a:lnTo>
                <a:lnTo>
                  <a:pt x="5863057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5188CC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 descr="Geometric shapes memphis design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35319" y="3886834"/>
            <a:ext cx="3539880" cy="4555233"/>
            <a:chOff x="0" y="0"/>
            <a:chExt cx="3133810" cy="40326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3810" cy="4032690"/>
            </a:xfrm>
            <a:custGeom>
              <a:avLst/>
              <a:gdLst/>
              <a:ahLst/>
              <a:cxnLst/>
              <a:rect r="r" b="b" t="t" l="l"/>
              <a:pathLst>
                <a:path h="4032690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367528" y="3886834"/>
            <a:ext cx="3388048" cy="4359851"/>
            <a:chOff x="0" y="0"/>
            <a:chExt cx="3133810" cy="40326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33810" cy="4032690"/>
            </a:xfrm>
            <a:custGeom>
              <a:avLst/>
              <a:gdLst/>
              <a:ahLst/>
              <a:cxnLst/>
              <a:rect r="r" b="b" t="t" l="l"/>
              <a:pathLst>
                <a:path h="4032690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202632" y="3886834"/>
            <a:ext cx="3388048" cy="4359851"/>
            <a:chOff x="0" y="0"/>
            <a:chExt cx="3133810" cy="40326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33810" cy="4032690"/>
            </a:xfrm>
            <a:custGeom>
              <a:avLst/>
              <a:gdLst/>
              <a:ahLst/>
              <a:cxnLst/>
              <a:rect r="r" b="b" t="t" l="l"/>
              <a:pathLst>
                <a:path h="4032690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532424" y="3886834"/>
            <a:ext cx="3388048" cy="4359851"/>
            <a:chOff x="0" y="0"/>
            <a:chExt cx="3133810" cy="40326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33810" cy="4032690"/>
            </a:xfrm>
            <a:custGeom>
              <a:avLst/>
              <a:gdLst/>
              <a:ahLst/>
              <a:cxnLst/>
              <a:rect r="r" b="b" t="t" l="l"/>
              <a:pathLst>
                <a:path h="4032690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712371" y="1898841"/>
            <a:ext cx="1086325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80"/>
              </a:lnSpc>
              <a:spcBef>
                <a:spcPct val="0"/>
              </a:spcBef>
            </a:pPr>
            <a:r>
              <a:rPr lang="en-US" sz="7900">
                <a:solidFill>
                  <a:srgbClr val="01237D"/>
                </a:solidFill>
                <a:latin typeface="Dynamo Medium"/>
                <a:ea typeface="Dynamo Medium"/>
                <a:cs typeface="Dynamo Medium"/>
                <a:sym typeface="Dynamo Medium"/>
              </a:rPr>
              <a:t>SCALABILITY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4394" y="5524778"/>
            <a:ext cx="3320805" cy="142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24"/>
              </a:lnSpc>
              <a:spcBef>
                <a:spcPct val="0"/>
              </a:spcBef>
            </a:pPr>
            <a:r>
              <a:rPr lang="en-US" b="true" sz="4403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Microservice Architecture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5525" y="4110602"/>
            <a:ext cx="731749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30072" y="5219799"/>
            <a:ext cx="3225504" cy="138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59"/>
              </a:lnSpc>
              <a:spcBef>
                <a:spcPct val="0"/>
              </a:spcBef>
            </a:pPr>
            <a:r>
              <a:rPr lang="en-US" b="true" sz="4276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Subscription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91247" y="4110602"/>
            <a:ext cx="731749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90387" y="5397355"/>
            <a:ext cx="3146010" cy="66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22"/>
              </a:lnSpc>
              <a:spcBef>
                <a:spcPct val="0"/>
              </a:spcBef>
            </a:pPr>
            <a:r>
              <a:rPr lang="en-US" b="true" sz="4171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Partnerships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34182" y="4110602"/>
            <a:ext cx="731749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45821" y="5088598"/>
            <a:ext cx="2961253" cy="284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47"/>
              </a:lnSpc>
              <a:spcBef>
                <a:spcPct val="0"/>
              </a:spcBef>
            </a:pPr>
            <a:r>
              <a:rPr lang="en-US" b="true" sz="4344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Scalable Communic-ation Channels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56143" y="4110602"/>
            <a:ext cx="731749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80280">
            <a:off x="-1340224" y="-2572471"/>
            <a:ext cx="8627188" cy="5144941"/>
          </a:xfrm>
          <a:custGeom>
            <a:avLst/>
            <a:gdLst/>
            <a:ahLst/>
            <a:cxnLst/>
            <a:rect r="r" b="b" t="t" l="l"/>
            <a:pathLst>
              <a:path h="5144941" w="8627188">
                <a:moveTo>
                  <a:pt x="0" y="0"/>
                </a:moveTo>
                <a:lnTo>
                  <a:pt x="8627188" y="0"/>
                </a:lnTo>
                <a:lnTo>
                  <a:pt x="8627188" y="5144942"/>
                </a:lnTo>
                <a:lnTo>
                  <a:pt x="0" y="514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20853">
            <a:off x="11232533" y="7572586"/>
            <a:ext cx="8627188" cy="5144941"/>
          </a:xfrm>
          <a:custGeom>
            <a:avLst/>
            <a:gdLst/>
            <a:ahLst/>
            <a:cxnLst/>
            <a:rect r="r" b="b" t="t" l="l"/>
            <a:pathLst>
              <a:path h="5144941" w="8627188">
                <a:moveTo>
                  <a:pt x="0" y="0"/>
                </a:moveTo>
                <a:lnTo>
                  <a:pt x="8627188" y="0"/>
                </a:lnTo>
                <a:lnTo>
                  <a:pt x="8627188" y="5144941"/>
                </a:lnTo>
                <a:lnTo>
                  <a:pt x="0" y="5144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5154" y="987434"/>
            <a:ext cx="7189956" cy="2606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28"/>
              </a:lnSpc>
            </a:pPr>
            <a:r>
              <a:rPr lang="en-US" sz="7449" b="true">
                <a:solidFill>
                  <a:srgbClr val="01237D"/>
                </a:solidFill>
                <a:latin typeface="Dynamo Medium"/>
                <a:ea typeface="Dynamo Medium"/>
                <a:cs typeface="Dynamo Medium"/>
                <a:sym typeface="Dynamo Medium"/>
              </a:rPr>
              <a:t>PROBLEMS ENCOUNTERED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9296" y="3833699"/>
            <a:ext cx="4906875" cy="81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spc="19" b="true">
                <a:solidFill>
                  <a:srgbClr val="01237D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Lack of resources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9296" y="4873818"/>
            <a:ext cx="2681467" cy="85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5018" spc="20" b="true">
                <a:solidFill>
                  <a:srgbClr val="01237D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99296" y="5965566"/>
            <a:ext cx="5673332" cy="81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spc="19" b="true">
                <a:solidFill>
                  <a:srgbClr val="01237D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Technical isssues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176727"/>
            <a:ext cx="9346622" cy="3896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49048" y="7616640"/>
            <a:ext cx="3789904" cy="665701"/>
            <a:chOff x="0" y="0"/>
            <a:chExt cx="998164" cy="1753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8164" cy="175329"/>
            </a:xfrm>
            <a:custGeom>
              <a:avLst/>
              <a:gdLst/>
              <a:ahLst/>
              <a:cxnLst/>
              <a:rect r="r" b="b" t="t" l="l"/>
              <a:pathLst>
                <a:path h="175329" w="998164">
                  <a:moveTo>
                    <a:pt x="87664" y="0"/>
                  </a:moveTo>
                  <a:lnTo>
                    <a:pt x="910500" y="0"/>
                  </a:lnTo>
                  <a:cubicBezTo>
                    <a:pt x="958915" y="0"/>
                    <a:pt x="998164" y="39249"/>
                    <a:pt x="998164" y="87664"/>
                  </a:cubicBezTo>
                  <a:lnTo>
                    <a:pt x="998164" y="87664"/>
                  </a:lnTo>
                  <a:cubicBezTo>
                    <a:pt x="998164" y="110914"/>
                    <a:pt x="988928" y="133212"/>
                    <a:pt x="972488" y="149652"/>
                  </a:cubicBezTo>
                  <a:cubicBezTo>
                    <a:pt x="956048" y="166093"/>
                    <a:pt x="933750" y="175329"/>
                    <a:pt x="910500" y="175329"/>
                  </a:cubicBezTo>
                  <a:lnTo>
                    <a:pt x="87664" y="175329"/>
                  </a:lnTo>
                  <a:cubicBezTo>
                    <a:pt x="64414" y="175329"/>
                    <a:pt x="42117" y="166093"/>
                    <a:pt x="25676" y="149652"/>
                  </a:cubicBezTo>
                  <a:cubicBezTo>
                    <a:pt x="9236" y="133212"/>
                    <a:pt x="0" y="110914"/>
                    <a:pt x="0" y="87664"/>
                  </a:cubicBezTo>
                  <a:lnTo>
                    <a:pt x="0" y="87664"/>
                  </a:lnTo>
                  <a:cubicBezTo>
                    <a:pt x="0" y="64414"/>
                    <a:pt x="9236" y="42117"/>
                    <a:pt x="25676" y="25676"/>
                  </a:cubicBezTo>
                  <a:cubicBezTo>
                    <a:pt x="42117" y="9236"/>
                    <a:pt x="64414" y="0"/>
                    <a:pt x="8766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9816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29326" y="7772175"/>
            <a:ext cx="3009626" cy="30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www.sanjeevani.com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87246" y="377389"/>
            <a:ext cx="14525291" cy="9532222"/>
            <a:chOff x="0" y="0"/>
            <a:chExt cx="812800" cy="533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61943" y="2538630"/>
            <a:ext cx="6375897" cy="109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90"/>
              </a:lnSpc>
              <a:spcBef>
                <a:spcPct val="0"/>
              </a:spcBef>
            </a:pPr>
            <a:r>
              <a:rPr lang="en-US" sz="6493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96755" y="4236467"/>
            <a:ext cx="10494490" cy="248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8"/>
              </a:lnSpc>
              <a:spcBef>
                <a:spcPct val="0"/>
              </a:spcBef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Sanjeevani is a web application thought to construct emergency health services in Nepal. This platform connects users with vital health information about individuals, offering a reliable and user-friendly solution for managing health emergencies. With its focus on accessibility and effectiveness, Sanjeevani aims to bridge the gap in emergency response and provide timely support to those in need.</a:t>
            </a: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2879" y="6849670"/>
            <a:ext cx="3296071" cy="946825"/>
            <a:chOff x="0" y="0"/>
            <a:chExt cx="922973" cy="2651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2973" cy="265132"/>
            </a:xfrm>
            <a:custGeom>
              <a:avLst/>
              <a:gdLst/>
              <a:ahLst/>
              <a:cxnLst/>
              <a:rect r="r" b="b" t="t" l="l"/>
              <a:pathLst>
                <a:path h="265132" w="922973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24014" y="6849670"/>
            <a:ext cx="3296071" cy="946825"/>
            <a:chOff x="0" y="0"/>
            <a:chExt cx="922973" cy="2651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2973" cy="265132"/>
            </a:xfrm>
            <a:custGeom>
              <a:avLst/>
              <a:gdLst/>
              <a:ahLst/>
              <a:cxnLst/>
              <a:rect r="r" b="b" t="t" l="l"/>
              <a:pathLst>
                <a:path h="265132" w="922973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85148" y="6849670"/>
            <a:ext cx="3296071" cy="946825"/>
            <a:chOff x="0" y="0"/>
            <a:chExt cx="922973" cy="265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22973" cy="265132"/>
            </a:xfrm>
            <a:custGeom>
              <a:avLst/>
              <a:gdLst/>
              <a:ahLst/>
              <a:cxnLst/>
              <a:rect r="r" b="b" t="t" l="l"/>
              <a:pathLst>
                <a:path h="265132" w="922973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728394" y="6849670"/>
            <a:ext cx="3296071" cy="946825"/>
            <a:chOff x="0" y="0"/>
            <a:chExt cx="922973" cy="265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2973" cy="265132"/>
            </a:xfrm>
            <a:custGeom>
              <a:avLst/>
              <a:gdLst/>
              <a:ahLst/>
              <a:cxnLst/>
              <a:rect r="r" b="b" t="t" l="l"/>
              <a:pathLst>
                <a:path h="265132" w="922973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766494" y="9340175"/>
            <a:ext cx="21820987" cy="946825"/>
            <a:chOff x="0" y="0"/>
            <a:chExt cx="6110362" cy="2651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10362" cy="265132"/>
            </a:xfrm>
            <a:custGeom>
              <a:avLst/>
              <a:gdLst/>
              <a:ahLst/>
              <a:cxnLst/>
              <a:rect r="r" b="b" t="t" l="l"/>
              <a:pathLst>
                <a:path h="265132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766494" y="-816076"/>
            <a:ext cx="21820987" cy="1762900"/>
            <a:chOff x="0" y="0"/>
            <a:chExt cx="6110362" cy="4936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110362" cy="493651"/>
            </a:xfrm>
            <a:custGeom>
              <a:avLst/>
              <a:gdLst/>
              <a:ahLst/>
              <a:cxnLst/>
              <a:rect r="r" b="b" t="t" l="l"/>
              <a:pathLst>
                <a:path h="493651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3728394" y="3688581"/>
            <a:ext cx="3263742" cy="3161089"/>
          </a:xfrm>
          <a:custGeom>
            <a:avLst/>
            <a:gdLst/>
            <a:ahLst/>
            <a:cxnLst/>
            <a:rect r="r" b="b" t="t" l="l"/>
            <a:pathLst>
              <a:path h="3161089" w="3263742">
                <a:moveTo>
                  <a:pt x="0" y="0"/>
                </a:moveTo>
                <a:lnTo>
                  <a:pt x="3263743" y="0"/>
                </a:lnTo>
                <a:lnTo>
                  <a:pt x="3263743" y="3161089"/>
                </a:lnTo>
                <a:lnTo>
                  <a:pt x="0" y="316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455" t="0" r="-20917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88197" y="3688581"/>
            <a:ext cx="3296071" cy="3149332"/>
          </a:xfrm>
          <a:custGeom>
            <a:avLst/>
            <a:gdLst/>
            <a:ahLst/>
            <a:cxnLst/>
            <a:rect r="r" b="b" t="t" l="l"/>
            <a:pathLst>
              <a:path h="3149332" w="3296071">
                <a:moveTo>
                  <a:pt x="0" y="0"/>
                </a:moveTo>
                <a:lnTo>
                  <a:pt x="3296071" y="0"/>
                </a:lnTo>
                <a:lnTo>
                  <a:pt x="3296071" y="3149331"/>
                </a:lnTo>
                <a:lnTo>
                  <a:pt x="0" y="3149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14" t="-7604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62879" y="3688581"/>
            <a:ext cx="3296071" cy="3149332"/>
          </a:xfrm>
          <a:custGeom>
            <a:avLst/>
            <a:gdLst/>
            <a:ahLst/>
            <a:cxnLst/>
            <a:rect r="r" b="b" t="t" l="l"/>
            <a:pathLst>
              <a:path h="3149332" w="3296071">
                <a:moveTo>
                  <a:pt x="0" y="0"/>
                </a:moveTo>
                <a:lnTo>
                  <a:pt x="3296071" y="0"/>
                </a:lnTo>
                <a:lnTo>
                  <a:pt x="3296071" y="3149331"/>
                </a:lnTo>
                <a:lnTo>
                  <a:pt x="0" y="314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428" t="-25792" r="0" b="-20132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24014" y="3688581"/>
            <a:ext cx="3296071" cy="3149332"/>
          </a:xfrm>
          <a:custGeom>
            <a:avLst/>
            <a:gdLst/>
            <a:ahLst/>
            <a:cxnLst/>
            <a:rect r="r" b="b" t="t" l="l"/>
            <a:pathLst>
              <a:path h="3149332" w="3296071">
                <a:moveTo>
                  <a:pt x="0" y="0"/>
                </a:moveTo>
                <a:lnTo>
                  <a:pt x="3296070" y="0"/>
                </a:lnTo>
                <a:lnTo>
                  <a:pt x="3296070" y="3149331"/>
                </a:lnTo>
                <a:lnTo>
                  <a:pt x="0" y="31493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818" r="0" b="-21727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5506781" y="2267663"/>
            <a:ext cx="7274437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Our Team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0191" y="6962323"/>
            <a:ext cx="2641447" cy="37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</a:pPr>
            <a:r>
              <a:rPr lang="en-US" b="true" sz="2087" spc="39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Avishek Niraula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87669" y="7101938"/>
            <a:ext cx="2641447" cy="37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</a:pPr>
            <a:r>
              <a:rPr lang="en-US" b="true" sz="2087" spc="39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Gaurav Shah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15509" y="7116793"/>
            <a:ext cx="2641447" cy="37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</a:pPr>
            <a:r>
              <a:rPr lang="en-US" b="true" sz="2087" spc="39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Niraj Bista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760723" y="7116793"/>
            <a:ext cx="2641447" cy="37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</a:pPr>
            <a:r>
              <a:rPr lang="en-US" b="true" sz="2087" spc="39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Aadesh Dahal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2544" y="933450"/>
            <a:ext cx="8703476" cy="84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1"/>
              </a:lnSpc>
              <a:spcBef>
                <a:spcPct val="0"/>
              </a:spcBef>
            </a:pPr>
            <a:r>
              <a:rPr lang="en-US" b="true" sz="4943" strike="noStrike" u="none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8243" y="2084165"/>
            <a:ext cx="17555377" cy="1755537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93318" y="812800"/>
                    <a:pt x="61015" y="799420"/>
                    <a:pt x="37197" y="775603"/>
                  </a:cubicBezTo>
                  <a:cubicBezTo>
                    <a:pt x="13380" y="751785"/>
                    <a:pt x="0" y="719482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17286" y="3406341"/>
            <a:ext cx="3136996" cy="1039968"/>
            <a:chOff x="0" y="0"/>
            <a:chExt cx="1146644" cy="3801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46644" cy="380132"/>
            </a:xfrm>
            <a:custGeom>
              <a:avLst/>
              <a:gdLst/>
              <a:ahLst/>
              <a:cxnLst/>
              <a:rect r="r" b="b" t="t" l="l"/>
              <a:pathLst>
                <a:path h="380132" w="1146644">
                  <a:moveTo>
                    <a:pt x="113525" y="0"/>
                  </a:moveTo>
                  <a:lnTo>
                    <a:pt x="1033118" y="0"/>
                  </a:lnTo>
                  <a:cubicBezTo>
                    <a:pt x="1095817" y="0"/>
                    <a:pt x="1146644" y="50827"/>
                    <a:pt x="1146644" y="113525"/>
                  </a:cubicBezTo>
                  <a:lnTo>
                    <a:pt x="1146644" y="266607"/>
                  </a:lnTo>
                  <a:cubicBezTo>
                    <a:pt x="1146644" y="329305"/>
                    <a:pt x="1095817" y="380132"/>
                    <a:pt x="1033118" y="380132"/>
                  </a:cubicBezTo>
                  <a:lnTo>
                    <a:pt x="113525" y="380132"/>
                  </a:lnTo>
                  <a:cubicBezTo>
                    <a:pt x="83416" y="380132"/>
                    <a:pt x="54541" y="368171"/>
                    <a:pt x="33251" y="346881"/>
                  </a:cubicBezTo>
                  <a:cubicBezTo>
                    <a:pt x="11961" y="325591"/>
                    <a:pt x="0" y="296715"/>
                    <a:pt x="0" y="266607"/>
                  </a:cubicBezTo>
                  <a:lnTo>
                    <a:pt x="0" y="113525"/>
                  </a:lnTo>
                  <a:cubicBezTo>
                    <a:pt x="0" y="83416"/>
                    <a:pt x="11961" y="54541"/>
                    <a:pt x="33251" y="33251"/>
                  </a:cubicBezTo>
                  <a:cubicBezTo>
                    <a:pt x="54541" y="11961"/>
                    <a:pt x="83416" y="0"/>
                    <a:pt x="113525" y="0"/>
                  </a:cubicBezTo>
                  <a:close/>
                </a:path>
              </a:pathLst>
            </a:custGeom>
            <a:solidFill>
              <a:srgbClr val="01237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46644" cy="4468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Problem 01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84690" y="3347203"/>
            <a:ext cx="3871241" cy="1099106"/>
            <a:chOff x="0" y="0"/>
            <a:chExt cx="1415027" cy="4017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15027" cy="401748"/>
            </a:xfrm>
            <a:custGeom>
              <a:avLst/>
              <a:gdLst/>
              <a:ahLst/>
              <a:cxnLst/>
              <a:rect r="r" b="b" t="t" l="l"/>
              <a:pathLst>
                <a:path h="401748" w="1415027">
                  <a:moveTo>
                    <a:pt x="91993" y="0"/>
                  </a:moveTo>
                  <a:lnTo>
                    <a:pt x="1323033" y="0"/>
                  </a:lnTo>
                  <a:cubicBezTo>
                    <a:pt x="1347432" y="0"/>
                    <a:pt x="1370830" y="9692"/>
                    <a:pt x="1388083" y="26944"/>
                  </a:cubicBezTo>
                  <a:cubicBezTo>
                    <a:pt x="1405335" y="44196"/>
                    <a:pt x="1415027" y="67595"/>
                    <a:pt x="1415027" y="91993"/>
                  </a:cubicBezTo>
                  <a:lnTo>
                    <a:pt x="1415027" y="309755"/>
                  </a:lnTo>
                  <a:cubicBezTo>
                    <a:pt x="1415027" y="334153"/>
                    <a:pt x="1405335" y="357552"/>
                    <a:pt x="1388083" y="374804"/>
                  </a:cubicBezTo>
                  <a:cubicBezTo>
                    <a:pt x="1370830" y="392056"/>
                    <a:pt x="1347432" y="401748"/>
                    <a:pt x="1323033" y="401748"/>
                  </a:cubicBezTo>
                  <a:lnTo>
                    <a:pt x="91993" y="401748"/>
                  </a:lnTo>
                  <a:cubicBezTo>
                    <a:pt x="67595" y="401748"/>
                    <a:pt x="44196" y="392056"/>
                    <a:pt x="26944" y="374804"/>
                  </a:cubicBezTo>
                  <a:cubicBezTo>
                    <a:pt x="9692" y="357552"/>
                    <a:pt x="0" y="334153"/>
                    <a:pt x="0" y="309755"/>
                  </a:cubicBezTo>
                  <a:lnTo>
                    <a:pt x="0" y="91993"/>
                  </a:lnTo>
                  <a:cubicBezTo>
                    <a:pt x="0" y="67595"/>
                    <a:pt x="9692" y="44196"/>
                    <a:pt x="26944" y="26944"/>
                  </a:cubicBezTo>
                  <a:cubicBezTo>
                    <a:pt x="44196" y="9692"/>
                    <a:pt x="67595" y="0"/>
                    <a:pt x="91993" y="0"/>
                  </a:cubicBezTo>
                  <a:close/>
                </a:path>
              </a:pathLst>
            </a:custGeom>
            <a:solidFill>
              <a:srgbClr val="01237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415027" cy="46842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Problem 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958496" y="3406341"/>
            <a:ext cx="3807428" cy="1099106"/>
            <a:chOff x="0" y="0"/>
            <a:chExt cx="1391702" cy="4017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91702" cy="401748"/>
            </a:xfrm>
            <a:custGeom>
              <a:avLst/>
              <a:gdLst/>
              <a:ahLst/>
              <a:cxnLst/>
              <a:rect r="r" b="b" t="t" l="l"/>
              <a:pathLst>
                <a:path h="401748" w="1391702">
                  <a:moveTo>
                    <a:pt x="93535" y="0"/>
                  </a:moveTo>
                  <a:lnTo>
                    <a:pt x="1298167" y="0"/>
                  </a:lnTo>
                  <a:cubicBezTo>
                    <a:pt x="1322974" y="0"/>
                    <a:pt x="1346765" y="9855"/>
                    <a:pt x="1364306" y="27396"/>
                  </a:cubicBezTo>
                  <a:cubicBezTo>
                    <a:pt x="1381847" y="44937"/>
                    <a:pt x="1391702" y="68728"/>
                    <a:pt x="1391702" y="93535"/>
                  </a:cubicBezTo>
                  <a:lnTo>
                    <a:pt x="1391702" y="308213"/>
                  </a:lnTo>
                  <a:cubicBezTo>
                    <a:pt x="1391702" y="333020"/>
                    <a:pt x="1381847" y="356811"/>
                    <a:pt x="1364306" y="374352"/>
                  </a:cubicBezTo>
                  <a:cubicBezTo>
                    <a:pt x="1346765" y="391894"/>
                    <a:pt x="1322974" y="401748"/>
                    <a:pt x="1298167" y="401748"/>
                  </a:cubicBezTo>
                  <a:lnTo>
                    <a:pt x="93535" y="401748"/>
                  </a:lnTo>
                  <a:cubicBezTo>
                    <a:pt x="68728" y="401748"/>
                    <a:pt x="44937" y="391894"/>
                    <a:pt x="27396" y="374352"/>
                  </a:cubicBezTo>
                  <a:cubicBezTo>
                    <a:pt x="9855" y="356811"/>
                    <a:pt x="0" y="333020"/>
                    <a:pt x="0" y="308213"/>
                  </a:cubicBezTo>
                  <a:lnTo>
                    <a:pt x="0" y="93535"/>
                  </a:lnTo>
                  <a:cubicBezTo>
                    <a:pt x="0" y="68728"/>
                    <a:pt x="9855" y="44937"/>
                    <a:pt x="27396" y="27396"/>
                  </a:cubicBezTo>
                  <a:cubicBezTo>
                    <a:pt x="44937" y="9855"/>
                    <a:pt x="68728" y="0"/>
                    <a:pt x="93535" y="0"/>
                  </a:cubicBezTo>
                  <a:close/>
                </a:path>
              </a:pathLst>
            </a:custGeom>
            <a:solidFill>
              <a:srgbClr val="01237D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391702" cy="46842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Problem 03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747150" y="5046210"/>
            <a:ext cx="4877267" cy="549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77"/>
              </a:lnSpc>
              <a:spcBef>
                <a:spcPct val="0"/>
              </a:spcBef>
            </a:pPr>
            <a:r>
              <a:rPr lang="en-US" sz="3055" spc="-6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Delayed Response</a:t>
            </a:r>
            <a:r>
              <a:rPr lang="en-US" sz="3055" spc="-61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24417" y="5036685"/>
            <a:ext cx="4966012" cy="56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55"/>
              </a:lnSpc>
              <a:spcBef>
                <a:spcPct val="0"/>
              </a:spcBef>
            </a:pPr>
            <a:r>
              <a:rPr lang="en-US" sz="3110" spc="-6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Limited acessibilitY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35940" y="5067300"/>
            <a:ext cx="5117788" cy="105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2990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Poor Health </a:t>
            </a:r>
          </a:p>
          <a:p>
            <a:pPr algn="ctr" marL="0" indent="0" lvl="0">
              <a:lnSpc>
                <a:spcPts val="4186"/>
              </a:lnSpc>
              <a:spcBef>
                <a:spcPct val="0"/>
              </a:spcBef>
            </a:pPr>
            <a:r>
              <a:rPr lang="en-US" sz="2990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Data Management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7607" y="1497649"/>
            <a:ext cx="6644981" cy="7279967"/>
            <a:chOff x="0" y="0"/>
            <a:chExt cx="812800" cy="890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90470"/>
            </a:xfrm>
            <a:custGeom>
              <a:avLst/>
              <a:gdLst/>
              <a:ahLst/>
              <a:cxnLst/>
              <a:rect r="r" b="b" t="t" l="l"/>
              <a:pathLst>
                <a:path h="89047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763470"/>
                  </a:lnTo>
                  <a:cubicBezTo>
                    <a:pt x="812800" y="833610"/>
                    <a:pt x="755940" y="890470"/>
                    <a:pt x="685800" y="890470"/>
                  </a:cubicBezTo>
                  <a:lnTo>
                    <a:pt x="127000" y="890470"/>
                  </a:lnTo>
                  <a:cubicBezTo>
                    <a:pt x="93318" y="890470"/>
                    <a:pt x="61015" y="877090"/>
                    <a:pt x="37197" y="853273"/>
                  </a:cubicBezTo>
                  <a:cubicBezTo>
                    <a:pt x="13380" y="829455"/>
                    <a:pt x="0" y="797153"/>
                    <a:pt x="0" y="76347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9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02828" y="3769110"/>
            <a:ext cx="5525508" cy="137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25"/>
              </a:lnSpc>
              <a:spcBef>
                <a:spcPct val="0"/>
              </a:spcBef>
            </a:pPr>
            <a:r>
              <a:rPr lang="en-US" b="true" sz="8018" strike="noStrike" u="none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Statistics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026961" y="545387"/>
            <a:ext cx="10456980" cy="947330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447345" y="9201150"/>
            <a:ext cx="3341712" cy="44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years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5701168" y="4297060"/>
            <a:ext cx="3923523" cy="470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9"/>
              </a:lnSpc>
              <a:spcBef>
                <a:spcPct val="0"/>
              </a:spcBef>
            </a:pPr>
            <a:r>
              <a:rPr lang="en-US" sz="2835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number of deaths</a:t>
            </a:r>
            <a:r>
              <a:rPr lang="en-US" sz="2835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78769" y="9716295"/>
            <a:ext cx="12918908" cy="42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of deaths per 25 years due to lack of emergency services according to WHO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7690" y="3921864"/>
            <a:ext cx="14586028" cy="5088907"/>
            <a:chOff x="0" y="0"/>
            <a:chExt cx="3841588" cy="1340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1588" cy="1340288"/>
            </a:xfrm>
            <a:custGeom>
              <a:avLst/>
              <a:gdLst/>
              <a:ahLst/>
              <a:cxnLst/>
              <a:rect r="r" b="b" t="t" l="l"/>
              <a:pathLst>
                <a:path h="1340288" w="3841588">
                  <a:moveTo>
                    <a:pt x="9023" y="0"/>
                  </a:moveTo>
                  <a:lnTo>
                    <a:pt x="3832565" y="0"/>
                  </a:lnTo>
                  <a:cubicBezTo>
                    <a:pt x="3837548" y="0"/>
                    <a:pt x="3841588" y="4040"/>
                    <a:pt x="3841588" y="9023"/>
                  </a:cubicBezTo>
                  <a:lnTo>
                    <a:pt x="3841588" y="1331265"/>
                  </a:lnTo>
                  <a:cubicBezTo>
                    <a:pt x="3841588" y="1336248"/>
                    <a:pt x="3837548" y="1340288"/>
                    <a:pt x="3832565" y="1340288"/>
                  </a:cubicBezTo>
                  <a:lnTo>
                    <a:pt x="9023" y="1340288"/>
                  </a:lnTo>
                  <a:cubicBezTo>
                    <a:pt x="4040" y="1340288"/>
                    <a:pt x="0" y="1336248"/>
                    <a:pt x="0" y="1331265"/>
                  </a:cubicBezTo>
                  <a:lnTo>
                    <a:pt x="0" y="9023"/>
                  </a:lnTo>
                  <a:cubicBezTo>
                    <a:pt x="0" y="4040"/>
                    <a:pt x="4040" y="0"/>
                    <a:pt x="902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1588" cy="1378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70420" y="866775"/>
            <a:ext cx="10593310" cy="1410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2"/>
              </a:lnSpc>
              <a:spcBef>
                <a:spcPct val="0"/>
              </a:spcBef>
            </a:pPr>
            <a:r>
              <a:rPr lang="en-US" sz="8223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Solution Statement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844851" y="4286548"/>
            <a:ext cx="1232553" cy="1232553"/>
          </a:xfrm>
          <a:custGeom>
            <a:avLst/>
            <a:gdLst/>
            <a:ahLst/>
            <a:cxnLst/>
            <a:rect r="r" b="b" t="t" l="l"/>
            <a:pathLst>
              <a:path h="1232553" w="1232553">
                <a:moveTo>
                  <a:pt x="0" y="0"/>
                </a:moveTo>
                <a:lnTo>
                  <a:pt x="1232553" y="0"/>
                </a:lnTo>
                <a:lnTo>
                  <a:pt x="1232553" y="1232553"/>
                </a:lnTo>
                <a:lnTo>
                  <a:pt x="0" y="1232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005199" y="4181637"/>
            <a:ext cx="1077227" cy="1247315"/>
          </a:xfrm>
          <a:custGeom>
            <a:avLst/>
            <a:gdLst/>
            <a:ahLst/>
            <a:cxnLst/>
            <a:rect r="r" b="b" t="t" l="l"/>
            <a:pathLst>
              <a:path h="1247315" w="1077227">
                <a:moveTo>
                  <a:pt x="0" y="0"/>
                </a:moveTo>
                <a:lnTo>
                  <a:pt x="1077227" y="0"/>
                </a:lnTo>
                <a:lnTo>
                  <a:pt x="1077227" y="1247315"/>
                </a:lnTo>
                <a:lnTo>
                  <a:pt x="0" y="124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334954" y="4376697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62920" y="6384261"/>
            <a:ext cx="4161784" cy="103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Provide real-time health information to assist in emergencies.</a:t>
            </a: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</p:txBody>
      </p:sp>
      <p:sp>
        <p:nvSpPr>
          <p:cNvPr name="AutoShape 13" id="13"/>
          <p:cNvSpPr/>
          <p:nvPr/>
        </p:nvSpPr>
        <p:spPr>
          <a:xfrm>
            <a:off x="5938890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2369568" y="5756734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Objective 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06085" y="5781639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Objective 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57083" y="6409167"/>
            <a:ext cx="4161784" cy="103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Simplify and streamline communication between users and emergency services.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63730" y="5781639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Objective 03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706179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6227015" y="6384261"/>
            <a:ext cx="4161784" cy="103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Bridge the gap in healthcare accessibility, especially in remote areas.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33118" y="4646925"/>
            <a:ext cx="6145389" cy="134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79"/>
              </a:lnSpc>
              <a:spcBef>
                <a:spcPct val="0"/>
              </a:spcBef>
            </a:pPr>
            <a:r>
              <a:rPr lang="en-US" sz="791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SOLUTIONS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18101" y="17679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663506" y="1682266"/>
            <a:ext cx="3563853" cy="115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5"/>
              </a:lnSpc>
            </a:pPr>
            <a:r>
              <a:rPr lang="en-US" sz="3261" spc="-6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Emergency SOS 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63159" y="20412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35413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1006406" y="5600753"/>
            <a:ext cx="2577951" cy="59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3"/>
              </a:lnSpc>
            </a:pPr>
            <a:r>
              <a:rPr lang="en-US" sz="3323" spc="-6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connectivity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89058" y="38146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144000" y="5318072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1006406" y="3805078"/>
            <a:ext cx="2920851" cy="56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2"/>
              </a:lnSpc>
            </a:pPr>
            <a:r>
              <a:rPr lang="en-US" sz="3151" spc="-63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Proximity Alerts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89058" y="559128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618101" y="7094753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10663506" y="7489478"/>
            <a:ext cx="4803965" cy="125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4"/>
              </a:lnSpc>
            </a:pPr>
            <a:r>
              <a:rPr lang="en-US" sz="3510" spc="-7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Pre-Saved Emergency</a:t>
            </a:r>
          </a:p>
          <a:p>
            <a:pPr algn="l">
              <a:lnSpc>
                <a:spcPts val="4914"/>
              </a:lnSpc>
            </a:pPr>
            <a:r>
              <a:rPr lang="en-US" sz="3510" spc="-7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Contacts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63159" y="736796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204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24860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3997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13997" y="3298645"/>
            <a:ext cx="5841799" cy="5146658"/>
            <a:chOff x="0" y="0"/>
            <a:chExt cx="1554321" cy="13693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34385" y="3298645"/>
            <a:ext cx="5841799" cy="5146658"/>
            <a:chOff x="0" y="0"/>
            <a:chExt cx="1554321" cy="1369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2204" y="3298645"/>
            <a:ext cx="5841799" cy="5146658"/>
            <a:chOff x="0" y="0"/>
            <a:chExt cx="1554321" cy="13693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84145" y="4659856"/>
            <a:ext cx="4937918" cy="3603345"/>
          </a:xfrm>
          <a:custGeom>
            <a:avLst/>
            <a:gdLst/>
            <a:ahLst/>
            <a:cxnLst/>
            <a:rect r="r" b="b" t="t" l="l"/>
            <a:pathLst>
              <a:path h="3603345" w="4937918">
                <a:moveTo>
                  <a:pt x="0" y="0"/>
                </a:moveTo>
                <a:lnTo>
                  <a:pt x="4937917" y="0"/>
                </a:lnTo>
                <a:lnTo>
                  <a:pt x="4937917" y="3603346"/>
                </a:lnTo>
                <a:lnTo>
                  <a:pt x="0" y="3603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143446" y="4360613"/>
            <a:ext cx="4001109" cy="3749239"/>
          </a:xfrm>
          <a:custGeom>
            <a:avLst/>
            <a:gdLst/>
            <a:ahLst/>
            <a:cxnLst/>
            <a:rect r="r" b="b" t="t" l="l"/>
            <a:pathLst>
              <a:path h="3749239" w="4001109">
                <a:moveTo>
                  <a:pt x="0" y="0"/>
                </a:moveTo>
                <a:lnTo>
                  <a:pt x="4001108" y="0"/>
                </a:lnTo>
                <a:lnTo>
                  <a:pt x="4001108" y="3749239"/>
                </a:lnTo>
                <a:lnTo>
                  <a:pt x="0" y="374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2841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133459" y="4659856"/>
            <a:ext cx="4349473" cy="3505087"/>
          </a:xfrm>
          <a:custGeom>
            <a:avLst/>
            <a:gdLst/>
            <a:ahLst/>
            <a:cxnLst/>
            <a:rect r="r" b="b" t="t" l="l"/>
            <a:pathLst>
              <a:path h="3505087" w="4349473">
                <a:moveTo>
                  <a:pt x="0" y="0"/>
                </a:moveTo>
                <a:lnTo>
                  <a:pt x="4349473" y="0"/>
                </a:lnTo>
                <a:lnTo>
                  <a:pt x="4349473" y="3505088"/>
                </a:lnTo>
                <a:lnTo>
                  <a:pt x="0" y="3505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034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445600" y="1886201"/>
            <a:ext cx="7453950" cy="87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51"/>
              </a:lnSpc>
              <a:spcBef>
                <a:spcPct val="0"/>
              </a:spcBef>
            </a:pPr>
            <a:r>
              <a:rPr lang="en-US" sz="5108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Business Model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14400" y="3971031"/>
            <a:ext cx="2877407" cy="38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Subscription Plans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705297" y="3971008"/>
            <a:ext cx="2877407" cy="78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 a tailored application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95434" y="3971031"/>
            <a:ext cx="2877407" cy="7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Government and NGO Funding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539" y="242294"/>
            <a:ext cx="17793515" cy="9802411"/>
            <a:chOff x="0" y="0"/>
            <a:chExt cx="4982580" cy="2744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2580" cy="2744893"/>
            </a:xfrm>
            <a:custGeom>
              <a:avLst/>
              <a:gdLst/>
              <a:ahLst/>
              <a:cxnLst/>
              <a:rect r="r" b="b" t="t" l="l"/>
              <a:pathLst>
                <a:path h="2744893" w="4982580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5743" y="2330845"/>
            <a:ext cx="2882219" cy="4638724"/>
            <a:chOff x="0" y="0"/>
            <a:chExt cx="971315" cy="15632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1315" cy="1563261"/>
            </a:xfrm>
            <a:custGeom>
              <a:avLst/>
              <a:gdLst/>
              <a:ahLst/>
              <a:cxnLst/>
              <a:rect r="r" b="b" t="t" l="l"/>
              <a:pathLst>
                <a:path h="1563261" w="971315">
                  <a:moveTo>
                    <a:pt x="67152" y="0"/>
                  </a:moveTo>
                  <a:lnTo>
                    <a:pt x="904162" y="0"/>
                  </a:lnTo>
                  <a:cubicBezTo>
                    <a:pt x="921972" y="0"/>
                    <a:pt x="939053" y="7075"/>
                    <a:pt x="951646" y="19668"/>
                  </a:cubicBezTo>
                  <a:cubicBezTo>
                    <a:pt x="964240" y="32262"/>
                    <a:pt x="971315" y="49343"/>
                    <a:pt x="971315" y="67152"/>
                  </a:cubicBezTo>
                  <a:lnTo>
                    <a:pt x="971315" y="1496109"/>
                  </a:lnTo>
                  <a:cubicBezTo>
                    <a:pt x="971315" y="1533196"/>
                    <a:pt x="941249" y="1563261"/>
                    <a:pt x="904162" y="1563261"/>
                  </a:cubicBezTo>
                  <a:lnTo>
                    <a:pt x="67152" y="1563261"/>
                  </a:lnTo>
                  <a:cubicBezTo>
                    <a:pt x="49343" y="1563261"/>
                    <a:pt x="32262" y="1556186"/>
                    <a:pt x="19668" y="1543593"/>
                  </a:cubicBezTo>
                  <a:cubicBezTo>
                    <a:pt x="7075" y="1530999"/>
                    <a:pt x="0" y="1513919"/>
                    <a:pt x="0" y="1496109"/>
                  </a:cubicBezTo>
                  <a:lnTo>
                    <a:pt x="0" y="67152"/>
                  </a:lnTo>
                  <a:cubicBezTo>
                    <a:pt x="0" y="49343"/>
                    <a:pt x="7075" y="32262"/>
                    <a:pt x="19668" y="19668"/>
                  </a:cubicBezTo>
                  <a:cubicBezTo>
                    <a:pt x="32262" y="7075"/>
                    <a:pt x="49343" y="0"/>
                    <a:pt x="67152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71315" cy="1601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84275" y="2292745"/>
            <a:ext cx="2882219" cy="4676824"/>
            <a:chOff x="0" y="0"/>
            <a:chExt cx="971315" cy="15761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1315" cy="1576101"/>
            </a:xfrm>
            <a:custGeom>
              <a:avLst/>
              <a:gdLst/>
              <a:ahLst/>
              <a:cxnLst/>
              <a:rect r="r" b="b" t="t" l="l"/>
              <a:pathLst>
                <a:path h="1576101" w="971315">
                  <a:moveTo>
                    <a:pt x="67152" y="0"/>
                  </a:moveTo>
                  <a:lnTo>
                    <a:pt x="904162" y="0"/>
                  </a:lnTo>
                  <a:cubicBezTo>
                    <a:pt x="921972" y="0"/>
                    <a:pt x="939053" y="7075"/>
                    <a:pt x="951646" y="19668"/>
                  </a:cubicBezTo>
                  <a:cubicBezTo>
                    <a:pt x="964240" y="32262"/>
                    <a:pt x="971315" y="49343"/>
                    <a:pt x="971315" y="67152"/>
                  </a:cubicBezTo>
                  <a:lnTo>
                    <a:pt x="971315" y="1508949"/>
                  </a:lnTo>
                  <a:cubicBezTo>
                    <a:pt x="971315" y="1526758"/>
                    <a:pt x="964240" y="1543839"/>
                    <a:pt x="951646" y="1556433"/>
                  </a:cubicBezTo>
                  <a:cubicBezTo>
                    <a:pt x="939053" y="1569026"/>
                    <a:pt x="921972" y="1576101"/>
                    <a:pt x="904162" y="1576101"/>
                  </a:cubicBezTo>
                  <a:lnTo>
                    <a:pt x="67152" y="1576101"/>
                  </a:lnTo>
                  <a:cubicBezTo>
                    <a:pt x="49343" y="1576101"/>
                    <a:pt x="32262" y="1569026"/>
                    <a:pt x="19668" y="1556433"/>
                  </a:cubicBezTo>
                  <a:cubicBezTo>
                    <a:pt x="7075" y="1543839"/>
                    <a:pt x="0" y="1526758"/>
                    <a:pt x="0" y="1508949"/>
                  </a:cubicBezTo>
                  <a:lnTo>
                    <a:pt x="0" y="67152"/>
                  </a:lnTo>
                  <a:cubicBezTo>
                    <a:pt x="0" y="49343"/>
                    <a:pt x="7075" y="32262"/>
                    <a:pt x="19668" y="19668"/>
                  </a:cubicBezTo>
                  <a:cubicBezTo>
                    <a:pt x="32262" y="7075"/>
                    <a:pt x="49343" y="0"/>
                    <a:pt x="67152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71315" cy="1614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533219" y="2746252"/>
            <a:ext cx="2882219" cy="43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b="true" sz="2433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MQTTX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476069" y="2330845"/>
            <a:ext cx="2882219" cy="4638724"/>
            <a:chOff x="0" y="0"/>
            <a:chExt cx="971315" cy="15632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1315" cy="1563261"/>
            </a:xfrm>
            <a:custGeom>
              <a:avLst/>
              <a:gdLst/>
              <a:ahLst/>
              <a:cxnLst/>
              <a:rect r="r" b="b" t="t" l="l"/>
              <a:pathLst>
                <a:path h="1563261" w="971315">
                  <a:moveTo>
                    <a:pt x="67152" y="0"/>
                  </a:moveTo>
                  <a:lnTo>
                    <a:pt x="904162" y="0"/>
                  </a:lnTo>
                  <a:cubicBezTo>
                    <a:pt x="921972" y="0"/>
                    <a:pt x="939053" y="7075"/>
                    <a:pt x="951646" y="19668"/>
                  </a:cubicBezTo>
                  <a:cubicBezTo>
                    <a:pt x="964240" y="32262"/>
                    <a:pt x="971315" y="49343"/>
                    <a:pt x="971315" y="67152"/>
                  </a:cubicBezTo>
                  <a:lnTo>
                    <a:pt x="971315" y="1496109"/>
                  </a:lnTo>
                  <a:cubicBezTo>
                    <a:pt x="971315" y="1533196"/>
                    <a:pt x="941249" y="1563261"/>
                    <a:pt x="904162" y="1563261"/>
                  </a:cubicBezTo>
                  <a:lnTo>
                    <a:pt x="67152" y="1563261"/>
                  </a:lnTo>
                  <a:cubicBezTo>
                    <a:pt x="49343" y="1563261"/>
                    <a:pt x="32262" y="1556186"/>
                    <a:pt x="19668" y="1543593"/>
                  </a:cubicBezTo>
                  <a:cubicBezTo>
                    <a:pt x="7075" y="1530999"/>
                    <a:pt x="0" y="1513919"/>
                    <a:pt x="0" y="1496109"/>
                  </a:cubicBezTo>
                  <a:lnTo>
                    <a:pt x="0" y="67152"/>
                  </a:lnTo>
                  <a:cubicBezTo>
                    <a:pt x="0" y="49343"/>
                    <a:pt x="7075" y="32262"/>
                    <a:pt x="19668" y="19668"/>
                  </a:cubicBezTo>
                  <a:cubicBezTo>
                    <a:pt x="32262" y="7075"/>
                    <a:pt x="49343" y="0"/>
                    <a:pt x="67152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71315" cy="1601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10738" y="2330845"/>
            <a:ext cx="2882219" cy="4638724"/>
            <a:chOff x="0" y="0"/>
            <a:chExt cx="971315" cy="15632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1315" cy="1563261"/>
            </a:xfrm>
            <a:custGeom>
              <a:avLst/>
              <a:gdLst/>
              <a:ahLst/>
              <a:cxnLst/>
              <a:rect r="r" b="b" t="t" l="l"/>
              <a:pathLst>
                <a:path h="1563261" w="971315">
                  <a:moveTo>
                    <a:pt x="67152" y="0"/>
                  </a:moveTo>
                  <a:lnTo>
                    <a:pt x="904162" y="0"/>
                  </a:lnTo>
                  <a:cubicBezTo>
                    <a:pt x="921972" y="0"/>
                    <a:pt x="939053" y="7075"/>
                    <a:pt x="951646" y="19668"/>
                  </a:cubicBezTo>
                  <a:cubicBezTo>
                    <a:pt x="964240" y="32262"/>
                    <a:pt x="971315" y="49343"/>
                    <a:pt x="971315" y="67152"/>
                  </a:cubicBezTo>
                  <a:lnTo>
                    <a:pt x="971315" y="1496109"/>
                  </a:lnTo>
                  <a:cubicBezTo>
                    <a:pt x="971315" y="1533196"/>
                    <a:pt x="941249" y="1563261"/>
                    <a:pt x="904162" y="1563261"/>
                  </a:cubicBezTo>
                  <a:lnTo>
                    <a:pt x="67152" y="1563261"/>
                  </a:lnTo>
                  <a:cubicBezTo>
                    <a:pt x="49343" y="1563261"/>
                    <a:pt x="32262" y="1556186"/>
                    <a:pt x="19668" y="1543593"/>
                  </a:cubicBezTo>
                  <a:cubicBezTo>
                    <a:pt x="7075" y="1530999"/>
                    <a:pt x="0" y="1513919"/>
                    <a:pt x="0" y="1496109"/>
                  </a:cubicBezTo>
                  <a:lnTo>
                    <a:pt x="0" y="67152"/>
                  </a:lnTo>
                  <a:cubicBezTo>
                    <a:pt x="0" y="49343"/>
                    <a:pt x="7075" y="32262"/>
                    <a:pt x="19668" y="19668"/>
                  </a:cubicBezTo>
                  <a:cubicBezTo>
                    <a:pt x="32262" y="7075"/>
                    <a:pt x="49343" y="0"/>
                    <a:pt x="67152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71315" cy="1601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237782" y="2358019"/>
            <a:ext cx="2882219" cy="4611550"/>
            <a:chOff x="0" y="0"/>
            <a:chExt cx="971315" cy="155410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1315" cy="1554103"/>
            </a:xfrm>
            <a:custGeom>
              <a:avLst/>
              <a:gdLst/>
              <a:ahLst/>
              <a:cxnLst/>
              <a:rect r="r" b="b" t="t" l="l"/>
              <a:pathLst>
                <a:path h="1554103" w="971315">
                  <a:moveTo>
                    <a:pt x="67152" y="0"/>
                  </a:moveTo>
                  <a:lnTo>
                    <a:pt x="904162" y="0"/>
                  </a:lnTo>
                  <a:cubicBezTo>
                    <a:pt x="921972" y="0"/>
                    <a:pt x="939053" y="7075"/>
                    <a:pt x="951646" y="19668"/>
                  </a:cubicBezTo>
                  <a:cubicBezTo>
                    <a:pt x="964240" y="32262"/>
                    <a:pt x="971315" y="49343"/>
                    <a:pt x="971315" y="67152"/>
                  </a:cubicBezTo>
                  <a:lnTo>
                    <a:pt x="971315" y="1486951"/>
                  </a:lnTo>
                  <a:cubicBezTo>
                    <a:pt x="971315" y="1504761"/>
                    <a:pt x="964240" y="1521842"/>
                    <a:pt x="951646" y="1534435"/>
                  </a:cubicBezTo>
                  <a:cubicBezTo>
                    <a:pt x="939053" y="1547029"/>
                    <a:pt x="921972" y="1554103"/>
                    <a:pt x="904162" y="1554103"/>
                  </a:cubicBezTo>
                  <a:lnTo>
                    <a:pt x="67152" y="1554103"/>
                  </a:lnTo>
                  <a:cubicBezTo>
                    <a:pt x="49343" y="1554103"/>
                    <a:pt x="32262" y="1547029"/>
                    <a:pt x="19668" y="1534435"/>
                  </a:cubicBezTo>
                  <a:cubicBezTo>
                    <a:pt x="7075" y="1521842"/>
                    <a:pt x="0" y="1504761"/>
                    <a:pt x="0" y="1486951"/>
                  </a:cubicBezTo>
                  <a:lnTo>
                    <a:pt x="0" y="67152"/>
                  </a:lnTo>
                  <a:cubicBezTo>
                    <a:pt x="0" y="49343"/>
                    <a:pt x="7075" y="32262"/>
                    <a:pt x="19668" y="19668"/>
                  </a:cubicBezTo>
                  <a:cubicBezTo>
                    <a:pt x="32262" y="7075"/>
                    <a:pt x="49343" y="0"/>
                    <a:pt x="67152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71315" cy="1592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3381119"/>
            <a:ext cx="2424016" cy="3397657"/>
          </a:xfrm>
          <a:custGeom>
            <a:avLst/>
            <a:gdLst/>
            <a:ahLst/>
            <a:cxnLst/>
            <a:rect r="r" b="b" t="t" l="l"/>
            <a:pathLst>
              <a:path h="3397657" w="2424016">
                <a:moveTo>
                  <a:pt x="0" y="0"/>
                </a:moveTo>
                <a:lnTo>
                  <a:pt x="2424016" y="0"/>
                </a:lnTo>
                <a:lnTo>
                  <a:pt x="2424016" y="3397657"/>
                </a:lnTo>
                <a:lnTo>
                  <a:pt x="0" y="3397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44" t="0" r="-34597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322462" y="3768824"/>
            <a:ext cx="2549107" cy="2219866"/>
          </a:xfrm>
          <a:custGeom>
            <a:avLst/>
            <a:gdLst/>
            <a:ahLst/>
            <a:cxnLst/>
            <a:rect r="r" b="b" t="t" l="l"/>
            <a:pathLst>
              <a:path h="2219866" w="2549107">
                <a:moveTo>
                  <a:pt x="0" y="0"/>
                </a:moveTo>
                <a:lnTo>
                  <a:pt x="2549107" y="0"/>
                </a:lnTo>
                <a:lnTo>
                  <a:pt x="2549107" y="2219866"/>
                </a:lnTo>
                <a:lnTo>
                  <a:pt x="0" y="2219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98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643627" y="3768824"/>
            <a:ext cx="2547103" cy="2015290"/>
          </a:xfrm>
          <a:custGeom>
            <a:avLst/>
            <a:gdLst/>
            <a:ahLst/>
            <a:cxnLst/>
            <a:rect r="r" b="b" t="t" l="l"/>
            <a:pathLst>
              <a:path h="2015290" w="2547103">
                <a:moveTo>
                  <a:pt x="0" y="0"/>
                </a:moveTo>
                <a:lnTo>
                  <a:pt x="2547103" y="0"/>
                </a:lnTo>
                <a:lnTo>
                  <a:pt x="2547103" y="2015291"/>
                </a:lnTo>
                <a:lnTo>
                  <a:pt x="0" y="2015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091713" y="3340561"/>
            <a:ext cx="2443553" cy="2443553"/>
          </a:xfrm>
          <a:custGeom>
            <a:avLst/>
            <a:gdLst/>
            <a:ahLst/>
            <a:cxnLst/>
            <a:rect r="r" b="b" t="t" l="l"/>
            <a:pathLst>
              <a:path h="2443553" w="2443553">
                <a:moveTo>
                  <a:pt x="0" y="0"/>
                </a:moveTo>
                <a:lnTo>
                  <a:pt x="2443553" y="0"/>
                </a:lnTo>
                <a:lnTo>
                  <a:pt x="2443553" y="2443554"/>
                </a:lnTo>
                <a:lnTo>
                  <a:pt x="0" y="2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373981" y="3800561"/>
            <a:ext cx="2603145" cy="1726466"/>
          </a:xfrm>
          <a:custGeom>
            <a:avLst/>
            <a:gdLst/>
            <a:ahLst/>
            <a:cxnLst/>
            <a:rect r="r" b="b" t="t" l="l"/>
            <a:pathLst>
              <a:path h="1726466" w="2603145">
                <a:moveTo>
                  <a:pt x="0" y="0"/>
                </a:moveTo>
                <a:lnTo>
                  <a:pt x="2603145" y="0"/>
                </a:lnTo>
                <a:lnTo>
                  <a:pt x="2603145" y="1726466"/>
                </a:lnTo>
                <a:lnTo>
                  <a:pt x="0" y="1726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304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166653" y="904875"/>
            <a:ext cx="6964730" cy="109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08"/>
              </a:lnSpc>
              <a:spcBef>
                <a:spcPct val="0"/>
              </a:spcBef>
            </a:pPr>
            <a:r>
              <a:rPr lang="en-US" sz="6363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Tech Used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5921" y="2746252"/>
            <a:ext cx="2821629" cy="43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b="true" sz="2433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MQTT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84275" y="2746252"/>
            <a:ext cx="2882219" cy="43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b="true" sz="2433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FLASK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533219" y="2746252"/>
            <a:ext cx="2825069" cy="43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b="true" sz="2433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ESP32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939313" y="2746252"/>
            <a:ext cx="2825069" cy="43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b="true" sz="2433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TWILIO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16831" y="2746252"/>
            <a:ext cx="2803170" cy="43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b="true" sz="2433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MOSQUITTO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DAGZE5tFHoM</dc:identifier>
  <dcterms:modified xsi:type="dcterms:W3CDTF">2011-08-01T06:04:30Z</dcterms:modified>
  <cp:revision>1</cp:revision>
  <dc:title>White and Blue Professional Modern Technology Pitch Deck Presentation</dc:title>
</cp:coreProperties>
</file>