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857" r:id="rId5"/>
    <p:sldMasterId id="2147483858" r:id="rId6"/>
  </p:sldMasterIdLst>
  <p:notesMasterIdLst>
    <p:notesMasterId r:id="rId7"/>
  </p:notesMasterIdLst>
  <p:sldIdLst>
    <p:sldId id="256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0CCD40-C4EB-4AAB-8130-BA48F09475ED}">
  <a:tblStyle styleId="{0C0CCD40-C4EB-4AAB-8130-BA48F09475E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E7"/>
          </a:solidFill>
        </a:fill>
      </a:tcStyle>
    </a:wholeTbl>
    <a:band1H>
      <a:tcTxStyle/>
      <a:tcStyle>
        <a:fill>
          <a:solidFill>
            <a:srgbClr val="CDD4CC"/>
          </a:solidFill>
        </a:fill>
      </a:tcStyle>
    </a:band1H>
    <a:band2H>
      <a:tcTxStyle/>
    </a:band2H>
    <a:band1V>
      <a:tcTxStyle/>
      <a:tcStyle>
        <a:fill>
          <a:solidFill>
            <a:srgbClr val="CDD4C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314454224a5_0_1520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3" name="Google Shape;1563;g314454224a5_0_15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g314454224a5_0_15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FEFAF5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2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2 topics side by side">
  <p:cSld name="titles 2 topics side by side">
    <p:bg>
      <p:bgPr>
        <a:solidFill>
          <a:schemeClr val="lt1"/>
        </a:solidFill>
      </p:bgPr>
    </p:bg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3"/>
          <p:cNvSpPr/>
          <p:nvPr/>
        </p:nvSpPr>
        <p:spPr>
          <a:xfrm>
            <a:off x="572021" y="1356933"/>
            <a:ext cx="3896700" cy="37866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03"/>
          <p:cNvSpPr/>
          <p:nvPr/>
        </p:nvSpPr>
        <p:spPr>
          <a:xfrm>
            <a:off x="4696313" y="1356933"/>
            <a:ext cx="38472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103"/>
          <p:cNvSpPr/>
          <p:nvPr/>
        </p:nvSpPr>
        <p:spPr>
          <a:xfrm flipH="1" rot="10800000">
            <a:off x="733232" y="1884122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03"/>
          <p:cNvSpPr/>
          <p:nvPr/>
        </p:nvSpPr>
        <p:spPr>
          <a:xfrm flipH="1" rot="10800000">
            <a:off x="4892511" y="1884122"/>
            <a:ext cx="336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103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07" name="Google Shape;807;p103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08" name="Google Shape;808;p103"/>
          <p:cNvSpPr txBox="1"/>
          <p:nvPr>
            <p:ph idx="2" type="body"/>
          </p:nvPr>
        </p:nvSpPr>
        <p:spPr>
          <a:xfrm>
            <a:off x="698397" y="1525034"/>
            <a:ext cx="253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09" name="Google Shape;809;p103"/>
          <p:cNvSpPr txBox="1"/>
          <p:nvPr>
            <p:ph idx="3" type="body"/>
          </p:nvPr>
        </p:nvSpPr>
        <p:spPr>
          <a:xfrm>
            <a:off x="698397" y="2040273"/>
            <a:ext cx="3331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b="0" i="0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0" name="Google Shape;810;p103"/>
          <p:cNvSpPr txBox="1"/>
          <p:nvPr>
            <p:ph idx="4" type="body"/>
          </p:nvPr>
        </p:nvSpPr>
        <p:spPr>
          <a:xfrm>
            <a:off x="4860140" y="1525034"/>
            <a:ext cx="253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1" name="Google Shape;811;p103"/>
          <p:cNvSpPr txBox="1"/>
          <p:nvPr>
            <p:ph idx="5" type="body"/>
          </p:nvPr>
        </p:nvSpPr>
        <p:spPr>
          <a:xfrm>
            <a:off x="4860140" y="2040273"/>
            <a:ext cx="3331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s 2 topics side by side">
  <p:cSld name="1_titles 2 topics side by side">
    <p:bg>
      <p:bgPr>
        <a:solidFill>
          <a:schemeClr val="lt1"/>
        </a:solid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4"/>
          <p:cNvSpPr/>
          <p:nvPr/>
        </p:nvSpPr>
        <p:spPr>
          <a:xfrm>
            <a:off x="7228970" y="1555946"/>
            <a:ext cx="2945700" cy="2946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3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04"/>
          <p:cNvSpPr/>
          <p:nvPr/>
        </p:nvSpPr>
        <p:spPr>
          <a:xfrm>
            <a:off x="572021" y="1356933"/>
            <a:ext cx="3896700" cy="37866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104"/>
          <p:cNvSpPr/>
          <p:nvPr/>
        </p:nvSpPr>
        <p:spPr>
          <a:xfrm flipH="1" rot="10800000">
            <a:off x="733232" y="1884122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104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17" name="Google Shape;817;p104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8" name="Google Shape;818;p104"/>
          <p:cNvSpPr txBox="1"/>
          <p:nvPr>
            <p:ph idx="2" type="body"/>
          </p:nvPr>
        </p:nvSpPr>
        <p:spPr>
          <a:xfrm>
            <a:off x="698397" y="1525034"/>
            <a:ext cx="253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9" name="Google Shape;819;p104"/>
          <p:cNvSpPr txBox="1"/>
          <p:nvPr>
            <p:ph idx="3" type="body"/>
          </p:nvPr>
        </p:nvSpPr>
        <p:spPr>
          <a:xfrm>
            <a:off x="698397" y="2040273"/>
            <a:ext cx="3331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b="0" i="0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820" name="Google Shape;820;p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12286" y="1954193"/>
            <a:ext cx="4225633" cy="2336288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104"/>
          <p:cNvSpPr/>
          <p:nvPr>
            <p:ph idx="4" type="pic"/>
          </p:nvPr>
        </p:nvSpPr>
        <p:spPr>
          <a:xfrm>
            <a:off x="5157921" y="2083313"/>
            <a:ext cx="3129300" cy="188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s 2 topics side by side">
  <p:cSld name="2_titles 2 topics side by side">
    <p:bg>
      <p:bgPr>
        <a:solidFill>
          <a:schemeClr val="lt1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05"/>
          <p:cNvSpPr/>
          <p:nvPr/>
        </p:nvSpPr>
        <p:spPr>
          <a:xfrm>
            <a:off x="7228970" y="1555946"/>
            <a:ext cx="2945700" cy="2946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3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105"/>
          <p:cNvSpPr/>
          <p:nvPr/>
        </p:nvSpPr>
        <p:spPr>
          <a:xfrm flipH="1" rot="10800000">
            <a:off x="733232" y="1884122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105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6" name="Google Shape;826;p105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27" name="Google Shape;827;p105"/>
          <p:cNvSpPr txBox="1"/>
          <p:nvPr>
            <p:ph idx="2" type="body"/>
          </p:nvPr>
        </p:nvSpPr>
        <p:spPr>
          <a:xfrm>
            <a:off x="698397" y="1525034"/>
            <a:ext cx="253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28" name="Google Shape;828;p105"/>
          <p:cNvSpPr txBox="1"/>
          <p:nvPr>
            <p:ph idx="3" type="body"/>
          </p:nvPr>
        </p:nvSpPr>
        <p:spPr>
          <a:xfrm>
            <a:off x="698397" y="2040273"/>
            <a:ext cx="3331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b="0" i="0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829" name="Google Shape;829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12286" y="1954193"/>
            <a:ext cx="4225633" cy="2336288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05"/>
          <p:cNvSpPr/>
          <p:nvPr>
            <p:ph idx="4" type="pic"/>
          </p:nvPr>
        </p:nvSpPr>
        <p:spPr>
          <a:xfrm>
            <a:off x="5157921" y="2083313"/>
            <a:ext cx="3129300" cy="188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s 2 topics side by side">
  <p:cSld name="3_titles 2 topics side by side">
    <p:bg>
      <p:bgPr>
        <a:solidFill>
          <a:schemeClr val="lt1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6"/>
          <p:cNvSpPr/>
          <p:nvPr/>
        </p:nvSpPr>
        <p:spPr>
          <a:xfrm>
            <a:off x="-934252" y="1555946"/>
            <a:ext cx="2945700" cy="2946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3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06"/>
          <p:cNvSpPr/>
          <p:nvPr/>
        </p:nvSpPr>
        <p:spPr>
          <a:xfrm>
            <a:off x="4686285" y="1356933"/>
            <a:ext cx="3896700" cy="37866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06"/>
          <p:cNvSpPr/>
          <p:nvPr/>
        </p:nvSpPr>
        <p:spPr>
          <a:xfrm flipH="1" rot="10800000">
            <a:off x="4804640" y="1884122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06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36" name="Google Shape;836;p106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7" name="Google Shape;837;p106"/>
          <p:cNvSpPr txBox="1"/>
          <p:nvPr>
            <p:ph idx="2" type="body"/>
          </p:nvPr>
        </p:nvSpPr>
        <p:spPr>
          <a:xfrm>
            <a:off x="4812661" y="1525034"/>
            <a:ext cx="253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38" name="Google Shape;838;p106"/>
          <p:cNvSpPr txBox="1"/>
          <p:nvPr>
            <p:ph idx="3" type="body"/>
          </p:nvPr>
        </p:nvSpPr>
        <p:spPr>
          <a:xfrm>
            <a:off x="4812661" y="2040273"/>
            <a:ext cx="3331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b="0" i="0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839" name="Google Shape;839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93" y="1954193"/>
            <a:ext cx="4225633" cy="2336288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106"/>
          <p:cNvSpPr/>
          <p:nvPr>
            <p:ph idx="4" type="pic"/>
          </p:nvPr>
        </p:nvSpPr>
        <p:spPr>
          <a:xfrm>
            <a:off x="717128" y="2083313"/>
            <a:ext cx="3129300" cy="188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s 2 topics side by side">
  <p:cSld name="4_titles 2 topics side by side">
    <p:bg>
      <p:bgPr>
        <a:solidFill>
          <a:schemeClr val="lt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7"/>
          <p:cNvSpPr/>
          <p:nvPr/>
        </p:nvSpPr>
        <p:spPr>
          <a:xfrm>
            <a:off x="-950579" y="1555946"/>
            <a:ext cx="2945700" cy="2946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3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3" name="Google Shape;843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3125" y="1954193"/>
            <a:ext cx="4225633" cy="2336288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07"/>
          <p:cNvSpPr/>
          <p:nvPr>
            <p:ph idx="2" type="pic"/>
          </p:nvPr>
        </p:nvSpPr>
        <p:spPr>
          <a:xfrm>
            <a:off x="798760" y="2083313"/>
            <a:ext cx="3129300" cy="188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845" name="Google Shape;845;p107"/>
          <p:cNvSpPr/>
          <p:nvPr/>
        </p:nvSpPr>
        <p:spPr>
          <a:xfrm flipH="1" rot="10800000">
            <a:off x="5222495" y="1884122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07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7" name="Google Shape;847;p107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8" name="Google Shape;848;p107"/>
          <p:cNvSpPr txBox="1"/>
          <p:nvPr>
            <p:ph idx="3" type="body"/>
          </p:nvPr>
        </p:nvSpPr>
        <p:spPr>
          <a:xfrm>
            <a:off x="5187659" y="1525034"/>
            <a:ext cx="2536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49" name="Google Shape;849;p107"/>
          <p:cNvSpPr txBox="1"/>
          <p:nvPr>
            <p:ph idx="4" type="body"/>
          </p:nvPr>
        </p:nvSpPr>
        <p:spPr>
          <a:xfrm>
            <a:off x="5187659" y="2040273"/>
            <a:ext cx="33315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b="0" i="0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3 topics side by side">
  <p:cSld name="titles 3 topics side by side">
    <p:bg>
      <p:bgPr>
        <a:solidFill>
          <a:schemeClr val="lt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8"/>
          <p:cNvSpPr/>
          <p:nvPr/>
        </p:nvSpPr>
        <p:spPr>
          <a:xfrm>
            <a:off x="3335900" y="1356933"/>
            <a:ext cx="25008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08"/>
          <p:cNvSpPr/>
          <p:nvPr/>
        </p:nvSpPr>
        <p:spPr>
          <a:xfrm>
            <a:off x="6050034" y="1356933"/>
            <a:ext cx="25008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08"/>
          <p:cNvSpPr/>
          <p:nvPr/>
        </p:nvSpPr>
        <p:spPr>
          <a:xfrm>
            <a:off x="581095" y="1356933"/>
            <a:ext cx="25008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08"/>
          <p:cNvSpPr/>
          <p:nvPr/>
        </p:nvSpPr>
        <p:spPr>
          <a:xfrm flipH="1" rot="10800000">
            <a:off x="3492193" y="1840275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08"/>
          <p:cNvSpPr/>
          <p:nvPr/>
        </p:nvSpPr>
        <p:spPr>
          <a:xfrm flipH="1" rot="10800000">
            <a:off x="6187696" y="1840275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08"/>
          <p:cNvSpPr/>
          <p:nvPr/>
        </p:nvSpPr>
        <p:spPr>
          <a:xfrm flipH="1" rot="10800000">
            <a:off x="742307" y="1840275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08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8" name="Google Shape;858;p108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59" name="Google Shape;859;p108"/>
          <p:cNvSpPr txBox="1"/>
          <p:nvPr>
            <p:ph idx="2" type="body"/>
          </p:nvPr>
        </p:nvSpPr>
        <p:spPr>
          <a:xfrm>
            <a:off x="706156" y="1509279"/>
            <a:ext cx="2165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0" name="Google Shape;860;p108"/>
          <p:cNvSpPr txBox="1"/>
          <p:nvPr>
            <p:ph idx="3" type="body"/>
          </p:nvPr>
        </p:nvSpPr>
        <p:spPr>
          <a:xfrm>
            <a:off x="725011" y="2024518"/>
            <a:ext cx="2146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1" name="Google Shape;861;p108"/>
          <p:cNvSpPr txBox="1"/>
          <p:nvPr>
            <p:ph idx="4" type="body"/>
          </p:nvPr>
        </p:nvSpPr>
        <p:spPr>
          <a:xfrm>
            <a:off x="3467043" y="1509279"/>
            <a:ext cx="2165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2" name="Google Shape;862;p108"/>
          <p:cNvSpPr txBox="1"/>
          <p:nvPr>
            <p:ph idx="5" type="body"/>
          </p:nvPr>
        </p:nvSpPr>
        <p:spPr>
          <a:xfrm>
            <a:off x="3485899" y="2024518"/>
            <a:ext cx="2146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3" name="Google Shape;863;p108"/>
          <p:cNvSpPr txBox="1"/>
          <p:nvPr>
            <p:ph idx="6" type="body"/>
          </p:nvPr>
        </p:nvSpPr>
        <p:spPr>
          <a:xfrm>
            <a:off x="6169481" y="1509279"/>
            <a:ext cx="2165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4" name="Google Shape;864;p108"/>
          <p:cNvSpPr txBox="1"/>
          <p:nvPr>
            <p:ph idx="7" type="body"/>
          </p:nvPr>
        </p:nvSpPr>
        <p:spPr>
          <a:xfrm>
            <a:off x="6188337" y="2024518"/>
            <a:ext cx="2146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4 topics side by side">
  <p:cSld name="titles 4 topics side by side">
    <p:bg>
      <p:bgPr>
        <a:solidFill>
          <a:schemeClr val="lt1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09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67" name="Google Shape;867;p109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b="0" i="0" sz="1600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8" name="Google Shape;868;p109"/>
          <p:cNvSpPr/>
          <p:nvPr/>
        </p:nvSpPr>
        <p:spPr>
          <a:xfrm>
            <a:off x="572021" y="1356933"/>
            <a:ext cx="80004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109"/>
          <p:cNvSpPr/>
          <p:nvPr/>
        </p:nvSpPr>
        <p:spPr>
          <a:xfrm flipH="1" rot="10800000">
            <a:off x="684193" y="1914570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109"/>
          <p:cNvSpPr/>
          <p:nvPr/>
        </p:nvSpPr>
        <p:spPr>
          <a:xfrm>
            <a:off x="2693349" y="1931670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109"/>
          <p:cNvSpPr/>
          <p:nvPr/>
        </p:nvSpPr>
        <p:spPr>
          <a:xfrm>
            <a:off x="4719312" y="1931670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09"/>
          <p:cNvSpPr/>
          <p:nvPr/>
        </p:nvSpPr>
        <p:spPr>
          <a:xfrm>
            <a:off x="6714107" y="1931670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09"/>
          <p:cNvSpPr txBox="1"/>
          <p:nvPr>
            <p:ph idx="2" type="body"/>
          </p:nvPr>
        </p:nvSpPr>
        <p:spPr>
          <a:xfrm>
            <a:off x="684193" y="1558229"/>
            <a:ext cx="1739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4" name="Google Shape;874;p109"/>
          <p:cNvSpPr txBox="1"/>
          <p:nvPr>
            <p:ph idx="3" type="body"/>
          </p:nvPr>
        </p:nvSpPr>
        <p:spPr>
          <a:xfrm>
            <a:off x="703049" y="2073468"/>
            <a:ext cx="1720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5" name="Google Shape;875;p109"/>
          <p:cNvSpPr txBox="1"/>
          <p:nvPr>
            <p:ph idx="4" type="body"/>
          </p:nvPr>
        </p:nvSpPr>
        <p:spPr>
          <a:xfrm>
            <a:off x="2693349" y="1558229"/>
            <a:ext cx="1739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6" name="Google Shape;876;p109"/>
          <p:cNvSpPr txBox="1"/>
          <p:nvPr>
            <p:ph idx="5" type="body"/>
          </p:nvPr>
        </p:nvSpPr>
        <p:spPr>
          <a:xfrm>
            <a:off x="2712204" y="2073468"/>
            <a:ext cx="1720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7" name="Google Shape;877;p109"/>
          <p:cNvSpPr txBox="1"/>
          <p:nvPr>
            <p:ph idx="6" type="body"/>
          </p:nvPr>
        </p:nvSpPr>
        <p:spPr>
          <a:xfrm>
            <a:off x="4710971" y="1558229"/>
            <a:ext cx="1739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8" name="Google Shape;878;p109"/>
          <p:cNvSpPr txBox="1"/>
          <p:nvPr>
            <p:ph idx="7" type="body"/>
          </p:nvPr>
        </p:nvSpPr>
        <p:spPr>
          <a:xfrm>
            <a:off x="4729827" y="2073468"/>
            <a:ext cx="1720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79" name="Google Shape;879;p109"/>
          <p:cNvSpPr txBox="1"/>
          <p:nvPr>
            <p:ph idx="8" type="body"/>
          </p:nvPr>
        </p:nvSpPr>
        <p:spPr>
          <a:xfrm>
            <a:off x="6705890" y="1558229"/>
            <a:ext cx="1739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80" name="Google Shape;880;p109"/>
          <p:cNvSpPr txBox="1"/>
          <p:nvPr>
            <p:ph idx="9" type="body"/>
          </p:nvPr>
        </p:nvSpPr>
        <p:spPr>
          <a:xfrm>
            <a:off x="6724746" y="2073468"/>
            <a:ext cx="1720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5 topics side by side">
  <p:cSld name="titles 5 topics side by side">
    <p:bg>
      <p:bgPr>
        <a:solidFill>
          <a:schemeClr val="lt1"/>
        </a:solidFill>
      </p:bgPr>
    </p:bg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10"/>
          <p:cNvSpPr/>
          <p:nvPr/>
        </p:nvSpPr>
        <p:spPr>
          <a:xfrm>
            <a:off x="343450" y="1356932"/>
            <a:ext cx="84570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10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84" name="Google Shape;884;p110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5" name="Google Shape;885;p110"/>
          <p:cNvSpPr/>
          <p:nvPr/>
        </p:nvSpPr>
        <p:spPr>
          <a:xfrm flipH="1" rot="10800000">
            <a:off x="582140" y="1914570"/>
            <a:ext cx="2457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10"/>
          <p:cNvSpPr txBox="1"/>
          <p:nvPr>
            <p:ph idx="2" type="body"/>
          </p:nvPr>
        </p:nvSpPr>
        <p:spPr>
          <a:xfrm>
            <a:off x="582140" y="1566393"/>
            <a:ext cx="1245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87" name="Google Shape;887;p110"/>
          <p:cNvSpPr txBox="1"/>
          <p:nvPr>
            <p:ph idx="3" type="body"/>
          </p:nvPr>
        </p:nvSpPr>
        <p:spPr>
          <a:xfrm>
            <a:off x="582140" y="2081631"/>
            <a:ext cx="12324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88" name="Google Shape;888;p110"/>
          <p:cNvSpPr/>
          <p:nvPr/>
        </p:nvSpPr>
        <p:spPr>
          <a:xfrm flipH="1" rot="10800000">
            <a:off x="2268792" y="1914570"/>
            <a:ext cx="2457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10"/>
          <p:cNvSpPr txBox="1"/>
          <p:nvPr>
            <p:ph idx="4" type="body"/>
          </p:nvPr>
        </p:nvSpPr>
        <p:spPr>
          <a:xfrm>
            <a:off x="2268792" y="1566393"/>
            <a:ext cx="1245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0" name="Google Shape;890;p110"/>
          <p:cNvSpPr txBox="1"/>
          <p:nvPr>
            <p:ph idx="5" type="body"/>
          </p:nvPr>
        </p:nvSpPr>
        <p:spPr>
          <a:xfrm>
            <a:off x="2268792" y="2081631"/>
            <a:ext cx="12324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1" name="Google Shape;891;p110"/>
          <p:cNvSpPr/>
          <p:nvPr/>
        </p:nvSpPr>
        <p:spPr>
          <a:xfrm flipH="1" rot="10800000">
            <a:off x="3949061" y="1914570"/>
            <a:ext cx="2457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10"/>
          <p:cNvSpPr txBox="1"/>
          <p:nvPr>
            <p:ph idx="6" type="body"/>
          </p:nvPr>
        </p:nvSpPr>
        <p:spPr>
          <a:xfrm>
            <a:off x="3949062" y="1566393"/>
            <a:ext cx="1245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3" name="Google Shape;893;p110"/>
          <p:cNvSpPr txBox="1"/>
          <p:nvPr>
            <p:ph idx="7" type="body"/>
          </p:nvPr>
        </p:nvSpPr>
        <p:spPr>
          <a:xfrm>
            <a:off x="3949062" y="2081631"/>
            <a:ext cx="12324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4" name="Google Shape;894;p110"/>
          <p:cNvSpPr/>
          <p:nvPr/>
        </p:nvSpPr>
        <p:spPr>
          <a:xfrm flipH="1" rot="10800000">
            <a:off x="5627980" y="1914570"/>
            <a:ext cx="2457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10"/>
          <p:cNvSpPr txBox="1"/>
          <p:nvPr>
            <p:ph idx="8" type="body"/>
          </p:nvPr>
        </p:nvSpPr>
        <p:spPr>
          <a:xfrm>
            <a:off x="5627980" y="1566393"/>
            <a:ext cx="1245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6" name="Google Shape;896;p110"/>
          <p:cNvSpPr txBox="1"/>
          <p:nvPr>
            <p:ph idx="9" type="body"/>
          </p:nvPr>
        </p:nvSpPr>
        <p:spPr>
          <a:xfrm>
            <a:off x="5627980" y="2081631"/>
            <a:ext cx="12324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7" name="Google Shape;897;p110"/>
          <p:cNvSpPr/>
          <p:nvPr/>
        </p:nvSpPr>
        <p:spPr>
          <a:xfrm flipH="1" rot="10800000">
            <a:off x="7295163" y="1914570"/>
            <a:ext cx="2457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10"/>
          <p:cNvSpPr txBox="1"/>
          <p:nvPr>
            <p:ph idx="13" type="body"/>
          </p:nvPr>
        </p:nvSpPr>
        <p:spPr>
          <a:xfrm>
            <a:off x="7295163" y="1566393"/>
            <a:ext cx="1245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9" name="Google Shape;899;p110"/>
          <p:cNvSpPr txBox="1"/>
          <p:nvPr>
            <p:ph idx="14" type="body"/>
          </p:nvPr>
        </p:nvSpPr>
        <p:spPr>
          <a:xfrm>
            <a:off x="7295163" y="2081631"/>
            <a:ext cx="12324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Arial"/>
              <a:buNone/>
              <a:defRPr sz="1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main thought 2 topics">
  <p:cSld name="titles main thought 2 topics">
    <p:bg>
      <p:bgPr>
        <a:solidFill>
          <a:schemeClr val="lt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1"/>
          <p:cNvSpPr/>
          <p:nvPr/>
        </p:nvSpPr>
        <p:spPr>
          <a:xfrm>
            <a:off x="571181" y="1356933"/>
            <a:ext cx="25008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11"/>
          <p:cNvSpPr/>
          <p:nvPr/>
        </p:nvSpPr>
        <p:spPr>
          <a:xfrm>
            <a:off x="6050034" y="1356933"/>
            <a:ext cx="25008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1"/>
          <p:cNvSpPr/>
          <p:nvPr/>
        </p:nvSpPr>
        <p:spPr>
          <a:xfrm flipH="1" rot="10800000">
            <a:off x="6187696" y="1857420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11"/>
          <p:cNvSpPr/>
          <p:nvPr/>
        </p:nvSpPr>
        <p:spPr>
          <a:xfrm>
            <a:off x="3335900" y="1356933"/>
            <a:ext cx="2500800" cy="3786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11"/>
          <p:cNvSpPr/>
          <p:nvPr/>
        </p:nvSpPr>
        <p:spPr>
          <a:xfrm flipH="1" rot="10800000">
            <a:off x="3492193" y="1857420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11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7" name="Google Shape;907;p111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08" name="Google Shape;908;p111"/>
          <p:cNvSpPr txBox="1"/>
          <p:nvPr>
            <p:ph idx="2" type="body"/>
          </p:nvPr>
        </p:nvSpPr>
        <p:spPr>
          <a:xfrm>
            <a:off x="592854" y="1509279"/>
            <a:ext cx="24792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425" spcFirstLastPara="1" rIns="171425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b="1" i="0" sz="2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09" name="Google Shape;909;p111"/>
          <p:cNvSpPr txBox="1"/>
          <p:nvPr>
            <p:ph idx="3" type="body"/>
          </p:nvPr>
        </p:nvSpPr>
        <p:spPr>
          <a:xfrm>
            <a:off x="592854" y="2571750"/>
            <a:ext cx="2479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425" spcFirstLastPara="1" rIns="171425" wrap="square" tIns="17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0" name="Google Shape;910;p111"/>
          <p:cNvSpPr txBox="1"/>
          <p:nvPr>
            <p:ph idx="4" type="body"/>
          </p:nvPr>
        </p:nvSpPr>
        <p:spPr>
          <a:xfrm>
            <a:off x="3467043" y="1509279"/>
            <a:ext cx="2165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1" name="Google Shape;911;p111"/>
          <p:cNvSpPr txBox="1"/>
          <p:nvPr>
            <p:ph idx="5" type="body"/>
          </p:nvPr>
        </p:nvSpPr>
        <p:spPr>
          <a:xfrm>
            <a:off x="3485899" y="2024518"/>
            <a:ext cx="2146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2" name="Google Shape;912;p111"/>
          <p:cNvSpPr txBox="1"/>
          <p:nvPr>
            <p:ph idx="6" type="body"/>
          </p:nvPr>
        </p:nvSpPr>
        <p:spPr>
          <a:xfrm>
            <a:off x="6169481" y="1509279"/>
            <a:ext cx="2165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13" name="Google Shape;913;p111"/>
          <p:cNvSpPr txBox="1"/>
          <p:nvPr>
            <p:ph idx="7" type="body"/>
          </p:nvPr>
        </p:nvSpPr>
        <p:spPr>
          <a:xfrm>
            <a:off x="6188337" y="2024518"/>
            <a:ext cx="2146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hought 2 topics">
  <p:cSld name="main thought 2 topics">
    <p:bg>
      <p:bgPr>
        <a:solidFill>
          <a:schemeClr val="lt1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2"/>
          <p:cNvSpPr/>
          <p:nvPr/>
        </p:nvSpPr>
        <p:spPr>
          <a:xfrm>
            <a:off x="571181" y="571500"/>
            <a:ext cx="2500800" cy="45720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12"/>
          <p:cNvSpPr/>
          <p:nvPr/>
        </p:nvSpPr>
        <p:spPr>
          <a:xfrm>
            <a:off x="6050034" y="571500"/>
            <a:ext cx="2500800" cy="45720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12"/>
          <p:cNvSpPr/>
          <p:nvPr/>
        </p:nvSpPr>
        <p:spPr>
          <a:xfrm flipH="1" rot="10800000">
            <a:off x="6187696" y="1071987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12"/>
          <p:cNvSpPr/>
          <p:nvPr/>
        </p:nvSpPr>
        <p:spPr>
          <a:xfrm>
            <a:off x="3335900" y="571500"/>
            <a:ext cx="2500800" cy="45720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12"/>
          <p:cNvSpPr/>
          <p:nvPr/>
        </p:nvSpPr>
        <p:spPr>
          <a:xfrm flipH="1" rot="10800000">
            <a:off x="3492193" y="1071987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12"/>
          <p:cNvSpPr txBox="1"/>
          <p:nvPr>
            <p:ph type="title"/>
          </p:nvPr>
        </p:nvSpPr>
        <p:spPr>
          <a:xfrm>
            <a:off x="592854" y="728735"/>
            <a:ext cx="24792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425" spcFirstLastPara="1" rIns="171425" wrap="square" tIns="17125">
            <a:noAutofit/>
          </a:bodyPr>
          <a:lstStyle>
            <a:lvl1pPr lvl="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 b="1" i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21" name="Google Shape;921;p112"/>
          <p:cNvSpPr txBox="1"/>
          <p:nvPr>
            <p:ph idx="1" type="body"/>
          </p:nvPr>
        </p:nvSpPr>
        <p:spPr>
          <a:xfrm>
            <a:off x="592854" y="1786317"/>
            <a:ext cx="2479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425" spcFirstLastPara="1" rIns="171425" wrap="square" tIns="17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22" name="Google Shape;922;p112"/>
          <p:cNvSpPr txBox="1"/>
          <p:nvPr>
            <p:ph idx="2" type="body"/>
          </p:nvPr>
        </p:nvSpPr>
        <p:spPr>
          <a:xfrm>
            <a:off x="3467043" y="723846"/>
            <a:ext cx="2165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23" name="Google Shape;923;p112"/>
          <p:cNvSpPr txBox="1"/>
          <p:nvPr>
            <p:ph idx="3" type="body"/>
          </p:nvPr>
        </p:nvSpPr>
        <p:spPr>
          <a:xfrm>
            <a:off x="3485899" y="1239085"/>
            <a:ext cx="2146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24" name="Google Shape;924;p112"/>
          <p:cNvSpPr txBox="1"/>
          <p:nvPr>
            <p:ph idx="4" type="body"/>
          </p:nvPr>
        </p:nvSpPr>
        <p:spPr>
          <a:xfrm>
            <a:off x="6169481" y="723846"/>
            <a:ext cx="2165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25" name="Google Shape;925;p112"/>
          <p:cNvSpPr txBox="1"/>
          <p:nvPr>
            <p:ph idx="5" type="body"/>
          </p:nvPr>
        </p:nvSpPr>
        <p:spPr>
          <a:xfrm>
            <a:off x="6188337" y="1239085"/>
            <a:ext cx="2146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Char char="•"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titles date">
  <p:cSld name="large image titles date">
    <p:bg>
      <p:bgPr>
        <a:solidFill>
          <a:srgbClr val="FEFAF5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13"/>
          <p:cNvSpPr txBox="1"/>
          <p:nvPr>
            <p:ph type="title"/>
          </p:nvPr>
        </p:nvSpPr>
        <p:spPr>
          <a:xfrm>
            <a:off x="3887881" y="1048600"/>
            <a:ext cx="4169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28" name="Google Shape;928;p113"/>
          <p:cNvSpPr txBox="1"/>
          <p:nvPr>
            <p:ph idx="1" type="body"/>
          </p:nvPr>
        </p:nvSpPr>
        <p:spPr>
          <a:xfrm>
            <a:off x="3887881" y="2932726"/>
            <a:ext cx="259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29" name="Google Shape;929;p113"/>
          <p:cNvSpPr txBox="1"/>
          <p:nvPr>
            <p:ph idx="2" type="body"/>
          </p:nvPr>
        </p:nvSpPr>
        <p:spPr>
          <a:xfrm>
            <a:off x="3887881" y="3744613"/>
            <a:ext cx="24891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0" name="Google Shape;930;p113"/>
          <p:cNvSpPr/>
          <p:nvPr>
            <p:ph idx="3" type="pic"/>
          </p:nvPr>
        </p:nvSpPr>
        <p:spPr>
          <a:xfrm>
            <a:off x="-2469313" y="-554568"/>
            <a:ext cx="5655600" cy="6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931" name="Google Shape;931;p1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4 points">
  <p:cSld name="image title 4 points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14"/>
          <p:cNvSpPr txBox="1"/>
          <p:nvPr>
            <p:ph type="title"/>
          </p:nvPr>
        </p:nvSpPr>
        <p:spPr>
          <a:xfrm>
            <a:off x="5689858" y="1236547"/>
            <a:ext cx="26313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8050" lIns="18050" spcFirstLastPara="1" rIns="18050" wrap="square" tIns="1805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b="0"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34" name="Google Shape;934;p114"/>
          <p:cNvSpPr txBox="1"/>
          <p:nvPr>
            <p:ph idx="1" type="body"/>
          </p:nvPr>
        </p:nvSpPr>
        <p:spPr>
          <a:xfrm>
            <a:off x="5696994" y="2312865"/>
            <a:ext cx="2568000" cy="17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200"/>
              <a:buNone/>
              <a:defRPr sz="2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200"/>
              <a:buNone/>
              <a:defRPr sz="2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200"/>
              <a:buNone/>
              <a:defRPr sz="2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200"/>
              <a:buNone/>
              <a:defRPr sz="22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5" name="Google Shape;935;p114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bullets">
  <p:cSld name="image title bullets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15"/>
          <p:cNvSpPr txBox="1"/>
          <p:nvPr>
            <p:ph type="title"/>
          </p:nvPr>
        </p:nvSpPr>
        <p:spPr>
          <a:xfrm>
            <a:off x="4946363" y="523374"/>
            <a:ext cx="36057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38" name="Google Shape;938;p115"/>
          <p:cNvSpPr txBox="1"/>
          <p:nvPr>
            <p:ph idx="1" type="body"/>
          </p:nvPr>
        </p:nvSpPr>
        <p:spPr>
          <a:xfrm>
            <a:off x="4946363" y="1210958"/>
            <a:ext cx="3605700" cy="326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•"/>
              <a:defRPr b="0" i="0" sz="21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50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39" name="Google Shape;939;p115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s 1">
  <p:cSld name="image titles 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16"/>
          <p:cNvSpPr txBox="1"/>
          <p:nvPr>
            <p:ph type="title"/>
          </p:nvPr>
        </p:nvSpPr>
        <p:spPr>
          <a:xfrm>
            <a:off x="4644024" y="1629636"/>
            <a:ext cx="32694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2" name="Google Shape;942;p116"/>
          <p:cNvSpPr txBox="1"/>
          <p:nvPr>
            <p:ph idx="1" type="body"/>
          </p:nvPr>
        </p:nvSpPr>
        <p:spPr>
          <a:xfrm>
            <a:off x="4644024" y="2617688"/>
            <a:ext cx="328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43" name="Google Shape;943;p116"/>
          <p:cNvSpPr/>
          <p:nvPr>
            <p:ph idx="2" type="pic"/>
          </p:nvPr>
        </p:nvSpPr>
        <p:spPr>
          <a:xfrm>
            <a:off x="0" y="0"/>
            <a:ext cx="3086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title 2">
  <p:cSld name="image title 2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17"/>
          <p:cNvSpPr txBox="1"/>
          <p:nvPr>
            <p:ph type="title"/>
          </p:nvPr>
        </p:nvSpPr>
        <p:spPr>
          <a:xfrm>
            <a:off x="1394528" y="1658895"/>
            <a:ext cx="327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6" name="Google Shape;946;p117"/>
          <p:cNvSpPr txBox="1"/>
          <p:nvPr>
            <p:ph idx="1" type="body"/>
          </p:nvPr>
        </p:nvSpPr>
        <p:spPr>
          <a:xfrm>
            <a:off x="1394528" y="2668791"/>
            <a:ext cx="328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47" name="Google Shape;947;p117"/>
          <p:cNvSpPr/>
          <p:nvPr>
            <p:ph idx="2" type="pic"/>
          </p:nvPr>
        </p:nvSpPr>
        <p:spPr>
          <a:xfrm>
            <a:off x="6057707" y="0"/>
            <a:ext cx="3086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title 1">
  <p:cSld name="large image title 1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18"/>
          <p:cNvSpPr txBox="1"/>
          <p:nvPr>
            <p:ph type="title"/>
          </p:nvPr>
        </p:nvSpPr>
        <p:spPr>
          <a:xfrm>
            <a:off x="6057707" y="1218240"/>
            <a:ext cx="25995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71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2500"/>
              <a:buFont typeface="Arial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0" name="Google Shape;950;p118"/>
          <p:cNvSpPr txBox="1"/>
          <p:nvPr>
            <p:ph idx="1" type="body"/>
          </p:nvPr>
        </p:nvSpPr>
        <p:spPr>
          <a:xfrm>
            <a:off x="6077349" y="2450045"/>
            <a:ext cx="24660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30909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1" name="Google Shape;951;p118"/>
          <p:cNvSpPr/>
          <p:nvPr>
            <p:ph idx="2" type="pic"/>
          </p:nvPr>
        </p:nvSpPr>
        <p:spPr>
          <a:xfrm>
            <a:off x="0" y="0"/>
            <a:ext cx="5814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title 2">
  <p:cSld name="large image title 2">
    <p:bg>
      <p:bgPr>
        <a:solidFill>
          <a:srgbClr val="FDFAF5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9"/>
          <p:cNvSpPr txBox="1"/>
          <p:nvPr>
            <p:ph type="title"/>
          </p:nvPr>
        </p:nvSpPr>
        <p:spPr>
          <a:xfrm>
            <a:off x="582225" y="1218240"/>
            <a:ext cx="25893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2500"/>
              <a:buFont typeface="Arial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4" name="Google Shape;954;p119"/>
          <p:cNvSpPr txBox="1"/>
          <p:nvPr>
            <p:ph idx="1" type="body"/>
          </p:nvPr>
        </p:nvSpPr>
        <p:spPr>
          <a:xfrm>
            <a:off x="590005" y="2450045"/>
            <a:ext cx="24660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30909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5" name="Google Shape;955;p119"/>
          <p:cNvSpPr/>
          <p:nvPr>
            <p:ph idx="2" type="pic"/>
          </p:nvPr>
        </p:nvSpPr>
        <p:spPr>
          <a:xfrm>
            <a:off x="3314864" y="0"/>
            <a:ext cx="582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cription image 1">
  <p:cSld name="title description image 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0"/>
          <p:cNvSpPr txBox="1"/>
          <p:nvPr>
            <p:ph type="title"/>
          </p:nvPr>
        </p:nvSpPr>
        <p:spPr>
          <a:xfrm>
            <a:off x="542935" y="1102666"/>
            <a:ext cx="2529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8" name="Google Shape;958;p120"/>
          <p:cNvSpPr txBox="1"/>
          <p:nvPr>
            <p:ph idx="1" type="body"/>
          </p:nvPr>
        </p:nvSpPr>
        <p:spPr>
          <a:xfrm>
            <a:off x="540566" y="2019914"/>
            <a:ext cx="2529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9" name="Google Shape;959;p120"/>
          <p:cNvSpPr/>
          <p:nvPr>
            <p:ph idx="2" type="pic"/>
          </p:nvPr>
        </p:nvSpPr>
        <p:spPr>
          <a:xfrm>
            <a:off x="3314864" y="1091167"/>
            <a:ext cx="5829000" cy="2961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cription image 2">
  <p:cSld name="title description image 2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21"/>
          <p:cNvSpPr/>
          <p:nvPr>
            <p:ph idx="2" type="pic"/>
          </p:nvPr>
        </p:nvSpPr>
        <p:spPr>
          <a:xfrm>
            <a:off x="0" y="1091167"/>
            <a:ext cx="5829000" cy="2961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62" name="Google Shape;962;p121"/>
          <p:cNvSpPr txBox="1"/>
          <p:nvPr>
            <p:ph type="title"/>
          </p:nvPr>
        </p:nvSpPr>
        <p:spPr>
          <a:xfrm>
            <a:off x="6060076" y="1102666"/>
            <a:ext cx="2529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3" name="Google Shape;963;p121"/>
          <p:cNvSpPr txBox="1"/>
          <p:nvPr>
            <p:ph idx="1" type="body"/>
          </p:nvPr>
        </p:nvSpPr>
        <p:spPr>
          <a:xfrm>
            <a:off x="6057707" y="2019914"/>
            <a:ext cx="2529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DFA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cription image collage ">
  <p:cSld name="title description image collage 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2"/>
          <p:cNvSpPr txBox="1"/>
          <p:nvPr>
            <p:ph type="title"/>
          </p:nvPr>
        </p:nvSpPr>
        <p:spPr>
          <a:xfrm>
            <a:off x="542935" y="1102666"/>
            <a:ext cx="25290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6" name="Google Shape;966;p122"/>
          <p:cNvSpPr txBox="1"/>
          <p:nvPr>
            <p:ph idx="1" type="body"/>
          </p:nvPr>
        </p:nvSpPr>
        <p:spPr>
          <a:xfrm>
            <a:off x="540566" y="2019914"/>
            <a:ext cx="2529000" cy="21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67" name="Google Shape;967;p122"/>
          <p:cNvSpPr/>
          <p:nvPr>
            <p:ph idx="2" type="pic"/>
          </p:nvPr>
        </p:nvSpPr>
        <p:spPr>
          <a:xfrm>
            <a:off x="3314864" y="571500"/>
            <a:ext cx="27429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68" name="Google Shape;968;p122"/>
          <p:cNvSpPr/>
          <p:nvPr>
            <p:ph idx="3" type="pic"/>
          </p:nvPr>
        </p:nvSpPr>
        <p:spPr>
          <a:xfrm>
            <a:off x="6187343" y="571500"/>
            <a:ext cx="2356200" cy="11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69" name="Google Shape;969;p122"/>
          <p:cNvSpPr/>
          <p:nvPr>
            <p:ph idx="4" type="pic"/>
          </p:nvPr>
        </p:nvSpPr>
        <p:spPr>
          <a:xfrm>
            <a:off x="6187343" y="1862211"/>
            <a:ext cx="2356200" cy="2709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image collage 1">
  <p:cSld name="titles image collage 1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23"/>
          <p:cNvSpPr/>
          <p:nvPr/>
        </p:nvSpPr>
        <p:spPr>
          <a:xfrm>
            <a:off x="-816166" y="880375"/>
            <a:ext cx="3382200" cy="33828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123"/>
          <p:cNvSpPr txBox="1"/>
          <p:nvPr>
            <p:ph type="title"/>
          </p:nvPr>
        </p:nvSpPr>
        <p:spPr>
          <a:xfrm>
            <a:off x="533927" y="1779373"/>
            <a:ext cx="28335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3" name="Google Shape;973;p123"/>
          <p:cNvSpPr txBox="1"/>
          <p:nvPr>
            <p:ph idx="1" type="body"/>
          </p:nvPr>
        </p:nvSpPr>
        <p:spPr>
          <a:xfrm>
            <a:off x="552973" y="2786280"/>
            <a:ext cx="2319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47272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1600"/>
              <a:buFont typeface="Arial"/>
              <a:buNone/>
              <a:defRPr sz="16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74" name="Google Shape;974;p123"/>
          <p:cNvSpPr/>
          <p:nvPr>
            <p:ph idx="2" type="pic"/>
          </p:nvPr>
        </p:nvSpPr>
        <p:spPr>
          <a:xfrm>
            <a:off x="4019820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75" name="Google Shape;975;p123"/>
          <p:cNvSpPr/>
          <p:nvPr>
            <p:ph idx="3" type="pic"/>
          </p:nvPr>
        </p:nvSpPr>
        <p:spPr>
          <a:xfrm>
            <a:off x="5566167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76" name="Google Shape;976;p123"/>
          <p:cNvSpPr/>
          <p:nvPr>
            <p:ph idx="4" type="pic"/>
          </p:nvPr>
        </p:nvSpPr>
        <p:spPr>
          <a:xfrm>
            <a:off x="7120486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77" name="Google Shape;977;p123"/>
          <p:cNvSpPr/>
          <p:nvPr>
            <p:ph idx="5" type="pic"/>
          </p:nvPr>
        </p:nvSpPr>
        <p:spPr>
          <a:xfrm>
            <a:off x="4019820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78" name="Google Shape;978;p123"/>
          <p:cNvSpPr/>
          <p:nvPr>
            <p:ph idx="6" type="pic"/>
          </p:nvPr>
        </p:nvSpPr>
        <p:spPr>
          <a:xfrm>
            <a:off x="5574140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79" name="Google Shape;979;p123"/>
          <p:cNvSpPr/>
          <p:nvPr>
            <p:ph idx="7" type="pic"/>
          </p:nvPr>
        </p:nvSpPr>
        <p:spPr>
          <a:xfrm>
            <a:off x="7128460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80" name="Google Shape;980;p123"/>
          <p:cNvSpPr/>
          <p:nvPr>
            <p:ph idx="8" type="pic"/>
          </p:nvPr>
        </p:nvSpPr>
        <p:spPr>
          <a:xfrm>
            <a:off x="4019820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81" name="Google Shape;981;p123"/>
          <p:cNvSpPr/>
          <p:nvPr>
            <p:ph idx="9" type="pic"/>
          </p:nvPr>
        </p:nvSpPr>
        <p:spPr>
          <a:xfrm>
            <a:off x="5574140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982" name="Google Shape;982;p123"/>
          <p:cNvSpPr/>
          <p:nvPr>
            <p:ph idx="13" type="pic"/>
          </p:nvPr>
        </p:nvSpPr>
        <p:spPr>
          <a:xfrm>
            <a:off x="7128460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cription 4 images (16:9)">
  <p:cSld name="title description 4 images (16:9)"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24"/>
          <p:cNvSpPr txBox="1"/>
          <p:nvPr>
            <p:ph type="title"/>
          </p:nvPr>
        </p:nvSpPr>
        <p:spPr>
          <a:xfrm>
            <a:off x="572021" y="1102666"/>
            <a:ext cx="24999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85" name="Google Shape;985;p124"/>
          <p:cNvSpPr txBox="1"/>
          <p:nvPr>
            <p:ph idx="1" type="body"/>
          </p:nvPr>
        </p:nvSpPr>
        <p:spPr>
          <a:xfrm>
            <a:off x="572021" y="2051264"/>
            <a:ext cx="24975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7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86" name="Google Shape;986;p124"/>
          <p:cNvSpPr/>
          <p:nvPr>
            <p:ph idx="2" type="pic"/>
          </p:nvPr>
        </p:nvSpPr>
        <p:spPr>
          <a:xfrm>
            <a:off x="3314864" y="571501"/>
            <a:ext cx="3111600" cy="1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DE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124"/>
          <p:cNvSpPr/>
          <p:nvPr>
            <p:ph idx="3" type="pic"/>
          </p:nvPr>
        </p:nvSpPr>
        <p:spPr>
          <a:xfrm>
            <a:off x="3314864" y="2589029"/>
            <a:ext cx="3111600" cy="1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DE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124"/>
          <p:cNvSpPr/>
          <p:nvPr>
            <p:ph idx="4" type="pic"/>
          </p:nvPr>
        </p:nvSpPr>
        <p:spPr>
          <a:xfrm>
            <a:off x="6687603" y="571501"/>
            <a:ext cx="3111600" cy="1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DE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124"/>
          <p:cNvSpPr/>
          <p:nvPr>
            <p:ph idx="5" type="pic"/>
          </p:nvPr>
        </p:nvSpPr>
        <p:spPr>
          <a:xfrm>
            <a:off x="6687603" y="2589029"/>
            <a:ext cx="3111600" cy="17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DE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description 4 images (vertical)">
  <p:cSld name="1_title description 4 images (vertical)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125"/>
          <p:cNvSpPr txBox="1"/>
          <p:nvPr>
            <p:ph type="title"/>
          </p:nvPr>
        </p:nvSpPr>
        <p:spPr>
          <a:xfrm>
            <a:off x="572021" y="1102666"/>
            <a:ext cx="24999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2" name="Google Shape;992;p125"/>
          <p:cNvSpPr txBox="1"/>
          <p:nvPr>
            <p:ph idx="1" type="body"/>
          </p:nvPr>
        </p:nvSpPr>
        <p:spPr>
          <a:xfrm>
            <a:off x="572021" y="2051264"/>
            <a:ext cx="24975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7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93" name="Google Shape;993;p125"/>
          <p:cNvSpPr/>
          <p:nvPr>
            <p:ph idx="2" type="pic"/>
          </p:nvPr>
        </p:nvSpPr>
        <p:spPr>
          <a:xfrm>
            <a:off x="3314864" y="571501"/>
            <a:ext cx="2499900" cy="40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DE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125"/>
          <p:cNvSpPr/>
          <p:nvPr>
            <p:ph idx="3" type="pic"/>
          </p:nvPr>
        </p:nvSpPr>
        <p:spPr>
          <a:xfrm>
            <a:off x="6058302" y="571501"/>
            <a:ext cx="2485200" cy="40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DE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cription images (1:1)">
  <p:cSld name="title description images (1:1)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26"/>
          <p:cNvSpPr txBox="1"/>
          <p:nvPr>
            <p:ph type="title"/>
          </p:nvPr>
        </p:nvSpPr>
        <p:spPr>
          <a:xfrm>
            <a:off x="572021" y="1102666"/>
            <a:ext cx="24999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97" name="Google Shape;997;p126"/>
          <p:cNvSpPr txBox="1"/>
          <p:nvPr>
            <p:ph idx="1" type="body"/>
          </p:nvPr>
        </p:nvSpPr>
        <p:spPr>
          <a:xfrm>
            <a:off x="572021" y="2051264"/>
            <a:ext cx="2497500" cy="22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71425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98" name="Google Shape;998;p126"/>
          <p:cNvSpPr/>
          <p:nvPr>
            <p:ph idx="2" type="pic"/>
          </p:nvPr>
        </p:nvSpPr>
        <p:spPr>
          <a:xfrm>
            <a:off x="3914860" y="571501"/>
            <a:ext cx="4001100" cy="399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DE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llage 1">
  <p:cSld name="title collage 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27"/>
          <p:cNvSpPr/>
          <p:nvPr>
            <p:ph idx="2" type="pic"/>
          </p:nvPr>
        </p:nvSpPr>
        <p:spPr>
          <a:xfrm>
            <a:off x="-11842" y="571500"/>
            <a:ext cx="58290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1" name="Google Shape;1001;p127"/>
          <p:cNvSpPr/>
          <p:nvPr>
            <p:ph idx="3" type="pic"/>
          </p:nvPr>
        </p:nvSpPr>
        <p:spPr>
          <a:xfrm>
            <a:off x="6057707" y="567607"/>
            <a:ext cx="4001100" cy="399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llage 2">
  <p:cSld name="title collage 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28"/>
          <p:cNvSpPr/>
          <p:nvPr>
            <p:ph idx="2" type="pic"/>
          </p:nvPr>
        </p:nvSpPr>
        <p:spPr>
          <a:xfrm>
            <a:off x="-11842" y="0"/>
            <a:ext cx="582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4" name="Google Shape;1004;p128"/>
          <p:cNvSpPr/>
          <p:nvPr>
            <p:ph idx="3" type="pic"/>
          </p:nvPr>
        </p:nvSpPr>
        <p:spPr>
          <a:xfrm>
            <a:off x="6057707" y="567607"/>
            <a:ext cx="4001100" cy="399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llage 3">
  <p:cSld name="title collage 3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29"/>
          <p:cNvSpPr/>
          <p:nvPr>
            <p:ph idx="2" type="pic"/>
          </p:nvPr>
        </p:nvSpPr>
        <p:spPr>
          <a:xfrm>
            <a:off x="3321457" y="571500"/>
            <a:ext cx="58290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07" name="Google Shape;1007;p129"/>
          <p:cNvSpPr/>
          <p:nvPr>
            <p:ph idx="3" type="pic"/>
          </p:nvPr>
        </p:nvSpPr>
        <p:spPr>
          <a:xfrm>
            <a:off x="-929093" y="567607"/>
            <a:ext cx="4001100" cy="399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llage 4">
  <p:cSld name="title collage 4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30"/>
          <p:cNvSpPr/>
          <p:nvPr>
            <p:ph idx="2" type="pic"/>
          </p:nvPr>
        </p:nvSpPr>
        <p:spPr>
          <a:xfrm>
            <a:off x="3321457" y="0"/>
            <a:ext cx="582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10" name="Google Shape;1010;p130"/>
          <p:cNvSpPr/>
          <p:nvPr>
            <p:ph idx="3" type="pic"/>
          </p:nvPr>
        </p:nvSpPr>
        <p:spPr>
          <a:xfrm>
            <a:off x="-929093" y="567607"/>
            <a:ext cx="4001100" cy="3999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full page image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3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FBF5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1">
  <p:cSld name="green_title 1">
    <p:bg>
      <p:bgPr>
        <a:solidFill>
          <a:srgbClr val="FDFAF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5"/>
          <p:cNvGrpSpPr/>
          <p:nvPr/>
        </p:nvGrpSpPr>
        <p:grpSpPr>
          <a:xfrm>
            <a:off x="-972814" y="-671884"/>
            <a:ext cx="10118051" cy="5815422"/>
            <a:chOff x="-2594171" y="-1791691"/>
            <a:chExt cx="26981470" cy="15507791"/>
          </a:xfrm>
        </p:grpSpPr>
        <p:sp>
          <p:nvSpPr>
            <p:cNvPr id="59" name="Google Shape;59;p15"/>
            <p:cNvSpPr/>
            <p:nvPr/>
          </p:nvSpPr>
          <p:spPr>
            <a:xfrm>
              <a:off x="-1" y="9956800"/>
              <a:ext cx="24387300" cy="3759300"/>
            </a:xfrm>
            <a:prstGeom prst="rect">
              <a:avLst/>
            </a:prstGeom>
            <a:solidFill>
              <a:srgbClr val="E9E6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" name="Google Shape;60;p15"/>
            <p:cNvGrpSpPr/>
            <p:nvPr/>
          </p:nvGrpSpPr>
          <p:grpSpPr>
            <a:xfrm rot="-5400000">
              <a:off x="-2594171" y="-1791691"/>
              <a:ext cx="14663949" cy="14663949"/>
              <a:chOff x="6061747" y="1538838"/>
              <a:chExt cx="10553400" cy="10553400"/>
            </a:xfrm>
          </p:grpSpPr>
          <p:sp>
            <p:nvSpPr>
              <p:cNvPr id="61" name="Google Shape;61;p15"/>
              <p:cNvSpPr/>
              <p:nvPr/>
            </p:nvSpPr>
            <p:spPr>
              <a:xfrm>
                <a:off x="6061747" y="1538838"/>
                <a:ext cx="10553400" cy="10553400"/>
              </a:xfrm>
              <a:prstGeom prst="ellipse">
                <a:avLst/>
              </a:prstGeom>
              <a:solidFill>
                <a:srgbClr val="FCE2BA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061747" y="2605020"/>
                <a:ext cx="2096825" cy="8421104"/>
              </a:xfrm>
              <a:custGeom>
                <a:rect b="b" l="l" r="r" t="t"/>
                <a:pathLst>
                  <a:path extrusionOk="0" h="8421104" w="2096825">
                    <a:moveTo>
                      <a:pt x="2096825" y="0"/>
                    </a:moveTo>
                    <a:lnTo>
                      <a:pt x="2096825" y="8421104"/>
                    </a:lnTo>
                    <a:lnTo>
                      <a:pt x="1920242" y="8282337"/>
                    </a:lnTo>
                    <a:cubicBezTo>
                      <a:pt x="747502" y="7314506"/>
                      <a:pt x="0" y="5849823"/>
                      <a:pt x="0" y="4210553"/>
                    </a:cubicBezTo>
                    <a:cubicBezTo>
                      <a:pt x="0" y="2571281"/>
                      <a:pt x="747502" y="1106598"/>
                      <a:pt x="1920242" y="1387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354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713517" y="1485900"/>
            <a:ext cx="510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713517" y="2975162"/>
            <a:ext cx="2322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713517" y="4038791"/>
            <a:ext cx="2334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 full page image 1">
  <p:cSld name="titles on full page image 1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3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EFBF5"/>
          </a:solidFill>
          <a:ln>
            <a:noFill/>
          </a:ln>
        </p:spPr>
      </p:sp>
      <p:sp>
        <p:nvSpPr>
          <p:cNvPr id="1015" name="Google Shape;1015;p132"/>
          <p:cNvSpPr txBox="1"/>
          <p:nvPr>
            <p:ph type="title"/>
          </p:nvPr>
        </p:nvSpPr>
        <p:spPr>
          <a:xfrm>
            <a:off x="1362843" y="1612557"/>
            <a:ext cx="2323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16" name="Google Shape;1016;p132"/>
          <p:cNvSpPr txBox="1"/>
          <p:nvPr>
            <p:ph idx="1" type="body"/>
          </p:nvPr>
        </p:nvSpPr>
        <p:spPr>
          <a:xfrm flipH="1">
            <a:off x="1384138" y="2657475"/>
            <a:ext cx="2302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 full page image 2">
  <p:cSld name="titles on full page image 2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33"/>
          <p:cNvSpPr/>
          <p:nvPr>
            <p:ph idx="2" type="pic"/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solidFill>
            <a:srgbClr val="FEFBF5"/>
          </a:solidFill>
          <a:ln>
            <a:noFill/>
          </a:ln>
        </p:spPr>
      </p:sp>
      <p:sp>
        <p:nvSpPr>
          <p:cNvPr id="1019" name="Google Shape;1019;p133"/>
          <p:cNvSpPr txBox="1"/>
          <p:nvPr>
            <p:ph type="title"/>
          </p:nvPr>
        </p:nvSpPr>
        <p:spPr>
          <a:xfrm>
            <a:off x="5469814" y="1612557"/>
            <a:ext cx="2323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0" name="Google Shape;1020;p133"/>
          <p:cNvSpPr txBox="1"/>
          <p:nvPr>
            <p:ph idx="1" type="body"/>
          </p:nvPr>
        </p:nvSpPr>
        <p:spPr>
          <a:xfrm flipH="1">
            <a:off x="5491108" y="2657475"/>
            <a:ext cx="2302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 image and insight 1">
  <p:cSld name="titles on image and insight 1">
    <p:bg>
      <p:bgPr>
        <a:solidFill>
          <a:srgbClr val="FEFAF5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34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EFBF5"/>
          </a:solidFill>
          <a:ln>
            <a:noFill/>
          </a:ln>
        </p:spPr>
      </p:sp>
      <p:sp>
        <p:nvSpPr>
          <p:cNvPr id="1023" name="Google Shape;1023;p134"/>
          <p:cNvSpPr txBox="1"/>
          <p:nvPr>
            <p:ph type="title"/>
          </p:nvPr>
        </p:nvSpPr>
        <p:spPr>
          <a:xfrm>
            <a:off x="1223162" y="1612557"/>
            <a:ext cx="2323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4" name="Google Shape;1024;p134"/>
          <p:cNvSpPr txBox="1"/>
          <p:nvPr>
            <p:ph idx="1" type="body"/>
          </p:nvPr>
        </p:nvSpPr>
        <p:spPr>
          <a:xfrm flipH="1">
            <a:off x="1244567" y="2657475"/>
            <a:ext cx="227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 image and insight 2">
  <p:cSld name="titles on image and insight 2">
    <p:bg>
      <p:bgPr>
        <a:solidFill>
          <a:srgbClr val="FEFAF5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3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EFBF5"/>
          </a:solidFill>
          <a:ln>
            <a:noFill/>
          </a:ln>
        </p:spPr>
      </p:sp>
      <p:sp>
        <p:nvSpPr>
          <p:cNvPr id="1027" name="Google Shape;1027;p135"/>
          <p:cNvSpPr txBox="1"/>
          <p:nvPr>
            <p:ph type="title"/>
          </p:nvPr>
        </p:nvSpPr>
        <p:spPr>
          <a:xfrm>
            <a:off x="5795161" y="1612557"/>
            <a:ext cx="23238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8" name="Google Shape;1028;p135"/>
          <p:cNvSpPr txBox="1"/>
          <p:nvPr>
            <p:ph idx="1" type="body"/>
          </p:nvPr>
        </p:nvSpPr>
        <p:spPr>
          <a:xfrm flipH="1">
            <a:off x="5816566" y="2657475"/>
            <a:ext cx="227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3300"/>
              <a:buNone/>
              <a:defRPr sz="3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29" name="Google Shape;1029;p135"/>
          <p:cNvSpPr txBox="1"/>
          <p:nvPr/>
        </p:nvSpPr>
        <p:spPr>
          <a:xfrm>
            <a:off x="1055834" y="1612557"/>
            <a:ext cx="2323800" cy="21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Enter key insight or main idea, up to four lines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image collage">
  <p:cSld name="square image collage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36"/>
          <p:cNvSpPr/>
          <p:nvPr>
            <p:ph idx="2" type="pic"/>
          </p:nvPr>
        </p:nvSpPr>
        <p:spPr>
          <a:xfrm>
            <a:off x="3866356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2" name="Google Shape;1032;p136"/>
          <p:cNvSpPr/>
          <p:nvPr>
            <p:ph idx="3" type="pic"/>
          </p:nvPr>
        </p:nvSpPr>
        <p:spPr>
          <a:xfrm>
            <a:off x="5412702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3" name="Google Shape;1033;p136"/>
          <p:cNvSpPr/>
          <p:nvPr>
            <p:ph idx="4" type="pic"/>
          </p:nvPr>
        </p:nvSpPr>
        <p:spPr>
          <a:xfrm>
            <a:off x="6967022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4" name="Google Shape;1034;p136"/>
          <p:cNvSpPr/>
          <p:nvPr>
            <p:ph idx="5" type="pic"/>
          </p:nvPr>
        </p:nvSpPr>
        <p:spPr>
          <a:xfrm>
            <a:off x="3866356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5" name="Google Shape;1035;p136"/>
          <p:cNvSpPr/>
          <p:nvPr>
            <p:ph idx="6" type="pic"/>
          </p:nvPr>
        </p:nvSpPr>
        <p:spPr>
          <a:xfrm>
            <a:off x="5420676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6" name="Google Shape;1036;p136"/>
          <p:cNvSpPr/>
          <p:nvPr>
            <p:ph idx="7" type="pic"/>
          </p:nvPr>
        </p:nvSpPr>
        <p:spPr>
          <a:xfrm>
            <a:off x="6974995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7" name="Google Shape;1037;p136"/>
          <p:cNvSpPr/>
          <p:nvPr>
            <p:ph idx="8" type="pic"/>
          </p:nvPr>
        </p:nvSpPr>
        <p:spPr>
          <a:xfrm>
            <a:off x="3866356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8" name="Google Shape;1038;p136"/>
          <p:cNvSpPr/>
          <p:nvPr>
            <p:ph idx="9" type="pic"/>
          </p:nvPr>
        </p:nvSpPr>
        <p:spPr>
          <a:xfrm>
            <a:off x="5420676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39" name="Google Shape;1039;p136"/>
          <p:cNvSpPr/>
          <p:nvPr>
            <p:ph idx="13" type="pic"/>
          </p:nvPr>
        </p:nvSpPr>
        <p:spPr>
          <a:xfrm>
            <a:off x="6974995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0" name="Google Shape;1040;p136"/>
          <p:cNvSpPr/>
          <p:nvPr>
            <p:ph idx="14" type="pic"/>
          </p:nvPr>
        </p:nvSpPr>
        <p:spPr>
          <a:xfrm>
            <a:off x="2308599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1" name="Google Shape;1041;p136"/>
          <p:cNvSpPr/>
          <p:nvPr>
            <p:ph idx="15" type="pic"/>
          </p:nvPr>
        </p:nvSpPr>
        <p:spPr>
          <a:xfrm>
            <a:off x="2308599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2" name="Google Shape;1042;p136"/>
          <p:cNvSpPr/>
          <p:nvPr>
            <p:ph idx="16" type="pic"/>
          </p:nvPr>
        </p:nvSpPr>
        <p:spPr>
          <a:xfrm>
            <a:off x="2308599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3" name="Google Shape;1043;p136"/>
          <p:cNvSpPr/>
          <p:nvPr>
            <p:ph idx="17" type="pic"/>
          </p:nvPr>
        </p:nvSpPr>
        <p:spPr>
          <a:xfrm>
            <a:off x="758296" y="307016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4" name="Google Shape;1044;p136"/>
          <p:cNvSpPr/>
          <p:nvPr>
            <p:ph idx="18" type="pic"/>
          </p:nvPr>
        </p:nvSpPr>
        <p:spPr>
          <a:xfrm>
            <a:off x="758296" y="1847408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5" name="Google Shape;1045;p136"/>
          <p:cNvSpPr/>
          <p:nvPr>
            <p:ph idx="19" type="pic"/>
          </p:nvPr>
        </p:nvSpPr>
        <p:spPr>
          <a:xfrm>
            <a:off x="758296" y="3395774"/>
            <a:ext cx="1411200" cy="1412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image collage">
  <p:cSld name="circle image collage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37"/>
          <p:cNvSpPr/>
          <p:nvPr>
            <p:ph idx="2" type="pic"/>
          </p:nvPr>
        </p:nvSpPr>
        <p:spPr>
          <a:xfrm>
            <a:off x="2258630" y="296106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8" name="Google Shape;1048;p137"/>
          <p:cNvSpPr/>
          <p:nvPr>
            <p:ph idx="3" type="pic"/>
          </p:nvPr>
        </p:nvSpPr>
        <p:spPr>
          <a:xfrm>
            <a:off x="3891844" y="296106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9" name="Google Shape;1049;p137"/>
          <p:cNvSpPr/>
          <p:nvPr>
            <p:ph idx="4" type="pic"/>
          </p:nvPr>
        </p:nvSpPr>
        <p:spPr>
          <a:xfrm>
            <a:off x="5525058" y="296106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0" name="Google Shape;1050;p137"/>
          <p:cNvSpPr/>
          <p:nvPr>
            <p:ph idx="5" type="pic"/>
          </p:nvPr>
        </p:nvSpPr>
        <p:spPr>
          <a:xfrm>
            <a:off x="7158272" y="296106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1" name="Google Shape;1051;p137"/>
          <p:cNvSpPr/>
          <p:nvPr>
            <p:ph idx="6" type="pic"/>
          </p:nvPr>
        </p:nvSpPr>
        <p:spPr>
          <a:xfrm>
            <a:off x="2258630" y="1908267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2" name="Google Shape;1052;p137"/>
          <p:cNvSpPr/>
          <p:nvPr>
            <p:ph idx="7" type="pic"/>
          </p:nvPr>
        </p:nvSpPr>
        <p:spPr>
          <a:xfrm>
            <a:off x="3891844" y="1908267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3" name="Google Shape;1053;p137"/>
          <p:cNvSpPr/>
          <p:nvPr>
            <p:ph idx="8" type="pic"/>
          </p:nvPr>
        </p:nvSpPr>
        <p:spPr>
          <a:xfrm>
            <a:off x="5525058" y="1908267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4" name="Google Shape;1054;p137"/>
          <p:cNvSpPr/>
          <p:nvPr>
            <p:ph idx="9" type="pic"/>
          </p:nvPr>
        </p:nvSpPr>
        <p:spPr>
          <a:xfrm>
            <a:off x="7158272" y="1908267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5" name="Google Shape;1055;p137"/>
          <p:cNvSpPr/>
          <p:nvPr>
            <p:ph idx="13" type="pic"/>
          </p:nvPr>
        </p:nvSpPr>
        <p:spPr>
          <a:xfrm>
            <a:off x="2258630" y="3512455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6" name="Google Shape;1056;p137"/>
          <p:cNvSpPr/>
          <p:nvPr>
            <p:ph idx="14" type="pic"/>
          </p:nvPr>
        </p:nvSpPr>
        <p:spPr>
          <a:xfrm>
            <a:off x="3891844" y="3512455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7" name="Google Shape;1057;p137"/>
          <p:cNvSpPr/>
          <p:nvPr>
            <p:ph idx="15" type="pic"/>
          </p:nvPr>
        </p:nvSpPr>
        <p:spPr>
          <a:xfrm>
            <a:off x="5525058" y="3512455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8" name="Google Shape;1058;p137"/>
          <p:cNvSpPr/>
          <p:nvPr>
            <p:ph idx="16" type="pic"/>
          </p:nvPr>
        </p:nvSpPr>
        <p:spPr>
          <a:xfrm>
            <a:off x="7158272" y="3512455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9" name="Google Shape;1059;p137"/>
          <p:cNvSpPr/>
          <p:nvPr>
            <p:ph idx="17" type="pic"/>
          </p:nvPr>
        </p:nvSpPr>
        <p:spPr>
          <a:xfrm>
            <a:off x="644844" y="296106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60" name="Google Shape;1060;p137"/>
          <p:cNvSpPr/>
          <p:nvPr>
            <p:ph idx="18" type="pic"/>
          </p:nvPr>
        </p:nvSpPr>
        <p:spPr>
          <a:xfrm>
            <a:off x="644844" y="1908267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61" name="Google Shape;1061;p137"/>
          <p:cNvSpPr/>
          <p:nvPr>
            <p:ph idx="19" type="pic"/>
          </p:nvPr>
        </p:nvSpPr>
        <p:spPr>
          <a:xfrm>
            <a:off x="644844" y="3512455"/>
            <a:ext cx="1299300" cy="12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vertical images">
  <p:cSld name="3 vertical images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38"/>
          <p:cNvSpPr/>
          <p:nvPr>
            <p:ph idx="2" type="pic"/>
          </p:nvPr>
        </p:nvSpPr>
        <p:spPr>
          <a:xfrm>
            <a:off x="572445" y="571500"/>
            <a:ext cx="24996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64" name="Google Shape;1064;p138"/>
          <p:cNvSpPr/>
          <p:nvPr>
            <p:ph idx="3" type="pic"/>
          </p:nvPr>
        </p:nvSpPr>
        <p:spPr>
          <a:xfrm>
            <a:off x="3319549" y="571500"/>
            <a:ext cx="24996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65" name="Google Shape;1065;p138"/>
          <p:cNvSpPr/>
          <p:nvPr>
            <p:ph idx="4" type="pic"/>
          </p:nvPr>
        </p:nvSpPr>
        <p:spPr>
          <a:xfrm>
            <a:off x="6058131" y="571500"/>
            <a:ext cx="24996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2 topic side by side">
  <p:cSld name="titles 2 topic side by side">
    <p:bg>
      <p:bgPr>
        <a:solidFill>
          <a:schemeClr val="lt1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9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68" name="Google Shape;1068;p139"/>
          <p:cNvSpPr/>
          <p:nvPr/>
        </p:nvSpPr>
        <p:spPr>
          <a:xfrm>
            <a:off x="4695085" y="1172240"/>
            <a:ext cx="3848400" cy="3399600"/>
          </a:xfrm>
          <a:prstGeom prst="rect">
            <a:avLst/>
          </a:prstGeom>
          <a:solidFill>
            <a:srgbClr val="E9E5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139"/>
          <p:cNvSpPr/>
          <p:nvPr/>
        </p:nvSpPr>
        <p:spPr>
          <a:xfrm flipH="1" rot="10800000">
            <a:off x="4893113" y="1809574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39"/>
          <p:cNvSpPr/>
          <p:nvPr/>
        </p:nvSpPr>
        <p:spPr>
          <a:xfrm>
            <a:off x="572021" y="1172240"/>
            <a:ext cx="3888600" cy="33996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39"/>
          <p:cNvSpPr/>
          <p:nvPr/>
        </p:nvSpPr>
        <p:spPr>
          <a:xfrm flipH="1" rot="10800000">
            <a:off x="794660" y="1809574"/>
            <a:ext cx="342900" cy="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39"/>
          <p:cNvSpPr txBox="1"/>
          <p:nvPr>
            <p:ph idx="1" type="body"/>
          </p:nvPr>
        </p:nvSpPr>
        <p:spPr>
          <a:xfrm>
            <a:off x="794660" y="1429535"/>
            <a:ext cx="2540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8434E"/>
              </a:buClr>
              <a:buSzPts val="2000"/>
              <a:buNone/>
              <a:defRPr sz="2000">
                <a:solidFill>
                  <a:srgbClr val="38434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73" name="Google Shape;1073;p139"/>
          <p:cNvSpPr txBox="1"/>
          <p:nvPr>
            <p:ph idx="2" type="body"/>
          </p:nvPr>
        </p:nvSpPr>
        <p:spPr>
          <a:xfrm>
            <a:off x="794660" y="1976672"/>
            <a:ext cx="33687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74" name="Google Shape;1074;p139"/>
          <p:cNvSpPr txBox="1"/>
          <p:nvPr>
            <p:ph idx="3" type="body"/>
          </p:nvPr>
        </p:nvSpPr>
        <p:spPr>
          <a:xfrm>
            <a:off x="4874899" y="1429535"/>
            <a:ext cx="2532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8434E"/>
              </a:buClr>
              <a:buSzPts val="2000"/>
              <a:buNone/>
              <a:defRPr sz="2000">
                <a:solidFill>
                  <a:srgbClr val="38434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75" name="Google Shape;1075;p139"/>
          <p:cNvSpPr txBox="1"/>
          <p:nvPr>
            <p:ph idx="4" type="body"/>
          </p:nvPr>
        </p:nvSpPr>
        <p:spPr>
          <a:xfrm>
            <a:off x="4893754" y="1976672"/>
            <a:ext cx="33594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ercentages and description">
  <p:cSld name="two percentages and description">
    <p:bg>
      <p:bgPr>
        <a:solidFill>
          <a:srgbClr val="F2EDE6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4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140"/>
          <p:cNvSpPr txBox="1"/>
          <p:nvPr>
            <p:ph type="title"/>
          </p:nvPr>
        </p:nvSpPr>
        <p:spPr>
          <a:xfrm>
            <a:off x="0" y="1402936"/>
            <a:ext cx="45720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0"/>
              <a:buFont typeface="Arial"/>
              <a:buNone/>
              <a:defRPr sz="15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9" name="Google Shape;1079;p140"/>
          <p:cNvSpPr txBox="1"/>
          <p:nvPr>
            <p:ph idx="1" type="body"/>
          </p:nvPr>
        </p:nvSpPr>
        <p:spPr>
          <a:xfrm>
            <a:off x="0" y="3518907"/>
            <a:ext cx="4572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548575" spcFirstLastPara="1" rIns="548575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80" name="Google Shape;1080;p140"/>
          <p:cNvSpPr txBox="1"/>
          <p:nvPr>
            <p:ph idx="2" type="body"/>
          </p:nvPr>
        </p:nvSpPr>
        <p:spPr>
          <a:xfrm>
            <a:off x="4572001" y="1402936"/>
            <a:ext cx="45720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000"/>
              <a:buNone/>
              <a:defRPr sz="150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81" name="Google Shape;1081;p140"/>
          <p:cNvSpPr txBox="1"/>
          <p:nvPr>
            <p:ph idx="3" type="body"/>
          </p:nvPr>
        </p:nvSpPr>
        <p:spPr>
          <a:xfrm>
            <a:off x="4572000" y="3518907"/>
            <a:ext cx="45720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548575" spcFirstLastPara="1" rIns="548575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ercentages and descriptions">
  <p:cSld name="three percentages and descriptions">
    <p:bg>
      <p:bgPr>
        <a:solidFill>
          <a:schemeClr val="lt1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41"/>
          <p:cNvSpPr txBox="1"/>
          <p:nvPr>
            <p:ph type="title"/>
          </p:nvPr>
        </p:nvSpPr>
        <p:spPr>
          <a:xfrm>
            <a:off x="572020" y="1133515"/>
            <a:ext cx="24999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300"/>
              <a:buFont typeface="Arial"/>
              <a:buNone/>
              <a:defRPr sz="103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84" name="Google Shape;1084;p141"/>
          <p:cNvSpPr txBox="1"/>
          <p:nvPr>
            <p:ph idx="1" type="body"/>
          </p:nvPr>
        </p:nvSpPr>
        <p:spPr>
          <a:xfrm>
            <a:off x="572021" y="3518907"/>
            <a:ext cx="2499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85" name="Google Shape;1085;p141"/>
          <p:cNvSpPr txBox="1"/>
          <p:nvPr>
            <p:ph idx="2" type="body"/>
          </p:nvPr>
        </p:nvSpPr>
        <p:spPr>
          <a:xfrm>
            <a:off x="3314864" y="1133515"/>
            <a:ext cx="24999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0300"/>
              <a:buNone/>
              <a:defRPr sz="103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86" name="Google Shape;1086;p141"/>
          <p:cNvSpPr txBox="1"/>
          <p:nvPr>
            <p:ph idx="3" type="body"/>
          </p:nvPr>
        </p:nvSpPr>
        <p:spPr>
          <a:xfrm>
            <a:off x="3314864" y="3518907"/>
            <a:ext cx="24999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87" name="Google Shape;1087;p141"/>
          <p:cNvSpPr txBox="1"/>
          <p:nvPr>
            <p:ph idx="4" type="body"/>
          </p:nvPr>
        </p:nvSpPr>
        <p:spPr>
          <a:xfrm>
            <a:off x="6057707" y="1133515"/>
            <a:ext cx="24858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0300"/>
              <a:buNone/>
              <a:defRPr sz="10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88" name="Google Shape;1088;p141"/>
          <p:cNvSpPr txBox="1"/>
          <p:nvPr>
            <p:ph idx="5" type="body"/>
          </p:nvPr>
        </p:nvSpPr>
        <p:spPr>
          <a:xfrm>
            <a:off x="6057707" y="3518907"/>
            <a:ext cx="2485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1">
  <p:cSld name="amber_title 1">
    <p:bg>
      <p:bgPr>
        <a:solidFill>
          <a:srgbClr val="FDFAF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6"/>
          <p:cNvGrpSpPr/>
          <p:nvPr/>
        </p:nvGrpSpPr>
        <p:grpSpPr>
          <a:xfrm>
            <a:off x="-972814" y="-671884"/>
            <a:ext cx="10118051" cy="5815422"/>
            <a:chOff x="-2594171" y="-1791691"/>
            <a:chExt cx="26981470" cy="15507791"/>
          </a:xfrm>
        </p:grpSpPr>
        <p:sp>
          <p:nvSpPr>
            <p:cNvPr id="69" name="Google Shape;69;p16"/>
            <p:cNvSpPr/>
            <p:nvPr/>
          </p:nvSpPr>
          <p:spPr>
            <a:xfrm>
              <a:off x="-1" y="9956800"/>
              <a:ext cx="24387300" cy="3759300"/>
            </a:xfrm>
            <a:prstGeom prst="rect">
              <a:avLst/>
            </a:prstGeom>
            <a:solidFill>
              <a:srgbClr val="E9E6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" name="Google Shape;70;p16"/>
            <p:cNvGrpSpPr/>
            <p:nvPr/>
          </p:nvGrpSpPr>
          <p:grpSpPr>
            <a:xfrm rot="-5400000">
              <a:off x="-2594171" y="-1791691"/>
              <a:ext cx="14663949" cy="14663949"/>
              <a:chOff x="6061747" y="1538838"/>
              <a:chExt cx="10553400" cy="10553400"/>
            </a:xfrm>
          </p:grpSpPr>
          <p:sp>
            <p:nvSpPr>
              <p:cNvPr id="71" name="Google Shape;71;p16"/>
              <p:cNvSpPr/>
              <p:nvPr/>
            </p:nvSpPr>
            <p:spPr>
              <a:xfrm>
                <a:off x="6061747" y="1538838"/>
                <a:ext cx="10553400" cy="10553400"/>
              </a:xfrm>
              <a:prstGeom prst="ellipse">
                <a:avLst/>
              </a:prstGeom>
              <a:solidFill>
                <a:srgbClr val="FCE2BA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6061747" y="2605020"/>
                <a:ext cx="2096825" cy="8421104"/>
              </a:xfrm>
              <a:custGeom>
                <a:rect b="b" l="l" r="r" t="t"/>
                <a:pathLst>
                  <a:path extrusionOk="0" h="8421104" w="2096825">
                    <a:moveTo>
                      <a:pt x="2096825" y="0"/>
                    </a:moveTo>
                    <a:lnTo>
                      <a:pt x="2096825" y="8421104"/>
                    </a:lnTo>
                    <a:lnTo>
                      <a:pt x="1920242" y="8282337"/>
                    </a:lnTo>
                    <a:cubicBezTo>
                      <a:pt x="747502" y="7314506"/>
                      <a:pt x="0" y="5849823"/>
                      <a:pt x="0" y="4210553"/>
                    </a:cubicBezTo>
                    <a:cubicBezTo>
                      <a:pt x="0" y="2571281"/>
                      <a:pt x="747502" y="1106598"/>
                      <a:pt x="1920242" y="1387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354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713517" y="1485900"/>
            <a:ext cx="510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sz="4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13517" y="2975162"/>
            <a:ext cx="2322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713517" y="4038791"/>
            <a:ext cx="2334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use + effect 1">
  <p:cSld name="cause + effect 1">
    <p:bg>
      <p:bgPr>
        <a:solidFill>
          <a:srgbClr val="FCE2BA"/>
        </a:solidFill>
      </p:bgPr>
    </p:bg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4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42"/>
          <p:cNvSpPr txBox="1"/>
          <p:nvPr>
            <p:ph idx="1" type="body"/>
          </p:nvPr>
        </p:nvSpPr>
        <p:spPr>
          <a:xfrm>
            <a:off x="112087" y="1402936"/>
            <a:ext cx="43455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92" name="Google Shape;1092;p142"/>
          <p:cNvSpPr txBox="1"/>
          <p:nvPr>
            <p:ph idx="2" type="body"/>
          </p:nvPr>
        </p:nvSpPr>
        <p:spPr>
          <a:xfrm>
            <a:off x="4684087" y="1402936"/>
            <a:ext cx="43479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93" name="Google Shape;1093;p142"/>
          <p:cNvSpPr txBox="1"/>
          <p:nvPr>
            <p:ph idx="3" type="body"/>
          </p:nvPr>
        </p:nvSpPr>
        <p:spPr>
          <a:xfrm>
            <a:off x="112087" y="3518907"/>
            <a:ext cx="4345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548575" spcFirstLastPara="1" rIns="548575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94" name="Google Shape;1094;p142"/>
          <p:cNvSpPr txBox="1"/>
          <p:nvPr>
            <p:ph idx="4" type="body"/>
          </p:nvPr>
        </p:nvSpPr>
        <p:spPr>
          <a:xfrm>
            <a:off x="4686285" y="3518907"/>
            <a:ext cx="4345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548575" spcFirstLastPara="1" rIns="548575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use + effect 2">
  <p:cSld name="cause + effect 2">
    <p:bg>
      <p:bgPr>
        <a:solidFill>
          <a:srgbClr val="FCE2BA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4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43"/>
          <p:cNvSpPr txBox="1"/>
          <p:nvPr>
            <p:ph idx="1" type="body"/>
          </p:nvPr>
        </p:nvSpPr>
        <p:spPr>
          <a:xfrm>
            <a:off x="118681" y="1402936"/>
            <a:ext cx="43389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98" name="Google Shape;1098;p143"/>
          <p:cNvSpPr txBox="1"/>
          <p:nvPr>
            <p:ph idx="2" type="body"/>
          </p:nvPr>
        </p:nvSpPr>
        <p:spPr>
          <a:xfrm>
            <a:off x="4686285" y="1402936"/>
            <a:ext cx="43389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99" name="Google Shape;1099;p143"/>
          <p:cNvSpPr txBox="1"/>
          <p:nvPr>
            <p:ph idx="3" type="body"/>
          </p:nvPr>
        </p:nvSpPr>
        <p:spPr>
          <a:xfrm>
            <a:off x="118681" y="3518907"/>
            <a:ext cx="4338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548575" spcFirstLastPara="1" rIns="548575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00" name="Google Shape;1100;p143"/>
          <p:cNvSpPr txBox="1"/>
          <p:nvPr>
            <p:ph idx="4" type="body"/>
          </p:nvPr>
        </p:nvSpPr>
        <p:spPr>
          <a:xfrm>
            <a:off x="4686286" y="3518907"/>
            <a:ext cx="43389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548575" spcFirstLastPara="1" rIns="548575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B4345"/>
              </a:buClr>
              <a:buSzPts val="1300"/>
              <a:buFont typeface="Arial"/>
              <a:buNone/>
              <a:defRPr sz="1300">
                <a:solidFill>
                  <a:srgbClr val="3B434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2 labeled circles">
  <p:cSld name="titles 2 labeled circles">
    <p:bg>
      <p:bgPr>
        <a:solidFill>
          <a:schemeClr val="lt1"/>
        </a:solidFill>
      </p:bgPr>
    </p:bg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44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03" name="Google Shape;1103;p144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1600"/>
              <a:buFont typeface="Arial"/>
              <a:buNone/>
              <a:defRPr b="0" i="0" sz="1600">
                <a:solidFill>
                  <a:srgbClr val="5B696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04" name="Google Shape;1104;p144"/>
          <p:cNvSpPr txBox="1"/>
          <p:nvPr>
            <p:ph idx="2" type="body"/>
          </p:nvPr>
        </p:nvSpPr>
        <p:spPr>
          <a:xfrm>
            <a:off x="2415773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05" name="Google Shape;1105;p144"/>
          <p:cNvSpPr txBox="1"/>
          <p:nvPr>
            <p:ph idx="3" type="body"/>
          </p:nvPr>
        </p:nvSpPr>
        <p:spPr>
          <a:xfrm>
            <a:off x="5157914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06" name="Google Shape;1106;p144"/>
          <p:cNvSpPr/>
          <p:nvPr/>
        </p:nvSpPr>
        <p:spPr>
          <a:xfrm flipH="1" rot="10800000">
            <a:off x="3051775" y="3941734"/>
            <a:ext cx="287700" cy="19800"/>
          </a:xfrm>
          <a:prstGeom prst="rect">
            <a:avLst/>
          </a:prstGeom>
          <a:solidFill>
            <a:srgbClr val="F3AE9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44"/>
          <p:cNvSpPr/>
          <p:nvPr/>
        </p:nvSpPr>
        <p:spPr>
          <a:xfrm flipH="1" rot="10800000">
            <a:off x="5793916" y="3941734"/>
            <a:ext cx="287700" cy="19800"/>
          </a:xfrm>
          <a:prstGeom prst="rect">
            <a:avLst/>
          </a:prstGeom>
          <a:solidFill>
            <a:srgbClr val="F3AE9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44"/>
          <p:cNvSpPr/>
          <p:nvPr/>
        </p:nvSpPr>
        <p:spPr>
          <a:xfrm>
            <a:off x="2430761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144"/>
          <p:cNvSpPr/>
          <p:nvPr/>
        </p:nvSpPr>
        <p:spPr>
          <a:xfrm>
            <a:off x="5172902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3 labeled circles description">
  <p:cSld name="titles 3 labeled circles description">
    <p:bg>
      <p:bgPr>
        <a:solidFill>
          <a:schemeClr val="lt1"/>
        </a:solidFill>
      </p:bgPr>
    </p:bg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45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12" name="Google Shape;1112;p145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3" name="Google Shape;1113;p145"/>
          <p:cNvSpPr txBox="1"/>
          <p:nvPr>
            <p:ph idx="2" type="body"/>
          </p:nvPr>
        </p:nvSpPr>
        <p:spPr>
          <a:xfrm>
            <a:off x="999987" y="3127466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4" name="Google Shape;1114;p145"/>
          <p:cNvSpPr txBox="1"/>
          <p:nvPr>
            <p:ph idx="3" type="body"/>
          </p:nvPr>
        </p:nvSpPr>
        <p:spPr>
          <a:xfrm>
            <a:off x="572021" y="3432695"/>
            <a:ext cx="2499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5" name="Google Shape;1115;p145"/>
          <p:cNvSpPr txBox="1"/>
          <p:nvPr>
            <p:ph idx="4" type="body"/>
          </p:nvPr>
        </p:nvSpPr>
        <p:spPr>
          <a:xfrm>
            <a:off x="3792206" y="3127466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6" name="Google Shape;1116;p145"/>
          <p:cNvSpPr txBox="1"/>
          <p:nvPr>
            <p:ph idx="5" type="body"/>
          </p:nvPr>
        </p:nvSpPr>
        <p:spPr>
          <a:xfrm>
            <a:off x="3314864" y="3432695"/>
            <a:ext cx="2499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7" name="Google Shape;1117;p145"/>
          <p:cNvSpPr txBox="1"/>
          <p:nvPr>
            <p:ph idx="6" type="body"/>
          </p:nvPr>
        </p:nvSpPr>
        <p:spPr>
          <a:xfrm>
            <a:off x="6599414" y="3127466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18" name="Google Shape;1118;p145"/>
          <p:cNvSpPr txBox="1"/>
          <p:nvPr>
            <p:ph idx="7" type="body"/>
          </p:nvPr>
        </p:nvSpPr>
        <p:spPr>
          <a:xfrm>
            <a:off x="6057707" y="3432695"/>
            <a:ext cx="24999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900"/>
              <a:buNone/>
              <a:defRPr sz="9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3 labeled circles">
  <p:cSld name="titles 3 labeled circles">
    <p:bg>
      <p:bgPr>
        <a:solidFill>
          <a:schemeClr val="lt1"/>
        </a:solidFill>
      </p:bgPr>
    </p:bg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46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21" name="Google Shape;1121;p146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22" name="Google Shape;1122;p146"/>
          <p:cNvSpPr txBox="1"/>
          <p:nvPr>
            <p:ph idx="2" type="body"/>
          </p:nvPr>
        </p:nvSpPr>
        <p:spPr>
          <a:xfrm>
            <a:off x="999987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23" name="Google Shape;1123;p146"/>
          <p:cNvSpPr txBox="1"/>
          <p:nvPr>
            <p:ph idx="3" type="body"/>
          </p:nvPr>
        </p:nvSpPr>
        <p:spPr>
          <a:xfrm>
            <a:off x="3792206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24" name="Google Shape;1124;p146"/>
          <p:cNvSpPr txBox="1"/>
          <p:nvPr>
            <p:ph idx="4" type="body"/>
          </p:nvPr>
        </p:nvSpPr>
        <p:spPr>
          <a:xfrm>
            <a:off x="6599414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25" name="Google Shape;1125;p146"/>
          <p:cNvSpPr/>
          <p:nvPr/>
        </p:nvSpPr>
        <p:spPr>
          <a:xfrm flipH="1" rot="10800000">
            <a:off x="1635988" y="3941734"/>
            <a:ext cx="287700" cy="19800"/>
          </a:xfrm>
          <a:prstGeom prst="rect">
            <a:avLst/>
          </a:prstGeom>
          <a:solidFill>
            <a:srgbClr val="F3AE9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146"/>
          <p:cNvSpPr/>
          <p:nvPr/>
        </p:nvSpPr>
        <p:spPr>
          <a:xfrm flipH="1" rot="10800000">
            <a:off x="7235416" y="3941734"/>
            <a:ext cx="287700" cy="19800"/>
          </a:xfrm>
          <a:prstGeom prst="rect">
            <a:avLst/>
          </a:prstGeom>
          <a:solidFill>
            <a:srgbClr val="F3AE9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146"/>
          <p:cNvSpPr/>
          <p:nvPr/>
        </p:nvSpPr>
        <p:spPr>
          <a:xfrm flipH="1" rot="10800000">
            <a:off x="4428208" y="3941734"/>
            <a:ext cx="287700" cy="19800"/>
          </a:xfrm>
          <a:prstGeom prst="rect">
            <a:avLst/>
          </a:prstGeom>
          <a:solidFill>
            <a:srgbClr val="F3AE9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146"/>
          <p:cNvSpPr/>
          <p:nvPr/>
        </p:nvSpPr>
        <p:spPr>
          <a:xfrm>
            <a:off x="1014974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146"/>
          <p:cNvSpPr/>
          <p:nvPr/>
        </p:nvSpPr>
        <p:spPr>
          <a:xfrm>
            <a:off x="6614402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146"/>
          <p:cNvSpPr/>
          <p:nvPr/>
        </p:nvSpPr>
        <p:spPr>
          <a:xfrm>
            <a:off x="3807194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3 labeled timeline">
  <p:cSld name="titles 3 labeled timeline">
    <p:bg>
      <p:bgPr>
        <a:solidFill>
          <a:schemeClr val="lt1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47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3" name="Google Shape;1133;p147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34" name="Google Shape;1134;p147"/>
          <p:cNvSpPr txBox="1"/>
          <p:nvPr>
            <p:ph idx="2" type="body"/>
          </p:nvPr>
        </p:nvSpPr>
        <p:spPr>
          <a:xfrm>
            <a:off x="999987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35" name="Google Shape;1135;p147"/>
          <p:cNvSpPr txBox="1"/>
          <p:nvPr>
            <p:ph idx="3" type="body"/>
          </p:nvPr>
        </p:nvSpPr>
        <p:spPr>
          <a:xfrm>
            <a:off x="3792206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36" name="Google Shape;1136;p147"/>
          <p:cNvSpPr txBox="1"/>
          <p:nvPr>
            <p:ph idx="4" type="body"/>
          </p:nvPr>
        </p:nvSpPr>
        <p:spPr>
          <a:xfrm>
            <a:off x="6599414" y="3491271"/>
            <a:ext cx="15597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37" name="Google Shape;1137;p147"/>
          <p:cNvSpPr/>
          <p:nvPr/>
        </p:nvSpPr>
        <p:spPr>
          <a:xfrm flipH="1" rot="10800000">
            <a:off x="1709158" y="4025144"/>
            <a:ext cx="5794200" cy="19800"/>
          </a:xfrm>
          <a:prstGeom prst="rect">
            <a:avLst/>
          </a:prstGeom>
          <a:solidFill>
            <a:srgbClr val="F3AE9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147"/>
          <p:cNvSpPr/>
          <p:nvPr/>
        </p:nvSpPr>
        <p:spPr>
          <a:xfrm>
            <a:off x="1014974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47"/>
          <p:cNvSpPr/>
          <p:nvPr/>
        </p:nvSpPr>
        <p:spPr>
          <a:xfrm>
            <a:off x="6614402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147"/>
          <p:cNvSpPr/>
          <p:nvPr/>
        </p:nvSpPr>
        <p:spPr>
          <a:xfrm>
            <a:off x="3807194" y="1757363"/>
            <a:ext cx="1529700" cy="15297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3 labeled headshots">
  <p:cSld name="titles 3 labeled headshots"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48"/>
          <p:cNvSpPr txBox="1"/>
          <p:nvPr>
            <p:ph type="title"/>
          </p:nvPr>
        </p:nvSpPr>
        <p:spPr>
          <a:xfrm>
            <a:off x="550592" y="515375"/>
            <a:ext cx="7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3" name="Google Shape;1143;p148"/>
          <p:cNvSpPr txBox="1"/>
          <p:nvPr>
            <p:ph idx="1" type="body"/>
          </p:nvPr>
        </p:nvSpPr>
        <p:spPr>
          <a:xfrm>
            <a:off x="540566" y="910992"/>
            <a:ext cx="81033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4" name="Google Shape;1144;p148"/>
          <p:cNvSpPr txBox="1"/>
          <p:nvPr>
            <p:ph idx="2" type="body"/>
          </p:nvPr>
        </p:nvSpPr>
        <p:spPr>
          <a:xfrm>
            <a:off x="586306" y="3735361"/>
            <a:ext cx="2499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5" name="Google Shape;1145;p148"/>
          <p:cNvSpPr txBox="1"/>
          <p:nvPr>
            <p:ph idx="3" type="body"/>
          </p:nvPr>
        </p:nvSpPr>
        <p:spPr>
          <a:xfrm>
            <a:off x="599820" y="4057650"/>
            <a:ext cx="2499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6" name="Google Shape;1146;p148"/>
          <p:cNvSpPr txBox="1"/>
          <p:nvPr>
            <p:ph idx="4" type="body"/>
          </p:nvPr>
        </p:nvSpPr>
        <p:spPr>
          <a:xfrm>
            <a:off x="3322007" y="3735361"/>
            <a:ext cx="2499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7" name="Google Shape;1147;p148"/>
          <p:cNvSpPr txBox="1"/>
          <p:nvPr>
            <p:ph idx="5" type="body"/>
          </p:nvPr>
        </p:nvSpPr>
        <p:spPr>
          <a:xfrm>
            <a:off x="3342662" y="4057650"/>
            <a:ext cx="2499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66C2"/>
              </a:buClr>
              <a:buSzPts val="1600"/>
              <a:buFont typeface="Arial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8" name="Google Shape;1148;p148"/>
          <p:cNvSpPr txBox="1"/>
          <p:nvPr>
            <p:ph idx="6" type="body"/>
          </p:nvPr>
        </p:nvSpPr>
        <p:spPr>
          <a:xfrm>
            <a:off x="6071992" y="3735361"/>
            <a:ext cx="24999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9" name="Google Shape;1149;p148"/>
          <p:cNvSpPr txBox="1"/>
          <p:nvPr>
            <p:ph idx="7" type="body"/>
          </p:nvPr>
        </p:nvSpPr>
        <p:spPr>
          <a:xfrm>
            <a:off x="6085505" y="4057650"/>
            <a:ext cx="2485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66C2"/>
              </a:buClr>
              <a:buSzPts val="1600"/>
              <a:buFont typeface="Arial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0" name="Google Shape;1150;p148"/>
          <p:cNvSpPr/>
          <p:nvPr>
            <p:ph idx="8" type="pic"/>
          </p:nvPr>
        </p:nvSpPr>
        <p:spPr>
          <a:xfrm>
            <a:off x="979161" y="1685925"/>
            <a:ext cx="1714200" cy="171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1" name="Google Shape;1151;p148"/>
          <p:cNvSpPr/>
          <p:nvPr>
            <p:ph idx="9" type="pic"/>
          </p:nvPr>
        </p:nvSpPr>
        <p:spPr>
          <a:xfrm>
            <a:off x="3714861" y="1685925"/>
            <a:ext cx="1714200" cy="171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152" name="Google Shape;1152;p148"/>
          <p:cNvSpPr/>
          <p:nvPr>
            <p:ph idx="13" type="pic"/>
          </p:nvPr>
        </p:nvSpPr>
        <p:spPr>
          <a:xfrm>
            <a:off x="6450562" y="1685925"/>
            <a:ext cx="1714200" cy="171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id (3x6)">
  <p:cSld name="title grid (3x6)">
    <p:bg>
      <p:bgPr>
        <a:solidFill>
          <a:schemeClr val="lt1"/>
        </a:solidFill>
      </p:bgPr>
    </p:bg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49"/>
          <p:cNvSpPr txBox="1"/>
          <p:nvPr>
            <p:ph type="title"/>
          </p:nvPr>
        </p:nvSpPr>
        <p:spPr>
          <a:xfrm>
            <a:off x="542934" y="571500"/>
            <a:ext cx="8002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grpSp>
        <p:nvGrpSpPr>
          <p:cNvPr id="1155" name="Google Shape;1155;p149"/>
          <p:cNvGrpSpPr/>
          <p:nvPr/>
        </p:nvGrpSpPr>
        <p:grpSpPr>
          <a:xfrm>
            <a:off x="572096" y="1146008"/>
            <a:ext cx="7974788" cy="3517670"/>
            <a:chOff x="1525588" y="3056020"/>
            <a:chExt cx="21266100" cy="9380454"/>
          </a:xfrm>
        </p:grpSpPr>
        <p:cxnSp>
          <p:nvCxnSpPr>
            <p:cNvPr id="1156" name="Google Shape;1156;p149"/>
            <p:cNvCxnSpPr/>
            <p:nvPr/>
          </p:nvCxnSpPr>
          <p:spPr>
            <a:xfrm>
              <a:off x="4997610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7" name="Google Shape;1157;p149"/>
            <p:cNvCxnSpPr/>
            <p:nvPr/>
          </p:nvCxnSpPr>
          <p:spPr>
            <a:xfrm>
              <a:off x="8606279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8" name="Google Shape;1158;p149"/>
            <p:cNvCxnSpPr/>
            <p:nvPr/>
          </p:nvCxnSpPr>
          <p:spPr>
            <a:xfrm>
              <a:off x="12214948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9" name="Google Shape;1159;p149"/>
            <p:cNvCxnSpPr/>
            <p:nvPr/>
          </p:nvCxnSpPr>
          <p:spPr>
            <a:xfrm>
              <a:off x="22791569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0" name="Google Shape;1160;p149"/>
            <p:cNvCxnSpPr/>
            <p:nvPr/>
          </p:nvCxnSpPr>
          <p:spPr>
            <a:xfrm>
              <a:off x="1525588" y="9309657"/>
              <a:ext cx="21266100" cy="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1" name="Google Shape;1161;p149"/>
            <p:cNvCxnSpPr/>
            <p:nvPr/>
          </p:nvCxnSpPr>
          <p:spPr>
            <a:xfrm>
              <a:off x="1525588" y="6182839"/>
              <a:ext cx="21266100" cy="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2" name="Google Shape;1162;p149"/>
            <p:cNvCxnSpPr/>
            <p:nvPr/>
          </p:nvCxnSpPr>
          <p:spPr>
            <a:xfrm>
              <a:off x="15823617" y="3056020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3" name="Google Shape;1163;p149"/>
            <p:cNvCxnSpPr/>
            <p:nvPr/>
          </p:nvCxnSpPr>
          <p:spPr>
            <a:xfrm>
              <a:off x="19432286" y="3056020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4" name="Google Shape;1164;p149"/>
            <p:cNvCxnSpPr/>
            <p:nvPr/>
          </p:nvCxnSpPr>
          <p:spPr>
            <a:xfrm>
              <a:off x="1531818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5" name="Google Shape;1165;p149"/>
            <p:cNvCxnSpPr/>
            <p:nvPr/>
          </p:nvCxnSpPr>
          <p:spPr>
            <a:xfrm>
              <a:off x="4997610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6" name="Google Shape;1166;p149"/>
            <p:cNvCxnSpPr/>
            <p:nvPr/>
          </p:nvCxnSpPr>
          <p:spPr>
            <a:xfrm>
              <a:off x="8606279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7" name="Google Shape;1167;p149"/>
            <p:cNvCxnSpPr/>
            <p:nvPr/>
          </p:nvCxnSpPr>
          <p:spPr>
            <a:xfrm>
              <a:off x="12214948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8" name="Google Shape;1168;p149"/>
            <p:cNvCxnSpPr/>
            <p:nvPr/>
          </p:nvCxnSpPr>
          <p:spPr>
            <a:xfrm>
              <a:off x="1525588" y="12436474"/>
              <a:ext cx="21266100" cy="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9" name="Google Shape;1169;p149"/>
            <p:cNvCxnSpPr/>
            <p:nvPr/>
          </p:nvCxnSpPr>
          <p:spPr>
            <a:xfrm>
              <a:off x="1525588" y="3056020"/>
              <a:ext cx="21266100" cy="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0" name="Google Shape;1170;p149"/>
            <p:cNvCxnSpPr/>
            <p:nvPr/>
          </p:nvCxnSpPr>
          <p:spPr>
            <a:xfrm>
              <a:off x="15823617" y="3056020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1" name="Google Shape;1171;p149"/>
            <p:cNvCxnSpPr/>
            <p:nvPr/>
          </p:nvCxnSpPr>
          <p:spPr>
            <a:xfrm>
              <a:off x="19432286" y="3056020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2" name="Google Shape;1172;p149"/>
            <p:cNvCxnSpPr/>
            <p:nvPr/>
          </p:nvCxnSpPr>
          <p:spPr>
            <a:xfrm>
              <a:off x="22791569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3" name="Google Shape;1173;p149"/>
            <p:cNvCxnSpPr/>
            <p:nvPr/>
          </p:nvCxnSpPr>
          <p:spPr>
            <a:xfrm>
              <a:off x="1531818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4" name="Google Shape;1174;p149"/>
            <p:cNvCxnSpPr/>
            <p:nvPr/>
          </p:nvCxnSpPr>
          <p:spPr>
            <a:xfrm>
              <a:off x="4997610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5" name="Google Shape;1175;p149"/>
            <p:cNvCxnSpPr/>
            <p:nvPr/>
          </p:nvCxnSpPr>
          <p:spPr>
            <a:xfrm>
              <a:off x="8606279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6" name="Google Shape;1176;p149"/>
            <p:cNvCxnSpPr/>
            <p:nvPr/>
          </p:nvCxnSpPr>
          <p:spPr>
            <a:xfrm>
              <a:off x="12214948" y="3056021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7" name="Google Shape;1177;p149"/>
            <p:cNvCxnSpPr/>
            <p:nvPr/>
          </p:nvCxnSpPr>
          <p:spPr>
            <a:xfrm>
              <a:off x="1525588" y="12436474"/>
              <a:ext cx="21266100" cy="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8" name="Google Shape;1178;p149"/>
            <p:cNvCxnSpPr/>
            <p:nvPr/>
          </p:nvCxnSpPr>
          <p:spPr>
            <a:xfrm>
              <a:off x="1525588" y="3056020"/>
              <a:ext cx="21266100" cy="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9" name="Google Shape;1179;p149"/>
            <p:cNvCxnSpPr/>
            <p:nvPr/>
          </p:nvCxnSpPr>
          <p:spPr>
            <a:xfrm>
              <a:off x="15823617" y="3056020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0" name="Google Shape;1180;p149"/>
            <p:cNvCxnSpPr/>
            <p:nvPr/>
          </p:nvCxnSpPr>
          <p:spPr>
            <a:xfrm>
              <a:off x="19432286" y="3056020"/>
              <a:ext cx="0" cy="9380400"/>
            </a:xfrm>
            <a:prstGeom prst="straightConnector1">
              <a:avLst/>
            </a:prstGeom>
            <a:noFill/>
            <a:ln cap="flat" cmpd="sng" w="38100">
              <a:solidFill>
                <a:srgbClr val="99A7A8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world map BG">
  <p:cSld name="titles world map BG"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map as background" id="1182" name="Google Shape;1182;p15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3161804" y="775125"/>
            <a:ext cx="5654475" cy="3649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150"/>
          <p:cNvSpPr/>
          <p:nvPr/>
        </p:nvSpPr>
        <p:spPr>
          <a:xfrm>
            <a:off x="-816166" y="880375"/>
            <a:ext cx="3382200" cy="33828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150"/>
          <p:cNvSpPr txBox="1"/>
          <p:nvPr>
            <p:ph type="title"/>
          </p:nvPr>
        </p:nvSpPr>
        <p:spPr>
          <a:xfrm>
            <a:off x="533927" y="1779373"/>
            <a:ext cx="26280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5" name="Google Shape;1185;p150"/>
          <p:cNvSpPr txBox="1"/>
          <p:nvPr>
            <p:ph idx="1" type="body"/>
          </p:nvPr>
        </p:nvSpPr>
        <p:spPr>
          <a:xfrm>
            <a:off x="552973" y="2786280"/>
            <a:ext cx="2319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1600"/>
              <a:buFont typeface="Arial"/>
              <a:buNone/>
              <a:defRPr sz="16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big idea centered">
  <p:cSld name="green_big idea centered">
    <p:bg>
      <p:bgPr>
        <a:solidFill>
          <a:srgbClr val="FDE3BA"/>
        </a:solidFill>
      </p:bgPr>
    </p:bg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51"/>
          <p:cNvSpPr/>
          <p:nvPr/>
        </p:nvSpPr>
        <p:spPr>
          <a:xfrm rot="-5400000">
            <a:off x="1149436" y="-850340"/>
            <a:ext cx="6845100" cy="6844200"/>
          </a:xfrm>
          <a:prstGeom prst="ellipse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151"/>
          <p:cNvSpPr txBox="1"/>
          <p:nvPr>
            <p:ph type="title"/>
          </p:nvPr>
        </p:nvSpPr>
        <p:spPr>
          <a:xfrm>
            <a:off x="1678269" y="2088228"/>
            <a:ext cx="5787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89" name="Google Shape;1189;p151"/>
          <p:cNvSpPr/>
          <p:nvPr/>
        </p:nvSpPr>
        <p:spPr>
          <a:xfrm flipH="1" rot="10800000">
            <a:off x="3834504" y="3558898"/>
            <a:ext cx="1475100" cy="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1">
  <p:cSld name="red_title 1">
    <p:bg>
      <p:bgPr>
        <a:solidFill>
          <a:srgbClr val="FDFAF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7"/>
          <p:cNvGrpSpPr/>
          <p:nvPr/>
        </p:nvGrpSpPr>
        <p:grpSpPr>
          <a:xfrm>
            <a:off x="-972814" y="-671884"/>
            <a:ext cx="10118051" cy="5815422"/>
            <a:chOff x="-2594171" y="-1791691"/>
            <a:chExt cx="26981470" cy="15507791"/>
          </a:xfrm>
        </p:grpSpPr>
        <p:sp>
          <p:nvSpPr>
            <p:cNvPr id="79" name="Google Shape;79;p17"/>
            <p:cNvSpPr/>
            <p:nvPr/>
          </p:nvSpPr>
          <p:spPr>
            <a:xfrm>
              <a:off x="-1" y="9956800"/>
              <a:ext cx="24387300" cy="3759300"/>
            </a:xfrm>
            <a:prstGeom prst="rect">
              <a:avLst/>
            </a:prstGeom>
            <a:solidFill>
              <a:srgbClr val="E9E6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7"/>
            <p:cNvGrpSpPr/>
            <p:nvPr/>
          </p:nvGrpSpPr>
          <p:grpSpPr>
            <a:xfrm rot="-5400000">
              <a:off x="-2594171" y="-1791691"/>
              <a:ext cx="14663949" cy="14663949"/>
              <a:chOff x="6061747" y="1538838"/>
              <a:chExt cx="10553400" cy="10553400"/>
            </a:xfrm>
          </p:grpSpPr>
          <p:sp>
            <p:nvSpPr>
              <p:cNvPr id="81" name="Google Shape;81;p17"/>
              <p:cNvSpPr/>
              <p:nvPr/>
            </p:nvSpPr>
            <p:spPr>
              <a:xfrm>
                <a:off x="6061747" y="1538838"/>
                <a:ext cx="10553400" cy="10553400"/>
              </a:xfrm>
              <a:prstGeom prst="ellipse">
                <a:avLst/>
              </a:prstGeom>
              <a:solidFill>
                <a:srgbClr val="FCE2BA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6061747" y="2605020"/>
                <a:ext cx="2096825" cy="8421104"/>
              </a:xfrm>
              <a:custGeom>
                <a:rect b="b" l="l" r="r" t="t"/>
                <a:pathLst>
                  <a:path extrusionOk="0" h="8421104" w="2096825">
                    <a:moveTo>
                      <a:pt x="2096825" y="0"/>
                    </a:moveTo>
                    <a:lnTo>
                      <a:pt x="2096825" y="8421104"/>
                    </a:lnTo>
                    <a:lnTo>
                      <a:pt x="1920242" y="8282337"/>
                    </a:lnTo>
                    <a:cubicBezTo>
                      <a:pt x="747502" y="7314506"/>
                      <a:pt x="0" y="5849823"/>
                      <a:pt x="0" y="4210553"/>
                    </a:cubicBezTo>
                    <a:cubicBezTo>
                      <a:pt x="0" y="2571281"/>
                      <a:pt x="747502" y="1106598"/>
                      <a:pt x="1920242" y="1387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354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713517" y="1485900"/>
            <a:ext cx="510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13517" y="2975162"/>
            <a:ext cx="2322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713517" y="4038791"/>
            <a:ext cx="2334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big idea centered">
  <p:cSld name="amber_big idea centered">
    <p:bg>
      <p:bgPr>
        <a:solidFill>
          <a:srgbClr val="FCE2BA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52"/>
          <p:cNvSpPr/>
          <p:nvPr/>
        </p:nvSpPr>
        <p:spPr>
          <a:xfrm rot="-5400000">
            <a:off x="1149436" y="-850340"/>
            <a:ext cx="6845100" cy="6844200"/>
          </a:xfrm>
          <a:prstGeom prst="ellipse">
            <a:avLst/>
          </a:prstGeom>
          <a:solidFill>
            <a:srgbClr val="FCF9F3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152"/>
          <p:cNvSpPr txBox="1"/>
          <p:nvPr>
            <p:ph type="title"/>
          </p:nvPr>
        </p:nvSpPr>
        <p:spPr>
          <a:xfrm>
            <a:off x="1678269" y="2088228"/>
            <a:ext cx="5787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93" name="Google Shape;1193;p152"/>
          <p:cNvSpPr/>
          <p:nvPr/>
        </p:nvSpPr>
        <p:spPr>
          <a:xfrm flipH="1" rot="10800000">
            <a:off x="3834504" y="3558898"/>
            <a:ext cx="1475100" cy="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big idea centered">
  <p:cSld name="red_big idea centered">
    <p:bg>
      <p:bgPr>
        <a:solidFill>
          <a:srgbClr val="FCE2BA"/>
        </a:solidFill>
      </p:bgPr>
    </p:bg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153"/>
          <p:cNvSpPr/>
          <p:nvPr/>
        </p:nvSpPr>
        <p:spPr>
          <a:xfrm rot="-5400000">
            <a:off x="1149436" y="-850340"/>
            <a:ext cx="6845100" cy="684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153"/>
          <p:cNvSpPr txBox="1"/>
          <p:nvPr>
            <p:ph type="title"/>
          </p:nvPr>
        </p:nvSpPr>
        <p:spPr>
          <a:xfrm>
            <a:off x="1678269" y="2088228"/>
            <a:ext cx="5787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97" name="Google Shape;1197;p153"/>
          <p:cNvSpPr/>
          <p:nvPr/>
        </p:nvSpPr>
        <p:spPr>
          <a:xfrm flipH="1" rot="10800000">
            <a:off x="3834504" y="3558898"/>
            <a:ext cx="1475100" cy="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big idea centered">
  <p:cSld name="blue_big idea centered">
    <p:bg>
      <p:bgPr>
        <a:solidFill>
          <a:srgbClr val="FCE2BA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54"/>
          <p:cNvSpPr/>
          <p:nvPr/>
        </p:nvSpPr>
        <p:spPr>
          <a:xfrm rot="-5400000">
            <a:off x="1149436" y="-850340"/>
            <a:ext cx="6845100" cy="684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54"/>
          <p:cNvSpPr txBox="1"/>
          <p:nvPr>
            <p:ph type="title"/>
          </p:nvPr>
        </p:nvSpPr>
        <p:spPr>
          <a:xfrm>
            <a:off x="1678269" y="2088228"/>
            <a:ext cx="5787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Arial"/>
              <a:buNone/>
              <a:defRPr sz="4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1" name="Google Shape;1201;p154"/>
          <p:cNvSpPr/>
          <p:nvPr/>
        </p:nvSpPr>
        <p:spPr>
          <a:xfrm flipH="1" rot="10800000">
            <a:off x="3834504" y="3558898"/>
            <a:ext cx="1475100" cy="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big idea centered">
  <p:cSld name="darkamber_big idea centered">
    <p:bg>
      <p:bgPr>
        <a:solidFill>
          <a:srgbClr val="FCE2BA"/>
        </a:solidFill>
      </p:bgPr>
    </p:bg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55"/>
          <p:cNvSpPr/>
          <p:nvPr/>
        </p:nvSpPr>
        <p:spPr>
          <a:xfrm rot="-5400000">
            <a:off x="1149436" y="-850340"/>
            <a:ext cx="6845100" cy="684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155"/>
          <p:cNvSpPr txBox="1"/>
          <p:nvPr>
            <p:ph type="title"/>
          </p:nvPr>
        </p:nvSpPr>
        <p:spPr>
          <a:xfrm>
            <a:off x="1678269" y="2088228"/>
            <a:ext cx="57876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sz="4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5" name="Google Shape;1205;p155"/>
          <p:cNvSpPr/>
          <p:nvPr/>
        </p:nvSpPr>
        <p:spPr>
          <a:xfrm flipH="1" rot="10800000">
            <a:off x="3834504" y="3558898"/>
            <a:ext cx="1475100" cy="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1">
  <p:cSld name="divider slide 1">
    <p:bg>
      <p:bgPr>
        <a:solidFill>
          <a:srgbClr val="F2EDE6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56"/>
          <p:cNvSpPr txBox="1"/>
          <p:nvPr>
            <p:ph idx="1" type="body"/>
          </p:nvPr>
        </p:nvSpPr>
        <p:spPr>
          <a:xfrm>
            <a:off x="491448" y="1885950"/>
            <a:ext cx="6718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9400"/>
              <a:buNone/>
              <a:defRPr sz="9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712E"/>
              </a:buClr>
              <a:buSzPts val="9400"/>
              <a:buNone/>
              <a:defRPr sz="9400">
                <a:solidFill>
                  <a:srgbClr val="4371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2">
  <p:cSld name="divider slide 2">
    <p:bg>
      <p:bgPr>
        <a:solidFill>
          <a:srgbClr val="FDE3BA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57"/>
          <p:cNvSpPr txBox="1"/>
          <p:nvPr>
            <p:ph idx="1" type="body"/>
          </p:nvPr>
        </p:nvSpPr>
        <p:spPr>
          <a:xfrm>
            <a:off x="491448" y="1885950"/>
            <a:ext cx="6718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3"/>
              </a:buClr>
              <a:buSzPts val="9400"/>
              <a:buNone/>
              <a:defRPr sz="9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712E"/>
              </a:buClr>
              <a:buSzPts val="9400"/>
              <a:buNone/>
              <a:defRPr sz="9400">
                <a:solidFill>
                  <a:srgbClr val="4371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line 1">
  <p:cSld name="one big line 1">
    <p:bg>
      <p:bgPr>
        <a:solidFill>
          <a:srgbClr val="F2EDE6"/>
        </a:solidFill>
      </p:bgPr>
    </p:bg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158"/>
          <p:cNvSpPr txBox="1"/>
          <p:nvPr>
            <p:ph idx="1" type="body"/>
          </p:nvPr>
        </p:nvSpPr>
        <p:spPr>
          <a:xfrm>
            <a:off x="572021" y="2338008"/>
            <a:ext cx="79713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5000"/>
              <a:buNone/>
              <a:defRPr sz="15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line 2">
  <p:cSld name="one big line 2">
    <p:bg>
      <p:bgPr>
        <a:solidFill>
          <a:srgbClr val="FCE2BA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59"/>
          <p:cNvSpPr txBox="1"/>
          <p:nvPr>
            <p:ph idx="1" type="body"/>
          </p:nvPr>
        </p:nvSpPr>
        <p:spPr>
          <a:xfrm>
            <a:off x="572021" y="2338009"/>
            <a:ext cx="79713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4083"/>
              </a:buClr>
              <a:buSzPts val="15000"/>
              <a:buNone/>
              <a:defRPr sz="15000">
                <a:solidFill>
                  <a:srgbClr val="0040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1">
  <p:cSld name="big statement 1">
    <p:bg>
      <p:bgPr>
        <a:solidFill>
          <a:srgbClr val="F2EDE6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60"/>
          <p:cNvSpPr txBox="1"/>
          <p:nvPr>
            <p:ph idx="1" type="body"/>
          </p:nvPr>
        </p:nvSpPr>
        <p:spPr>
          <a:xfrm>
            <a:off x="539426" y="1222246"/>
            <a:ext cx="65982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400"/>
              <a:buNone/>
              <a:defRPr sz="9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2">
  <p:cSld name="big statement 2">
    <p:bg>
      <p:bgPr>
        <a:solidFill>
          <a:srgbClr val="FCE2BA"/>
        </a:solidFill>
      </p:bgPr>
    </p:bg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61"/>
          <p:cNvSpPr txBox="1"/>
          <p:nvPr>
            <p:ph idx="1" type="body"/>
          </p:nvPr>
        </p:nvSpPr>
        <p:spPr>
          <a:xfrm>
            <a:off x="539426" y="1222246"/>
            <a:ext cx="65982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400"/>
              <a:buNone/>
              <a:defRPr sz="9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1">
  <p:cSld name="blue_title 1">
    <p:bg>
      <p:bgPr>
        <a:solidFill>
          <a:srgbClr val="FDFAF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8"/>
          <p:cNvGrpSpPr/>
          <p:nvPr/>
        </p:nvGrpSpPr>
        <p:grpSpPr>
          <a:xfrm>
            <a:off x="-972814" y="-671884"/>
            <a:ext cx="10118051" cy="5815422"/>
            <a:chOff x="-2594171" y="-1791691"/>
            <a:chExt cx="26981470" cy="15507791"/>
          </a:xfrm>
        </p:grpSpPr>
        <p:sp>
          <p:nvSpPr>
            <p:cNvPr id="89" name="Google Shape;89;p18"/>
            <p:cNvSpPr/>
            <p:nvPr/>
          </p:nvSpPr>
          <p:spPr>
            <a:xfrm>
              <a:off x="-1" y="9956800"/>
              <a:ext cx="24387300" cy="3759300"/>
            </a:xfrm>
            <a:prstGeom prst="rect">
              <a:avLst/>
            </a:prstGeom>
            <a:solidFill>
              <a:srgbClr val="E9E6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18"/>
            <p:cNvGrpSpPr/>
            <p:nvPr/>
          </p:nvGrpSpPr>
          <p:grpSpPr>
            <a:xfrm rot="-5400000">
              <a:off x="-2594171" y="-1791691"/>
              <a:ext cx="14663949" cy="14663949"/>
              <a:chOff x="6061747" y="1538838"/>
              <a:chExt cx="10553400" cy="10553400"/>
            </a:xfrm>
          </p:grpSpPr>
          <p:sp>
            <p:nvSpPr>
              <p:cNvPr id="91" name="Google Shape;91;p18"/>
              <p:cNvSpPr/>
              <p:nvPr/>
            </p:nvSpPr>
            <p:spPr>
              <a:xfrm>
                <a:off x="6061747" y="1538838"/>
                <a:ext cx="10553400" cy="10553400"/>
              </a:xfrm>
              <a:prstGeom prst="ellipse">
                <a:avLst/>
              </a:prstGeom>
              <a:solidFill>
                <a:srgbClr val="FCE2BA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8"/>
              <p:cNvSpPr/>
              <p:nvPr/>
            </p:nvSpPr>
            <p:spPr>
              <a:xfrm>
                <a:off x="6061747" y="2605020"/>
                <a:ext cx="2096825" cy="8421104"/>
              </a:xfrm>
              <a:custGeom>
                <a:rect b="b" l="l" r="r" t="t"/>
                <a:pathLst>
                  <a:path extrusionOk="0" h="8421104" w="2096825">
                    <a:moveTo>
                      <a:pt x="2096825" y="0"/>
                    </a:moveTo>
                    <a:lnTo>
                      <a:pt x="2096825" y="8421104"/>
                    </a:lnTo>
                    <a:lnTo>
                      <a:pt x="1920242" y="8282337"/>
                    </a:lnTo>
                    <a:cubicBezTo>
                      <a:pt x="747502" y="7314506"/>
                      <a:pt x="0" y="5849823"/>
                      <a:pt x="0" y="4210553"/>
                    </a:cubicBezTo>
                    <a:cubicBezTo>
                      <a:pt x="0" y="2571281"/>
                      <a:pt x="747502" y="1106598"/>
                      <a:pt x="1920242" y="1387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3" name="Google Shape;9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354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713517" y="1485900"/>
            <a:ext cx="510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Arial"/>
              <a:buNone/>
              <a:defRPr sz="43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13517" y="2975162"/>
            <a:ext cx="2322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713517" y="4038791"/>
            <a:ext cx="2334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 1">
  <p:cSld name="big stat 1">
    <p:bg>
      <p:bgPr>
        <a:solidFill>
          <a:srgbClr val="E9E5DF"/>
        </a:solidFill>
      </p:bgPr>
    </p:bg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62"/>
          <p:cNvSpPr txBox="1"/>
          <p:nvPr>
            <p:ph idx="1" type="body"/>
          </p:nvPr>
        </p:nvSpPr>
        <p:spPr>
          <a:xfrm>
            <a:off x="595485" y="1187956"/>
            <a:ext cx="80103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8100"/>
              <a:buNone/>
              <a:defRPr sz="28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0" name="Google Shape;1220;p162"/>
          <p:cNvSpPr txBox="1"/>
          <p:nvPr>
            <p:ph type="title"/>
          </p:nvPr>
        </p:nvSpPr>
        <p:spPr>
          <a:xfrm>
            <a:off x="550592" y="515375"/>
            <a:ext cx="7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 2">
  <p:cSld name="big stat 2">
    <p:bg>
      <p:bgPr>
        <a:solidFill>
          <a:srgbClr val="FCE2BA"/>
        </a:solidFill>
      </p:bgPr>
    </p:bg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63"/>
          <p:cNvSpPr txBox="1"/>
          <p:nvPr>
            <p:ph idx="1" type="body"/>
          </p:nvPr>
        </p:nvSpPr>
        <p:spPr>
          <a:xfrm>
            <a:off x="595485" y="1187956"/>
            <a:ext cx="80103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4083"/>
              </a:buClr>
              <a:buSzPts val="28100"/>
              <a:buNone/>
              <a:defRPr sz="28100">
                <a:solidFill>
                  <a:srgbClr val="0040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3" name="Google Shape;1223;p163"/>
          <p:cNvSpPr txBox="1"/>
          <p:nvPr>
            <p:ph type="title"/>
          </p:nvPr>
        </p:nvSpPr>
        <p:spPr>
          <a:xfrm>
            <a:off x="550592" y="515375"/>
            <a:ext cx="7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 circle">
  <p:cSld name="titles on circle">
    <p:bg>
      <p:bgPr>
        <a:solidFill>
          <a:schemeClr val="lt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64"/>
          <p:cNvSpPr/>
          <p:nvPr/>
        </p:nvSpPr>
        <p:spPr>
          <a:xfrm>
            <a:off x="-783622" y="1223199"/>
            <a:ext cx="2696700" cy="2697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164"/>
          <p:cNvSpPr txBox="1"/>
          <p:nvPr>
            <p:ph type="title"/>
          </p:nvPr>
        </p:nvSpPr>
        <p:spPr>
          <a:xfrm>
            <a:off x="550592" y="2122273"/>
            <a:ext cx="52644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4300"/>
              <a:buFont typeface="Arial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27" name="Google Shape;1227;p164"/>
          <p:cNvSpPr txBox="1"/>
          <p:nvPr>
            <p:ph idx="1" type="body"/>
          </p:nvPr>
        </p:nvSpPr>
        <p:spPr>
          <a:xfrm>
            <a:off x="571507" y="2786280"/>
            <a:ext cx="38862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6 section titles">
  <p:cSld name="titles 6 section titles">
    <p:bg>
      <p:bgPr>
        <a:solidFill>
          <a:srgbClr val="FEFAF5"/>
        </a:solid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65"/>
          <p:cNvSpPr/>
          <p:nvPr/>
        </p:nvSpPr>
        <p:spPr>
          <a:xfrm>
            <a:off x="-783622" y="1223199"/>
            <a:ext cx="2696700" cy="2697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165"/>
          <p:cNvSpPr txBox="1"/>
          <p:nvPr>
            <p:ph type="title"/>
          </p:nvPr>
        </p:nvSpPr>
        <p:spPr>
          <a:xfrm>
            <a:off x="522793" y="1816443"/>
            <a:ext cx="2403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1" name="Google Shape;1231;p165"/>
          <p:cNvSpPr txBox="1"/>
          <p:nvPr>
            <p:ph idx="1" type="body"/>
          </p:nvPr>
        </p:nvSpPr>
        <p:spPr>
          <a:xfrm>
            <a:off x="552973" y="2786280"/>
            <a:ext cx="22845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1300"/>
              <a:buFont typeface="Arial"/>
              <a:buNone/>
              <a:defRPr sz="13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32" name="Google Shape;1232;p165"/>
          <p:cNvSpPr txBox="1"/>
          <p:nvPr>
            <p:ph idx="2" type="body"/>
          </p:nvPr>
        </p:nvSpPr>
        <p:spPr>
          <a:xfrm>
            <a:off x="3316679" y="1956884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33" name="Google Shape;1233;p165"/>
          <p:cNvSpPr txBox="1"/>
          <p:nvPr>
            <p:ph idx="3" type="body"/>
          </p:nvPr>
        </p:nvSpPr>
        <p:spPr>
          <a:xfrm>
            <a:off x="4654680" y="1956884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34" name="Google Shape;1234;p165"/>
          <p:cNvSpPr txBox="1"/>
          <p:nvPr>
            <p:ph idx="4" type="body"/>
          </p:nvPr>
        </p:nvSpPr>
        <p:spPr>
          <a:xfrm>
            <a:off x="5974299" y="1956884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35" name="Google Shape;1235;p165"/>
          <p:cNvSpPr txBox="1"/>
          <p:nvPr>
            <p:ph idx="5" type="body"/>
          </p:nvPr>
        </p:nvSpPr>
        <p:spPr>
          <a:xfrm>
            <a:off x="3316679" y="3438852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36" name="Google Shape;1236;p165"/>
          <p:cNvSpPr txBox="1"/>
          <p:nvPr>
            <p:ph idx="6" type="body"/>
          </p:nvPr>
        </p:nvSpPr>
        <p:spPr>
          <a:xfrm>
            <a:off x="4654680" y="3438852"/>
            <a:ext cx="11601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37" name="Google Shape;1237;p165"/>
          <p:cNvSpPr txBox="1"/>
          <p:nvPr>
            <p:ph idx="7" type="body"/>
          </p:nvPr>
        </p:nvSpPr>
        <p:spPr>
          <a:xfrm>
            <a:off x="5974299" y="3438852"/>
            <a:ext cx="1189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8 section titles">
  <p:cSld name="titles 8 section titles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66"/>
          <p:cNvSpPr/>
          <p:nvPr/>
        </p:nvSpPr>
        <p:spPr>
          <a:xfrm>
            <a:off x="-783622" y="1223199"/>
            <a:ext cx="2696700" cy="2697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166"/>
          <p:cNvSpPr txBox="1"/>
          <p:nvPr>
            <p:ph type="title"/>
          </p:nvPr>
        </p:nvSpPr>
        <p:spPr>
          <a:xfrm>
            <a:off x="533927" y="1779373"/>
            <a:ext cx="23388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1" name="Google Shape;1241;p166"/>
          <p:cNvSpPr txBox="1"/>
          <p:nvPr>
            <p:ph idx="1" type="body"/>
          </p:nvPr>
        </p:nvSpPr>
        <p:spPr>
          <a:xfrm>
            <a:off x="552973" y="2786280"/>
            <a:ext cx="2319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1300"/>
              <a:buFont typeface="Arial"/>
              <a:buNone/>
              <a:defRPr sz="13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2" name="Google Shape;1242;p166"/>
          <p:cNvSpPr txBox="1"/>
          <p:nvPr/>
        </p:nvSpPr>
        <p:spPr>
          <a:xfrm>
            <a:off x="3280292" y="139940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166"/>
          <p:cNvSpPr txBox="1"/>
          <p:nvPr>
            <p:ph idx="2" type="body"/>
          </p:nvPr>
        </p:nvSpPr>
        <p:spPr>
          <a:xfrm>
            <a:off x="3288879" y="1956884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4" name="Google Shape;1244;p166"/>
          <p:cNvSpPr txBox="1"/>
          <p:nvPr/>
        </p:nvSpPr>
        <p:spPr>
          <a:xfrm>
            <a:off x="4629142" y="139940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166"/>
          <p:cNvSpPr txBox="1"/>
          <p:nvPr>
            <p:ph idx="3" type="body"/>
          </p:nvPr>
        </p:nvSpPr>
        <p:spPr>
          <a:xfrm>
            <a:off x="4654680" y="1956884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6" name="Google Shape;1246;p166"/>
          <p:cNvSpPr txBox="1"/>
          <p:nvPr/>
        </p:nvSpPr>
        <p:spPr>
          <a:xfrm>
            <a:off x="6142646" y="139940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166"/>
          <p:cNvSpPr txBox="1"/>
          <p:nvPr>
            <p:ph idx="4" type="body"/>
          </p:nvPr>
        </p:nvSpPr>
        <p:spPr>
          <a:xfrm>
            <a:off x="6131829" y="1956884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8" name="Google Shape;1248;p166"/>
          <p:cNvSpPr txBox="1"/>
          <p:nvPr/>
        </p:nvSpPr>
        <p:spPr>
          <a:xfrm>
            <a:off x="7602870" y="139940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166"/>
          <p:cNvSpPr txBox="1"/>
          <p:nvPr>
            <p:ph idx="5" type="body"/>
          </p:nvPr>
        </p:nvSpPr>
        <p:spPr>
          <a:xfrm>
            <a:off x="7614598" y="1956884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50" name="Google Shape;1250;p166"/>
          <p:cNvSpPr txBox="1"/>
          <p:nvPr/>
        </p:nvSpPr>
        <p:spPr>
          <a:xfrm>
            <a:off x="3266987" y="289534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166"/>
          <p:cNvSpPr txBox="1"/>
          <p:nvPr>
            <p:ph idx="6" type="body"/>
          </p:nvPr>
        </p:nvSpPr>
        <p:spPr>
          <a:xfrm>
            <a:off x="3288879" y="3438852"/>
            <a:ext cx="11688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52" name="Google Shape;1252;p166"/>
          <p:cNvSpPr txBox="1"/>
          <p:nvPr/>
        </p:nvSpPr>
        <p:spPr>
          <a:xfrm>
            <a:off x="4638409" y="289534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166"/>
          <p:cNvSpPr txBox="1"/>
          <p:nvPr>
            <p:ph idx="7" type="body"/>
          </p:nvPr>
        </p:nvSpPr>
        <p:spPr>
          <a:xfrm>
            <a:off x="4654680" y="3438852"/>
            <a:ext cx="11601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54" name="Google Shape;1254;p166"/>
          <p:cNvSpPr txBox="1"/>
          <p:nvPr/>
        </p:nvSpPr>
        <p:spPr>
          <a:xfrm>
            <a:off x="6142646" y="289534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166"/>
          <p:cNvSpPr txBox="1"/>
          <p:nvPr>
            <p:ph idx="8" type="body"/>
          </p:nvPr>
        </p:nvSpPr>
        <p:spPr>
          <a:xfrm>
            <a:off x="6131829" y="3438852"/>
            <a:ext cx="11892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56" name="Google Shape;1256;p166"/>
          <p:cNvSpPr txBox="1"/>
          <p:nvPr/>
        </p:nvSpPr>
        <p:spPr>
          <a:xfrm>
            <a:off x="7603642" y="2895343"/>
            <a:ext cx="444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" sz="3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166"/>
          <p:cNvSpPr txBox="1"/>
          <p:nvPr>
            <p:ph idx="9" type="body"/>
          </p:nvPr>
        </p:nvSpPr>
        <p:spPr>
          <a:xfrm>
            <a:off x="7614598" y="3438852"/>
            <a:ext cx="11733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bullet list side by side">
  <p:cSld name="titles bullet list side by side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67"/>
          <p:cNvSpPr txBox="1"/>
          <p:nvPr>
            <p:ph type="title"/>
          </p:nvPr>
        </p:nvSpPr>
        <p:spPr>
          <a:xfrm>
            <a:off x="572021" y="1643350"/>
            <a:ext cx="3277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60" name="Google Shape;1260;p167"/>
          <p:cNvSpPr txBox="1"/>
          <p:nvPr>
            <p:ph idx="1" type="body"/>
          </p:nvPr>
        </p:nvSpPr>
        <p:spPr>
          <a:xfrm>
            <a:off x="591067" y="2759466"/>
            <a:ext cx="3254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61" name="Google Shape;1261;p16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67"/>
          <p:cNvSpPr txBox="1"/>
          <p:nvPr>
            <p:ph idx="2" type="body"/>
          </p:nvPr>
        </p:nvSpPr>
        <p:spPr>
          <a:xfrm>
            <a:off x="5063429" y="1643349"/>
            <a:ext cx="28743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s bullet list side by side">
  <p:cSld name="1_titles bullet list side by side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68"/>
          <p:cNvSpPr txBox="1"/>
          <p:nvPr>
            <p:ph type="title"/>
          </p:nvPr>
        </p:nvSpPr>
        <p:spPr>
          <a:xfrm>
            <a:off x="572021" y="1643350"/>
            <a:ext cx="32772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65" name="Google Shape;1265;p168"/>
          <p:cNvSpPr txBox="1"/>
          <p:nvPr>
            <p:ph idx="1" type="body"/>
          </p:nvPr>
        </p:nvSpPr>
        <p:spPr>
          <a:xfrm>
            <a:off x="591067" y="2759466"/>
            <a:ext cx="3254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66" name="Google Shape;1266;p16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1EDE7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68"/>
          <p:cNvSpPr txBox="1"/>
          <p:nvPr>
            <p:ph idx="2" type="body"/>
          </p:nvPr>
        </p:nvSpPr>
        <p:spPr>
          <a:xfrm>
            <a:off x="5063429" y="1643349"/>
            <a:ext cx="28743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descriptor">
  <p:cSld name="big number descriptor">
    <p:bg>
      <p:bgPr>
        <a:solidFill>
          <a:srgbClr val="FEFAF5"/>
        </a:solidFill>
      </p:bgPr>
    </p:bg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69"/>
          <p:cNvSpPr/>
          <p:nvPr/>
        </p:nvSpPr>
        <p:spPr>
          <a:xfrm>
            <a:off x="-1753682" y="-713379"/>
            <a:ext cx="6569400" cy="6570300"/>
          </a:xfrm>
          <a:prstGeom prst="ellipse">
            <a:avLst/>
          </a:prstGeom>
          <a:solidFill>
            <a:srgbClr val="E9E5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169"/>
          <p:cNvSpPr txBox="1"/>
          <p:nvPr>
            <p:ph type="title"/>
          </p:nvPr>
        </p:nvSpPr>
        <p:spPr>
          <a:xfrm>
            <a:off x="549086" y="1417941"/>
            <a:ext cx="32223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400"/>
              <a:buFont typeface="Arial"/>
              <a:buNone/>
              <a:defRPr b="0" i="0" sz="10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1" name="Google Shape;1271;p169"/>
          <p:cNvSpPr txBox="1"/>
          <p:nvPr>
            <p:ph idx="1" type="body"/>
          </p:nvPr>
        </p:nvSpPr>
        <p:spPr>
          <a:xfrm>
            <a:off x="569895" y="2908167"/>
            <a:ext cx="3203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72" name="Google Shape;1272;p169"/>
          <p:cNvSpPr txBox="1"/>
          <p:nvPr>
            <p:ph idx="2" type="body"/>
          </p:nvPr>
        </p:nvSpPr>
        <p:spPr>
          <a:xfrm>
            <a:off x="5349534" y="1700213"/>
            <a:ext cx="28710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descriptor 2">
  <p:cSld name="big number descriptor 2">
    <p:bg>
      <p:bgPr>
        <a:solidFill>
          <a:srgbClr val="FEFAF5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70"/>
          <p:cNvSpPr/>
          <p:nvPr/>
        </p:nvSpPr>
        <p:spPr>
          <a:xfrm>
            <a:off x="-1753682" y="-713379"/>
            <a:ext cx="6569400" cy="65703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70"/>
          <p:cNvSpPr txBox="1"/>
          <p:nvPr>
            <p:ph type="title"/>
          </p:nvPr>
        </p:nvSpPr>
        <p:spPr>
          <a:xfrm>
            <a:off x="549086" y="1417941"/>
            <a:ext cx="32223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400"/>
              <a:buFont typeface="Arial"/>
              <a:buNone/>
              <a:defRPr b="0" i="0" sz="10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76" name="Google Shape;1276;p170"/>
          <p:cNvSpPr txBox="1"/>
          <p:nvPr>
            <p:ph idx="1" type="body"/>
          </p:nvPr>
        </p:nvSpPr>
        <p:spPr>
          <a:xfrm>
            <a:off x="569895" y="2908167"/>
            <a:ext cx="3203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77" name="Google Shape;1277;p170"/>
          <p:cNvSpPr txBox="1"/>
          <p:nvPr>
            <p:ph idx="2" type="body"/>
          </p:nvPr>
        </p:nvSpPr>
        <p:spPr>
          <a:xfrm>
            <a:off x="5349534" y="1700213"/>
            <a:ext cx="28710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+ 3 stats with labels">
  <p:cSld name="titles + 3 stats with labels">
    <p:bg>
      <p:bgPr>
        <a:solidFill>
          <a:schemeClr val="lt1"/>
        </a:solidFill>
      </p:bgPr>
    </p:bg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71"/>
          <p:cNvSpPr/>
          <p:nvPr/>
        </p:nvSpPr>
        <p:spPr>
          <a:xfrm>
            <a:off x="3537703" y="1428750"/>
            <a:ext cx="2057100" cy="2057400"/>
          </a:xfrm>
          <a:prstGeom prst="ellipse">
            <a:avLst/>
          </a:prstGeom>
          <a:solidFill>
            <a:srgbClr val="7E8F1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171"/>
          <p:cNvSpPr/>
          <p:nvPr/>
        </p:nvSpPr>
        <p:spPr>
          <a:xfrm>
            <a:off x="6264220" y="1428750"/>
            <a:ext cx="2057100" cy="2057400"/>
          </a:xfrm>
          <a:prstGeom prst="ellipse">
            <a:avLst/>
          </a:prstGeom>
          <a:solidFill>
            <a:srgbClr val="E7A33D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171"/>
          <p:cNvSpPr/>
          <p:nvPr/>
        </p:nvSpPr>
        <p:spPr>
          <a:xfrm>
            <a:off x="811187" y="1428750"/>
            <a:ext cx="2057100" cy="205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171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83" name="Google Shape;1283;p171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4" name="Google Shape;1284;p171"/>
          <p:cNvSpPr txBox="1"/>
          <p:nvPr>
            <p:ph idx="2" type="body"/>
          </p:nvPr>
        </p:nvSpPr>
        <p:spPr>
          <a:xfrm>
            <a:off x="826771" y="2063752"/>
            <a:ext cx="20571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300"/>
              <a:buNone/>
              <a:defRPr sz="6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5" name="Google Shape;1285;p171"/>
          <p:cNvSpPr txBox="1"/>
          <p:nvPr>
            <p:ph idx="3" type="body"/>
          </p:nvPr>
        </p:nvSpPr>
        <p:spPr>
          <a:xfrm>
            <a:off x="572021" y="3687950"/>
            <a:ext cx="24999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1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6" name="Google Shape;1286;p171"/>
          <p:cNvSpPr txBox="1"/>
          <p:nvPr>
            <p:ph idx="4" type="body"/>
          </p:nvPr>
        </p:nvSpPr>
        <p:spPr>
          <a:xfrm>
            <a:off x="3537703" y="2063752"/>
            <a:ext cx="20571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300"/>
              <a:buNone/>
              <a:defRPr sz="6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7" name="Google Shape;1287;p171"/>
          <p:cNvSpPr txBox="1"/>
          <p:nvPr>
            <p:ph idx="5" type="body"/>
          </p:nvPr>
        </p:nvSpPr>
        <p:spPr>
          <a:xfrm>
            <a:off x="3314864" y="3687950"/>
            <a:ext cx="24999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66C2"/>
              </a:buClr>
              <a:buSzPts val="2100"/>
              <a:buFont typeface="Arial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8" name="Google Shape;1288;p171"/>
          <p:cNvSpPr txBox="1"/>
          <p:nvPr>
            <p:ph idx="6" type="body"/>
          </p:nvPr>
        </p:nvSpPr>
        <p:spPr>
          <a:xfrm>
            <a:off x="6264220" y="2063752"/>
            <a:ext cx="20571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300"/>
              <a:buNone/>
              <a:defRPr sz="6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6300"/>
              <a:buNone/>
              <a:defRPr sz="6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89" name="Google Shape;1289;p171"/>
          <p:cNvSpPr txBox="1"/>
          <p:nvPr>
            <p:ph idx="7" type="body"/>
          </p:nvPr>
        </p:nvSpPr>
        <p:spPr>
          <a:xfrm>
            <a:off x="6057707" y="3687950"/>
            <a:ext cx="24999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66C2"/>
              </a:buClr>
              <a:buSzPts val="21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1">
  <p:cSld name="darkamber_title 1">
    <p:bg>
      <p:bgPr>
        <a:solidFill>
          <a:srgbClr val="FDFAF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9"/>
          <p:cNvGrpSpPr/>
          <p:nvPr/>
        </p:nvGrpSpPr>
        <p:grpSpPr>
          <a:xfrm>
            <a:off x="-972814" y="-671884"/>
            <a:ext cx="10118051" cy="5815422"/>
            <a:chOff x="-2594171" y="-1791691"/>
            <a:chExt cx="26981470" cy="15507791"/>
          </a:xfrm>
        </p:grpSpPr>
        <p:sp>
          <p:nvSpPr>
            <p:cNvPr id="99" name="Google Shape;99;p19"/>
            <p:cNvSpPr/>
            <p:nvPr/>
          </p:nvSpPr>
          <p:spPr>
            <a:xfrm>
              <a:off x="-1" y="9956800"/>
              <a:ext cx="24387300" cy="3759300"/>
            </a:xfrm>
            <a:prstGeom prst="rect">
              <a:avLst/>
            </a:prstGeom>
            <a:solidFill>
              <a:srgbClr val="E9E6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" name="Google Shape;100;p19"/>
            <p:cNvGrpSpPr/>
            <p:nvPr/>
          </p:nvGrpSpPr>
          <p:grpSpPr>
            <a:xfrm rot="-5400000">
              <a:off x="-2594171" y="-1791691"/>
              <a:ext cx="14663949" cy="14663949"/>
              <a:chOff x="6061747" y="1538838"/>
              <a:chExt cx="10553400" cy="10553400"/>
            </a:xfrm>
          </p:grpSpPr>
          <p:sp>
            <p:nvSpPr>
              <p:cNvPr id="101" name="Google Shape;101;p19"/>
              <p:cNvSpPr/>
              <p:nvPr/>
            </p:nvSpPr>
            <p:spPr>
              <a:xfrm>
                <a:off x="6061747" y="1538838"/>
                <a:ext cx="10553400" cy="10553400"/>
              </a:xfrm>
              <a:prstGeom prst="ellipse">
                <a:avLst/>
              </a:prstGeom>
              <a:solidFill>
                <a:srgbClr val="FCE2BA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9"/>
              <p:cNvSpPr/>
              <p:nvPr/>
            </p:nvSpPr>
            <p:spPr>
              <a:xfrm>
                <a:off x="6061747" y="2605020"/>
                <a:ext cx="2096825" cy="8421104"/>
              </a:xfrm>
              <a:custGeom>
                <a:rect b="b" l="l" r="r" t="t"/>
                <a:pathLst>
                  <a:path extrusionOk="0" h="8421104" w="2096825">
                    <a:moveTo>
                      <a:pt x="2096825" y="0"/>
                    </a:moveTo>
                    <a:lnTo>
                      <a:pt x="2096825" y="8421104"/>
                    </a:lnTo>
                    <a:lnTo>
                      <a:pt x="1920242" y="8282337"/>
                    </a:lnTo>
                    <a:cubicBezTo>
                      <a:pt x="747502" y="7314506"/>
                      <a:pt x="0" y="5849823"/>
                      <a:pt x="0" y="4210553"/>
                    </a:cubicBezTo>
                    <a:cubicBezTo>
                      <a:pt x="0" y="2571281"/>
                      <a:pt x="747502" y="1106598"/>
                      <a:pt x="1920242" y="1387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7125" lIns="34275" spcFirstLastPara="1" rIns="34275" wrap="square" tIns="171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t/>
                </a:r>
                <a:endParaRPr b="0" i="0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354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713517" y="1485900"/>
            <a:ext cx="5101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sz="4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713517" y="2975162"/>
            <a:ext cx="23226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713517" y="4038791"/>
            <a:ext cx="23340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itle 2 topics side by side">
  <p:cSld name="large title 2 topics side by side">
    <p:bg>
      <p:bgPr>
        <a:solidFill>
          <a:schemeClr val="lt1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72"/>
          <p:cNvSpPr txBox="1"/>
          <p:nvPr>
            <p:ph type="title"/>
          </p:nvPr>
        </p:nvSpPr>
        <p:spPr>
          <a:xfrm>
            <a:off x="579439" y="934099"/>
            <a:ext cx="39252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687A"/>
              </a:buClr>
              <a:buSzPts val="3300"/>
              <a:buFont typeface="Arial"/>
              <a:buNone/>
              <a:defRPr b="0" i="0" sz="3300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2" name="Google Shape;1292;p172"/>
          <p:cNvSpPr/>
          <p:nvPr/>
        </p:nvSpPr>
        <p:spPr>
          <a:xfrm flipH="1" rot="10800000">
            <a:off x="579439" y="2615353"/>
            <a:ext cx="438900" cy="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172"/>
          <p:cNvSpPr/>
          <p:nvPr/>
        </p:nvSpPr>
        <p:spPr>
          <a:xfrm flipH="1" rot="10800000">
            <a:off x="4693703" y="2615353"/>
            <a:ext cx="438900" cy="2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-127000" lvl="0" marL="215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72"/>
          <p:cNvSpPr txBox="1"/>
          <p:nvPr>
            <p:ph idx="1" type="body"/>
          </p:nvPr>
        </p:nvSpPr>
        <p:spPr>
          <a:xfrm>
            <a:off x="579164" y="2224327"/>
            <a:ext cx="38499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95" name="Google Shape;1295;p172"/>
          <p:cNvSpPr txBox="1"/>
          <p:nvPr>
            <p:ph idx="2" type="body"/>
          </p:nvPr>
        </p:nvSpPr>
        <p:spPr>
          <a:xfrm>
            <a:off x="572021" y="2782055"/>
            <a:ext cx="38856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96" name="Google Shape;1296;p172"/>
          <p:cNvSpPr txBox="1"/>
          <p:nvPr>
            <p:ph idx="3" type="body"/>
          </p:nvPr>
        </p:nvSpPr>
        <p:spPr>
          <a:xfrm>
            <a:off x="4693428" y="2224327"/>
            <a:ext cx="38499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b="0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97" name="Google Shape;1297;p172"/>
          <p:cNvSpPr txBox="1"/>
          <p:nvPr>
            <p:ph idx="4" type="body"/>
          </p:nvPr>
        </p:nvSpPr>
        <p:spPr>
          <a:xfrm>
            <a:off x="4686285" y="2782055"/>
            <a:ext cx="38856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 large image">
  <p:cSld name="titles on large image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73"/>
          <p:cNvSpPr/>
          <p:nvPr/>
        </p:nvSpPr>
        <p:spPr>
          <a:xfrm>
            <a:off x="-1753682" y="-713379"/>
            <a:ext cx="6569400" cy="65703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mage placeholder" id="1300" name="Google Shape;1300;p173"/>
          <p:cNvSpPr/>
          <p:nvPr>
            <p:ph idx="2" type="pic"/>
          </p:nvPr>
        </p:nvSpPr>
        <p:spPr>
          <a:xfrm>
            <a:off x="3573591" y="0"/>
            <a:ext cx="5570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1" name="Google Shape;1301;p173"/>
          <p:cNvSpPr txBox="1"/>
          <p:nvPr>
            <p:ph type="title"/>
          </p:nvPr>
        </p:nvSpPr>
        <p:spPr>
          <a:xfrm>
            <a:off x="540282" y="1806179"/>
            <a:ext cx="3462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4300"/>
              <a:buFont typeface="Arial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2" name="Google Shape;1302;p173"/>
          <p:cNvSpPr txBox="1"/>
          <p:nvPr>
            <p:ph idx="1" type="body"/>
          </p:nvPr>
        </p:nvSpPr>
        <p:spPr>
          <a:xfrm>
            <a:off x="532829" y="2732079"/>
            <a:ext cx="3462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one speaker">
  <p:cSld name="title slide: one speaker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74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5" name="Google Shape;1305;p1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162" y="592997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174"/>
          <p:cNvSpPr txBox="1"/>
          <p:nvPr>
            <p:ph type="title"/>
          </p:nvPr>
        </p:nvSpPr>
        <p:spPr>
          <a:xfrm>
            <a:off x="829162" y="1164147"/>
            <a:ext cx="7227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7" name="Google Shape;1307;p174"/>
          <p:cNvSpPr txBox="1"/>
          <p:nvPr>
            <p:ph idx="1" type="body"/>
          </p:nvPr>
        </p:nvSpPr>
        <p:spPr>
          <a:xfrm>
            <a:off x="829162" y="1661684"/>
            <a:ext cx="722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08" name="Google Shape;1308;p174"/>
          <p:cNvSpPr/>
          <p:nvPr>
            <p:ph idx="2" type="pic"/>
          </p:nvPr>
        </p:nvSpPr>
        <p:spPr>
          <a:xfrm>
            <a:off x="759008" y="2757840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09" name="Google Shape;1309;p174"/>
          <p:cNvSpPr txBox="1"/>
          <p:nvPr>
            <p:ph idx="3" type="body"/>
          </p:nvPr>
        </p:nvSpPr>
        <p:spPr>
          <a:xfrm>
            <a:off x="589892" y="4147030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10" name="Google Shape;1310;p174"/>
          <p:cNvSpPr txBox="1"/>
          <p:nvPr>
            <p:ph idx="4" type="body"/>
          </p:nvPr>
        </p:nvSpPr>
        <p:spPr>
          <a:xfrm>
            <a:off x="589892" y="4383936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2 speakers">
  <p:cSld name="title slide: 2 speakers">
    <p:bg>
      <p:bgPr>
        <a:solidFill>
          <a:srgbClr val="FDFAF5"/>
        </a:solidFill>
      </p:bgPr>
    </p:bg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75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3" name="Google Shape;1313;p1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162" y="592997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175"/>
          <p:cNvSpPr txBox="1"/>
          <p:nvPr>
            <p:ph type="title"/>
          </p:nvPr>
        </p:nvSpPr>
        <p:spPr>
          <a:xfrm>
            <a:off x="829162" y="1164147"/>
            <a:ext cx="7227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15" name="Google Shape;1315;p175"/>
          <p:cNvSpPr txBox="1"/>
          <p:nvPr>
            <p:ph idx="1" type="body"/>
          </p:nvPr>
        </p:nvSpPr>
        <p:spPr>
          <a:xfrm>
            <a:off x="829162" y="1661684"/>
            <a:ext cx="722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16" name="Google Shape;1316;p175"/>
          <p:cNvSpPr/>
          <p:nvPr>
            <p:ph idx="2" type="pic"/>
          </p:nvPr>
        </p:nvSpPr>
        <p:spPr>
          <a:xfrm>
            <a:off x="759008" y="2753758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17" name="Google Shape;1317;p175"/>
          <p:cNvSpPr txBox="1"/>
          <p:nvPr>
            <p:ph idx="3" type="body"/>
          </p:nvPr>
        </p:nvSpPr>
        <p:spPr>
          <a:xfrm>
            <a:off x="589892" y="4152473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18" name="Google Shape;1318;p175"/>
          <p:cNvSpPr txBox="1"/>
          <p:nvPr>
            <p:ph idx="4" type="body"/>
          </p:nvPr>
        </p:nvSpPr>
        <p:spPr>
          <a:xfrm>
            <a:off x="589892" y="438937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19" name="Google Shape;1319;p175"/>
          <p:cNvSpPr/>
          <p:nvPr>
            <p:ph idx="5" type="pic"/>
          </p:nvPr>
        </p:nvSpPr>
        <p:spPr>
          <a:xfrm>
            <a:off x="2916504" y="2753758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20" name="Google Shape;1320;p175"/>
          <p:cNvSpPr txBox="1"/>
          <p:nvPr>
            <p:ph idx="6" type="body"/>
          </p:nvPr>
        </p:nvSpPr>
        <p:spPr>
          <a:xfrm>
            <a:off x="2775927" y="4152472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21" name="Google Shape;1321;p175"/>
          <p:cNvSpPr txBox="1"/>
          <p:nvPr>
            <p:ph idx="7" type="body"/>
          </p:nvPr>
        </p:nvSpPr>
        <p:spPr>
          <a:xfrm>
            <a:off x="2775927" y="438937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3 speakers">
  <p:cSld name="title slide: 3 speakers"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76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4" name="Google Shape;1324;p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162" y="592997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25" name="Google Shape;1325;p176"/>
          <p:cNvSpPr txBox="1"/>
          <p:nvPr>
            <p:ph type="title"/>
          </p:nvPr>
        </p:nvSpPr>
        <p:spPr>
          <a:xfrm>
            <a:off x="829162" y="1164147"/>
            <a:ext cx="7227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26" name="Google Shape;1326;p176"/>
          <p:cNvSpPr txBox="1"/>
          <p:nvPr>
            <p:ph idx="1" type="body"/>
          </p:nvPr>
        </p:nvSpPr>
        <p:spPr>
          <a:xfrm>
            <a:off x="829162" y="1661684"/>
            <a:ext cx="722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27" name="Google Shape;1327;p176"/>
          <p:cNvSpPr/>
          <p:nvPr>
            <p:ph idx="2" type="pic"/>
          </p:nvPr>
        </p:nvSpPr>
        <p:spPr>
          <a:xfrm>
            <a:off x="759008" y="2757840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28" name="Google Shape;1328;p176"/>
          <p:cNvSpPr/>
          <p:nvPr>
            <p:ph idx="3" type="pic"/>
          </p:nvPr>
        </p:nvSpPr>
        <p:spPr>
          <a:xfrm>
            <a:off x="2916504" y="2757840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29" name="Google Shape;1329;p176"/>
          <p:cNvSpPr/>
          <p:nvPr>
            <p:ph idx="4" type="pic"/>
          </p:nvPr>
        </p:nvSpPr>
        <p:spPr>
          <a:xfrm>
            <a:off x="5123106" y="2757840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30" name="Google Shape;1330;p176"/>
          <p:cNvSpPr txBox="1"/>
          <p:nvPr>
            <p:ph idx="5" type="body"/>
          </p:nvPr>
        </p:nvSpPr>
        <p:spPr>
          <a:xfrm>
            <a:off x="589892" y="4147030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31" name="Google Shape;1331;p176"/>
          <p:cNvSpPr txBox="1"/>
          <p:nvPr>
            <p:ph idx="6" type="body"/>
          </p:nvPr>
        </p:nvSpPr>
        <p:spPr>
          <a:xfrm>
            <a:off x="589892" y="4383936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32" name="Google Shape;1332;p176"/>
          <p:cNvSpPr txBox="1"/>
          <p:nvPr>
            <p:ph idx="7" type="body"/>
          </p:nvPr>
        </p:nvSpPr>
        <p:spPr>
          <a:xfrm>
            <a:off x="2775927" y="4147030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33" name="Google Shape;1333;p176"/>
          <p:cNvSpPr txBox="1"/>
          <p:nvPr>
            <p:ph idx="8" type="body"/>
          </p:nvPr>
        </p:nvSpPr>
        <p:spPr>
          <a:xfrm>
            <a:off x="2775927" y="4383936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34" name="Google Shape;1334;p176"/>
          <p:cNvSpPr txBox="1"/>
          <p:nvPr>
            <p:ph idx="9" type="body"/>
          </p:nvPr>
        </p:nvSpPr>
        <p:spPr>
          <a:xfrm>
            <a:off x="4953988" y="4147030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35" name="Google Shape;1335;p176"/>
          <p:cNvSpPr txBox="1"/>
          <p:nvPr>
            <p:ph idx="13" type="body"/>
          </p:nvPr>
        </p:nvSpPr>
        <p:spPr>
          <a:xfrm>
            <a:off x="4953988" y="4383936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4 speakers">
  <p:cSld name="title slide: 4 speakers"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77"/>
          <p:cNvSpPr/>
          <p:nvPr/>
        </p:nvSpPr>
        <p:spPr>
          <a:xfrm>
            <a:off x="0" y="0"/>
            <a:ext cx="9144000" cy="23856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8" name="Google Shape;1338;p1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162" y="592997"/>
            <a:ext cx="818376" cy="2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39" name="Google Shape;1339;p177"/>
          <p:cNvSpPr txBox="1"/>
          <p:nvPr>
            <p:ph type="title"/>
          </p:nvPr>
        </p:nvSpPr>
        <p:spPr>
          <a:xfrm>
            <a:off x="829162" y="1164147"/>
            <a:ext cx="7227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0" name="Google Shape;1340;p177"/>
          <p:cNvSpPr txBox="1"/>
          <p:nvPr>
            <p:ph idx="1" type="body"/>
          </p:nvPr>
        </p:nvSpPr>
        <p:spPr>
          <a:xfrm>
            <a:off x="829162" y="1661684"/>
            <a:ext cx="7227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41" name="Google Shape;1341;p177"/>
          <p:cNvSpPr/>
          <p:nvPr>
            <p:ph idx="2" type="pic"/>
          </p:nvPr>
        </p:nvSpPr>
        <p:spPr>
          <a:xfrm>
            <a:off x="759008" y="2757842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2" name="Google Shape;1342;p177"/>
          <p:cNvSpPr/>
          <p:nvPr>
            <p:ph idx="3" type="pic"/>
          </p:nvPr>
        </p:nvSpPr>
        <p:spPr>
          <a:xfrm>
            <a:off x="2916504" y="2757842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3" name="Google Shape;1343;p177"/>
          <p:cNvSpPr/>
          <p:nvPr>
            <p:ph idx="4" type="pic"/>
          </p:nvPr>
        </p:nvSpPr>
        <p:spPr>
          <a:xfrm>
            <a:off x="5123106" y="2757842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4" name="Google Shape;1344;p177"/>
          <p:cNvSpPr/>
          <p:nvPr>
            <p:ph idx="5" type="pic"/>
          </p:nvPr>
        </p:nvSpPr>
        <p:spPr>
          <a:xfrm>
            <a:off x="7309141" y="2757842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45" name="Google Shape;1345;p177"/>
          <p:cNvSpPr txBox="1"/>
          <p:nvPr>
            <p:ph idx="6" type="body"/>
          </p:nvPr>
        </p:nvSpPr>
        <p:spPr>
          <a:xfrm>
            <a:off x="589892" y="4147032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46" name="Google Shape;1346;p177"/>
          <p:cNvSpPr txBox="1"/>
          <p:nvPr>
            <p:ph idx="7" type="body"/>
          </p:nvPr>
        </p:nvSpPr>
        <p:spPr>
          <a:xfrm>
            <a:off x="589892" y="4383938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47" name="Google Shape;1347;p177"/>
          <p:cNvSpPr txBox="1"/>
          <p:nvPr>
            <p:ph idx="8" type="body"/>
          </p:nvPr>
        </p:nvSpPr>
        <p:spPr>
          <a:xfrm>
            <a:off x="2775927" y="4147032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48" name="Google Shape;1348;p177"/>
          <p:cNvSpPr txBox="1"/>
          <p:nvPr>
            <p:ph idx="9" type="body"/>
          </p:nvPr>
        </p:nvSpPr>
        <p:spPr>
          <a:xfrm>
            <a:off x="2775927" y="4383938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49" name="Google Shape;1349;p177"/>
          <p:cNvSpPr txBox="1"/>
          <p:nvPr>
            <p:ph idx="13" type="body"/>
          </p:nvPr>
        </p:nvSpPr>
        <p:spPr>
          <a:xfrm>
            <a:off x="4953988" y="4147032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50" name="Google Shape;1350;p177"/>
          <p:cNvSpPr txBox="1"/>
          <p:nvPr>
            <p:ph idx="14" type="body"/>
          </p:nvPr>
        </p:nvSpPr>
        <p:spPr>
          <a:xfrm>
            <a:off x="4953988" y="4383938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51" name="Google Shape;1351;p177"/>
          <p:cNvSpPr txBox="1"/>
          <p:nvPr>
            <p:ph idx="15" type="body"/>
          </p:nvPr>
        </p:nvSpPr>
        <p:spPr>
          <a:xfrm>
            <a:off x="7140024" y="4147032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352" name="Google Shape;1352;p177"/>
          <p:cNvSpPr txBox="1"/>
          <p:nvPr>
            <p:ph idx="16" type="body"/>
          </p:nvPr>
        </p:nvSpPr>
        <p:spPr>
          <a:xfrm>
            <a:off x="7140024" y="4383938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full bleed image bg">
  <p:cSld name="big idea full bleed image bg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78"/>
          <p:cNvSpPr txBox="1"/>
          <p:nvPr>
            <p:ph type="title"/>
          </p:nvPr>
        </p:nvSpPr>
        <p:spPr>
          <a:xfrm>
            <a:off x="2465889" y="1655309"/>
            <a:ext cx="4212300" cy="18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ctr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915907"/>
              </a:buClr>
              <a:buSzPts val="3300"/>
              <a:buFont typeface="Arial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55" name="Google Shape;1355;p178"/>
          <p:cNvSpPr/>
          <p:nvPr>
            <p:ph idx="2" type="pic"/>
          </p:nvPr>
        </p:nvSpPr>
        <p:spPr>
          <a:xfrm>
            <a:off x="5661551" y="0"/>
            <a:ext cx="3481200" cy="5180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56" name="Google Shape;1356;p178"/>
          <p:cNvSpPr/>
          <p:nvPr>
            <p:ph idx="3" type="pic"/>
          </p:nvPr>
        </p:nvSpPr>
        <p:spPr>
          <a:xfrm>
            <a:off x="0" y="0"/>
            <a:ext cx="3482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title">
  <p:cSld name="mobile title">
    <p:bg>
      <p:bgPr>
        <a:solidFill>
          <a:schemeClr val="lt1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79"/>
          <p:cNvSpPr/>
          <p:nvPr/>
        </p:nvSpPr>
        <p:spPr>
          <a:xfrm>
            <a:off x="9524" y="2382"/>
            <a:ext cx="6165003" cy="5143500"/>
          </a:xfrm>
          <a:custGeom>
            <a:rect b="b" l="l" r="r" t="t"/>
            <a:pathLst>
              <a:path extrusionOk="0" h="13715999" w="16440007">
                <a:moveTo>
                  <a:pt x="0" y="0"/>
                </a:moveTo>
                <a:lnTo>
                  <a:pt x="14694637" y="0"/>
                </a:lnTo>
                <a:lnTo>
                  <a:pt x="14710471" y="27538"/>
                </a:lnTo>
                <a:cubicBezTo>
                  <a:pt x="15813473" y="2057983"/>
                  <a:pt x="16440007" y="4384824"/>
                  <a:pt x="16440007" y="6857999"/>
                </a:cubicBezTo>
                <a:cubicBezTo>
                  <a:pt x="16440007" y="9331174"/>
                  <a:pt x="15813474" y="11658015"/>
                  <a:pt x="14710471" y="13688459"/>
                </a:cubicBezTo>
                <a:lnTo>
                  <a:pt x="14694636" y="13715999"/>
                </a:lnTo>
                <a:lnTo>
                  <a:pt x="0" y="13715999"/>
                </a:lnTo>
                <a:lnTo>
                  <a:pt x="0" y="0"/>
                </a:ln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179"/>
          <p:cNvSpPr txBox="1"/>
          <p:nvPr>
            <p:ph type="title"/>
          </p:nvPr>
        </p:nvSpPr>
        <p:spPr>
          <a:xfrm>
            <a:off x="559164" y="1577340"/>
            <a:ext cx="33408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Apple laptop device" id="1360" name="Google Shape;1360;p1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81477" y="498247"/>
            <a:ext cx="6012404" cy="3324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1" name="Google Shape;1361;p179"/>
          <p:cNvSpPr/>
          <p:nvPr>
            <p:ph idx="2" type="pic"/>
          </p:nvPr>
        </p:nvSpPr>
        <p:spPr>
          <a:xfrm>
            <a:off x="6070597" y="725833"/>
            <a:ext cx="4442700" cy="2664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descr="Samsung mobile device" id="1362" name="Google Shape;1362;p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044720" y="2385567"/>
            <a:ext cx="1387747" cy="2904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mobile device" id="1363" name="Google Shape;1363;p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929" y="1447229"/>
            <a:ext cx="1331277" cy="2789843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179"/>
          <p:cNvSpPr/>
          <p:nvPr>
            <p:ph idx="3" type="pic"/>
          </p:nvPr>
        </p:nvSpPr>
        <p:spPr>
          <a:xfrm>
            <a:off x="4758086" y="1482349"/>
            <a:ext cx="1244100" cy="2711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65" name="Google Shape;1365;p179"/>
          <p:cNvSpPr/>
          <p:nvPr>
            <p:ph idx="4" type="pic"/>
          </p:nvPr>
        </p:nvSpPr>
        <p:spPr>
          <a:xfrm>
            <a:off x="6426742" y="3207992"/>
            <a:ext cx="2592300" cy="1259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66" name="Google Shape;1366;p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021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phone x + galaxy s9">
  <p:cSld name="title iphone x + galaxy s9">
    <p:bg>
      <p:bgPr>
        <a:solidFill>
          <a:schemeClr val="lt1"/>
        </a:solidFill>
      </p:bgPr>
    </p:bg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" name="Google Shape;1368;p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5513" y="209169"/>
            <a:ext cx="2267313" cy="4745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180"/>
          <p:cNvSpPr/>
          <p:nvPr/>
        </p:nvSpPr>
        <p:spPr>
          <a:xfrm>
            <a:off x="0" y="0"/>
            <a:ext cx="6165003" cy="5143500"/>
          </a:xfrm>
          <a:custGeom>
            <a:rect b="b" l="l" r="r" t="t"/>
            <a:pathLst>
              <a:path extrusionOk="0" h="13715999" w="16440007">
                <a:moveTo>
                  <a:pt x="0" y="0"/>
                </a:moveTo>
                <a:lnTo>
                  <a:pt x="14694637" y="0"/>
                </a:lnTo>
                <a:lnTo>
                  <a:pt x="14710471" y="27538"/>
                </a:lnTo>
                <a:cubicBezTo>
                  <a:pt x="15813473" y="2057983"/>
                  <a:pt x="16440007" y="4384824"/>
                  <a:pt x="16440007" y="6857999"/>
                </a:cubicBezTo>
                <a:cubicBezTo>
                  <a:pt x="16440007" y="9331174"/>
                  <a:pt x="15813474" y="11658015"/>
                  <a:pt x="14710471" y="13688459"/>
                </a:cubicBezTo>
                <a:lnTo>
                  <a:pt x="14694636" y="13715999"/>
                </a:lnTo>
                <a:lnTo>
                  <a:pt x="0" y="13715999"/>
                </a:lnTo>
                <a:lnTo>
                  <a:pt x="0" y="0"/>
                </a:ln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80"/>
          <p:cNvSpPr txBox="1"/>
          <p:nvPr>
            <p:ph type="title"/>
          </p:nvPr>
        </p:nvSpPr>
        <p:spPr>
          <a:xfrm>
            <a:off x="559164" y="1577340"/>
            <a:ext cx="33408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id="1371" name="Google Shape;1371;p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226" y="326502"/>
            <a:ext cx="2219455" cy="463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2" name="Google Shape;1372;p180"/>
          <p:cNvSpPr/>
          <p:nvPr>
            <p:ph idx="2" type="pic"/>
          </p:nvPr>
        </p:nvSpPr>
        <p:spPr>
          <a:xfrm>
            <a:off x="5112798" y="385515"/>
            <a:ext cx="2067000" cy="45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3" name="Google Shape;1373;p180"/>
          <p:cNvSpPr/>
          <p:nvPr>
            <p:ph idx="3" type="pic"/>
          </p:nvPr>
        </p:nvSpPr>
        <p:spPr>
          <a:xfrm>
            <a:off x="7542530" y="457393"/>
            <a:ext cx="2091600" cy="42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74" name="Google Shape;1374;p1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021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phone x + macbook air">
  <p:cSld name="title + iphone x + macbook air">
    <p:bg>
      <p:bgPr>
        <a:solidFill>
          <a:schemeClr val="lt1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81"/>
          <p:cNvSpPr/>
          <p:nvPr/>
        </p:nvSpPr>
        <p:spPr>
          <a:xfrm>
            <a:off x="0" y="0"/>
            <a:ext cx="6165003" cy="5143500"/>
          </a:xfrm>
          <a:custGeom>
            <a:rect b="b" l="l" r="r" t="t"/>
            <a:pathLst>
              <a:path extrusionOk="0" h="13715999" w="16440007">
                <a:moveTo>
                  <a:pt x="0" y="0"/>
                </a:moveTo>
                <a:lnTo>
                  <a:pt x="14694637" y="0"/>
                </a:lnTo>
                <a:lnTo>
                  <a:pt x="14710471" y="27538"/>
                </a:lnTo>
                <a:cubicBezTo>
                  <a:pt x="15813473" y="2057983"/>
                  <a:pt x="16440007" y="4384824"/>
                  <a:pt x="16440007" y="6857999"/>
                </a:cubicBezTo>
                <a:cubicBezTo>
                  <a:pt x="16440007" y="9331174"/>
                  <a:pt x="15813474" y="11658015"/>
                  <a:pt x="14710471" y="13688459"/>
                </a:cubicBezTo>
                <a:lnTo>
                  <a:pt x="14694636" y="13715999"/>
                </a:lnTo>
                <a:lnTo>
                  <a:pt x="0" y="13715999"/>
                </a:lnTo>
                <a:lnTo>
                  <a:pt x="0" y="0"/>
                </a:ln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181"/>
          <p:cNvSpPr txBox="1"/>
          <p:nvPr>
            <p:ph type="title"/>
          </p:nvPr>
        </p:nvSpPr>
        <p:spPr>
          <a:xfrm>
            <a:off x="559164" y="1577340"/>
            <a:ext cx="33408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id="1378" name="Google Shape;1378;p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03066" y="167878"/>
            <a:ext cx="8674236" cy="47958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181"/>
          <p:cNvSpPr/>
          <p:nvPr>
            <p:ph idx="2" type="pic"/>
          </p:nvPr>
        </p:nvSpPr>
        <p:spPr>
          <a:xfrm>
            <a:off x="7234800" y="496864"/>
            <a:ext cx="6419700" cy="38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80" name="Google Shape;1380;p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521" y="887234"/>
            <a:ext cx="1924087" cy="4014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181"/>
          <p:cNvSpPr/>
          <p:nvPr>
            <p:ph idx="3" type="pic"/>
          </p:nvPr>
        </p:nvSpPr>
        <p:spPr>
          <a:xfrm>
            <a:off x="4888035" y="935172"/>
            <a:ext cx="1791300" cy="39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82" name="Google Shape;1382;p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021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2">
  <p:cSld name="green_title 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839761" y="585669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0" y="0"/>
            <a:ext cx="1409700" cy="5143500"/>
          </a:xfrm>
          <a:prstGeom prst="rect">
            <a:avLst/>
          </a:prstGeom>
          <a:solidFill>
            <a:srgbClr val="D7EBC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846912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2204388" y="1420077"/>
            <a:ext cx="5395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204155" y="2586025"/>
            <a:ext cx="33501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64897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amsung s9 + macbook air">
  <p:cSld name="title + samsung s9 + macbook air">
    <p:bg>
      <p:bgPr>
        <a:solidFill>
          <a:schemeClr val="lt1"/>
        </a:solidFill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82"/>
          <p:cNvSpPr/>
          <p:nvPr/>
        </p:nvSpPr>
        <p:spPr>
          <a:xfrm>
            <a:off x="0" y="0"/>
            <a:ext cx="6165003" cy="5143500"/>
          </a:xfrm>
          <a:custGeom>
            <a:rect b="b" l="l" r="r" t="t"/>
            <a:pathLst>
              <a:path extrusionOk="0" h="13715999" w="16440007">
                <a:moveTo>
                  <a:pt x="0" y="0"/>
                </a:moveTo>
                <a:lnTo>
                  <a:pt x="14694637" y="0"/>
                </a:lnTo>
                <a:lnTo>
                  <a:pt x="14710471" y="27538"/>
                </a:lnTo>
                <a:cubicBezTo>
                  <a:pt x="15813473" y="2057983"/>
                  <a:pt x="16440007" y="4384824"/>
                  <a:pt x="16440007" y="6857999"/>
                </a:cubicBezTo>
                <a:cubicBezTo>
                  <a:pt x="16440007" y="9331174"/>
                  <a:pt x="15813474" y="11658015"/>
                  <a:pt x="14710471" y="13688459"/>
                </a:cubicBezTo>
                <a:lnTo>
                  <a:pt x="14694636" y="13715999"/>
                </a:lnTo>
                <a:lnTo>
                  <a:pt x="0" y="13715999"/>
                </a:lnTo>
                <a:lnTo>
                  <a:pt x="0" y="0"/>
                </a:ln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182"/>
          <p:cNvSpPr txBox="1"/>
          <p:nvPr>
            <p:ph type="title"/>
          </p:nvPr>
        </p:nvSpPr>
        <p:spPr>
          <a:xfrm>
            <a:off x="559164" y="1577340"/>
            <a:ext cx="33408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id="1386" name="Google Shape;1386;p1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03927" y="168354"/>
            <a:ext cx="8672513" cy="47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182"/>
          <p:cNvSpPr/>
          <p:nvPr>
            <p:ph idx="2" type="pic"/>
          </p:nvPr>
        </p:nvSpPr>
        <p:spPr>
          <a:xfrm>
            <a:off x="7234800" y="496864"/>
            <a:ext cx="6419700" cy="38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88" name="Google Shape;1388;p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089" y="768426"/>
            <a:ext cx="1990664" cy="4166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182"/>
          <p:cNvSpPr/>
          <p:nvPr>
            <p:ph idx="3" type="pic"/>
          </p:nvPr>
        </p:nvSpPr>
        <p:spPr>
          <a:xfrm>
            <a:off x="4782544" y="983956"/>
            <a:ext cx="1835400" cy="3771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390" name="Google Shape;1390;p1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021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+ macbook air">
  <p:cSld name="titles + macbook air">
    <p:bg>
      <p:bgPr>
        <a:solidFill>
          <a:srgbClr val="FDFAF5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83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183"/>
          <p:cNvSpPr txBox="1"/>
          <p:nvPr>
            <p:ph type="title"/>
          </p:nvPr>
        </p:nvSpPr>
        <p:spPr>
          <a:xfrm>
            <a:off x="540566" y="1628775"/>
            <a:ext cx="2692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94" name="Google Shape;1394;p183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395" name="Google Shape;1395;p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7660" y="881380"/>
            <a:ext cx="5990769" cy="331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p183"/>
          <p:cNvSpPr/>
          <p:nvPr>
            <p:ph idx="2" type="pic"/>
          </p:nvPr>
        </p:nvSpPr>
        <p:spPr>
          <a:xfrm>
            <a:off x="3922265" y="1105739"/>
            <a:ext cx="4436400" cy="26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s + macbook air">
  <p:cSld name="4_titles + macbook air">
    <p:bg>
      <p:bgPr>
        <a:solidFill>
          <a:srgbClr val="FDFAF5"/>
        </a:solidFill>
      </p:bgPr>
    </p:bg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84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184"/>
          <p:cNvSpPr txBox="1"/>
          <p:nvPr>
            <p:ph type="title"/>
          </p:nvPr>
        </p:nvSpPr>
        <p:spPr>
          <a:xfrm>
            <a:off x="540566" y="1628775"/>
            <a:ext cx="2692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0" name="Google Shape;1400;p184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s + macbook air">
  <p:cSld name="1_titles + macbook air">
    <p:bg>
      <p:bgPr>
        <a:solidFill>
          <a:srgbClr val="FDFAF5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85"/>
          <p:cNvSpPr/>
          <p:nvPr/>
        </p:nvSpPr>
        <p:spPr>
          <a:xfrm>
            <a:off x="0" y="0"/>
            <a:ext cx="6165003" cy="5143500"/>
          </a:xfrm>
          <a:custGeom>
            <a:rect b="b" l="l" r="r" t="t"/>
            <a:pathLst>
              <a:path extrusionOk="0" h="13715999" w="16440007">
                <a:moveTo>
                  <a:pt x="0" y="0"/>
                </a:moveTo>
                <a:lnTo>
                  <a:pt x="14694637" y="0"/>
                </a:lnTo>
                <a:lnTo>
                  <a:pt x="14710471" y="27538"/>
                </a:lnTo>
                <a:cubicBezTo>
                  <a:pt x="15813473" y="2057983"/>
                  <a:pt x="16440007" y="4384824"/>
                  <a:pt x="16440007" y="6857999"/>
                </a:cubicBezTo>
                <a:cubicBezTo>
                  <a:pt x="16440007" y="9331174"/>
                  <a:pt x="15813474" y="11658015"/>
                  <a:pt x="14710471" y="13688459"/>
                </a:cubicBezTo>
                <a:lnTo>
                  <a:pt x="14694636" y="13715999"/>
                </a:lnTo>
                <a:lnTo>
                  <a:pt x="0" y="13715999"/>
                </a:lnTo>
                <a:lnTo>
                  <a:pt x="0" y="0"/>
                </a:ln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185"/>
          <p:cNvSpPr txBox="1"/>
          <p:nvPr>
            <p:ph type="title"/>
          </p:nvPr>
        </p:nvSpPr>
        <p:spPr>
          <a:xfrm>
            <a:off x="540566" y="1628775"/>
            <a:ext cx="2692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4" name="Google Shape;1404;p185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05" name="Google Shape;1405;p1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7660" y="881380"/>
            <a:ext cx="5990769" cy="331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6" name="Google Shape;1406;p185"/>
          <p:cNvSpPr/>
          <p:nvPr>
            <p:ph idx="2" type="pic"/>
          </p:nvPr>
        </p:nvSpPr>
        <p:spPr>
          <a:xfrm>
            <a:off x="3922265" y="1105739"/>
            <a:ext cx="4436400" cy="26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s + macbook air">
  <p:cSld name="3_titles + macbook air">
    <p:bg>
      <p:bgPr>
        <a:solidFill>
          <a:srgbClr val="FDFAF5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86"/>
          <p:cNvSpPr/>
          <p:nvPr/>
        </p:nvSpPr>
        <p:spPr>
          <a:xfrm>
            <a:off x="-783622" y="1223199"/>
            <a:ext cx="2696700" cy="2697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186"/>
          <p:cNvSpPr txBox="1"/>
          <p:nvPr>
            <p:ph type="title"/>
          </p:nvPr>
        </p:nvSpPr>
        <p:spPr>
          <a:xfrm>
            <a:off x="540566" y="1628775"/>
            <a:ext cx="2692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10" name="Google Shape;1410;p186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11" name="Google Shape;1411;p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7660" y="881380"/>
            <a:ext cx="5990769" cy="331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186"/>
          <p:cNvSpPr/>
          <p:nvPr>
            <p:ph idx="2" type="pic"/>
          </p:nvPr>
        </p:nvSpPr>
        <p:spPr>
          <a:xfrm>
            <a:off x="3922265" y="1105739"/>
            <a:ext cx="4436400" cy="2666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+ iphone x vertical">
  <p:cSld name="titles + iphone x vertical"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187"/>
          <p:cNvSpPr txBox="1"/>
          <p:nvPr>
            <p:ph type="title"/>
          </p:nvPr>
        </p:nvSpPr>
        <p:spPr>
          <a:xfrm>
            <a:off x="540565" y="1628775"/>
            <a:ext cx="2753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15" name="Google Shape;1415;p187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16" name="Google Shape;1416;p187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7" name="Google Shape;1417;p1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6102" y="267296"/>
            <a:ext cx="2208699" cy="46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187"/>
          <p:cNvSpPr/>
          <p:nvPr>
            <p:ph idx="2" type="pic"/>
          </p:nvPr>
        </p:nvSpPr>
        <p:spPr>
          <a:xfrm>
            <a:off x="4830544" y="322554"/>
            <a:ext cx="2067000" cy="45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s + iphone x vertical">
  <p:cSld name="7_titles + iphone x vertical"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88"/>
          <p:cNvSpPr txBox="1"/>
          <p:nvPr>
            <p:ph type="title"/>
          </p:nvPr>
        </p:nvSpPr>
        <p:spPr>
          <a:xfrm>
            <a:off x="540565" y="1628775"/>
            <a:ext cx="26799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1" name="Google Shape;1421;p188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22" name="Google Shape;1422;p188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3" name="Google Shape;1423;p1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66102" y="267296"/>
            <a:ext cx="2208699" cy="46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4" name="Google Shape;1424;p188"/>
          <p:cNvSpPr/>
          <p:nvPr>
            <p:ph idx="2" type="pic"/>
          </p:nvPr>
        </p:nvSpPr>
        <p:spPr>
          <a:xfrm>
            <a:off x="4830544" y="322554"/>
            <a:ext cx="2067000" cy="45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425" name="Google Shape;1425;p1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18090" y="267296"/>
            <a:ext cx="2208699" cy="462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p188"/>
          <p:cNvSpPr/>
          <p:nvPr>
            <p:ph idx="3" type="pic"/>
          </p:nvPr>
        </p:nvSpPr>
        <p:spPr>
          <a:xfrm>
            <a:off x="7182532" y="322554"/>
            <a:ext cx="2067000" cy="4504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+ iphone horizontal">
  <p:cSld name="titles + iphone horizontal"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89"/>
          <p:cNvSpPr txBox="1"/>
          <p:nvPr>
            <p:ph type="title"/>
          </p:nvPr>
        </p:nvSpPr>
        <p:spPr>
          <a:xfrm>
            <a:off x="540566" y="1628775"/>
            <a:ext cx="26553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9" name="Google Shape;1429;p189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30" name="Google Shape;1430;p189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1" name="Google Shape;1431;p1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121146" y="268414"/>
            <a:ext cx="2207213" cy="46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189"/>
          <p:cNvSpPr/>
          <p:nvPr>
            <p:ph idx="2" type="pic"/>
          </p:nvPr>
        </p:nvSpPr>
        <p:spPr>
          <a:xfrm rot="5400000">
            <a:off x="5187211" y="322872"/>
            <a:ext cx="2067300" cy="4503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33" name="Google Shape;1433;p189"/>
          <p:cNvSpPr txBox="1"/>
          <p:nvPr/>
        </p:nvSpPr>
        <p:spPr>
          <a:xfrm>
            <a:off x="3968962" y="1541165"/>
            <a:ext cx="4503900" cy="2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425" lIns="171425" spcFirstLastPara="1" rIns="171425" wrap="square" tIns="960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 and drop your iPhone X screenshot into this photo placeholder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+ iphone vertical detail">
  <p:cSld name="titles + iphone vertical detail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90"/>
          <p:cNvSpPr txBox="1"/>
          <p:nvPr>
            <p:ph type="title"/>
          </p:nvPr>
        </p:nvSpPr>
        <p:spPr>
          <a:xfrm>
            <a:off x="540566" y="1628775"/>
            <a:ext cx="26553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36" name="Google Shape;1436;p190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37" name="Google Shape;1437;p190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8" name="Google Shape;1438;p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0477" y="-573741"/>
            <a:ext cx="3015724" cy="629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190"/>
          <p:cNvSpPr/>
          <p:nvPr>
            <p:ph idx="2" type="pic"/>
          </p:nvPr>
        </p:nvSpPr>
        <p:spPr>
          <a:xfrm>
            <a:off x="4812672" y="-483984"/>
            <a:ext cx="2813700" cy="6132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40" name="Google Shape;1440;p190"/>
          <p:cNvSpPr txBox="1"/>
          <p:nvPr/>
        </p:nvSpPr>
        <p:spPr>
          <a:xfrm>
            <a:off x="8413330" y="548883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+ iphone horizontal detail">
  <p:cSld name="titles + iphone horizontal detail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91"/>
          <p:cNvSpPr txBox="1"/>
          <p:nvPr>
            <p:ph type="title"/>
          </p:nvPr>
        </p:nvSpPr>
        <p:spPr>
          <a:xfrm>
            <a:off x="540566" y="1628775"/>
            <a:ext cx="26553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43" name="Google Shape;1443;p191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44" name="Google Shape;1444;p191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5" name="Google Shape;1445;p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506588" y="-569032"/>
            <a:ext cx="3013565" cy="628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191"/>
          <p:cNvSpPr txBox="1"/>
          <p:nvPr/>
        </p:nvSpPr>
        <p:spPr>
          <a:xfrm>
            <a:off x="8413330" y="548883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191"/>
          <p:cNvSpPr/>
          <p:nvPr>
            <p:ph idx="2" type="pic"/>
          </p:nvPr>
        </p:nvSpPr>
        <p:spPr>
          <a:xfrm>
            <a:off x="3963004" y="1170984"/>
            <a:ext cx="6120900" cy="2809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2">
  <p:cSld name="amber_title 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839761" y="585669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0" y="0"/>
            <a:ext cx="1409700" cy="5143500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846912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2204388" y="1420077"/>
            <a:ext cx="5395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sz="4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2204155" y="2586025"/>
            <a:ext cx="33273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64897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sung vertical">
  <p:cSld name="samsung vertical"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92"/>
          <p:cNvSpPr txBox="1"/>
          <p:nvPr>
            <p:ph type="title"/>
          </p:nvPr>
        </p:nvSpPr>
        <p:spPr>
          <a:xfrm>
            <a:off x="540565" y="1628775"/>
            <a:ext cx="2704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50" name="Google Shape;1450;p192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51" name="Google Shape;1451;p192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2" name="Google Shape;1452;p1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37187" y="175672"/>
            <a:ext cx="2248490" cy="470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3" name="Google Shape;1453;p192"/>
          <p:cNvSpPr/>
          <p:nvPr>
            <p:ph idx="2" type="pic"/>
          </p:nvPr>
        </p:nvSpPr>
        <p:spPr>
          <a:xfrm>
            <a:off x="4817117" y="445770"/>
            <a:ext cx="2091600" cy="42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amsungs vertical">
  <p:cSld name="2 samsungs vertical"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93"/>
          <p:cNvSpPr txBox="1"/>
          <p:nvPr>
            <p:ph type="title"/>
          </p:nvPr>
        </p:nvSpPr>
        <p:spPr>
          <a:xfrm>
            <a:off x="540565" y="1628775"/>
            <a:ext cx="2667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56" name="Google Shape;1456;p193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57" name="Google Shape;1457;p193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8" name="Google Shape;1458;p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37187" y="175672"/>
            <a:ext cx="2248490" cy="470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p193"/>
          <p:cNvSpPr/>
          <p:nvPr>
            <p:ph idx="2" type="pic"/>
          </p:nvPr>
        </p:nvSpPr>
        <p:spPr>
          <a:xfrm>
            <a:off x="4817117" y="445770"/>
            <a:ext cx="2091600" cy="42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460" name="Google Shape;1460;p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1834" y="175672"/>
            <a:ext cx="2248490" cy="470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p193"/>
          <p:cNvSpPr/>
          <p:nvPr>
            <p:ph idx="3" type="pic"/>
          </p:nvPr>
        </p:nvSpPr>
        <p:spPr>
          <a:xfrm>
            <a:off x="7161764" y="445770"/>
            <a:ext cx="2091600" cy="4297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sung 9 vertical">
  <p:cSld name="samsung 9 vertical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94"/>
          <p:cNvSpPr txBox="1"/>
          <p:nvPr>
            <p:ph type="title"/>
          </p:nvPr>
        </p:nvSpPr>
        <p:spPr>
          <a:xfrm>
            <a:off x="540565" y="1628775"/>
            <a:ext cx="26877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64" name="Google Shape;1464;p194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65" name="Google Shape;1465;p194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6" name="Google Shape;1466;p1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058260" y="174803"/>
            <a:ext cx="2249474" cy="47082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194"/>
          <p:cNvSpPr/>
          <p:nvPr>
            <p:ph idx="2" type="pic"/>
          </p:nvPr>
        </p:nvSpPr>
        <p:spPr>
          <a:xfrm rot="5400000">
            <a:off x="5070946" y="381955"/>
            <a:ext cx="2091900" cy="4297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68" name="Google Shape;1468;p194"/>
          <p:cNvSpPr txBox="1"/>
          <p:nvPr/>
        </p:nvSpPr>
        <p:spPr>
          <a:xfrm>
            <a:off x="3968370" y="1484597"/>
            <a:ext cx="4297200" cy="2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0000" lIns="274300" spcFirstLastPara="1" rIns="205725" wrap="square" tIns="822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Drag and drop your Samsung screenshot into this photo placeholder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sung s9 vertical detail">
  <p:cSld name="samsung s9 vertical detail"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95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1" name="Google Shape;1471;p1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14372" y="-920543"/>
            <a:ext cx="3307979" cy="69236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195"/>
          <p:cNvSpPr txBox="1"/>
          <p:nvPr>
            <p:ph type="title"/>
          </p:nvPr>
        </p:nvSpPr>
        <p:spPr>
          <a:xfrm>
            <a:off x="540565" y="1628775"/>
            <a:ext cx="2667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73" name="Google Shape;1473;p195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74" name="Google Shape;1474;p195"/>
          <p:cNvSpPr/>
          <p:nvPr>
            <p:ph idx="2" type="pic"/>
          </p:nvPr>
        </p:nvSpPr>
        <p:spPr>
          <a:xfrm>
            <a:off x="4835641" y="-590084"/>
            <a:ext cx="3057300" cy="6294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msung detail">
  <p:cSld name="samsung detail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96"/>
          <p:cNvSpPr/>
          <p:nvPr/>
        </p:nvSpPr>
        <p:spPr>
          <a:xfrm>
            <a:off x="4250360" y="0"/>
            <a:ext cx="4894278" cy="5143500"/>
          </a:xfrm>
          <a:custGeom>
            <a:rect b="b" l="l" r="r" t="t"/>
            <a:pathLst>
              <a:path extrusionOk="0" h="13716000" w="13051407">
                <a:moveTo>
                  <a:pt x="2591986" y="0"/>
                </a:moveTo>
                <a:lnTo>
                  <a:pt x="13051407" y="0"/>
                </a:lnTo>
                <a:lnTo>
                  <a:pt x="13051407" y="13716000"/>
                </a:lnTo>
                <a:lnTo>
                  <a:pt x="2591986" y="13716000"/>
                </a:lnTo>
                <a:lnTo>
                  <a:pt x="2369931" y="13459652"/>
                </a:lnTo>
                <a:cubicBezTo>
                  <a:pt x="889386" y="11665645"/>
                  <a:pt x="0" y="9365686"/>
                  <a:pt x="0" y="6858000"/>
                </a:cubicBezTo>
                <a:cubicBezTo>
                  <a:pt x="0" y="4350314"/>
                  <a:pt x="889386" y="2050355"/>
                  <a:pt x="2369931" y="256349"/>
                </a:cubicBezTo>
                <a:close/>
              </a:path>
            </a:pathLst>
          </a:cu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7" name="Google Shape;1477;p1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657710" y="-920676"/>
            <a:ext cx="3308332" cy="692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478" name="Google Shape;1478;p196"/>
          <p:cNvSpPr txBox="1"/>
          <p:nvPr>
            <p:ph type="title"/>
          </p:nvPr>
        </p:nvSpPr>
        <p:spPr>
          <a:xfrm>
            <a:off x="540565" y="1628775"/>
            <a:ext cx="2667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79" name="Google Shape;1479;p196"/>
          <p:cNvSpPr txBox="1"/>
          <p:nvPr>
            <p:ph idx="1" type="body"/>
          </p:nvPr>
        </p:nvSpPr>
        <p:spPr>
          <a:xfrm>
            <a:off x="540566" y="2606040"/>
            <a:ext cx="2529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80" name="Google Shape;1480;p196"/>
          <p:cNvSpPr/>
          <p:nvPr>
            <p:ph idx="2" type="pic"/>
          </p:nvPr>
        </p:nvSpPr>
        <p:spPr>
          <a:xfrm>
            <a:off x="4162210" y="1028315"/>
            <a:ext cx="6293700" cy="3057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hank you image">
  <p:cSld name="green_thank you image"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97"/>
          <p:cNvSpPr/>
          <p:nvPr/>
        </p:nvSpPr>
        <p:spPr>
          <a:xfrm>
            <a:off x="0" y="3262746"/>
            <a:ext cx="9144000" cy="18807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197"/>
          <p:cNvSpPr txBox="1"/>
          <p:nvPr>
            <p:ph type="title"/>
          </p:nvPr>
        </p:nvSpPr>
        <p:spPr>
          <a:xfrm>
            <a:off x="572021" y="3709555"/>
            <a:ext cx="5121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200"/>
              <a:buFont typeface="Arial"/>
              <a:buNone/>
              <a:defRPr sz="8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A picture containing shoji, wall&#10;&#10;Description automatically generated" id="1484" name="Google Shape;1484;p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439" y="8393762"/>
            <a:ext cx="5993097" cy="4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5" name="Google Shape;1485;p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197"/>
          <p:cNvSpPr/>
          <p:nvPr>
            <p:ph idx="2" type="pic"/>
          </p:nvPr>
        </p:nvSpPr>
        <p:spPr>
          <a:xfrm>
            <a:off x="-1081147" y="1"/>
            <a:ext cx="11306100" cy="28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d_thank you image">
  <p:cSld name="1_red_thank you image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98"/>
          <p:cNvSpPr/>
          <p:nvPr/>
        </p:nvSpPr>
        <p:spPr>
          <a:xfrm>
            <a:off x="0" y="3262746"/>
            <a:ext cx="9144000" cy="18807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198"/>
          <p:cNvSpPr txBox="1"/>
          <p:nvPr>
            <p:ph type="title"/>
          </p:nvPr>
        </p:nvSpPr>
        <p:spPr>
          <a:xfrm>
            <a:off x="572021" y="3709555"/>
            <a:ext cx="5121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200"/>
              <a:buFont typeface="Arial"/>
              <a:buNone/>
              <a:defRPr sz="8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A picture containing shoji, wall&#10;&#10;Description automatically generated" id="1490" name="Google Shape;1490;p1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439" y="8393762"/>
            <a:ext cx="5993097" cy="4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2" name="Google Shape;1492;p198"/>
          <p:cNvSpPr/>
          <p:nvPr>
            <p:ph idx="2" type="pic"/>
          </p:nvPr>
        </p:nvSpPr>
        <p:spPr>
          <a:xfrm>
            <a:off x="-1081147" y="1"/>
            <a:ext cx="11306100" cy="28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hankyou image">
  <p:cSld name="red_thankyou image"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99"/>
          <p:cNvSpPr/>
          <p:nvPr/>
        </p:nvSpPr>
        <p:spPr>
          <a:xfrm>
            <a:off x="0" y="3262746"/>
            <a:ext cx="9144000" cy="18807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199"/>
          <p:cNvSpPr txBox="1"/>
          <p:nvPr>
            <p:ph type="title"/>
          </p:nvPr>
        </p:nvSpPr>
        <p:spPr>
          <a:xfrm>
            <a:off x="572021" y="3709555"/>
            <a:ext cx="5121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00"/>
              <a:buFont typeface="Arial"/>
              <a:buNone/>
              <a:defRPr sz="8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A picture containing shoji, wall&#10;&#10;Description automatically generated" id="1496" name="Google Shape;1496;p1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439" y="8393762"/>
            <a:ext cx="5993097" cy="4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p199"/>
          <p:cNvSpPr/>
          <p:nvPr>
            <p:ph idx="2" type="pic"/>
          </p:nvPr>
        </p:nvSpPr>
        <p:spPr>
          <a:xfrm>
            <a:off x="-1081147" y="1"/>
            <a:ext cx="11306100" cy="28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hank you image">
  <p:cSld name="blue_thank you image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00"/>
          <p:cNvSpPr/>
          <p:nvPr/>
        </p:nvSpPr>
        <p:spPr>
          <a:xfrm>
            <a:off x="0" y="3262746"/>
            <a:ext cx="9144000" cy="18807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200"/>
          <p:cNvSpPr txBox="1"/>
          <p:nvPr>
            <p:ph type="title"/>
          </p:nvPr>
        </p:nvSpPr>
        <p:spPr>
          <a:xfrm>
            <a:off x="572021" y="3709555"/>
            <a:ext cx="5121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200"/>
              <a:buFont typeface="Arial"/>
              <a:buNone/>
              <a:defRPr sz="82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A picture containing shoji, wall&#10;&#10;Description automatically generated" id="1502" name="Google Shape;1502;p2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439" y="8393762"/>
            <a:ext cx="5993097" cy="4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200"/>
          <p:cNvSpPr/>
          <p:nvPr>
            <p:ph idx="2" type="pic"/>
          </p:nvPr>
        </p:nvSpPr>
        <p:spPr>
          <a:xfrm>
            <a:off x="-1081147" y="1"/>
            <a:ext cx="11306100" cy="28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hank you image">
  <p:cSld name="darkamber_thank you image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01"/>
          <p:cNvSpPr/>
          <p:nvPr/>
        </p:nvSpPr>
        <p:spPr>
          <a:xfrm>
            <a:off x="0" y="3262746"/>
            <a:ext cx="9144000" cy="18807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201"/>
          <p:cNvSpPr txBox="1"/>
          <p:nvPr>
            <p:ph type="title"/>
          </p:nvPr>
        </p:nvSpPr>
        <p:spPr>
          <a:xfrm>
            <a:off x="572021" y="3709555"/>
            <a:ext cx="51210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200"/>
              <a:buFont typeface="Arial"/>
              <a:buNone/>
              <a:defRPr sz="8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pic>
        <p:nvPicPr>
          <p:cNvPr descr="A picture containing shoji, wall&#10;&#10;Description automatically generated" id="1508" name="Google Shape;1508;p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439" y="8393762"/>
            <a:ext cx="5993097" cy="43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9" name="Google Shape;1509;p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p201"/>
          <p:cNvSpPr/>
          <p:nvPr>
            <p:ph idx="2" type="pic"/>
          </p:nvPr>
        </p:nvSpPr>
        <p:spPr>
          <a:xfrm>
            <a:off x="-1081147" y="1"/>
            <a:ext cx="11306100" cy="28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2">
  <p:cSld name="red_title 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839761" y="585669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0" y="0"/>
            <a:ext cx="1409700" cy="5143500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846912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2204388" y="1420077"/>
            <a:ext cx="5395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204155" y="2586025"/>
            <a:ext cx="3304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64897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hank you">
  <p:cSld name="green_thank you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02"/>
          <p:cNvSpPr/>
          <p:nvPr/>
        </p:nvSpPr>
        <p:spPr>
          <a:xfrm>
            <a:off x="0" y="3793808"/>
            <a:ext cx="9144000" cy="1409700"/>
          </a:xfrm>
          <a:prstGeom prst="rect">
            <a:avLst/>
          </a:prstGeom>
          <a:solidFill>
            <a:srgbClr val="EA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202"/>
          <p:cNvSpPr/>
          <p:nvPr/>
        </p:nvSpPr>
        <p:spPr>
          <a:xfrm>
            <a:off x="1514873" y="0"/>
            <a:ext cx="6115050" cy="3800475"/>
          </a:xfrm>
          <a:custGeom>
            <a:rect b="b" l="l" r="r" t="t"/>
            <a:pathLst>
              <a:path extrusionOk="0" h="10134600" w="16306801">
                <a:moveTo>
                  <a:pt x="1071588" y="0"/>
                </a:moveTo>
                <a:lnTo>
                  <a:pt x="15235213" y="0"/>
                </a:lnTo>
                <a:lnTo>
                  <a:pt x="15322729" y="152206"/>
                </a:lnTo>
                <a:cubicBezTo>
                  <a:pt x="15950317" y="1307488"/>
                  <a:pt x="16306801" y="2631413"/>
                  <a:pt x="16306801" y="4038600"/>
                </a:cubicBezTo>
                <a:cubicBezTo>
                  <a:pt x="16306801" y="6430818"/>
                  <a:pt x="15276561" y="8582410"/>
                  <a:pt x="13635561" y="10073894"/>
                </a:cubicBezTo>
                <a:lnTo>
                  <a:pt x="13565481" y="10134600"/>
                </a:lnTo>
                <a:lnTo>
                  <a:pt x="2741320" y="10134600"/>
                </a:lnTo>
                <a:lnTo>
                  <a:pt x="2671238" y="10073894"/>
                </a:lnTo>
                <a:cubicBezTo>
                  <a:pt x="1030241" y="8582410"/>
                  <a:pt x="0" y="6430818"/>
                  <a:pt x="0" y="4038600"/>
                </a:cubicBezTo>
                <a:cubicBezTo>
                  <a:pt x="0" y="2631413"/>
                  <a:pt x="356485" y="1307488"/>
                  <a:pt x="984071" y="152206"/>
                </a:cubicBezTo>
                <a:lnTo>
                  <a:pt x="1071588" y="0"/>
                </a:lnTo>
                <a:close/>
              </a:path>
            </a:pathLst>
          </a:cu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202"/>
          <p:cNvSpPr txBox="1"/>
          <p:nvPr>
            <p:ph idx="1" type="body"/>
          </p:nvPr>
        </p:nvSpPr>
        <p:spPr>
          <a:xfrm>
            <a:off x="1833530" y="1643517"/>
            <a:ext cx="5470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18050" spcFirstLastPara="1" rIns="18050" wrap="square" tIns="1805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b="0" sz="75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15" name="Google Shape;1515;p202"/>
          <p:cNvSpPr/>
          <p:nvPr/>
        </p:nvSpPr>
        <p:spPr>
          <a:xfrm>
            <a:off x="0" y="0"/>
            <a:ext cx="2543065" cy="3800475"/>
          </a:xfrm>
          <a:custGeom>
            <a:rect b="b" l="l" r="r" t="t"/>
            <a:pathLst>
              <a:path extrusionOk="0" h="10134600" w="6781507">
                <a:moveTo>
                  <a:pt x="0" y="0"/>
                </a:moveTo>
                <a:lnTo>
                  <a:pt x="5111775" y="0"/>
                </a:lnTo>
                <a:lnTo>
                  <a:pt x="5024258" y="152206"/>
                </a:lnTo>
                <a:cubicBezTo>
                  <a:pt x="4396672" y="1307488"/>
                  <a:pt x="4040187" y="2631413"/>
                  <a:pt x="4040187" y="4038600"/>
                </a:cubicBezTo>
                <a:cubicBezTo>
                  <a:pt x="4040187" y="6430818"/>
                  <a:pt x="5070428" y="8582410"/>
                  <a:pt x="6711425" y="10073894"/>
                </a:cubicBezTo>
                <a:lnTo>
                  <a:pt x="6781507" y="10134600"/>
                </a:lnTo>
                <a:lnTo>
                  <a:pt x="0" y="10134600"/>
                </a:lnTo>
                <a:lnTo>
                  <a:pt x="0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02"/>
          <p:cNvSpPr/>
          <p:nvPr/>
        </p:nvSpPr>
        <p:spPr>
          <a:xfrm>
            <a:off x="6601266" y="0"/>
            <a:ext cx="2543066" cy="3800475"/>
          </a:xfrm>
          <a:custGeom>
            <a:rect b="b" l="l" r="r" t="t"/>
            <a:pathLst>
              <a:path extrusionOk="0" h="10134600" w="6781508">
                <a:moveTo>
                  <a:pt x="1669732" y="0"/>
                </a:moveTo>
                <a:lnTo>
                  <a:pt x="6781508" y="0"/>
                </a:lnTo>
                <a:lnTo>
                  <a:pt x="6781508" y="10134600"/>
                </a:lnTo>
                <a:lnTo>
                  <a:pt x="0" y="10134600"/>
                </a:lnTo>
                <a:lnTo>
                  <a:pt x="70080" y="10073894"/>
                </a:lnTo>
                <a:cubicBezTo>
                  <a:pt x="1711080" y="8582410"/>
                  <a:pt x="2741320" y="6430818"/>
                  <a:pt x="2741320" y="4038600"/>
                </a:cubicBezTo>
                <a:cubicBezTo>
                  <a:pt x="2741320" y="2631413"/>
                  <a:pt x="2384836" y="1307488"/>
                  <a:pt x="1757248" y="152206"/>
                </a:cubicBezTo>
                <a:lnTo>
                  <a:pt x="1669732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02"/>
          <p:cNvSpPr/>
          <p:nvPr/>
        </p:nvSpPr>
        <p:spPr>
          <a:xfrm>
            <a:off x="2542734" y="3800475"/>
            <a:ext cx="4059060" cy="771525"/>
          </a:xfrm>
          <a:custGeom>
            <a:rect b="b" l="l" r="r" t="t"/>
            <a:pathLst>
              <a:path extrusionOk="0" h="2057400" w="10824161">
                <a:moveTo>
                  <a:pt x="0" y="0"/>
                </a:moveTo>
                <a:lnTo>
                  <a:pt x="10824161" y="0"/>
                </a:lnTo>
                <a:lnTo>
                  <a:pt x="10598401" y="195560"/>
                </a:lnTo>
                <a:cubicBezTo>
                  <a:pt x="9189011" y="1358690"/>
                  <a:pt x="7382142" y="2057400"/>
                  <a:pt x="5412080" y="2057400"/>
                </a:cubicBezTo>
                <a:cubicBezTo>
                  <a:pt x="3442018" y="2057400"/>
                  <a:pt x="1635149" y="1358690"/>
                  <a:pt x="225761" y="195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8" name="Google Shape;1518;p20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hank you">
  <p:cSld name="amber_thank you"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03"/>
          <p:cNvSpPr/>
          <p:nvPr/>
        </p:nvSpPr>
        <p:spPr>
          <a:xfrm>
            <a:off x="0" y="3793808"/>
            <a:ext cx="9144000" cy="1409700"/>
          </a:xfrm>
          <a:prstGeom prst="rect">
            <a:avLst/>
          </a:prstGeom>
          <a:solidFill>
            <a:srgbClr val="EA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203"/>
          <p:cNvSpPr/>
          <p:nvPr/>
        </p:nvSpPr>
        <p:spPr>
          <a:xfrm>
            <a:off x="1514873" y="0"/>
            <a:ext cx="6115050" cy="3800475"/>
          </a:xfrm>
          <a:custGeom>
            <a:rect b="b" l="l" r="r" t="t"/>
            <a:pathLst>
              <a:path extrusionOk="0" h="10134600" w="16306801">
                <a:moveTo>
                  <a:pt x="1071588" y="0"/>
                </a:moveTo>
                <a:lnTo>
                  <a:pt x="15235213" y="0"/>
                </a:lnTo>
                <a:lnTo>
                  <a:pt x="15322729" y="152206"/>
                </a:lnTo>
                <a:cubicBezTo>
                  <a:pt x="15950317" y="1307488"/>
                  <a:pt x="16306801" y="2631413"/>
                  <a:pt x="16306801" y="4038600"/>
                </a:cubicBezTo>
                <a:cubicBezTo>
                  <a:pt x="16306801" y="6430818"/>
                  <a:pt x="15276561" y="8582410"/>
                  <a:pt x="13635561" y="10073894"/>
                </a:cubicBezTo>
                <a:lnTo>
                  <a:pt x="13565481" y="10134600"/>
                </a:lnTo>
                <a:lnTo>
                  <a:pt x="2741320" y="10134600"/>
                </a:lnTo>
                <a:lnTo>
                  <a:pt x="2671238" y="10073894"/>
                </a:lnTo>
                <a:cubicBezTo>
                  <a:pt x="1030241" y="8582410"/>
                  <a:pt x="0" y="6430818"/>
                  <a:pt x="0" y="4038600"/>
                </a:cubicBezTo>
                <a:cubicBezTo>
                  <a:pt x="0" y="2631413"/>
                  <a:pt x="356485" y="1307488"/>
                  <a:pt x="984071" y="152206"/>
                </a:cubicBezTo>
                <a:lnTo>
                  <a:pt x="1071588" y="0"/>
                </a:lnTo>
                <a:close/>
              </a:path>
            </a:pathLst>
          </a:cu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203"/>
          <p:cNvSpPr txBox="1"/>
          <p:nvPr>
            <p:ph idx="1" type="body"/>
          </p:nvPr>
        </p:nvSpPr>
        <p:spPr>
          <a:xfrm>
            <a:off x="1833530" y="1643517"/>
            <a:ext cx="5470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18050" spcFirstLastPara="1" rIns="18050" wrap="square" tIns="1805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b="0" sz="75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23" name="Google Shape;1523;p203"/>
          <p:cNvSpPr/>
          <p:nvPr/>
        </p:nvSpPr>
        <p:spPr>
          <a:xfrm>
            <a:off x="0" y="0"/>
            <a:ext cx="2543065" cy="3800475"/>
          </a:xfrm>
          <a:custGeom>
            <a:rect b="b" l="l" r="r" t="t"/>
            <a:pathLst>
              <a:path extrusionOk="0" h="10134600" w="6781507">
                <a:moveTo>
                  <a:pt x="0" y="0"/>
                </a:moveTo>
                <a:lnTo>
                  <a:pt x="5111775" y="0"/>
                </a:lnTo>
                <a:lnTo>
                  <a:pt x="5024258" y="152206"/>
                </a:lnTo>
                <a:cubicBezTo>
                  <a:pt x="4396672" y="1307488"/>
                  <a:pt x="4040187" y="2631413"/>
                  <a:pt x="4040187" y="4038600"/>
                </a:cubicBezTo>
                <a:cubicBezTo>
                  <a:pt x="4040187" y="6430818"/>
                  <a:pt x="5070428" y="8582410"/>
                  <a:pt x="6711425" y="10073894"/>
                </a:cubicBezTo>
                <a:lnTo>
                  <a:pt x="6781507" y="10134600"/>
                </a:lnTo>
                <a:lnTo>
                  <a:pt x="0" y="10134600"/>
                </a:lnTo>
                <a:lnTo>
                  <a:pt x="0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203"/>
          <p:cNvSpPr/>
          <p:nvPr/>
        </p:nvSpPr>
        <p:spPr>
          <a:xfrm>
            <a:off x="6601266" y="0"/>
            <a:ext cx="2543066" cy="3800475"/>
          </a:xfrm>
          <a:custGeom>
            <a:rect b="b" l="l" r="r" t="t"/>
            <a:pathLst>
              <a:path extrusionOk="0" h="10134600" w="6781508">
                <a:moveTo>
                  <a:pt x="1669732" y="0"/>
                </a:moveTo>
                <a:lnTo>
                  <a:pt x="6781508" y="0"/>
                </a:lnTo>
                <a:lnTo>
                  <a:pt x="6781508" y="10134600"/>
                </a:lnTo>
                <a:lnTo>
                  <a:pt x="0" y="10134600"/>
                </a:lnTo>
                <a:lnTo>
                  <a:pt x="70080" y="10073894"/>
                </a:lnTo>
                <a:cubicBezTo>
                  <a:pt x="1711080" y="8582410"/>
                  <a:pt x="2741320" y="6430818"/>
                  <a:pt x="2741320" y="4038600"/>
                </a:cubicBezTo>
                <a:cubicBezTo>
                  <a:pt x="2741320" y="2631413"/>
                  <a:pt x="2384836" y="1307488"/>
                  <a:pt x="1757248" y="152206"/>
                </a:cubicBezTo>
                <a:lnTo>
                  <a:pt x="1669732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203"/>
          <p:cNvSpPr/>
          <p:nvPr/>
        </p:nvSpPr>
        <p:spPr>
          <a:xfrm>
            <a:off x="2542734" y="3800475"/>
            <a:ext cx="4059060" cy="771525"/>
          </a:xfrm>
          <a:custGeom>
            <a:rect b="b" l="l" r="r" t="t"/>
            <a:pathLst>
              <a:path extrusionOk="0" h="2057400" w="10824161">
                <a:moveTo>
                  <a:pt x="0" y="0"/>
                </a:moveTo>
                <a:lnTo>
                  <a:pt x="10824161" y="0"/>
                </a:lnTo>
                <a:lnTo>
                  <a:pt x="10598401" y="195560"/>
                </a:lnTo>
                <a:cubicBezTo>
                  <a:pt x="9189011" y="1358690"/>
                  <a:pt x="7382142" y="2057400"/>
                  <a:pt x="5412080" y="2057400"/>
                </a:cubicBezTo>
                <a:cubicBezTo>
                  <a:pt x="3442018" y="2057400"/>
                  <a:pt x="1635149" y="1358690"/>
                  <a:pt x="225761" y="195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6" name="Google Shape;1526;p2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hank you">
  <p:cSld name="red_thank you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204"/>
          <p:cNvSpPr/>
          <p:nvPr/>
        </p:nvSpPr>
        <p:spPr>
          <a:xfrm>
            <a:off x="0" y="3793808"/>
            <a:ext cx="9144000" cy="1409700"/>
          </a:xfrm>
          <a:prstGeom prst="rect">
            <a:avLst/>
          </a:prstGeom>
          <a:solidFill>
            <a:srgbClr val="EA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204"/>
          <p:cNvSpPr/>
          <p:nvPr/>
        </p:nvSpPr>
        <p:spPr>
          <a:xfrm>
            <a:off x="1514873" y="0"/>
            <a:ext cx="6115050" cy="3800475"/>
          </a:xfrm>
          <a:custGeom>
            <a:rect b="b" l="l" r="r" t="t"/>
            <a:pathLst>
              <a:path extrusionOk="0" h="10134600" w="16306801">
                <a:moveTo>
                  <a:pt x="1071588" y="0"/>
                </a:moveTo>
                <a:lnTo>
                  <a:pt x="15235213" y="0"/>
                </a:lnTo>
                <a:lnTo>
                  <a:pt x="15322729" y="152206"/>
                </a:lnTo>
                <a:cubicBezTo>
                  <a:pt x="15950317" y="1307488"/>
                  <a:pt x="16306801" y="2631413"/>
                  <a:pt x="16306801" y="4038600"/>
                </a:cubicBezTo>
                <a:cubicBezTo>
                  <a:pt x="16306801" y="6430818"/>
                  <a:pt x="15276561" y="8582410"/>
                  <a:pt x="13635561" y="10073894"/>
                </a:cubicBezTo>
                <a:lnTo>
                  <a:pt x="13565481" y="10134600"/>
                </a:lnTo>
                <a:lnTo>
                  <a:pt x="2741320" y="10134600"/>
                </a:lnTo>
                <a:lnTo>
                  <a:pt x="2671238" y="10073894"/>
                </a:lnTo>
                <a:cubicBezTo>
                  <a:pt x="1030241" y="8582410"/>
                  <a:pt x="0" y="6430818"/>
                  <a:pt x="0" y="4038600"/>
                </a:cubicBezTo>
                <a:cubicBezTo>
                  <a:pt x="0" y="2631413"/>
                  <a:pt x="356485" y="1307488"/>
                  <a:pt x="984071" y="152206"/>
                </a:cubicBezTo>
                <a:lnTo>
                  <a:pt x="1071588" y="0"/>
                </a:lnTo>
                <a:close/>
              </a:path>
            </a:pathLst>
          </a:cu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204"/>
          <p:cNvSpPr txBox="1"/>
          <p:nvPr>
            <p:ph idx="1" type="body"/>
          </p:nvPr>
        </p:nvSpPr>
        <p:spPr>
          <a:xfrm>
            <a:off x="1833530" y="1643517"/>
            <a:ext cx="5470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18050" spcFirstLastPara="1" rIns="18050" wrap="square" tIns="1805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7500"/>
              <a:buNone/>
              <a:defRPr b="0" sz="7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31" name="Google Shape;1531;p204"/>
          <p:cNvSpPr/>
          <p:nvPr/>
        </p:nvSpPr>
        <p:spPr>
          <a:xfrm>
            <a:off x="0" y="0"/>
            <a:ext cx="2543065" cy="3800475"/>
          </a:xfrm>
          <a:custGeom>
            <a:rect b="b" l="l" r="r" t="t"/>
            <a:pathLst>
              <a:path extrusionOk="0" h="10134600" w="6781507">
                <a:moveTo>
                  <a:pt x="0" y="0"/>
                </a:moveTo>
                <a:lnTo>
                  <a:pt x="5111775" y="0"/>
                </a:lnTo>
                <a:lnTo>
                  <a:pt x="5024258" y="152206"/>
                </a:lnTo>
                <a:cubicBezTo>
                  <a:pt x="4396672" y="1307488"/>
                  <a:pt x="4040187" y="2631413"/>
                  <a:pt x="4040187" y="4038600"/>
                </a:cubicBezTo>
                <a:cubicBezTo>
                  <a:pt x="4040187" y="6430818"/>
                  <a:pt x="5070428" y="8582410"/>
                  <a:pt x="6711425" y="10073894"/>
                </a:cubicBezTo>
                <a:lnTo>
                  <a:pt x="6781507" y="10134600"/>
                </a:lnTo>
                <a:lnTo>
                  <a:pt x="0" y="10134600"/>
                </a:lnTo>
                <a:lnTo>
                  <a:pt x="0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204"/>
          <p:cNvSpPr/>
          <p:nvPr/>
        </p:nvSpPr>
        <p:spPr>
          <a:xfrm>
            <a:off x="6601266" y="0"/>
            <a:ext cx="2543066" cy="3800475"/>
          </a:xfrm>
          <a:custGeom>
            <a:rect b="b" l="l" r="r" t="t"/>
            <a:pathLst>
              <a:path extrusionOk="0" h="10134600" w="6781508">
                <a:moveTo>
                  <a:pt x="1669732" y="0"/>
                </a:moveTo>
                <a:lnTo>
                  <a:pt x="6781508" y="0"/>
                </a:lnTo>
                <a:lnTo>
                  <a:pt x="6781508" y="10134600"/>
                </a:lnTo>
                <a:lnTo>
                  <a:pt x="0" y="10134600"/>
                </a:lnTo>
                <a:lnTo>
                  <a:pt x="70080" y="10073894"/>
                </a:lnTo>
                <a:cubicBezTo>
                  <a:pt x="1711080" y="8582410"/>
                  <a:pt x="2741320" y="6430818"/>
                  <a:pt x="2741320" y="4038600"/>
                </a:cubicBezTo>
                <a:cubicBezTo>
                  <a:pt x="2741320" y="2631413"/>
                  <a:pt x="2384836" y="1307488"/>
                  <a:pt x="1757248" y="152206"/>
                </a:cubicBezTo>
                <a:lnTo>
                  <a:pt x="1669732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204"/>
          <p:cNvSpPr/>
          <p:nvPr/>
        </p:nvSpPr>
        <p:spPr>
          <a:xfrm>
            <a:off x="2542734" y="3800475"/>
            <a:ext cx="4059060" cy="771525"/>
          </a:xfrm>
          <a:custGeom>
            <a:rect b="b" l="l" r="r" t="t"/>
            <a:pathLst>
              <a:path extrusionOk="0" h="2057400" w="10824161">
                <a:moveTo>
                  <a:pt x="0" y="0"/>
                </a:moveTo>
                <a:lnTo>
                  <a:pt x="10824161" y="0"/>
                </a:lnTo>
                <a:lnTo>
                  <a:pt x="10598401" y="195560"/>
                </a:lnTo>
                <a:cubicBezTo>
                  <a:pt x="9189011" y="1358690"/>
                  <a:pt x="7382142" y="2057400"/>
                  <a:pt x="5412080" y="2057400"/>
                </a:cubicBezTo>
                <a:cubicBezTo>
                  <a:pt x="3442018" y="2057400"/>
                  <a:pt x="1635149" y="1358690"/>
                  <a:pt x="225761" y="195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4" name="Google Shape;1534;p2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hank you">
  <p:cSld name="blue_thank you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05"/>
          <p:cNvSpPr/>
          <p:nvPr/>
        </p:nvSpPr>
        <p:spPr>
          <a:xfrm>
            <a:off x="0" y="3800475"/>
            <a:ext cx="9144000" cy="1409700"/>
          </a:xfrm>
          <a:prstGeom prst="rect">
            <a:avLst/>
          </a:prstGeom>
          <a:solidFill>
            <a:srgbClr val="EA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205"/>
          <p:cNvSpPr/>
          <p:nvPr/>
        </p:nvSpPr>
        <p:spPr>
          <a:xfrm>
            <a:off x="1514873" y="0"/>
            <a:ext cx="6115050" cy="3800475"/>
          </a:xfrm>
          <a:custGeom>
            <a:rect b="b" l="l" r="r" t="t"/>
            <a:pathLst>
              <a:path extrusionOk="0" h="10134600" w="16306801">
                <a:moveTo>
                  <a:pt x="1071588" y="0"/>
                </a:moveTo>
                <a:lnTo>
                  <a:pt x="15235213" y="0"/>
                </a:lnTo>
                <a:lnTo>
                  <a:pt x="15322729" y="152206"/>
                </a:lnTo>
                <a:cubicBezTo>
                  <a:pt x="15950317" y="1307488"/>
                  <a:pt x="16306801" y="2631413"/>
                  <a:pt x="16306801" y="4038600"/>
                </a:cubicBezTo>
                <a:cubicBezTo>
                  <a:pt x="16306801" y="6430818"/>
                  <a:pt x="15276561" y="8582410"/>
                  <a:pt x="13635561" y="10073894"/>
                </a:cubicBezTo>
                <a:lnTo>
                  <a:pt x="13565481" y="10134600"/>
                </a:lnTo>
                <a:lnTo>
                  <a:pt x="2741320" y="10134600"/>
                </a:lnTo>
                <a:lnTo>
                  <a:pt x="2671238" y="10073894"/>
                </a:lnTo>
                <a:cubicBezTo>
                  <a:pt x="1030241" y="8582410"/>
                  <a:pt x="0" y="6430818"/>
                  <a:pt x="0" y="4038600"/>
                </a:cubicBezTo>
                <a:cubicBezTo>
                  <a:pt x="0" y="2631413"/>
                  <a:pt x="356485" y="1307488"/>
                  <a:pt x="984071" y="152206"/>
                </a:cubicBezTo>
                <a:lnTo>
                  <a:pt x="1071588" y="0"/>
                </a:lnTo>
                <a:close/>
              </a:path>
            </a:pathLst>
          </a:cu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205"/>
          <p:cNvSpPr txBox="1"/>
          <p:nvPr>
            <p:ph idx="1" type="body"/>
          </p:nvPr>
        </p:nvSpPr>
        <p:spPr>
          <a:xfrm>
            <a:off x="1833530" y="1643517"/>
            <a:ext cx="5470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18050" spcFirstLastPara="1" rIns="18050" wrap="square" tIns="1805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7500"/>
              <a:buNone/>
              <a:defRPr b="0" sz="75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39" name="Google Shape;1539;p205"/>
          <p:cNvSpPr/>
          <p:nvPr/>
        </p:nvSpPr>
        <p:spPr>
          <a:xfrm>
            <a:off x="0" y="0"/>
            <a:ext cx="2543065" cy="3800475"/>
          </a:xfrm>
          <a:custGeom>
            <a:rect b="b" l="l" r="r" t="t"/>
            <a:pathLst>
              <a:path extrusionOk="0" h="10134600" w="6781507">
                <a:moveTo>
                  <a:pt x="0" y="0"/>
                </a:moveTo>
                <a:lnTo>
                  <a:pt x="5111775" y="0"/>
                </a:lnTo>
                <a:lnTo>
                  <a:pt x="5024258" y="152206"/>
                </a:lnTo>
                <a:cubicBezTo>
                  <a:pt x="4396672" y="1307488"/>
                  <a:pt x="4040187" y="2631413"/>
                  <a:pt x="4040187" y="4038600"/>
                </a:cubicBezTo>
                <a:cubicBezTo>
                  <a:pt x="4040187" y="6430818"/>
                  <a:pt x="5070428" y="8582410"/>
                  <a:pt x="6711425" y="10073894"/>
                </a:cubicBezTo>
                <a:lnTo>
                  <a:pt x="6781507" y="10134600"/>
                </a:lnTo>
                <a:lnTo>
                  <a:pt x="0" y="10134600"/>
                </a:lnTo>
                <a:lnTo>
                  <a:pt x="0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205"/>
          <p:cNvSpPr/>
          <p:nvPr/>
        </p:nvSpPr>
        <p:spPr>
          <a:xfrm>
            <a:off x="6601266" y="0"/>
            <a:ext cx="2543066" cy="3800475"/>
          </a:xfrm>
          <a:custGeom>
            <a:rect b="b" l="l" r="r" t="t"/>
            <a:pathLst>
              <a:path extrusionOk="0" h="10134600" w="6781508">
                <a:moveTo>
                  <a:pt x="1669732" y="0"/>
                </a:moveTo>
                <a:lnTo>
                  <a:pt x="6781508" y="0"/>
                </a:lnTo>
                <a:lnTo>
                  <a:pt x="6781508" y="10134600"/>
                </a:lnTo>
                <a:lnTo>
                  <a:pt x="0" y="10134600"/>
                </a:lnTo>
                <a:lnTo>
                  <a:pt x="70080" y="10073894"/>
                </a:lnTo>
                <a:cubicBezTo>
                  <a:pt x="1711080" y="8582410"/>
                  <a:pt x="2741320" y="6430818"/>
                  <a:pt x="2741320" y="4038600"/>
                </a:cubicBezTo>
                <a:cubicBezTo>
                  <a:pt x="2741320" y="2631413"/>
                  <a:pt x="2384836" y="1307488"/>
                  <a:pt x="1757248" y="152206"/>
                </a:cubicBezTo>
                <a:lnTo>
                  <a:pt x="1669732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205"/>
          <p:cNvSpPr/>
          <p:nvPr/>
        </p:nvSpPr>
        <p:spPr>
          <a:xfrm>
            <a:off x="2542734" y="3800475"/>
            <a:ext cx="4059060" cy="771525"/>
          </a:xfrm>
          <a:custGeom>
            <a:rect b="b" l="l" r="r" t="t"/>
            <a:pathLst>
              <a:path extrusionOk="0" h="2057400" w="10824161">
                <a:moveTo>
                  <a:pt x="0" y="0"/>
                </a:moveTo>
                <a:lnTo>
                  <a:pt x="10824161" y="0"/>
                </a:lnTo>
                <a:lnTo>
                  <a:pt x="10598401" y="195560"/>
                </a:lnTo>
                <a:cubicBezTo>
                  <a:pt x="9189011" y="1358690"/>
                  <a:pt x="7382142" y="2057400"/>
                  <a:pt x="5412080" y="2057400"/>
                </a:cubicBezTo>
                <a:cubicBezTo>
                  <a:pt x="3442018" y="2057400"/>
                  <a:pt x="1635149" y="1358690"/>
                  <a:pt x="225761" y="195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2" name="Google Shape;1542;p2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hank you">
  <p:cSld name="darkamber_thank you"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06"/>
          <p:cNvSpPr/>
          <p:nvPr/>
        </p:nvSpPr>
        <p:spPr>
          <a:xfrm>
            <a:off x="0" y="3793808"/>
            <a:ext cx="9144000" cy="1409700"/>
          </a:xfrm>
          <a:prstGeom prst="rect">
            <a:avLst/>
          </a:prstGeom>
          <a:solidFill>
            <a:srgbClr val="EA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206"/>
          <p:cNvSpPr/>
          <p:nvPr/>
        </p:nvSpPr>
        <p:spPr>
          <a:xfrm>
            <a:off x="1514873" y="0"/>
            <a:ext cx="6115050" cy="3800475"/>
          </a:xfrm>
          <a:custGeom>
            <a:rect b="b" l="l" r="r" t="t"/>
            <a:pathLst>
              <a:path extrusionOk="0" h="10134600" w="16306801">
                <a:moveTo>
                  <a:pt x="1071588" y="0"/>
                </a:moveTo>
                <a:lnTo>
                  <a:pt x="15235213" y="0"/>
                </a:lnTo>
                <a:lnTo>
                  <a:pt x="15322729" y="152206"/>
                </a:lnTo>
                <a:cubicBezTo>
                  <a:pt x="15950317" y="1307488"/>
                  <a:pt x="16306801" y="2631413"/>
                  <a:pt x="16306801" y="4038600"/>
                </a:cubicBezTo>
                <a:cubicBezTo>
                  <a:pt x="16306801" y="6430818"/>
                  <a:pt x="15276561" y="8582410"/>
                  <a:pt x="13635561" y="10073894"/>
                </a:cubicBezTo>
                <a:lnTo>
                  <a:pt x="13565481" y="10134600"/>
                </a:lnTo>
                <a:lnTo>
                  <a:pt x="2741320" y="10134600"/>
                </a:lnTo>
                <a:lnTo>
                  <a:pt x="2671238" y="10073894"/>
                </a:lnTo>
                <a:cubicBezTo>
                  <a:pt x="1030241" y="8582410"/>
                  <a:pt x="0" y="6430818"/>
                  <a:pt x="0" y="4038600"/>
                </a:cubicBezTo>
                <a:cubicBezTo>
                  <a:pt x="0" y="2631413"/>
                  <a:pt x="356485" y="1307488"/>
                  <a:pt x="984071" y="152206"/>
                </a:cubicBezTo>
                <a:lnTo>
                  <a:pt x="1071588" y="0"/>
                </a:lnTo>
                <a:close/>
              </a:path>
            </a:pathLst>
          </a:cu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206"/>
          <p:cNvSpPr txBox="1"/>
          <p:nvPr>
            <p:ph idx="1" type="body"/>
          </p:nvPr>
        </p:nvSpPr>
        <p:spPr>
          <a:xfrm>
            <a:off x="1833530" y="1643517"/>
            <a:ext cx="54708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50" lIns="18050" spcFirstLastPara="1" rIns="18050" wrap="square" tIns="1805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b="0" sz="75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47" name="Google Shape;1547;p206"/>
          <p:cNvSpPr/>
          <p:nvPr/>
        </p:nvSpPr>
        <p:spPr>
          <a:xfrm>
            <a:off x="0" y="0"/>
            <a:ext cx="2543065" cy="3800475"/>
          </a:xfrm>
          <a:custGeom>
            <a:rect b="b" l="l" r="r" t="t"/>
            <a:pathLst>
              <a:path extrusionOk="0" h="10134600" w="6781507">
                <a:moveTo>
                  <a:pt x="0" y="0"/>
                </a:moveTo>
                <a:lnTo>
                  <a:pt x="5111775" y="0"/>
                </a:lnTo>
                <a:lnTo>
                  <a:pt x="5024258" y="152206"/>
                </a:lnTo>
                <a:cubicBezTo>
                  <a:pt x="4396672" y="1307488"/>
                  <a:pt x="4040187" y="2631413"/>
                  <a:pt x="4040187" y="4038600"/>
                </a:cubicBezTo>
                <a:cubicBezTo>
                  <a:pt x="4040187" y="6430818"/>
                  <a:pt x="5070428" y="8582410"/>
                  <a:pt x="6711425" y="10073894"/>
                </a:cubicBezTo>
                <a:lnTo>
                  <a:pt x="6781507" y="10134600"/>
                </a:lnTo>
                <a:lnTo>
                  <a:pt x="0" y="10134600"/>
                </a:lnTo>
                <a:lnTo>
                  <a:pt x="0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206"/>
          <p:cNvSpPr/>
          <p:nvPr/>
        </p:nvSpPr>
        <p:spPr>
          <a:xfrm>
            <a:off x="6601266" y="0"/>
            <a:ext cx="2543066" cy="3800475"/>
          </a:xfrm>
          <a:custGeom>
            <a:rect b="b" l="l" r="r" t="t"/>
            <a:pathLst>
              <a:path extrusionOk="0" h="10134600" w="6781508">
                <a:moveTo>
                  <a:pt x="1669732" y="0"/>
                </a:moveTo>
                <a:lnTo>
                  <a:pt x="6781508" y="0"/>
                </a:lnTo>
                <a:lnTo>
                  <a:pt x="6781508" y="10134600"/>
                </a:lnTo>
                <a:lnTo>
                  <a:pt x="0" y="10134600"/>
                </a:lnTo>
                <a:lnTo>
                  <a:pt x="70080" y="10073894"/>
                </a:lnTo>
                <a:cubicBezTo>
                  <a:pt x="1711080" y="8582410"/>
                  <a:pt x="2741320" y="6430818"/>
                  <a:pt x="2741320" y="4038600"/>
                </a:cubicBezTo>
                <a:cubicBezTo>
                  <a:pt x="2741320" y="2631413"/>
                  <a:pt x="2384836" y="1307488"/>
                  <a:pt x="1757248" y="152206"/>
                </a:cubicBezTo>
                <a:lnTo>
                  <a:pt x="1669732" y="0"/>
                </a:lnTo>
                <a:close/>
              </a:path>
            </a:pathLst>
          </a:cu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206"/>
          <p:cNvSpPr/>
          <p:nvPr/>
        </p:nvSpPr>
        <p:spPr>
          <a:xfrm>
            <a:off x="2542734" y="3800475"/>
            <a:ext cx="4059060" cy="771525"/>
          </a:xfrm>
          <a:custGeom>
            <a:rect b="b" l="l" r="r" t="t"/>
            <a:pathLst>
              <a:path extrusionOk="0" h="2057400" w="10824161">
                <a:moveTo>
                  <a:pt x="0" y="0"/>
                </a:moveTo>
                <a:lnTo>
                  <a:pt x="10824161" y="0"/>
                </a:lnTo>
                <a:lnTo>
                  <a:pt x="10598401" y="195560"/>
                </a:lnTo>
                <a:cubicBezTo>
                  <a:pt x="9189011" y="1358690"/>
                  <a:pt x="7382142" y="2057400"/>
                  <a:pt x="5412080" y="2057400"/>
                </a:cubicBezTo>
                <a:cubicBezTo>
                  <a:pt x="3442018" y="2057400"/>
                  <a:pt x="1635149" y="1358690"/>
                  <a:pt x="225761" y="19556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0" name="Google Shape;1550;p2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15750" y="4387854"/>
            <a:ext cx="727659" cy="18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center">
  <p:cSld name="logo center">
    <p:bg>
      <p:bgPr>
        <a:solidFill>
          <a:srgbClr val="FDFAF5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2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864" y="2256129"/>
            <a:ext cx="2499989" cy="63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left">
  <p:cSld name="logo left">
    <p:bg>
      <p:bgPr>
        <a:solidFill>
          <a:srgbClr val="FDFAF5"/>
        </a:solidFill>
      </p:bgPr>
    </p:bg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2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2256129"/>
            <a:ext cx="2499989" cy="63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right">
  <p:cSld name="logo right">
    <p:bg>
      <p:bgPr>
        <a:solidFill>
          <a:srgbClr val="FDFAF5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2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65904" y="2256129"/>
            <a:ext cx="2499989" cy="63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">
  <p:cSld name="grid">
    <p:bg>
      <p:bgPr>
        <a:solidFill>
          <a:schemeClr val="lt1">
            <a:alpha val="49020"/>
          </a:schemeClr>
        </a:solidFill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210"/>
          <p:cNvSpPr/>
          <p:nvPr/>
        </p:nvSpPr>
        <p:spPr>
          <a:xfrm>
            <a:off x="595" y="0"/>
            <a:ext cx="9142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 1">
  <p:cSld name="1_divider slide 1">
    <p:bg>
      <p:bgPr>
        <a:solidFill>
          <a:srgbClr val="F2EDE6"/>
        </a:solidFill>
      </p:bgPr>
    </p:bg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11"/>
          <p:cNvSpPr txBox="1"/>
          <p:nvPr>
            <p:ph idx="1" type="body"/>
          </p:nvPr>
        </p:nvSpPr>
        <p:spPr>
          <a:xfrm>
            <a:off x="491448" y="1885950"/>
            <a:ext cx="6718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  <a:defRPr b="0" i="0" sz="9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9400">
                <a:solidFill>
                  <a:srgbClr val="43712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5pPr>
            <a:lvl6pPr indent="-3111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6pPr>
            <a:lvl7pPr indent="-3111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7pPr>
            <a:lvl8pPr indent="-3111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8pPr>
            <a:lvl9pPr indent="-3111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2">
  <p:cSld name="blue_title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839761" y="588409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0" y="0"/>
            <a:ext cx="1409700" cy="5143500"/>
          </a:xfrm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846912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2204388" y="1420077"/>
            <a:ext cx="5395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Arial"/>
              <a:buNone/>
              <a:defRPr sz="43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204155" y="2586025"/>
            <a:ext cx="33387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64897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2">
  <p:cSld name="darkamber_title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839761" y="585669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0" y="0"/>
            <a:ext cx="1409700" cy="5143500"/>
          </a:xfrm>
          <a:prstGeom prst="rect">
            <a:avLst/>
          </a:prstGeom>
          <a:solidFill>
            <a:srgbClr val="E9E6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846912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2204388" y="1420077"/>
            <a:ext cx="53955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sz="4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204155" y="2586025"/>
            <a:ext cx="33273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64897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and image">
  <p:cSld name="green_title and imag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/>
          <p:nvPr/>
        </p:nvSpPr>
        <p:spPr>
          <a:xfrm>
            <a:off x="1402438" y="582340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>
            <p:ph type="title"/>
          </p:nvPr>
        </p:nvSpPr>
        <p:spPr>
          <a:xfrm>
            <a:off x="556113" y="1600200"/>
            <a:ext cx="3021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72021" y="2616235"/>
            <a:ext cx="30057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46" name="Google Shape;146;p25"/>
          <p:cNvSpPr/>
          <p:nvPr/>
        </p:nvSpPr>
        <p:spPr>
          <a:xfrm flipH="1">
            <a:off x="4573164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>
            <p:ph idx="2" type="pic"/>
          </p:nvPr>
        </p:nvSpPr>
        <p:spPr>
          <a:xfrm>
            <a:off x="4574156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and image">
  <p:cSld name="amber_title and image">
    <p:bg>
      <p:bgPr>
        <a:solidFill>
          <a:srgbClr val="FDFAF5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/>
          <p:nvPr/>
        </p:nvSpPr>
        <p:spPr>
          <a:xfrm>
            <a:off x="1402438" y="582340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556113" y="1600200"/>
            <a:ext cx="2991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572021" y="2616235"/>
            <a:ext cx="29757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3" name="Google Shape;153;p26"/>
          <p:cNvSpPr/>
          <p:nvPr/>
        </p:nvSpPr>
        <p:spPr>
          <a:xfrm flipH="1">
            <a:off x="4573164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>
            <p:ph idx="2" type="pic"/>
          </p:nvPr>
        </p:nvSpPr>
        <p:spPr>
          <a:xfrm>
            <a:off x="4574156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and image">
  <p:cSld name="red_title and image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1402438" y="582340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556113" y="1600200"/>
            <a:ext cx="30513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72021" y="2616235"/>
            <a:ext cx="3020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9" name="Google Shape;159;p27"/>
          <p:cNvSpPr/>
          <p:nvPr/>
        </p:nvSpPr>
        <p:spPr>
          <a:xfrm flipH="1">
            <a:off x="4573164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4574156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and image">
  <p:cSld name="blue_title and imag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/>
          <p:nvPr/>
        </p:nvSpPr>
        <p:spPr>
          <a:xfrm>
            <a:off x="1402438" y="582340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556113" y="1600200"/>
            <a:ext cx="3021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572021" y="2616235"/>
            <a:ext cx="3020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65" name="Google Shape;165;p28"/>
          <p:cNvSpPr/>
          <p:nvPr/>
        </p:nvSpPr>
        <p:spPr>
          <a:xfrm flipH="1">
            <a:off x="4573164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/>
          <p:nvPr>
            <p:ph idx="2" type="pic"/>
          </p:nvPr>
        </p:nvSpPr>
        <p:spPr>
          <a:xfrm>
            <a:off x="4574156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and image">
  <p:cSld name="darkamber_title and imag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1402438" y="582340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556113" y="1600200"/>
            <a:ext cx="3021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572021" y="2616235"/>
            <a:ext cx="30057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1" name="Google Shape;171;p29"/>
          <p:cNvSpPr/>
          <p:nvPr/>
        </p:nvSpPr>
        <p:spPr>
          <a:xfrm flipH="1">
            <a:off x="4573164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/>
          <p:nvPr>
            <p:ph idx="2" type="pic"/>
          </p:nvPr>
        </p:nvSpPr>
        <p:spPr>
          <a:xfrm>
            <a:off x="4574156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73" name="Google Shape;17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and image 2">
  <p:cSld name="green_title and image 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3787059" y="582340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113116" y="1492670"/>
            <a:ext cx="3458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5122581" y="2535656"/>
            <a:ext cx="2443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/>
          <p:nvPr/>
        </p:nvSpPr>
        <p:spPr>
          <a:xfrm flipH="1" rot="10800000">
            <a:off x="3787059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rgbClr val="44712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0"/>
          <p:cNvSpPr/>
          <p:nvPr>
            <p:ph idx="2" type="pic"/>
          </p:nvPr>
        </p:nvSpPr>
        <p:spPr>
          <a:xfrm>
            <a:off x="595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582391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and image 2">
  <p:cSld name="amber_title and image 2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3787059" y="582340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5113116" y="1492670"/>
            <a:ext cx="3458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5122581" y="2535656"/>
            <a:ext cx="24660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/>
          <p:nvPr/>
        </p:nvSpPr>
        <p:spPr>
          <a:xfrm flipH="1" rot="10800000">
            <a:off x="3787059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>
            <p:ph idx="2" type="pic"/>
          </p:nvPr>
        </p:nvSpPr>
        <p:spPr>
          <a:xfrm>
            <a:off x="595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87" name="Google Shape;18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582391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and image 2">
  <p:cSld name="red_title and image 2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3787059" y="582340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5113116" y="1492670"/>
            <a:ext cx="3458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5122581" y="2535656"/>
            <a:ext cx="239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92" name="Google Shape;192;p32"/>
          <p:cNvSpPr/>
          <p:nvPr/>
        </p:nvSpPr>
        <p:spPr>
          <a:xfrm flipH="1" rot="10800000">
            <a:off x="3787059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/>
          <p:nvPr>
            <p:ph idx="2" type="pic"/>
          </p:nvPr>
        </p:nvSpPr>
        <p:spPr>
          <a:xfrm>
            <a:off x="595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582391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and image 2">
  <p:cSld name="blue_title and image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/>
          <p:nvPr/>
        </p:nvSpPr>
        <p:spPr>
          <a:xfrm>
            <a:off x="3787059" y="582340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>
            <p:ph type="title"/>
          </p:nvPr>
        </p:nvSpPr>
        <p:spPr>
          <a:xfrm>
            <a:off x="5113116" y="1492670"/>
            <a:ext cx="3458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5122581" y="2535656"/>
            <a:ext cx="2443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99" name="Google Shape;199;p33"/>
          <p:cNvSpPr/>
          <p:nvPr/>
        </p:nvSpPr>
        <p:spPr>
          <a:xfrm flipH="1" rot="10800000">
            <a:off x="3787059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>
            <p:ph idx="2" type="pic"/>
          </p:nvPr>
        </p:nvSpPr>
        <p:spPr>
          <a:xfrm>
            <a:off x="595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01" name="Google Shape;201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582391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and image 2">
  <p:cSld name="darkamber_title and image 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/>
          <p:nvPr/>
        </p:nvSpPr>
        <p:spPr>
          <a:xfrm>
            <a:off x="3787059" y="582340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 txBox="1"/>
          <p:nvPr>
            <p:ph type="title"/>
          </p:nvPr>
        </p:nvSpPr>
        <p:spPr>
          <a:xfrm>
            <a:off x="5113116" y="1492670"/>
            <a:ext cx="3458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5122581" y="2535656"/>
            <a:ext cx="24351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06" name="Google Shape;206;p34"/>
          <p:cNvSpPr/>
          <p:nvPr/>
        </p:nvSpPr>
        <p:spPr>
          <a:xfrm flipH="1" rot="10800000">
            <a:off x="3787059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/>
          <p:nvPr>
            <p:ph idx="2" type="pic"/>
          </p:nvPr>
        </p:nvSpPr>
        <p:spPr>
          <a:xfrm>
            <a:off x="595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08" name="Google Shape;20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and image 3">
  <p:cSld name="green_title and image 3">
    <p:bg>
      <p:bgPr>
        <a:solidFill>
          <a:srgbClr val="FCE2BA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/>
          <p:nvPr/>
        </p:nvSpPr>
        <p:spPr>
          <a:xfrm rot="10800000">
            <a:off x="2529276" y="571451"/>
            <a:ext cx="3957000" cy="3957600"/>
          </a:xfrm>
          <a:prstGeom prst="ellipse">
            <a:avLst/>
          </a:pr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3842289" y="1314450"/>
            <a:ext cx="35583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864773" y="2717411"/>
            <a:ext cx="2592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13" name="Google Shape;213;p35"/>
          <p:cNvSpPr/>
          <p:nvPr/>
        </p:nvSpPr>
        <p:spPr>
          <a:xfrm flipH="1" rot="10800000">
            <a:off x="2529252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5"/>
          <p:cNvSpPr/>
          <p:nvPr>
            <p:ph idx="2" type="pic"/>
          </p:nvPr>
        </p:nvSpPr>
        <p:spPr>
          <a:xfrm>
            <a:off x="-31206" y="0"/>
            <a:ext cx="3346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15" name="Google Shape;21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and image 3">
  <p:cSld name="amber_title and image 3">
    <p:bg>
      <p:bgPr>
        <a:solidFill>
          <a:srgbClr val="FCE2BA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 rot="10800000">
            <a:off x="2529276" y="571451"/>
            <a:ext cx="3957000" cy="3957600"/>
          </a:xfrm>
          <a:prstGeom prst="ellipse">
            <a:avLst/>
          </a:pr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3842289" y="1564481"/>
            <a:ext cx="35583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864773" y="2717411"/>
            <a:ext cx="25467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20" name="Google Shape;220;p36"/>
          <p:cNvSpPr/>
          <p:nvPr/>
        </p:nvSpPr>
        <p:spPr>
          <a:xfrm flipH="1" rot="10800000">
            <a:off x="2529252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>
            <p:ph idx="2" type="pic"/>
          </p:nvPr>
        </p:nvSpPr>
        <p:spPr>
          <a:xfrm>
            <a:off x="-31206" y="0"/>
            <a:ext cx="3346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22" name="Google Shape;22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and image 3">
  <p:cSld name="red_title and image 3">
    <p:bg>
      <p:bgPr>
        <a:solidFill>
          <a:srgbClr val="FCE2BA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/>
          <p:nvPr/>
        </p:nvSpPr>
        <p:spPr>
          <a:xfrm rot="10800000">
            <a:off x="2529276" y="571451"/>
            <a:ext cx="3957000" cy="3957600"/>
          </a:xfrm>
          <a:prstGeom prst="ellipse">
            <a:avLst/>
          </a:pr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 txBox="1"/>
          <p:nvPr>
            <p:ph type="title"/>
          </p:nvPr>
        </p:nvSpPr>
        <p:spPr>
          <a:xfrm>
            <a:off x="3842289" y="1314450"/>
            <a:ext cx="35583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864773" y="2717411"/>
            <a:ext cx="25809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27" name="Google Shape;227;p37"/>
          <p:cNvSpPr/>
          <p:nvPr/>
        </p:nvSpPr>
        <p:spPr>
          <a:xfrm flipH="1" rot="10800000">
            <a:off x="2529252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/>
          <p:nvPr>
            <p:ph idx="2" type="pic"/>
          </p:nvPr>
        </p:nvSpPr>
        <p:spPr>
          <a:xfrm>
            <a:off x="-31206" y="0"/>
            <a:ext cx="3346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29" name="Google Shape;22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and image 3">
  <p:cSld name="blue_title and image 3">
    <p:bg>
      <p:bgPr>
        <a:solidFill>
          <a:srgbClr val="FCE2BA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 rot="10800000">
            <a:off x="2529276" y="571451"/>
            <a:ext cx="3957000" cy="3957600"/>
          </a:xfrm>
          <a:prstGeom prst="ellipse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8"/>
          <p:cNvSpPr txBox="1"/>
          <p:nvPr>
            <p:ph type="title"/>
          </p:nvPr>
        </p:nvSpPr>
        <p:spPr>
          <a:xfrm>
            <a:off x="3842289" y="1314450"/>
            <a:ext cx="35868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36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864773" y="2717411"/>
            <a:ext cx="24552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34" name="Google Shape;234;p38"/>
          <p:cNvSpPr/>
          <p:nvPr/>
        </p:nvSpPr>
        <p:spPr>
          <a:xfrm flipH="1" rot="10800000">
            <a:off x="2529252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/>
          <p:nvPr>
            <p:ph idx="2" type="pic"/>
          </p:nvPr>
        </p:nvSpPr>
        <p:spPr>
          <a:xfrm>
            <a:off x="-31206" y="0"/>
            <a:ext cx="3346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36" name="Google Shape;23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and image 3">
  <p:cSld name="darkamber_title and image 3">
    <p:bg>
      <p:bgPr>
        <a:solidFill>
          <a:srgbClr val="FCE2BA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/>
          <p:nvPr/>
        </p:nvSpPr>
        <p:spPr>
          <a:xfrm rot="10800000">
            <a:off x="2529276" y="571451"/>
            <a:ext cx="3957000" cy="3957600"/>
          </a:xfrm>
          <a:prstGeom prst="ellipse">
            <a:avLst/>
          </a:prstGeom>
          <a:solidFill>
            <a:srgbClr val="FE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3842289" y="1314450"/>
            <a:ext cx="35583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864773" y="2717411"/>
            <a:ext cx="254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2000"/>
              <a:buNone/>
              <a:defRPr sz="2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41" name="Google Shape;241;p39"/>
          <p:cNvSpPr/>
          <p:nvPr/>
        </p:nvSpPr>
        <p:spPr>
          <a:xfrm flipH="1" rot="10800000">
            <a:off x="2529252" y="976882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/>
          <p:nvPr>
            <p:ph idx="2" type="pic"/>
          </p:nvPr>
        </p:nvSpPr>
        <p:spPr>
          <a:xfrm>
            <a:off x="-31206" y="0"/>
            <a:ext cx="3346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43" name="Google Shape;24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and image 4">
  <p:cSld name="green_title and image 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/>
          <p:nvPr/>
        </p:nvSpPr>
        <p:spPr>
          <a:xfrm>
            <a:off x="0" y="0"/>
            <a:ext cx="14097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0"/>
          <p:cNvSpPr/>
          <p:nvPr>
            <p:ph idx="2" type="pic"/>
          </p:nvPr>
        </p:nvSpPr>
        <p:spPr>
          <a:xfrm>
            <a:off x="1412980" y="590973"/>
            <a:ext cx="3391800" cy="39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47" name="Google Shape;247;p40"/>
          <p:cNvSpPr/>
          <p:nvPr/>
        </p:nvSpPr>
        <p:spPr>
          <a:xfrm>
            <a:off x="847955" y="1178184"/>
            <a:ext cx="565812" cy="2790653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0"/>
          <p:cNvSpPr txBox="1"/>
          <p:nvPr>
            <p:ph type="title"/>
          </p:nvPr>
        </p:nvSpPr>
        <p:spPr>
          <a:xfrm>
            <a:off x="5262593" y="1628775"/>
            <a:ext cx="3280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5262593" y="2668791"/>
            <a:ext cx="328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250" name="Google Shape;250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and image 4">
  <p:cSld name="amber_title and image 4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1"/>
          <p:cNvGrpSpPr/>
          <p:nvPr/>
        </p:nvGrpSpPr>
        <p:grpSpPr>
          <a:xfrm>
            <a:off x="3464" y="0"/>
            <a:ext cx="1409738" cy="5143500"/>
            <a:chOff x="9236" y="0"/>
            <a:chExt cx="3759300" cy="13716000"/>
          </a:xfrm>
        </p:grpSpPr>
        <p:sp>
          <p:nvSpPr>
            <p:cNvPr id="253" name="Google Shape;253;p41"/>
            <p:cNvSpPr/>
            <p:nvPr/>
          </p:nvSpPr>
          <p:spPr>
            <a:xfrm>
              <a:off x="9236" y="0"/>
              <a:ext cx="37593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2267961" y="3156359"/>
              <a:ext cx="1492701" cy="7362184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41"/>
          <p:cNvSpPr txBox="1"/>
          <p:nvPr>
            <p:ph type="title"/>
          </p:nvPr>
        </p:nvSpPr>
        <p:spPr>
          <a:xfrm>
            <a:off x="5262593" y="1628775"/>
            <a:ext cx="3280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5262593" y="2668791"/>
            <a:ext cx="328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57" name="Google Shape;257;p41"/>
          <p:cNvSpPr/>
          <p:nvPr>
            <p:ph idx="2" type="pic"/>
          </p:nvPr>
        </p:nvSpPr>
        <p:spPr>
          <a:xfrm>
            <a:off x="1412980" y="590973"/>
            <a:ext cx="3391800" cy="39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58" name="Google Shape;25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and image 4">
  <p:cSld name="red_title and image 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42"/>
          <p:cNvGrpSpPr/>
          <p:nvPr/>
        </p:nvGrpSpPr>
        <p:grpSpPr>
          <a:xfrm>
            <a:off x="3464" y="0"/>
            <a:ext cx="1409738" cy="5143500"/>
            <a:chOff x="9236" y="0"/>
            <a:chExt cx="3759300" cy="13716000"/>
          </a:xfrm>
        </p:grpSpPr>
        <p:sp>
          <p:nvSpPr>
            <p:cNvPr id="261" name="Google Shape;261;p42"/>
            <p:cNvSpPr/>
            <p:nvPr/>
          </p:nvSpPr>
          <p:spPr>
            <a:xfrm>
              <a:off x="9236" y="0"/>
              <a:ext cx="37593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2"/>
            <p:cNvSpPr/>
            <p:nvPr/>
          </p:nvSpPr>
          <p:spPr>
            <a:xfrm>
              <a:off x="2267961" y="3156359"/>
              <a:ext cx="1492701" cy="7362184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42"/>
          <p:cNvSpPr txBox="1"/>
          <p:nvPr>
            <p:ph type="title"/>
          </p:nvPr>
        </p:nvSpPr>
        <p:spPr>
          <a:xfrm>
            <a:off x="5262593" y="1628775"/>
            <a:ext cx="3280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5262593" y="2668791"/>
            <a:ext cx="328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65" name="Google Shape;265;p42"/>
          <p:cNvSpPr/>
          <p:nvPr>
            <p:ph idx="2" type="pic"/>
          </p:nvPr>
        </p:nvSpPr>
        <p:spPr>
          <a:xfrm>
            <a:off x="1412980" y="590973"/>
            <a:ext cx="3391800" cy="39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66" name="Google Shape;26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and image 4">
  <p:cSld name="blue_title and image 4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3"/>
          <p:cNvGrpSpPr/>
          <p:nvPr/>
        </p:nvGrpSpPr>
        <p:grpSpPr>
          <a:xfrm>
            <a:off x="3464" y="0"/>
            <a:ext cx="1409738" cy="5143500"/>
            <a:chOff x="9236" y="0"/>
            <a:chExt cx="3759300" cy="13716000"/>
          </a:xfrm>
        </p:grpSpPr>
        <p:sp>
          <p:nvSpPr>
            <p:cNvPr id="269" name="Google Shape;269;p43"/>
            <p:cNvSpPr/>
            <p:nvPr/>
          </p:nvSpPr>
          <p:spPr>
            <a:xfrm>
              <a:off x="9236" y="0"/>
              <a:ext cx="37593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2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2267961" y="3156359"/>
              <a:ext cx="1492701" cy="7362184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2EDE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43"/>
          <p:cNvSpPr txBox="1"/>
          <p:nvPr>
            <p:ph type="title"/>
          </p:nvPr>
        </p:nvSpPr>
        <p:spPr>
          <a:xfrm>
            <a:off x="5262593" y="1628775"/>
            <a:ext cx="3280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5262593" y="2668791"/>
            <a:ext cx="328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73" name="Google Shape;273;p43"/>
          <p:cNvSpPr txBox="1"/>
          <p:nvPr/>
        </p:nvSpPr>
        <p:spPr>
          <a:xfrm>
            <a:off x="12893166" y="-314024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3"/>
          <p:cNvSpPr/>
          <p:nvPr>
            <p:ph idx="2" type="pic"/>
          </p:nvPr>
        </p:nvSpPr>
        <p:spPr>
          <a:xfrm>
            <a:off x="1412980" y="590973"/>
            <a:ext cx="3391800" cy="39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75" name="Google Shape;27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and image 4">
  <p:cSld name="darkamber_title and image 4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44"/>
          <p:cNvGrpSpPr/>
          <p:nvPr/>
        </p:nvGrpSpPr>
        <p:grpSpPr>
          <a:xfrm>
            <a:off x="3464" y="0"/>
            <a:ext cx="1409738" cy="5143500"/>
            <a:chOff x="9236" y="0"/>
            <a:chExt cx="3759300" cy="13716000"/>
          </a:xfrm>
        </p:grpSpPr>
        <p:sp>
          <p:nvSpPr>
            <p:cNvPr id="278" name="Google Shape;278;p44"/>
            <p:cNvSpPr/>
            <p:nvPr/>
          </p:nvSpPr>
          <p:spPr>
            <a:xfrm>
              <a:off x="9236" y="0"/>
              <a:ext cx="37593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2267961" y="3156359"/>
              <a:ext cx="1492701" cy="7362184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44"/>
          <p:cNvSpPr txBox="1"/>
          <p:nvPr>
            <p:ph type="title"/>
          </p:nvPr>
        </p:nvSpPr>
        <p:spPr>
          <a:xfrm>
            <a:off x="5262593" y="1628775"/>
            <a:ext cx="3280800" cy="10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5262593" y="2668791"/>
            <a:ext cx="3280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82" name="Google Shape;282;p44"/>
          <p:cNvSpPr/>
          <p:nvPr>
            <p:ph idx="2" type="pic"/>
          </p:nvPr>
        </p:nvSpPr>
        <p:spPr>
          <a:xfrm>
            <a:off x="1412980" y="590973"/>
            <a:ext cx="3391800" cy="3965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83" name="Google Shape;283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3030" y="4362299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and image 5">
  <p:cSld name="green_title and image 5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/>
          <p:nvPr/>
        </p:nvSpPr>
        <p:spPr>
          <a:xfrm flipH="1">
            <a:off x="1403840" y="577064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560907" y="1171575"/>
            <a:ext cx="33246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561161" y="2571750"/>
            <a:ext cx="3324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88" name="Google Shape;288;p45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9" name="Google Shape;289;p45"/>
          <p:cNvSpPr/>
          <p:nvPr/>
        </p:nvSpPr>
        <p:spPr>
          <a:xfrm flipH="1">
            <a:off x="4571898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and image 5">
  <p:cSld name="amber_title and image 5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/>
          <p:nvPr/>
        </p:nvSpPr>
        <p:spPr>
          <a:xfrm flipH="1">
            <a:off x="1402423" y="577064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6"/>
          <p:cNvSpPr txBox="1"/>
          <p:nvPr>
            <p:ph type="title"/>
          </p:nvPr>
        </p:nvSpPr>
        <p:spPr>
          <a:xfrm>
            <a:off x="560907" y="1171575"/>
            <a:ext cx="33246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94" name="Google Shape;294;p46"/>
          <p:cNvSpPr/>
          <p:nvPr/>
        </p:nvSpPr>
        <p:spPr>
          <a:xfrm flipH="1">
            <a:off x="4571898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561161" y="2571750"/>
            <a:ext cx="3324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sz="20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296" name="Google Shape;296;p4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297" name="Google Shape;297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and image 5">
  <p:cSld name="red_title and image 5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 flipH="1">
            <a:off x="1394110" y="577064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2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7"/>
          <p:cNvSpPr txBox="1"/>
          <p:nvPr>
            <p:ph type="title"/>
          </p:nvPr>
        </p:nvSpPr>
        <p:spPr>
          <a:xfrm>
            <a:off x="560907" y="1171575"/>
            <a:ext cx="33246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561161" y="2571750"/>
            <a:ext cx="3324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02" name="Google Shape;302;p47"/>
          <p:cNvSpPr/>
          <p:nvPr/>
        </p:nvSpPr>
        <p:spPr>
          <a:xfrm flipH="1">
            <a:off x="4573164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4" name="Google Shape;304;p47"/>
          <p:cNvSpPr/>
          <p:nvPr/>
        </p:nvSpPr>
        <p:spPr>
          <a:xfrm flipH="1">
            <a:off x="4571898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red_title and image 5">
  <p:cSld name="1_red_title and image 5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/>
          <p:nvPr/>
        </p:nvSpPr>
        <p:spPr>
          <a:xfrm flipH="1">
            <a:off x="1394110" y="577064"/>
            <a:ext cx="3957000" cy="3957600"/>
          </a:xfrm>
          <a:prstGeom prst="ellipse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2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8"/>
          <p:cNvSpPr txBox="1"/>
          <p:nvPr>
            <p:ph type="title"/>
          </p:nvPr>
        </p:nvSpPr>
        <p:spPr>
          <a:xfrm>
            <a:off x="560907" y="1171575"/>
            <a:ext cx="33246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561161" y="2571750"/>
            <a:ext cx="3324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10" name="Google Shape;310;p48"/>
          <p:cNvSpPr/>
          <p:nvPr/>
        </p:nvSpPr>
        <p:spPr>
          <a:xfrm flipH="1">
            <a:off x="4573164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2" name="Google Shape;312;p48"/>
          <p:cNvSpPr/>
          <p:nvPr/>
        </p:nvSpPr>
        <p:spPr>
          <a:xfrm flipH="1">
            <a:off x="4571898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and image 5">
  <p:cSld name="blue_title and image 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/>
          <p:nvPr/>
        </p:nvSpPr>
        <p:spPr>
          <a:xfrm flipH="1">
            <a:off x="1394110" y="577064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9"/>
          <p:cNvSpPr txBox="1"/>
          <p:nvPr>
            <p:ph type="title"/>
          </p:nvPr>
        </p:nvSpPr>
        <p:spPr>
          <a:xfrm>
            <a:off x="560907" y="1171575"/>
            <a:ext cx="33246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b="0" i="0"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561161" y="2571750"/>
            <a:ext cx="3324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17" name="Google Shape;317;p49"/>
          <p:cNvSpPr/>
          <p:nvPr/>
        </p:nvSpPr>
        <p:spPr>
          <a:xfrm flipH="1">
            <a:off x="4571898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319" name="Google Shape;31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and image 5">
  <p:cSld name="darkamber_title and image 5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/>
          <p:nvPr/>
        </p:nvSpPr>
        <p:spPr>
          <a:xfrm flipH="1">
            <a:off x="1394110" y="577064"/>
            <a:ext cx="3957000" cy="3957600"/>
          </a:xfrm>
          <a:prstGeom prst="ellipse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0"/>
          <p:cNvSpPr txBox="1"/>
          <p:nvPr>
            <p:ph type="title"/>
          </p:nvPr>
        </p:nvSpPr>
        <p:spPr>
          <a:xfrm>
            <a:off x="560907" y="1171575"/>
            <a:ext cx="33246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b="0" i="0"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561161" y="2571750"/>
            <a:ext cx="3324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sz="18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24" name="Google Shape;324;p50"/>
          <p:cNvSpPr/>
          <p:nvPr/>
        </p:nvSpPr>
        <p:spPr>
          <a:xfrm flipH="1">
            <a:off x="4571898" y="976883"/>
            <a:ext cx="786309" cy="3157914"/>
          </a:xfrm>
          <a:custGeom>
            <a:rect b="b" l="l" r="r" t="t"/>
            <a:pathLst>
              <a:path extrusionOk="0" h="8421104" w="2096825">
                <a:moveTo>
                  <a:pt x="2096825" y="0"/>
                </a:moveTo>
                <a:lnTo>
                  <a:pt x="2096825" y="8421104"/>
                </a:lnTo>
                <a:lnTo>
                  <a:pt x="1920242" y="8282337"/>
                </a:lnTo>
                <a:cubicBezTo>
                  <a:pt x="747502" y="7314506"/>
                  <a:pt x="0" y="5849823"/>
                  <a:pt x="0" y="4210553"/>
                </a:cubicBezTo>
                <a:cubicBezTo>
                  <a:pt x="0" y="2571281"/>
                  <a:pt x="747502" y="1106598"/>
                  <a:pt x="1920242" y="1387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326" name="Google Shape;32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2021" y="57150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and image 6">
  <p:cSld name="green_title and image 6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5657709" y="1759446"/>
            <a:ext cx="28857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5661509" y="2786280"/>
            <a:ext cx="2718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30" name="Google Shape;330;p51"/>
          <p:cNvSpPr/>
          <p:nvPr>
            <p:ph idx="2" type="pic"/>
          </p:nvPr>
        </p:nvSpPr>
        <p:spPr>
          <a:xfrm>
            <a:off x="1415817" y="562214"/>
            <a:ext cx="3427500" cy="39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1" name="Google Shape;331;p51"/>
          <p:cNvSpPr/>
          <p:nvPr/>
        </p:nvSpPr>
        <p:spPr>
          <a:xfrm>
            <a:off x="3463" y="0"/>
            <a:ext cx="1409700" cy="51435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1"/>
          <p:cNvSpPr/>
          <p:nvPr/>
        </p:nvSpPr>
        <p:spPr>
          <a:xfrm>
            <a:off x="850375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and image 6">
  <p:cSld name="amber_title and image 6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5657709" y="1759446"/>
            <a:ext cx="28857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5661509" y="2786280"/>
            <a:ext cx="2718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37" name="Google Shape;337;p52"/>
          <p:cNvSpPr/>
          <p:nvPr>
            <p:ph idx="2" type="pic"/>
          </p:nvPr>
        </p:nvSpPr>
        <p:spPr>
          <a:xfrm>
            <a:off x="1415817" y="562214"/>
            <a:ext cx="3427500" cy="39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38" name="Google Shape;338;p52"/>
          <p:cNvSpPr/>
          <p:nvPr/>
        </p:nvSpPr>
        <p:spPr>
          <a:xfrm>
            <a:off x="3463" y="0"/>
            <a:ext cx="14097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2"/>
          <p:cNvSpPr/>
          <p:nvPr/>
        </p:nvSpPr>
        <p:spPr>
          <a:xfrm>
            <a:off x="850375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and image 6">
  <p:cSld name="red_title and image 6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5657709" y="1759446"/>
            <a:ext cx="28857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5661509" y="2786280"/>
            <a:ext cx="2718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44" name="Google Shape;344;p53"/>
          <p:cNvSpPr/>
          <p:nvPr>
            <p:ph idx="2" type="pic"/>
          </p:nvPr>
        </p:nvSpPr>
        <p:spPr>
          <a:xfrm>
            <a:off x="1415817" y="562214"/>
            <a:ext cx="3427500" cy="39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45" name="Google Shape;345;p53"/>
          <p:cNvSpPr/>
          <p:nvPr/>
        </p:nvSpPr>
        <p:spPr>
          <a:xfrm>
            <a:off x="3463" y="0"/>
            <a:ext cx="14097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3"/>
          <p:cNvSpPr/>
          <p:nvPr/>
        </p:nvSpPr>
        <p:spPr>
          <a:xfrm>
            <a:off x="850375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and image 6">
  <p:cSld name="blue_title and image 6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5657709" y="1759446"/>
            <a:ext cx="28857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5661509" y="2786280"/>
            <a:ext cx="2718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51" name="Google Shape;351;p54"/>
          <p:cNvSpPr/>
          <p:nvPr>
            <p:ph idx="2" type="pic"/>
          </p:nvPr>
        </p:nvSpPr>
        <p:spPr>
          <a:xfrm>
            <a:off x="1415817" y="562214"/>
            <a:ext cx="3427500" cy="39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2" name="Google Shape;352;p54"/>
          <p:cNvSpPr/>
          <p:nvPr/>
        </p:nvSpPr>
        <p:spPr>
          <a:xfrm>
            <a:off x="3463" y="0"/>
            <a:ext cx="14097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/>
          <p:nvPr/>
        </p:nvSpPr>
        <p:spPr>
          <a:xfrm>
            <a:off x="850375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and image 6">
  <p:cSld name="darkamber_title and image 6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5657709" y="1759446"/>
            <a:ext cx="28857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5661509" y="2786280"/>
            <a:ext cx="27186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rgbClr val="5B696B"/>
              </a:buClr>
              <a:buSzPts val="2000"/>
              <a:buFont typeface="Arial"/>
              <a:buNone/>
              <a:defRPr sz="2000">
                <a:solidFill>
                  <a:srgbClr val="5B696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sz="13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58" name="Google Shape;358;p55"/>
          <p:cNvSpPr/>
          <p:nvPr>
            <p:ph idx="2" type="pic"/>
          </p:nvPr>
        </p:nvSpPr>
        <p:spPr>
          <a:xfrm>
            <a:off x="1415817" y="562214"/>
            <a:ext cx="3427500" cy="3977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9" name="Google Shape;359;p55"/>
          <p:cNvSpPr/>
          <p:nvPr/>
        </p:nvSpPr>
        <p:spPr>
          <a:xfrm>
            <a:off x="3463" y="0"/>
            <a:ext cx="14097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55"/>
          <p:cNvSpPr/>
          <p:nvPr/>
        </p:nvSpPr>
        <p:spPr>
          <a:xfrm>
            <a:off x="850375" y="1183635"/>
            <a:ext cx="558367" cy="2753934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title list image 6">
  <p:cSld name="green_title list image 6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572021" y="571500"/>
            <a:ext cx="716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572021" y="910992"/>
            <a:ext cx="3978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65" name="Google Shape;365;p56"/>
          <p:cNvSpPr txBox="1"/>
          <p:nvPr>
            <p:ph idx="2" type="body"/>
          </p:nvPr>
        </p:nvSpPr>
        <p:spPr>
          <a:xfrm>
            <a:off x="516994" y="1884927"/>
            <a:ext cx="40551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66" name="Google Shape;366;p56"/>
          <p:cNvSpPr/>
          <p:nvPr/>
        </p:nvSpPr>
        <p:spPr>
          <a:xfrm>
            <a:off x="7726720" y="0"/>
            <a:ext cx="14172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6"/>
          <p:cNvSpPr/>
          <p:nvPr>
            <p:ph idx="3" type="pic"/>
          </p:nvPr>
        </p:nvSpPr>
        <p:spPr>
          <a:xfrm>
            <a:off x="4999250" y="1136480"/>
            <a:ext cx="2727300" cy="31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8" name="Google Shape;368;p56"/>
          <p:cNvSpPr/>
          <p:nvPr/>
        </p:nvSpPr>
        <p:spPr>
          <a:xfrm flipH="1">
            <a:off x="7725171" y="1626443"/>
            <a:ext cx="446694" cy="2184788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title list image 6">
  <p:cSld name="amber_title list image 6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572021" y="571500"/>
            <a:ext cx="716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71" name="Google Shape;371;p57"/>
          <p:cNvSpPr txBox="1"/>
          <p:nvPr>
            <p:ph idx="1" type="body"/>
          </p:nvPr>
        </p:nvSpPr>
        <p:spPr>
          <a:xfrm>
            <a:off x="572021" y="910992"/>
            <a:ext cx="3978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72" name="Google Shape;372;p57"/>
          <p:cNvSpPr txBox="1"/>
          <p:nvPr>
            <p:ph idx="2" type="body"/>
          </p:nvPr>
        </p:nvSpPr>
        <p:spPr>
          <a:xfrm>
            <a:off x="516994" y="1884927"/>
            <a:ext cx="40551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73" name="Google Shape;373;p57"/>
          <p:cNvSpPr/>
          <p:nvPr/>
        </p:nvSpPr>
        <p:spPr>
          <a:xfrm>
            <a:off x="7726720" y="0"/>
            <a:ext cx="14172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7"/>
          <p:cNvSpPr/>
          <p:nvPr>
            <p:ph idx="3" type="pic"/>
          </p:nvPr>
        </p:nvSpPr>
        <p:spPr>
          <a:xfrm>
            <a:off x="4999250" y="1136480"/>
            <a:ext cx="2727300" cy="31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75" name="Google Shape;375;p57"/>
          <p:cNvSpPr/>
          <p:nvPr/>
        </p:nvSpPr>
        <p:spPr>
          <a:xfrm flipH="1">
            <a:off x="7725171" y="1626443"/>
            <a:ext cx="446694" cy="2184788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title list image 6">
  <p:cSld name="red_title list image 6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572021" y="571500"/>
            <a:ext cx="716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572021" y="910992"/>
            <a:ext cx="3978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79" name="Google Shape;379;p58"/>
          <p:cNvSpPr txBox="1"/>
          <p:nvPr>
            <p:ph idx="2" type="body"/>
          </p:nvPr>
        </p:nvSpPr>
        <p:spPr>
          <a:xfrm>
            <a:off x="516994" y="1884927"/>
            <a:ext cx="40551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80" name="Google Shape;380;p58"/>
          <p:cNvSpPr/>
          <p:nvPr/>
        </p:nvSpPr>
        <p:spPr>
          <a:xfrm>
            <a:off x="7726720" y="0"/>
            <a:ext cx="14172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8"/>
          <p:cNvSpPr/>
          <p:nvPr>
            <p:ph idx="3" type="pic"/>
          </p:nvPr>
        </p:nvSpPr>
        <p:spPr>
          <a:xfrm>
            <a:off x="4999250" y="1136480"/>
            <a:ext cx="2727300" cy="31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2" name="Google Shape;382;p58"/>
          <p:cNvSpPr/>
          <p:nvPr/>
        </p:nvSpPr>
        <p:spPr>
          <a:xfrm flipH="1">
            <a:off x="7725171" y="1626443"/>
            <a:ext cx="446694" cy="2184788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title list image 6">
  <p:cSld name="blue_title list image 6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572021" y="571500"/>
            <a:ext cx="716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572021" y="910992"/>
            <a:ext cx="3978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86" name="Google Shape;386;p59"/>
          <p:cNvSpPr txBox="1"/>
          <p:nvPr>
            <p:ph idx="2" type="body"/>
          </p:nvPr>
        </p:nvSpPr>
        <p:spPr>
          <a:xfrm>
            <a:off x="516994" y="1884927"/>
            <a:ext cx="40551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87" name="Google Shape;387;p59"/>
          <p:cNvSpPr/>
          <p:nvPr/>
        </p:nvSpPr>
        <p:spPr>
          <a:xfrm>
            <a:off x="7726720" y="0"/>
            <a:ext cx="1417200" cy="51435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9"/>
          <p:cNvSpPr/>
          <p:nvPr>
            <p:ph idx="3" type="pic"/>
          </p:nvPr>
        </p:nvSpPr>
        <p:spPr>
          <a:xfrm>
            <a:off x="4999250" y="1136480"/>
            <a:ext cx="2727300" cy="31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89" name="Google Shape;389;p59"/>
          <p:cNvSpPr/>
          <p:nvPr/>
        </p:nvSpPr>
        <p:spPr>
          <a:xfrm flipH="1">
            <a:off x="7725171" y="1626443"/>
            <a:ext cx="446694" cy="2184788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title list image 6">
  <p:cSld name="darkamber_title list image 6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572021" y="571500"/>
            <a:ext cx="7166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572021" y="910992"/>
            <a:ext cx="3978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93" name="Google Shape;393;p60"/>
          <p:cNvSpPr txBox="1"/>
          <p:nvPr>
            <p:ph idx="2" type="body"/>
          </p:nvPr>
        </p:nvSpPr>
        <p:spPr>
          <a:xfrm>
            <a:off x="516994" y="1884927"/>
            <a:ext cx="4055100" cy="24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Char char="•"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394" name="Google Shape;394;p60"/>
          <p:cNvSpPr/>
          <p:nvPr/>
        </p:nvSpPr>
        <p:spPr>
          <a:xfrm>
            <a:off x="7726720" y="0"/>
            <a:ext cx="14172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60"/>
          <p:cNvSpPr/>
          <p:nvPr>
            <p:ph idx="3" type="pic"/>
          </p:nvPr>
        </p:nvSpPr>
        <p:spPr>
          <a:xfrm>
            <a:off x="4999250" y="1136480"/>
            <a:ext cx="2727300" cy="3170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96" name="Google Shape;396;p60"/>
          <p:cNvSpPr/>
          <p:nvPr/>
        </p:nvSpPr>
        <p:spPr>
          <a:xfrm flipH="1">
            <a:off x="7725171" y="1626443"/>
            <a:ext cx="446694" cy="2184788"/>
          </a:xfrm>
          <a:custGeom>
            <a:rect b="b" l="l" r="r" t="t"/>
            <a:pathLst>
              <a:path extrusionOk="0" h="7343824" w="1488979">
                <a:moveTo>
                  <a:pt x="1488979" y="0"/>
                </a:moveTo>
                <a:lnTo>
                  <a:pt x="1488979" y="7343824"/>
                </a:lnTo>
                <a:lnTo>
                  <a:pt x="1370799" y="7219869"/>
                </a:lnTo>
                <a:cubicBezTo>
                  <a:pt x="519098" y="6282789"/>
                  <a:pt x="0" y="5037972"/>
                  <a:pt x="0" y="3671912"/>
                </a:cubicBezTo>
                <a:cubicBezTo>
                  <a:pt x="0" y="2305853"/>
                  <a:pt x="519098" y="1061036"/>
                  <a:pt x="1370799" y="1239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image title speaker 1">
  <p:cSld name="green_image title speaker 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1"/>
          <p:cNvGrpSpPr/>
          <p:nvPr/>
        </p:nvGrpSpPr>
        <p:grpSpPr>
          <a:xfrm>
            <a:off x="0" y="0"/>
            <a:ext cx="3408760" cy="5143500"/>
            <a:chOff x="0" y="0"/>
            <a:chExt cx="9090027" cy="13716000"/>
          </a:xfrm>
        </p:grpSpPr>
        <p:sp>
          <p:nvSpPr>
            <p:cNvPr id="399" name="Google Shape;399;p61"/>
            <p:cNvSpPr/>
            <p:nvPr/>
          </p:nvSpPr>
          <p:spPr>
            <a:xfrm>
              <a:off x="0" y="0"/>
              <a:ext cx="71238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1"/>
            <p:cNvSpPr/>
            <p:nvPr/>
          </p:nvSpPr>
          <p:spPr>
            <a:xfrm>
              <a:off x="7123712" y="3065279"/>
              <a:ext cx="1966315" cy="7877254"/>
            </a:xfrm>
            <a:custGeom>
              <a:rect b="b" l="l" r="r" t="t"/>
              <a:pathLst>
                <a:path extrusionOk="0" h="7877254" w="1966315">
                  <a:moveTo>
                    <a:pt x="0" y="0"/>
                  </a:moveTo>
                  <a:lnTo>
                    <a:pt x="173492" y="136362"/>
                  </a:lnTo>
                  <a:cubicBezTo>
                    <a:pt x="1268414" y="1040130"/>
                    <a:pt x="1966315" y="2407863"/>
                    <a:pt x="1966315" y="3938627"/>
                  </a:cubicBezTo>
                  <a:cubicBezTo>
                    <a:pt x="1966315" y="5469391"/>
                    <a:pt x="1268414" y="6837124"/>
                    <a:pt x="173492" y="7740892"/>
                  </a:cubicBezTo>
                  <a:lnTo>
                    <a:pt x="0" y="7877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17125" lIns="0" spcFirstLastPara="1" rIns="0" wrap="square" tIns="17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687A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61"/>
          <p:cNvSpPr/>
          <p:nvPr>
            <p:ph idx="2" type="pic"/>
          </p:nvPr>
        </p:nvSpPr>
        <p:spPr>
          <a:xfrm>
            <a:off x="-286367" y="778668"/>
            <a:ext cx="2957400" cy="36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02" name="Google Shape;402;p61"/>
          <p:cNvSpPr txBox="1"/>
          <p:nvPr>
            <p:ph type="title"/>
          </p:nvPr>
        </p:nvSpPr>
        <p:spPr>
          <a:xfrm>
            <a:off x="3937900" y="1285875"/>
            <a:ext cx="46056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03" name="Google Shape;403;p61"/>
          <p:cNvSpPr txBox="1"/>
          <p:nvPr>
            <p:ph idx="1" type="body"/>
          </p:nvPr>
        </p:nvSpPr>
        <p:spPr>
          <a:xfrm>
            <a:off x="3937900" y="2930468"/>
            <a:ext cx="2112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404" name="Google Shape;404;p61"/>
          <p:cNvSpPr txBox="1"/>
          <p:nvPr>
            <p:ph idx="3" type="body"/>
          </p:nvPr>
        </p:nvSpPr>
        <p:spPr>
          <a:xfrm>
            <a:off x="3926659" y="3757155"/>
            <a:ext cx="21225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05" name="Google Shape;40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image title speaker 1">
  <p:cSld name="amber_image title speaker 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62"/>
          <p:cNvGrpSpPr/>
          <p:nvPr/>
        </p:nvGrpSpPr>
        <p:grpSpPr>
          <a:xfrm>
            <a:off x="0" y="0"/>
            <a:ext cx="3408760" cy="5143500"/>
            <a:chOff x="0" y="0"/>
            <a:chExt cx="9090027" cy="13716000"/>
          </a:xfrm>
        </p:grpSpPr>
        <p:sp>
          <p:nvSpPr>
            <p:cNvPr id="408" name="Google Shape;408;p62"/>
            <p:cNvSpPr/>
            <p:nvPr/>
          </p:nvSpPr>
          <p:spPr>
            <a:xfrm>
              <a:off x="0" y="0"/>
              <a:ext cx="7123800" cy="13716000"/>
            </a:xfrm>
            <a:prstGeom prst="rect">
              <a:avLst/>
            </a:prstGeom>
            <a:solidFill>
              <a:srgbClr val="FDE3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2"/>
            <p:cNvSpPr/>
            <p:nvPr/>
          </p:nvSpPr>
          <p:spPr>
            <a:xfrm>
              <a:off x="7123712" y="3065279"/>
              <a:ext cx="1966315" cy="7877254"/>
            </a:xfrm>
            <a:custGeom>
              <a:rect b="b" l="l" r="r" t="t"/>
              <a:pathLst>
                <a:path extrusionOk="0" h="7877254" w="1966315">
                  <a:moveTo>
                    <a:pt x="0" y="0"/>
                  </a:moveTo>
                  <a:lnTo>
                    <a:pt x="173492" y="136362"/>
                  </a:lnTo>
                  <a:cubicBezTo>
                    <a:pt x="1268414" y="1040130"/>
                    <a:pt x="1966315" y="2407863"/>
                    <a:pt x="1966315" y="3938627"/>
                  </a:cubicBezTo>
                  <a:cubicBezTo>
                    <a:pt x="1966315" y="5469391"/>
                    <a:pt x="1268414" y="6837124"/>
                    <a:pt x="173492" y="7740892"/>
                  </a:cubicBezTo>
                  <a:lnTo>
                    <a:pt x="0" y="7877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17125" lIns="0" spcFirstLastPara="1" rIns="0" wrap="square" tIns="17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687A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62"/>
          <p:cNvSpPr/>
          <p:nvPr>
            <p:ph idx="2" type="pic"/>
          </p:nvPr>
        </p:nvSpPr>
        <p:spPr>
          <a:xfrm>
            <a:off x="-286367" y="778668"/>
            <a:ext cx="2957400" cy="36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11" name="Google Shape;411;p62"/>
          <p:cNvSpPr txBox="1"/>
          <p:nvPr>
            <p:ph type="title"/>
          </p:nvPr>
        </p:nvSpPr>
        <p:spPr>
          <a:xfrm>
            <a:off x="3937900" y="1285875"/>
            <a:ext cx="46056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12" name="Google Shape;412;p62"/>
          <p:cNvSpPr txBox="1"/>
          <p:nvPr>
            <p:ph idx="1" type="body"/>
          </p:nvPr>
        </p:nvSpPr>
        <p:spPr>
          <a:xfrm>
            <a:off x="3937900" y="2930468"/>
            <a:ext cx="2112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413" name="Google Shape;413;p62"/>
          <p:cNvSpPr txBox="1"/>
          <p:nvPr>
            <p:ph idx="3" type="body"/>
          </p:nvPr>
        </p:nvSpPr>
        <p:spPr>
          <a:xfrm>
            <a:off x="3926659" y="3757155"/>
            <a:ext cx="21225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14" name="Google Shape;41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image title speaker 1">
  <p:cSld name="red_image title speaker 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63"/>
          <p:cNvGrpSpPr/>
          <p:nvPr/>
        </p:nvGrpSpPr>
        <p:grpSpPr>
          <a:xfrm>
            <a:off x="0" y="0"/>
            <a:ext cx="3408760" cy="5143500"/>
            <a:chOff x="0" y="0"/>
            <a:chExt cx="9090027" cy="13716000"/>
          </a:xfrm>
        </p:grpSpPr>
        <p:sp>
          <p:nvSpPr>
            <p:cNvPr id="417" name="Google Shape;417;p63"/>
            <p:cNvSpPr/>
            <p:nvPr/>
          </p:nvSpPr>
          <p:spPr>
            <a:xfrm>
              <a:off x="0" y="0"/>
              <a:ext cx="7123800" cy="13716000"/>
            </a:xfrm>
            <a:prstGeom prst="rect">
              <a:avLst/>
            </a:prstGeom>
            <a:solidFill>
              <a:srgbClr val="FDE3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3"/>
            <p:cNvSpPr/>
            <p:nvPr/>
          </p:nvSpPr>
          <p:spPr>
            <a:xfrm>
              <a:off x="7123712" y="3065279"/>
              <a:ext cx="1966315" cy="7877254"/>
            </a:xfrm>
            <a:custGeom>
              <a:rect b="b" l="l" r="r" t="t"/>
              <a:pathLst>
                <a:path extrusionOk="0" h="7877254" w="1966315">
                  <a:moveTo>
                    <a:pt x="0" y="0"/>
                  </a:moveTo>
                  <a:lnTo>
                    <a:pt x="173492" y="136362"/>
                  </a:lnTo>
                  <a:cubicBezTo>
                    <a:pt x="1268414" y="1040130"/>
                    <a:pt x="1966315" y="2407863"/>
                    <a:pt x="1966315" y="3938627"/>
                  </a:cubicBezTo>
                  <a:cubicBezTo>
                    <a:pt x="1966315" y="5469391"/>
                    <a:pt x="1268414" y="6837124"/>
                    <a:pt x="173492" y="7740892"/>
                  </a:cubicBezTo>
                  <a:lnTo>
                    <a:pt x="0" y="7877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17125" lIns="0" spcFirstLastPara="1" rIns="0" wrap="square" tIns="17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687A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63"/>
          <p:cNvSpPr/>
          <p:nvPr>
            <p:ph idx="2" type="pic"/>
          </p:nvPr>
        </p:nvSpPr>
        <p:spPr>
          <a:xfrm>
            <a:off x="-286367" y="778668"/>
            <a:ext cx="2957400" cy="36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20" name="Google Shape;420;p63"/>
          <p:cNvSpPr txBox="1"/>
          <p:nvPr>
            <p:ph type="title"/>
          </p:nvPr>
        </p:nvSpPr>
        <p:spPr>
          <a:xfrm>
            <a:off x="3937900" y="1285875"/>
            <a:ext cx="46056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sz="3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3937900" y="2930468"/>
            <a:ext cx="2112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422" name="Google Shape;422;p63"/>
          <p:cNvSpPr txBox="1"/>
          <p:nvPr>
            <p:ph idx="3" type="body"/>
          </p:nvPr>
        </p:nvSpPr>
        <p:spPr>
          <a:xfrm>
            <a:off x="3926659" y="3757155"/>
            <a:ext cx="21225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23" name="Google Shape;42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image title speaker 1">
  <p:cSld name="blue_image title speaker 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4"/>
          <p:cNvSpPr/>
          <p:nvPr/>
        </p:nvSpPr>
        <p:spPr>
          <a:xfrm>
            <a:off x="0" y="0"/>
            <a:ext cx="2671200" cy="5143500"/>
          </a:xfrm>
          <a:prstGeom prst="rect">
            <a:avLst/>
          </a:prstGeom>
          <a:solidFill>
            <a:srgbClr val="FCE2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64"/>
          <p:cNvGrpSpPr/>
          <p:nvPr/>
        </p:nvGrpSpPr>
        <p:grpSpPr>
          <a:xfrm>
            <a:off x="2671392" y="0"/>
            <a:ext cx="6473812" cy="5143500"/>
            <a:chOff x="7123711" y="0"/>
            <a:chExt cx="17263500" cy="13716000"/>
          </a:xfrm>
        </p:grpSpPr>
        <p:sp>
          <p:nvSpPr>
            <p:cNvPr id="427" name="Google Shape;427;p64"/>
            <p:cNvSpPr/>
            <p:nvPr/>
          </p:nvSpPr>
          <p:spPr>
            <a:xfrm>
              <a:off x="7123711" y="0"/>
              <a:ext cx="17263500" cy="13716000"/>
            </a:xfrm>
            <a:prstGeom prst="rect">
              <a:avLst/>
            </a:prstGeom>
            <a:solidFill>
              <a:srgbClr val="FDFAF5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4"/>
            <p:cNvSpPr/>
            <p:nvPr/>
          </p:nvSpPr>
          <p:spPr>
            <a:xfrm>
              <a:off x="7123712" y="3065279"/>
              <a:ext cx="1966315" cy="7877254"/>
            </a:xfrm>
            <a:custGeom>
              <a:rect b="b" l="l" r="r" t="t"/>
              <a:pathLst>
                <a:path extrusionOk="0" h="7877254" w="1966315">
                  <a:moveTo>
                    <a:pt x="0" y="0"/>
                  </a:moveTo>
                  <a:lnTo>
                    <a:pt x="173492" y="136362"/>
                  </a:lnTo>
                  <a:cubicBezTo>
                    <a:pt x="1268414" y="1040130"/>
                    <a:pt x="1966315" y="2407863"/>
                    <a:pt x="1966315" y="3938627"/>
                  </a:cubicBezTo>
                  <a:cubicBezTo>
                    <a:pt x="1966315" y="5469391"/>
                    <a:pt x="1268414" y="6837124"/>
                    <a:pt x="173492" y="7740892"/>
                  </a:cubicBezTo>
                  <a:lnTo>
                    <a:pt x="0" y="7877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17125" lIns="0" spcFirstLastPara="1" rIns="0" wrap="square" tIns="17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687A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64"/>
          <p:cNvSpPr/>
          <p:nvPr>
            <p:ph idx="2" type="pic"/>
          </p:nvPr>
        </p:nvSpPr>
        <p:spPr>
          <a:xfrm>
            <a:off x="-286367" y="778668"/>
            <a:ext cx="2957400" cy="36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30" name="Google Shape;430;p64"/>
          <p:cNvSpPr txBox="1"/>
          <p:nvPr>
            <p:ph type="title"/>
          </p:nvPr>
        </p:nvSpPr>
        <p:spPr>
          <a:xfrm>
            <a:off x="3937900" y="1285875"/>
            <a:ext cx="46056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sz="33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3937900" y="2930468"/>
            <a:ext cx="2112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432" name="Google Shape;432;p64"/>
          <p:cNvSpPr txBox="1"/>
          <p:nvPr>
            <p:ph idx="3" type="body"/>
          </p:nvPr>
        </p:nvSpPr>
        <p:spPr>
          <a:xfrm>
            <a:off x="3926659" y="3757155"/>
            <a:ext cx="21225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433" name="Google Shape;433;p64"/>
          <p:cNvSpPr txBox="1"/>
          <p:nvPr/>
        </p:nvSpPr>
        <p:spPr>
          <a:xfrm>
            <a:off x="812026" y="47825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image title speaker 1">
  <p:cSld name="darkamber_image title speaker 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65"/>
          <p:cNvGrpSpPr/>
          <p:nvPr/>
        </p:nvGrpSpPr>
        <p:grpSpPr>
          <a:xfrm>
            <a:off x="0" y="0"/>
            <a:ext cx="3408760" cy="5143500"/>
            <a:chOff x="0" y="0"/>
            <a:chExt cx="9090027" cy="13716000"/>
          </a:xfrm>
        </p:grpSpPr>
        <p:sp>
          <p:nvSpPr>
            <p:cNvPr id="437" name="Google Shape;437;p65"/>
            <p:cNvSpPr/>
            <p:nvPr/>
          </p:nvSpPr>
          <p:spPr>
            <a:xfrm>
              <a:off x="0" y="0"/>
              <a:ext cx="71238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7123712" y="3065279"/>
              <a:ext cx="1966315" cy="7877254"/>
            </a:xfrm>
            <a:custGeom>
              <a:rect b="b" l="l" r="r" t="t"/>
              <a:pathLst>
                <a:path extrusionOk="0" h="7877254" w="1966315">
                  <a:moveTo>
                    <a:pt x="0" y="0"/>
                  </a:moveTo>
                  <a:lnTo>
                    <a:pt x="173492" y="136362"/>
                  </a:lnTo>
                  <a:cubicBezTo>
                    <a:pt x="1268414" y="1040130"/>
                    <a:pt x="1966315" y="2407863"/>
                    <a:pt x="1966315" y="3938627"/>
                  </a:cubicBezTo>
                  <a:cubicBezTo>
                    <a:pt x="1966315" y="5469391"/>
                    <a:pt x="1268414" y="6837124"/>
                    <a:pt x="173492" y="7740892"/>
                  </a:cubicBezTo>
                  <a:lnTo>
                    <a:pt x="0" y="7877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17125" lIns="0" spcFirstLastPara="1" rIns="0" wrap="square" tIns="171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687A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65"/>
          <p:cNvSpPr/>
          <p:nvPr>
            <p:ph idx="2" type="pic"/>
          </p:nvPr>
        </p:nvSpPr>
        <p:spPr>
          <a:xfrm>
            <a:off x="-286367" y="778668"/>
            <a:ext cx="2957400" cy="36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440" name="Google Shape;440;p65"/>
          <p:cNvSpPr txBox="1"/>
          <p:nvPr>
            <p:ph type="title"/>
          </p:nvPr>
        </p:nvSpPr>
        <p:spPr>
          <a:xfrm>
            <a:off x="3937900" y="1285875"/>
            <a:ext cx="46056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41" name="Google Shape;441;p65"/>
          <p:cNvSpPr txBox="1"/>
          <p:nvPr>
            <p:ph idx="1" type="body"/>
          </p:nvPr>
        </p:nvSpPr>
        <p:spPr>
          <a:xfrm>
            <a:off x="3937900" y="2930468"/>
            <a:ext cx="2112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442" name="Google Shape;442;p65"/>
          <p:cNvSpPr txBox="1"/>
          <p:nvPr>
            <p:ph idx="3" type="body"/>
          </p:nvPr>
        </p:nvSpPr>
        <p:spPr>
          <a:xfrm>
            <a:off x="3926659" y="3757155"/>
            <a:ext cx="21225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None/>
              <a:defRPr sz="13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sz="10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43" name="Google Shape;44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5033" y="4372690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big quote 1">
  <p:cSld name="green_big quote 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6"/>
          <p:cNvGrpSpPr/>
          <p:nvPr/>
        </p:nvGrpSpPr>
        <p:grpSpPr>
          <a:xfrm>
            <a:off x="-47" y="0"/>
            <a:ext cx="9145238" cy="5148543"/>
            <a:chOff x="-126" y="0"/>
            <a:chExt cx="24387303" cy="13729448"/>
          </a:xfrm>
        </p:grpSpPr>
        <p:sp>
          <p:nvSpPr>
            <p:cNvPr id="446" name="Google Shape;446;p66"/>
            <p:cNvSpPr/>
            <p:nvPr/>
          </p:nvSpPr>
          <p:spPr>
            <a:xfrm rot="10800000">
              <a:off x="0" y="0"/>
              <a:ext cx="24387176" cy="13716000"/>
            </a:xfrm>
            <a:custGeom>
              <a:rect b="b" l="l" r="r" t="t"/>
              <a:pathLst>
                <a:path extrusionOk="0" h="13716000" w="24387176">
                  <a:moveTo>
                    <a:pt x="24387176" y="13716000"/>
                  </a:moveTo>
                  <a:lnTo>
                    <a:pt x="21569290" y="13716000"/>
                  </a:lnTo>
                  <a:lnTo>
                    <a:pt x="21702721" y="13246121"/>
                  </a:lnTo>
                  <a:cubicBezTo>
                    <a:pt x="21907855" y="12448830"/>
                    <a:pt x="22016954" y="11612993"/>
                    <a:pt x="22016954" y="10751674"/>
                  </a:cubicBezTo>
                  <a:cubicBezTo>
                    <a:pt x="22016954" y="5239233"/>
                    <a:pt x="17548238" y="770517"/>
                    <a:pt x="12035797" y="770517"/>
                  </a:cubicBezTo>
                  <a:cubicBezTo>
                    <a:pt x="6523356" y="770517"/>
                    <a:pt x="2054640" y="5239233"/>
                    <a:pt x="2054640" y="10751674"/>
                  </a:cubicBezTo>
                  <a:cubicBezTo>
                    <a:pt x="2054640" y="11612993"/>
                    <a:pt x="2163740" y="12448830"/>
                    <a:pt x="2368872" y="13246121"/>
                  </a:cubicBezTo>
                  <a:lnTo>
                    <a:pt x="2502304" y="13716000"/>
                  </a:lnTo>
                  <a:lnTo>
                    <a:pt x="0" y="13716000"/>
                  </a:lnTo>
                  <a:lnTo>
                    <a:pt x="0" y="0"/>
                  </a:lnTo>
                  <a:lnTo>
                    <a:pt x="24387176" y="0"/>
                  </a:lnTo>
                  <a:lnTo>
                    <a:pt x="24387176" y="13716000"/>
                  </a:lnTo>
                  <a:close/>
                </a:path>
              </a:pathLst>
            </a:custGeom>
            <a:solidFill>
              <a:srgbClr val="E9E5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EFB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6"/>
            <p:cNvSpPr/>
            <p:nvPr/>
          </p:nvSpPr>
          <p:spPr>
            <a:xfrm rot="5400000">
              <a:off x="10421874" y="-235852"/>
              <a:ext cx="3543300" cy="24387300"/>
            </a:xfrm>
            <a:prstGeom prst="rect">
              <a:avLst/>
            </a:prstGeom>
            <a:solidFill>
              <a:srgbClr val="D7EBC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6"/>
            <p:cNvSpPr/>
            <p:nvPr/>
          </p:nvSpPr>
          <p:spPr>
            <a:xfrm rot="-5400000">
              <a:off x="10966981" y="4652747"/>
              <a:ext cx="2806725" cy="13843108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6"/>
            <p:cNvSpPr/>
            <p:nvPr/>
          </p:nvSpPr>
          <p:spPr>
            <a:xfrm>
              <a:off x="11576365" y="7690654"/>
              <a:ext cx="1234500" cy="75600"/>
            </a:xfrm>
            <a:prstGeom prst="rect">
              <a:avLst/>
            </a:prstGeom>
            <a:solidFill>
              <a:srgbClr val="F3AE9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3A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66"/>
          <p:cNvSpPr txBox="1"/>
          <p:nvPr>
            <p:ph type="title"/>
          </p:nvPr>
        </p:nvSpPr>
        <p:spPr>
          <a:xfrm>
            <a:off x="1918137" y="509716"/>
            <a:ext cx="53097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51" name="Google Shape;451;p66"/>
          <p:cNvSpPr txBox="1"/>
          <p:nvPr>
            <p:ph idx="1" type="body"/>
          </p:nvPr>
        </p:nvSpPr>
        <p:spPr>
          <a:xfrm>
            <a:off x="1941840" y="3080563"/>
            <a:ext cx="528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big quote 1">
  <p:cSld name="amber_big quote 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67"/>
          <p:cNvGrpSpPr/>
          <p:nvPr/>
        </p:nvGrpSpPr>
        <p:grpSpPr>
          <a:xfrm>
            <a:off x="-47" y="0"/>
            <a:ext cx="9145238" cy="5148543"/>
            <a:chOff x="-126" y="0"/>
            <a:chExt cx="24387303" cy="13729448"/>
          </a:xfrm>
        </p:grpSpPr>
        <p:sp>
          <p:nvSpPr>
            <p:cNvPr id="454" name="Google Shape;454;p67"/>
            <p:cNvSpPr/>
            <p:nvPr/>
          </p:nvSpPr>
          <p:spPr>
            <a:xfrm rot="10800000">
              <a:off x="0" y="0"/>
              <a:ext cx="24387176" cy="13716000"/>
            </a:xfrm>
            <a:custGeom>
              <a:rect b="b" l="l" r="r" t="t"/>
              <a:pathLst>
                <a:path extrusionOk="0" h="13716000" w="24387176">
                  <a:moveTo>
                    <a:pt x="24387176" y="13716000"/>
                  </a:moveTo>
                  <a:lnTo>
                    <a:pt x="21569290" y="13716000"/>
                  </a:lnTo>
                  <a:lnTo>
                    <a:pt x="21702721" y="13246121"/>
                  </a:lnTo>
                  <a:cubicBezTo>
                    <a:pt x="21907855" y="12448830"/>
                    <a:pt x="22016954" y="11612993"/>
                    <a:pt x="22016954" y="10751674"/>
                  </a:cubicBezTo>
                  <a:cubicBezTo>
                    <a:pt x="22016954" y="5239233"/>
                    <a:pt x="17548238" y="770517"/>
                    <a:pt x="12035797" y="770517"/>
                  </a:cubicBezTo>
                  <a:cubicBezTo>
                    <a:pt x="6523356" y="770517"/>
                    <a:pt x="2054640" y="5239233"/>
                    <a:pt x="2054640" y="10751674"/>
                  </a:cubicBezTo>
                  <a:cubicBezTo>
                    <a:pt x="2054640" y="11612993"/>
                    <a:pt x="2163740" y="12448830"/>
                    <a:pt x="2368872" y="13246121"/>
                  </a:cubicBezTo>
                  <a:lnTo>
                    <a:pt x="2502304" y="13716000"/>
                  </a:lnTo>
                  <a:lnTo>
                    <a:pt x="0" y="13716000"/>
                  </a:lnTo>
                  <a:lnTo>
                    <a:pt x="0" y="0"/>
                  </a:lnTo>
                  <a:lnTo>
                    <a:pt x="24387176" y="0"/>
                  </a:lnTo>
                  <a:lnTo>
                    <a:pt x="24387176" y="13716000"/>
                  </a:lnTo>
                  <a:close/>
                </a:path>
              </a:pathLst>
            </a:custGeom>
            <a:solidFill>
              <a:srgbClr val="E9E5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EFB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7"/>
            <p:cNvSpPr/>
            <p:nvPr/>
          </p:nvSpPr>
          <p:spPr>
            <a:xfrm rot="5400000">
              <a:off x="10421874" y="-235852"/>
              <a:ext cx="3543300" cy="243873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7"/>
            <p:cNvSpPr/>
            <p:nvPr/>
          </p:nvSpPr>
          <p:spPr>
            <a:xfrm rot="-5400000">
              <a:off x="10966981" y="4652747"/>
              <a:ext cx="2806725" cy="13843108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7"/>
            <p:cNvSpPr/>
            <p:nvPr/>
          </p:nvSpPr>
          <p:spPr>
            <a:xfrm>
              <a:off x="11576365" y="7690654"/>
              <a:ext cx="1234500" cy="75600"/>
            </a:xfrm>
            <a:prstGeom prst="rect">
              <a:avLst/>
            </a:prstGeom>
            <a:solidFill>
              <a:srgbClr val="F3AE9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3A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67"/>
          <p:cNvSpPr txBox="1"/>
          <p:nvPr>
            <p:ph type="title"/>
          </p:nvPr>
        </p:nvSpPr>
        <p:spPr>
          <a:xfrm>
            <a:off x="1918137" y="509716"/>
            <a:ext cx="53097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1941840" y="3080563"/>
            <a:ext cx="528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big quote 1">
  <p:cSld name="red_big quote 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68"/>
          <p:cNvGrpSpPr/>
          <p:nvPr/>
        </p:nvGrpSpPr>
        <p:grpSpPr>
          <a:xfrm>
            <a:off x="-47" y="0"/>
            <a:ext cx="9145238" cy="5148543"/>
            <a:chOff x="-126" y="0"/>
            <a:chExt cx="24387303" cy="13729448"/>
          </a:xfrm>
        </p:grpSpPr>
        <p:sp>
          <p:nvSpPr>
            <p:cNvPr id="462" name="Google Shape;462;p68"/>
            <p:cNvSpPr/>
            <p:nvPr/>
          </p:nvSpPr>
          <p:spPr>
            <a:xfrm rot="10800000">
              <a:off x="0" y="0"/>
              <a:ext cx="24387176" cy="13716000"/>
            </a:xfrm>
            <a:custGeom>
              <a:rect b="b" l="l" r="r" t="t"/>
              <a:pathLst>
                <a:path extrusionOk="0" h="13716000" w="24387176">
                  <a:moveTo>
                    <a:pt x="24387176" y="13716000"/>
                  </a:moveTo>
                  <a:lnTo>
                    <a:pt x="21569290" y="13716000"/>
                  </a:lnTo>
                  <a:lnTo>
                    <a:pt x="21702721" y="13246121"/>
                  </a:lnTo>
                  <a:cubicBezTo>
                    <a:pt x="21907855" y="12448830"/>
                    <a:pt x="22016954" y="11612993"/>
                    <a:pt x="22016954" y="10751674"/>
                  </a:cubicBezTo>
                  <a:cubicBezTo>
                    <a:pt x="22016954" y="5239233"/>
                    <a:pt x="17548238" y="770517"/>
                    <a:pt x="12035797" y="770517"/>
                  </a:cubicBezTo>
                  <a:cubicBezTo>
                    <a:pt x="6523356" y="770517"/>
                    <a:pt x="2054640" y="5239233"/>
                    <a:pt x="2054640" y="10751674"/>
                  </a:cubicBezTo>
                  <a:cubicBezTo>
                    <a:pt x="2054640" y="11612993"/>
                    <a:pt x="2163740" y="12448830"/>
                    <a:pt x="2368872" y="13246121"/>
                  </a:cubicBezTo>
                  <a:lnTo>
                    <a:pt x="2502304" y="13716000"/>
                  </a:lnTo>
                  <a:lnTo>
                    <a:pt x="0" y="13716000"/>
                  </a:lnTo>
                  <a:lnTo>
                    <a:pt x="0" y="0"/>
                  </a:lnTo>
                  <a:lnTo>
                    <a:pt x="24387176" y="0"/>
                  </a:lnTo>
                  <a:lnTo>
                    <a:pt x="24387176" y="13716000"/>
                  </a:lnTo>
                  <a:close/>
                </a:path>
              </a:pathLst>
            </a:custGeom>
            <a:solidFill>
              <a:srgbClr val="E9E5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EFB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8"/>
            <p:cNvSpPr/>
            <p:nvPr/>
          </p:nvSpPr>
          <p:spPr>
            <a:xfrm rot="5400000">
              <a:off x="10421874" y="-235852"/>
              <a:ext cx="3543300" cy="243873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8"/>
            <p:cNvSpPr/>
            <p:nvPr/>
          </p:nvSpPr>
          <p:spPr>
            <a:xfrm rot="-5400000">
              <a:off x="10966981" y="4652747"/>
              <a:ext cx="2806725" cy="13843108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8"/>
            <p:cNvSpPr/>
            <p:nvPr/>
          </p:nvSpPr>
          <p:spPr>
            <a:xfrm>
              <a:off x="11576365" y="7690654"/>
              <a:ext cx="1234500" cy="75600"/>
            </a:xfrm>
            <a:prstGeom prst="rect">
              <a:avLst/>
            </a:prstGeom>
            <a:solidFill>
              <a:srgbClr val="F3AE9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3A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68"/>
          <p:cNvSpPr txBox="1"/>
          <p:nvPr>
            <p:ph type="title"/>
          </p:nvPr>
        </p:nvSpPr>
        <p:spPr>
          <a:xfrm>
            <a:off x="1918137" y="509716"/>
            <a:ext cx="53097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67" name="Google Shape;467;p68"/>
          <p:cNvSpPr txBox="1"/>
          <p:nvPr>
            <p:ph idx="1" type="body"/>
          </p:nvPr>
        </p:nvSpPr>
        <p:spPr>
          <a:xfrm>
            <a:off x="1941840" y="3080563"/>
            <a:ext cx="528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big quote 1">
  <p:cSld name="blue_big quote 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69"/>
          <p:cNvGrpSpPr/>
          <p:nvPr/>
        </p:nvGrpSpPr>
        <p:grpSpPr>
          <a:xfrm>
            <a:off x="-47" y="0"/>
            <a:ext cx="9145238" cy="5148543"/>
            <a:chOff x="-126" y="0"/>
            <a:chExt cx="24387303" cy="13729448"/>
          </a:xfrm>
        </p:grpSpPr>
        <p:sp>
          <p:nvSpPr>
            <p:cNvPr id="470" name="Google Shape;470;p69"/>
            <p:cNvSpPr/>
            <p:nvPr/>
          </p:nvSpPr>
          <p:spPr>
            <a:xfrm rot="10800000">
              <a:off x="0" y="0"/>
              <a:ext cx="24387176" cy="13716000"/>
            </a:xfrm>
            <a:custGeom>
              <a:rect b="b" l="l" r="r" t="t"/>
              <a:pathLst>
                <a:path extrusionOk="0" h="13716000" w="24387176">
                  <a:moveTo>
                    <a:pt x="24387176" y="13716000"/>
                  </a:moveTo>
                  <a:lnTo>
                    <a:pt x="21569290" y="13716000"/>
                  </a:lnTo>
                  <a:lnTo>
                    <a:pt x="21702721" y="13246121"/>
                  </a:lnTo>
                  <a:cubicBezTo>
                    <a:pt x="21907855" y="12448830"/>
                    <a:pt x="22016954" y="11612993"/>
                    <a:pt x="22016954" y="10751674"/>
                  </a:cubicBezTo>
                  <a:cubicBezTo>
                    <a:pt x="22016954" y="5239233"/>
                    <a:pt x="17548238" y="770517"/>
                    <a:pt x="12035797" y="770517"/>
                  </a:cubicBezTo>
                  <a:cubicBezTo>
                    <a:pt x="6523356" y="770517"/>
                    <a:pt x="2054640" y="5239233"/>
                    <a:pt x="2054640" y="10751674"/>
                  </a:cubicBezTo>
                  <a:cubicBezTo>
                    <a:pt x="2054640" y="11612993"/>
                    <a:pt x="2163740" y="12448830"/>
                    <a:pt x="2368872" y="13246121"/>
                  </a:cubicBezTo>
                  <a:lnTo>
                    <a:pt x="2502304" y="13716000"/>
                  </a:lnTo>
                  <a:lnTo>
                    <a:pt x="0" y="13716000"/>
                  </a:lnTo>
                  <a:lnTo>
                    <a:pt x="0" y="0"/>
                  </a:lnTo>
                  <a:lnTo>
                    <a:pt x="24387176" y="0"/>
                  </a:lnTo>
                  <a:lnTo>
                    <a:pt x="24387176" y="13716000"/>
                  </a:lnTo>
                  <a:close/>
                </a:path>
              </a:pathLst>
            </a:custGeom>
            <a:solidFill>
              <a:srgbClr val="E9E5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EFB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9"/>
            <p:cNvSpPr/>
            <p:nvPr/>
          </p:nvSpPr>
          <p:spPr>
            <a:xfrm rot="5400000">
              <a:off x="10421874" y="-235852"/>
              <a:ext cx="3543300" cy="24387300"/>
            </a:xfrm>
            <a:prstGeom prst="rect">
              <a:avLst/>
            </a:prstGeom>
            <a:solidFill>
              <a:srgbClr val="DCE6F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9"/>
            <p:cNvSpPr/>
            <p:nvPr/>
          </p:nvSpPr>
          <p:spPr>
            <a:xfrm rot="-5400000">
              <a:off x="10966981" y="4652747"/>
              <a:ext cx="2806725" cy="13843108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9"/>
            <p:cNvSpPr/>
            <p:nvPr/>
          </p:nvSpPr>
          <p:spPr>
            <a:xfrm>
              <a:off x="11576365" y="7690654"/>
              <a:ext cx="1234500" cy="75600"/>
            </a:xfrm>
            <a:prstGeom prst="rect">
              <a:avLst/>
            </a:prstGeom>
            <a:solidFill>
              <a:srgbClr val="F3AE9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3A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69"/>
          <p:cNvSpPr txBox="1"/>
          <p:nvPr>
            <p:ph type="title"/>
          </p:nvPr>
        </p:nvSpPr>
        <p:spPr>
          <a:xfrm>
            <a:off x="1918137" y="509716"/>
            <a:ext cx="53097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75" name="Google Shape;475;p69"/>
          <p:cNvSpPr txBox="1"/>
          <p:nvPr>
            <p:ph idx="1" type="body"/>
          </p:nvPr>
        </p:nvSpPr>
        <p:spPr>
          <a:xfrm>
            <a:off x="1941840" y="3080563"/>
            <a:ext cx="528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big quote 1">
  <p:cSld name="darkamber_big quote 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70"/>
          <p:cNvGrpSpPr/>
          <p:nvPr/>
        </p:nvGrpSpPr>
        <p:grpSpPr>
          <a:xfrm>
            <a:off x="-47" y="0"/>
            <a:ext cx="9145238" cy="5148543"/>
            <a:chOff x="-126" y="0"/>
            <a:chExt cx="24387303" cy="13729448"/>
          </a:xfrm>
        </p:grpSpPr>
        <p:sp>
          <p:nvSpPr>
            <p:cNvPr id="478" name="Google Shape;478;p70"/>
            <p:cNvSpPr/>
            <p:nvPr/>
          </p:nvSpPr>
          <p:spPr>
            <a:xfrm rot="10800000">
              <a:off x="0" y="0"/>
              <a:ext cx="24387176" cy="13716000"/>
            </a:xfrm>
            <a:custGeom>
              <a:rect b="b" l="l" r="r" t="t"/>
              <a:pathLst>
                <a:path extrusionOk="0" h="13716000" w="24387176">
                  <a:moveTo>
                    <a:pt x="24387176" y="13716000"/>
                  </a:moveTo>
                  <a:lnTo>
                    <a:pt x="21569290" y="13716000"/>
                  </a:lnTo>
                  <a:lnTo>
                    <a:pt x="21702721" y="13246121"/>
                  </a:lnTo>
                  <a:cubicBezTo>
                    <a:pt x="21907855" y="12448830"/>
                    <a:pt x="22016954" y="11612993"/>
                    <a:pt x="22016954" y="10751674"/>
                  </a:cubicBezTo>
                  <a:cubicBezTo>
                    <a:pt x="22016954" y="5239233"/>
                    <a:pt x="17548238" y="770517"/>
                    <a:pt x="12035797" y="770517"/>
                  </a:cubicBezTo>
                  <a:cubicBezTo>
                    <a:pt x="6523356" y="770517"/>
                    <a:pt x="2054640" y="5239233"/>
                    <a:pt x="2054640" y="10751674"/>
                  </a:cubicBezTo>
                  <a:cubicBezTo>
                    <a:pt x="2054640" y="11612993"/>
                    <a:pt x="2163740" y="12448830"/>
                    <a:pt x="2368872" y="13246121"/>
                  </a:cubicBezTo>
                  <a:lnTo>
                    <a:pt x="2502304" y="13716000"/>
                  </a:lnTo>
                  <a:lnTo>
                    <a:pt x="0" y="13716000"/>
                  </a:lnTo>
                  <a:lnTo>
                    <a:pt x="0" y="0"/>
                  </a:lnTo>
                  <a:lnTo>
                    <a:pt x="24387176" y="0"/>
                  </a:lnTo>
                  <a:lnTo>
                    <a:pt x="24387176" y="13716000"/>
                  </a:lnTo>
                  <a:close/>
                </a:path>
              </a:pathLst>
            </a:custGeom>
            <a:solidFill>
              <a:srgbClr val="E9E5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EFBF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0"/>
            <p:cNvSpPr/>
            <p:nvPr/>
          </p:nvSpPr>
          <p:spPr>
            <a:xfrm rot="5400000">
              <a:off x="10421874" y="-235852"/>
              <a:ext cx="3543300" cy="243873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0"/>
            <p:cNvSpPr/>
            <p:nvPr/>
          </p:nvSpPr>
          <p:spPr>
            <a:xfrm rot="-5400000">
              <a:off x="10966981" y="4652747"/>
              <a:ext cx="2806725" cy="13843108"/>
            </a:xfrm>
            <a:custGeom>
              <a:rect b="b" l="l" r="r" t="t"/>
              <a:pathLst>
                <a:path extrusionOk="0" h="7343824" w="1488979">
                  <a:moveTo>
                    <a:pt x="1488979" y="0"/>
                  </a:moveTo>
                  <a:lnTo>
                    <a:pt x="1488979" y="7343824"/>
                  </a:lnTo>
                  <a:lnTo>
                    <a:pt x="1370799" y="7219869"/>
                  </a:lnTo>
                  <a:cubicBezTo>
                    <a:pt x="519098" y="6282789"/>
                    <a:pt x="0" y="5037972"/>
                    <a:pt x="0" y="3671912"/>
                  </a:cubicBezTo>
                  <a:cubicBezTo>
                    <a:pt x="0" y="2305853"/>
                    <a:pt x="519098" y="1061036"/>
                    <a:pt x="1370799" y="123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0"/>
            <p:cNvSpPr/>
            <p:nvPr/>
          </p:nvSpPr>
          <p:spPr>
            <a:xfrm>
              <a:off x="11576365" y="7690654"/>
              <a:ext cx="1234500" cy="75600"/>
            </a:xfrm>
            <a:prstGeom prst="rect">
              <a:avLst/>
            </a:prstGeom>
            <a:solidFill>
              <a:srgbClr val="F3AE9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3A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70"/>
          <p:cNvSpPr txBox="1"/>
          <p:nvPr>
            <p:ph type="title"/>
          </p:nvPr>
        </p:nvSpPr>
        <p:spPr>
          <a:xfrm>
            <a:off x="1918137" y="509716"/>
            <a:ext cx="53097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83" name="Google Shape;483;p70"/>
          <p:cNvSpPr txBox="1"/>
          <p:nvPr>
            <p:ph idx="1" type="body"/>
          </p:nvPr>
        </p:nvSpPr>
        <p:spPr>
          <a:xfrm>
            <a:off x="1941840" y="3080563"/>
            <a:ext cx="5288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b="1" i="0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big idea 1">
  <p:cSld name="green_big idea 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1"/>
          <p:cNvSpPr/>
          <p:nvPr/>
        </p:nvSpPr>
        <p:spPr>
          <a:xfrm>
            <a:off x="1191" y="3328147"/>
            <a:ext cx="9141600" cy="1814700"/>
          </a:xfrm>
          <a:prstGeom prst="rect">
            <a:avLst/>
          </a:prstGeom>
          <a:solidFill>
            <a:srgbClr val="D7EBCE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p71"/>
          <p:cNvGrpSpPr/>
          <p:nvPr/>
        </p:nvGrpSpPr>
        <p:grpSpPr>
          <a:xfrm rot="-5400000">
            <a:off x="2428497" y="467915"/>
            <a:ext cx="4286245" cy="4285003"/>
            <a:chOff x="5985246" y="649659"/>
            <a:chExt cx="12416700" cy="12416700"/>
          </a:xfrm>
        </p:grpSpPr>
        <p:sp>
          <p:nvSpPr>
            <p:cNvPr id="487" name="Google Shape;487;p71"/>
            <p:cNvSpPr/>
            <p:nvPr/>
          </p:nvSpPr>
          <p:spPr>
            <a:xfrm>
              <a:off x="5985246" y="649659"/>
              <a:ext cx="12416700" cy="12416700"/>
            </a:xfrm>
            <a:prstGeom prst="ellipse">
              <a:avLst/>
            </a:prstGeom>
            <a:solidFill>
              <a:srgbClr val="E9E5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71"/>
            <p:cNvSpPr/>
            <p:nvPr/>
          </p:nvSpPr>
          <p:spPr>
            <a:xfrm>
              <a:off x="5985246" y="1009842"/>
              <a:ext cx="4122581" cy="11696316"/>
            </a:xfrm>
            <a:custGeom>
              <a:rect b="b" l="l" r="r" t="t"/>
              <a:pathLst>
                <a:path extrusionOk="0" h="11696316" w="4122581">
                  <a:moveTo>
                    <a:pt x="4122581" y="0"/>
                  </a:moveTo>
                  <a:lnTo>
                    <a:pt x="4122581" y="11696316"/>
                  </a:lnTo>
                  <a:lnTo>
                    <a:pt x="4073706" y="11679778"/>
                  </a:lnTo>
                  <a:cubicBezTo>
                    <a:pt x="1696515" y="10809372"/>
                    <a:pt x="0" y="8526886"/>
                    <a:pt x="0" y="5848158"/>
                  </a:cubicBezTo>
                  <a:cubicBezTo>
                    <a:pt x="0" y="3169430"/>
                    <a:pt x="1696515" y="886944"/>
                    <a:pt x="4073706" y="16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71"/>
          <p:cNvSpPr txBox="1"/>
          <p:nvPr>
            <p:ph type="title"/>
          </p:nvPr>
        </p:nvSpPr>
        <p:spPr>
          <a:xfrm>
            <a:off x="526427" y="771332"/>
            <a:ext cx="5394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big idea 1">
  <p:cSld name="amber_big idea 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2"/>
          <p:cNvSpPr/>
          <p:nvPr/>
        </p:nvSpPr>
        <p:spPr>
          <a:xfrm>
            <a:off x="1191" y="3328147"/>
            <a:ext cx="9141600" cy="1814700"/>
          </a:xfrm>
          <a:prstGeom prst="rect">
            <a:avLst/>
          </a:prstGeom>
          <a:solidFill>
            <a:srgbClr val="E9E5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2" name="Google Shape;492;p72"/>
          <p:cNvGrpSpPr/>
          <p:nvPr/>
        </p:nvGrpSpPr>
        <p:grpSpPr>
          <a:xfrm rot="-5400000">
            <a:off x="2428497" y="467915"/>
            <a:ext cx="4286245" cy="4285003"/>
            <a:chOff x="5985246" y="649659"/>
            <a:chExt cx="12416700" cy="12416700"/>
          </a:xfrm>
        </p:grpSpPr>
        <p:sp>
          <p:nvSpPr>
            <p:cNvPr id="493" name="Google Shape;493;p72"/>
            <p:cNvSpPr/>
            <p:nvPr/>
          </p:nvSpPr>
          <p:spPr>
            <a:xfrm>
              <a:off x="5985246" y="649659"/>
              <a:ext cx="12416700" cy="12416700"/>
            </a:xfrm>
            <a:prstGeom prst="ellipse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2"/>
            <p:cNvSpPr/>
            <p:nvPr/>
          </p:nvSpPr>
          <p:spPr>
            <a:xfrm>
              <a:off x="5985246" y="1009842"/>
              <a:ext cx="4122581" cy="11696316"/>
            </a:xfrm>
            <a:custGeom>
              <a:rect b="b" l="l" r="r" t="t"/>
              <a:pathLst>
                <a:path extrusionOk="0" h="11696316" w="4122581">
                  <a:moveTo>
                    <a:pt x="4122581" y="0"/>
                  </a:moveTo>
                  <a:lnTo>
                    <a:pt x="4122581" y="11696316"/>
                  </a:lnTo>
                  <a:lnTo>
                    <a:pt x="4073706" y="11679778"/>
                  </a:lnTo>
                  <a:cubicBezTo>
                    <a:pt x="1696515" y="10809372"/>
                    <a:pt x="0" y="8526886"/>
                    <a:pt x="0" y="5848158"/>
                  </a:cubicBezTo>
                  <a:cubicBezTo>
                    <a:pt x="0" y="3169430"/>
                    <a:pt x="1696515" y="886944"/>
                    <a:pt x="4073706" y="165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72"/>
          <p:cNvSpPr txBox="1"/>
          <p:nvPr>
            <p:ph type="title"/>
          </p:nvPr>
        </p:nvSpPr>
        <p:spPr>
          <a:xfrm>
            <a:off x="526427" y="771332"/>
            <a:ext cx="5394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big idea 1">
  <p:cSld name="red_big idea 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3"/>
          <p:cNvSpPr/>
          <p:nvPr/>
        </p:nvSpPr>
        <p:spPr>
          <a:xfrm>
            <a:off x="1191" y="3328147"/>
            <a:ext cx="9141600" cy="1814700"/>
          </a:xfrm>
          <a:prstGeom prst="rect">
            <a:avLst/>
          </a:prstGeom>
          <a:solidFill>
            <a:srgbClr val="FBE9E3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8" name="Google Shape;498;p73"/>
          <p:cNvGrpSpPr/>
          <p:nvPr/>
        </p:nvGrpSpPr>
        <p:grpSpPr>
          <a:xfrm rot="-5400000">
            <a:off x="2428497" y="467915"/>
            <a:ext cx="4286245" cy="4285003"/>
            <a:chOff x="5985246" y="649659"/>
            <a:chExt cx="12416700" cy="12416700"/>
          </a:xfrm>
        </p:grpSpPr>
        <p:sp>
          <p:nvSpPr>
            <p:cNvPr id="499" name="Google Shape;499;p73"/>
            <p:cNvSpPr/>
            <p:nvPr/>
          </p:nvSpPr>
          <p:spPr>
            <a:xfrm>
              <a:off x="5985246" y="649659"/>
              <a:ext cx="12416700" cy="12416700"/>
            </a:xfrm>
            <a:prstGeom prst="ellipse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3"/>
            <p:cNvSpPr/>
            <p:nvPr/>
          </p:nvSpPr>
          <p:spPr>
            <a:xfrm>
              <a:off x="5985246" y="1009842"/>
              <a:ext cx="4122581" cy="11696316"/>
            </a:xfrm>
            <a:custGeom>
              <a:rect b="b" l="l" r="r" t="t"/>
              <a:pathLst>
                <a:path extrusionOk="0" h="11696316" w="4122581">
                  <a:moveTo>
                    <a:pt x="4122581" y="0"/>
                  </a:moveTo>
                  <a:lnTo>
                    <a:pt x="4122581" y="11696316"/>
                  </a:lnTo>
                  <a:lnTo>
                    <a:pt x="4073706" y="11679778"/>
                  </a:lnTo>
                  <a:cubicBezTo>
                    <a:pt x="1696515" y="10809372"/>
                    <a:pt x="0" y="8526886"/>
                    <a:pt x="0" y="5848158"/>
                  </a:cubicBezTo>
                  <a:cubicBezTo>
                    <a:pt x="0" y="3169430"/>
                    <a:pt x="1696515" y="886944"/>
                    <a:pt x="4073706" y="16538"/>
                  </a:cubicBezTo>
                  <a:close/>
                </a:path>
              </a:pathLst>
            </a:custGeom>
            <a:solidFill>
              <a:srgbClr val="B24020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73"/>
          <p:cNvSpPr txBox="1"/>
          <p:nvPr>
            <p:ph type="title"/>
          </p:nvPr>
        </p:nvSpPr>
        <p:spPr>
          <a:xfrm>
            <a:off x="526427" y="771332"/>
            <a:ext cx="5394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big idea 1">
  <p:cSld name="blue_big idea 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4"/>
          <p:cNvSpPr/>
          <p:nvPr/>
        </p:nvSpPr>
        <p:spPr>
          <a:xfrm>
            <a:off x="1191" y="3328147"/>
            <a:ext cx="9141600" cy="18147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74"/>
          <p:cNvGrpSpPr/>
          <p:nvPr/>
        </p:nvGrpSpPr>
        <p:grpSpPr>
          <a:xfrm rot="-5400000">
            <a:off x="2428497" y="467915"/>
            <a:ext cx="4286245" cy="4285003"/>
            <a:chOff x="5985246" y="649659"/>
            <a:chExt cx="12416700" cy="12416700"/>
          </a:xfrm>
        </p:grpSpPr>
        <p:sp>
          <p:nvSpPr>
            <p:cNvPr id="505" name="Google Shape;505;p74"/>
            <p:cNvSpPr/>
            <p:nvPr/>
          </p:nvSpPr>
          <p:spPr>
            <a:xfrm>
              <a:off x="5985246" y="649659"/>
              <a:ext cx="12416700" cy="12416700"/>
            </a:xfrm>
            <a:prstGeom prst="ellipse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74"/>
            <p:cNvSpPr/>
            <p:nvPr/>
          </p:nvSpPr>
          <p:spPr>
            <a:xfrm>
              <a:off x="5985246" y="1009842"/>
              <a:ext cx="4122581" cy="11696316"/>
            </a:xfrm>
            <a:custGeom>
              <a:rect b="b" l="l" r="r" t="t"/>
              <a:pathLst>
                <a:path extrusionOk="0" h="11696316" w="4122581">
                  <a:moveTo>
                    <a:pt x="4122581" y="0"/>
                  </a:moveTo>
                  <a:lnTo>
                    <a:pt x="4122581" y="11696316"/>
                  </a:lnTo>
                  <a:lnTo>
                    <a:pt x="4073706" y="11679778"/>
                  </a:lnTo>
                  <a:cubicBezTo>
                    <a:pt x="1696515" y="10809372"/>
                    <a:pt x="0" y="8526886"/>
                    <a:pt x="0" y="5848158"/>
                  </a:cubicBezTo>
                  <a:cubicBezTo>
                    <a:pt x="0" y="3169430"/>
                    <a:pt x="1696515" y="886944"/>
                    <a:pt x="4073706" y="16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74"/>
          <p:cNvSpPr txBox="1"/>
          <p:nvPr>
            <p:ph type="title"/>
          </p:nvPr>
        </p:nvSpPr>
        <p:spPr>
          <a:xfrm>
            <a:off x="526427" y="771332"/>
            <a:ext cx="5394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big idea 1">
  <p:cSld name="darkamber_big idea 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5"/>
          <p:cNvSpPr/>
          <p:nvPr/>
        </p:nvSpPr>
        <p:spPr>
          <a:xfrm>
            <a:off x="1191" y="3328147"/>
            <a:ext cx="9141600" cy="1814700"/>
          </a:xfrm>
          <a:prstGeom prst="rect">
            <a:avLst/>
          </a:prstGeom>
          <a:solidFill>
            <a:srgbClr val="E9E5DF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75"/>
          <p:cNvGrpSpPr/>
          <p:nvPr/>
        </p:nvGrpSpPr>
        <p:grpSpPr>
          <a:xfrm rot="-5400000">
            <a:off x="2428497" y="467915"/>
            <a:ext cx="4286245" cy="4285003"/>
            <a:chOff x="5985246" y="649659"/>
            <a:chExt cx="12416700" cy="12416700"/>
          </a:xfrm>
        </p:grpSpPr>
        <p:sp>
          <p:nvSpPr>
            <p:cNvPr id="511" name="Google Shape;511;p75"/>
            <p:cNvSpPr/>
            <p:nvPr/>
          </p:nvSpPr>
          <p:spPr>
            <a:xfrm>
              <a:off x="5985246" y="649659"/>
              <a:ext cx="12416700" cy="12416700"/>
            </a:xfrm>
            <a:prstGeom prst="ellipse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75"/>
            <p:cNvSpPr/>
            <p:nvPr/>
          </p:nvSpPr>
          <p:spPr>
            <a:xfrm>
              <a:off x="5985246" y="1009842"/>
              <a:ext cx="4122581" cy="11696316"/>
            </a:xfrm>
            <a:custGeom>
              <a:rect b="b" l="l" r="r" t="t"/>
              <a:pathLst>
                <a:path extrusionOk="0" h="11696316" w="4122581">
                  <a:moveTo>
                    <a:pt x="4122581" y="0"/>
                  </a:moveTo>
                  <a:lnTo>
                    <a:pt x="4122581" y="11696316"/>
                  </a:lnTo>
                  <a:lnTo>
                    <a:pt x="4073706" y="11679778"/>
                  </a:lnTo>
                  <a:cubicBezTo>
                    <a:pt x="1696515" y="10809372"/>
                    <a:pt x="0" y="8526886"/>
                    <a:pt x="0" y="5848158"/>
                  </a:cubicBezTo>
                  <a:cubicBezTo>
                    <a:pt x="0" y="3169430"/>
                    <a:pt x="1696515" y="886944"/>
                    <a:pt x="4073706" y="165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3" name="Google Shape;513;p75"/>
          <p:cNvSpPr txBox="1"/>
          <p:nvPr>
            <p:ph type="title"/>
          </p:nvPr>
        </p:nvSpPr>
        <p:spPr>
          <a:xfrm>
            <a:off x="526427" y="771332"/>
            <a:ext cx="5394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key words 1">
  <p:cSld name="green_key words 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76"/>
          <p:cNvGrpSpPr/>
          <p:nvPr/>
        </p:nvGrpSpPr>
        <p:grpSpPr>
          <a:xfrm>
            <a:off x="0" y="-526786"/>
            <a:ext cx="9145237" cy="6210675"/>
            <a:chOff x="0" y="-1404763"/>
            <a:chExt cx="24387300" cy="16561800"/>
          </a:xfrm>
        </p:grpSpPr>
        <p:sp>
          <p:nvSpPr>
            <p:cNvPr id="516" name="Google Shape;516;p76"/>
            <p:cNvSpPr/>
            <p:nvPr/>
          </p:nvSpPr>
          <p:spPr>
            <a:xfrm>
              <a:off x="0" y="0"/>
              <a:ext cx="24387300" cy="13716000"/>
            </a:xfrm>
            <a:prstGeom prst="rect">
              <a:avLst/>
            </a:prstGeom>
            <a:solidFill>
              <a:srgbClr val="D7EBCE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6"/>
            <p:cNvSpPr/>
            <p:nvPr/>
          </p:nvSpPr>
          <p:spPr>
            <a:xfrm>
              <a:off x="21799295" y="0"/>
              <a:ext cx="2587800" cy="1371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6"/>
            <p:cNvSpPr/>
            <p:nvPr/>
          </p:nvSpPr>
          <p:spPr>
            <a:xfrm>
              <a:off x="4131162" y="-1404763"/>
              <a:ext cx="16561800" cy="1656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9" name="Google Shape;519;p76"/>
          <p:cNvSpPr txBox="1"/>
          <p:nvPr>
            <p:ph type="title"/>
          </p:nvPr>
        </p:nvSpPr>
        <p:spPr>
          <a:xfrm>
            <a:off x="708120" y="1093573"/>
            <a:ext cx="5333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key words 1">
  <p:cSld name="amber_key words 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77"/>
          <p:cNvGrpSpPr/>
          <p:nvPr/>
        </p:nvGrpSpPr>
        <p:grpSpPr>
          <a:xfrm>
            <a:off x="0" y="-526786"/>
            <a:ext cx="9145237" cy="6210675"/>
            <a:chOff x="0" y="-1404763"/>
            <a:chExt cx="24387300" cy="16561800"/>
          </a:xfrm>
        </p:grpSpPr>
        <p:sp>
          <p:nvSpPr>
            <p:cNvPr id="522" name="Google Shape;522;p77"/>
            <p:cNvSpPr/>
            <p:nvPr/>
          </p:nvSpPr>
          <p:spPr>
            <a:xfrm>
              <a:off x="0" y="0"/>
              <a:ext cx="243873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7"/>
            <p:cNvSpPr/>
            <p:nvPr/>
          </p:nvSpPr>
          <p:spPr>
            <a:xfrm>
              <a:off x="21799295" y="0"/>
              <a:ext cx="2587800" cy="1371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7"/>
            <p:cNvSpPr/>
            <p:nvPr/>
          </p:nvSpPr>
          <p:spPr>
            <a:xfrm>
              <a:off x="4131162" y="-1404763"/>
              <a:ext cx="16561800" cy="1656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77"/>
          <p:cNvSpPr txBox="1"/>
          <p:nvPr>
            <p:ph type="title"/>
          </p:nvPr>
        </p:nvSpPr>
        <p:spPr>
          <a:xfrm>
            <a:off x="708120" y="1093573"/>
            <a:ext cx="5333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key words 1">
  <p:cSld name="red_key words 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78"/>
          <p:cNvGrpSpPr/>
          <p:nvPr/>
        </p:nvGrpSpPr>
        <p:grpSpPr>
          <a:xfrm>
            <a:off x="0" y="-526786"/>
            <a:ext cx="9145237" cy="6210675"/>
            <a:chOff x="0" y="-1404763"/>
            <a:chExt cx="24387300" cy="16561800"/>
          </a:xfrm>
        </p:grpSpPr>
        <p:sp>
          <p:nvSpPr>
            <p:cNvPr id="528" name="Google Shape;528;p78"/>
            <p:cNvSpPr/>
            <p:nvPr/>
          </p:nvSpPr>
          <p:spPr>
            <a:xfrm>
              <a:off x="0" y="0"/>
              <a:ext cx="243873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8"/>
            <p:cNvSpPr/>
            <p:nvPr/>
          </p:nvSpPr>
          <p:spPr>
            <a:xfrm>
              <a:off x="21799295" y="0"/>
              <a:ext cx="2587800" cy="1371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8"/>
            <p:cNvSpPr/>
            <p:nvPr/>
          </p:nvSpPr>
          <p:spPr>
            <a:xfrm>
              <a:off x="4131162" y="-1404763"/>
              <a:ext cx="16561800" cy="1656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78"/>
          <p:cNvSpPr txBox="1"/>
          <p:nvPr>
            <p:ph type="title"/>
          </p:nvPr>
        </p:nvSpPr>
        <p:spPr>
          <a:xfrm>
            <a:off x="708120" y="1093573"/>
            <a:ext cx="5333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key words 1">
  <p:cSld name="blue_key words 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79"/>
          <p:cNvGrpSpPr/>
          <p:nvPr/>
        </p:nvGrpSpPr>
        <p:grpSpPr>
          <a:xfrm>
            <a:off x="0" y="-526786"/>
            <a:ext cx="9145237" cy="6210675"/>
            <a:chOff x="0" y="-1404763"/>
            <a:chExt cx="24387300" cy="16561800"/>
          </a:xfrm>
        </p:grpSpPr>
        <p:sp>
          <p:nvSpPr>
            <p:cNvPr id="534" name="Google Shape;534;p79"/>
            <p:cNvSpPr/>
            <p:nvPr/>
          </p:nvSpPr>
          <p:spPr>
            <a:xfrm>
              <a:off x="0" y="0"/>
              <a:ext cx="24387300" cy="13716000"/>
            </a:xfrm>
            <a:prstGeom prst="rect">
              <a:avLst/>
            </a:prstGeom>
            <a:solidFill>
              <a:srgbClr val="DCE6F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9"/>
            <p:cNvSpPr/>
            <p:nvPr/>
          </p:nvSpPr>
          <p:spPr>
            <a:xfrm>
              <a:off x="21799295" y="0"/>
              <a:ext cx="2587800" cy="13716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9"/>
            <p:cNvSpPr/>
            <p:nvPr/>
          </p:nvSpPr>
          <p:spPr>
            <a:xfrm>
              <a:off x="4131162" y="-1404763"/>
              <a:ext cx="16561800" cy="1656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79"/>
          <p:cNvSpPr txBox="1"/>
          <p:nvPr>
            <p:ph type="title"/>
          </p:nvPr>
        </p:nvSpPr>
        <p:spPr>
          <a:xfrm>
            <a:off x="708120" y="1093573"/>
            <a:ext cx="5333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key words 1">
  <p:cSld name="darkamber_key words 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80"/>
          <p:cNvGrpSpPr/>
          <p:nvPr/>
        </p:nvGrpSpPr>
        <p:grpSpPr>
          <a:xfrm>
            <a:off x="0" y="-526786"/>
            <a:ext cx="9145237" cy="6210675"/>
            <a:chOff x="0" y="-1404763"/>
            <a:chExt cx="24387300" cy="16561800"/>
          </a:xfrm>
        </p:grpSpPr>
        <p:sp>
          <p:nvSpPr>
            <p:cNvPr id="540" name="Google Shape;540;p80"/>
            <p:cNvSpPr/>
            <p:nvPr/>
          </p:nvSpPr>
          <p:spPr>
            <a:xfrm>
              <a:off x="0" y="0"/>
              <a:ext cx="243873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0"/>
            <p:cNvSpPr/>
            <p:nvPr/>
          </p:nvSpPr>
          <p:spPr>
            <a:xfrm>
              <a:off x="21799295" y="0"/>
              <a:ext cx="2587800" cy="1371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80"/>
            <p:cNvSpPr/>
            <p:nvPr/>
          </p:nvSpPr>
          <p:spPr>
            <a:xfrm>
              <a:off x="4131162" y="-1404763"/>
              <a:ext cx="16561800" cy="16561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80"/>
          <p:cNvSpPr txBox="1"/>
          <p:nvPr>
            <p:ph type="title"/>
          </p:nvPr>
        </p:nvSpPr>
        <p:spPr>
          <a:xfrm>
            <a:off x="708120" y="1093573"/>
            <a:ext cx="53334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large image title 1">
  <p:cSld name="green_large image title 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1"/>
          <p:cNvSpPr/>
          <p:nvPr>
            <p:ph idx="2" type="pic"/>
          </p:nvPr>
        </p:nvSpPr>
        <p:spPr>
          <a:xfrm>
            <a:off x="-1887758" y="-571681"/>
            <a:ext cx="5655600" cy="6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6" name="Google Shape;546;p81"/>
          <p:cNvSpPr txBox="1"/>
          <p:nvPr>
            <p:ph type="title"/>
          </p:nvPr>
        </p:nvSpPr>
        <p:spPr>
          <a:xfrm>
            <a:off x="4686285" y="1559615"/>
            <a:ext cx="32856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47" name="Google Shape;547;p81"/>
          <p:cNvSpPr txBox="1"/>
          <p:nvPr>
            <p:ph idx="1" type="body"/>
          </p:nvPr>
        </p:nvSpPr>
        <p:spPr>
          <a:xfrm>
            <a:off x="4686285" y="2818313"/>
            <a:ext cx="2501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sz="16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48" name="Google Shape;548;p81"/>
          <p:cNvSpPr txBox="1"/>
          <p:nvPr>
            <p:ph idx="3" type="body"/>
          </p:nvPr>
        </p:nvSpPr>
        <p:spPr>
          <a:xfrm>
            <a:off x="4686285" y="3583884"/>
            <a:ext cx="2501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49" name="Google Shape;549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9181" y="4363603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large image title 1">
  <p:cSld name="amber_large image title 1">
    <p:bg>
      <p:bgPr>
        <a:solidFill>
          <a:srgbClr val="FDFAF5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2"/>
          <p:cNvSpPr/>
          <p:nvPr>
            <p:ph idx="2" type="pic"/>
          </p:nvPr>
        </p:nvSpPr>
        <p:spPr>
          <a:xfrm>
            <a:off x="-1887758" y="-571681"/>
            <a:ext cx="5655600" cy="6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2" name="Google Shape;552;p82"/>
          <p:cNvSpPr txBox="1"/>
          <p:nvPr>
            <p:ph type="title"/>
          </p:nvPr>
        </p:nvSpPr>
        <p:spPr>
          <a:xfrm>
            <a:off x="4686285" y="1559615"/>
            <a:ext cx="32856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53" name="Google Shape;553;p82"/>
          <p:cNvSpPr txBox="1"/>
          <p:nvPr>
            <p:ph idx="1" type="body"/>
          </p:nvPr>
        </p:nvSpPr>
        <p:spPr>
          <a:xfrm>
            <a:off x="4686285" y="2818313"/>
            <a:ext cx="2501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sz="16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54" name="Google Shape;554;p82"/>
          <p:cNvSpPr txBox="1"/>
          <p:nvPr>
            <p:ph idx="3" type="body"/>
          </p:nvPr>
        </p:nvSpPr>
        <p:spPr>
          <a:xfrm>
            <a:off x="4686285" y="3583884"/>
            <a:ext cx="2501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55" name="Google Shape;555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9181" y="4363603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large image title 1">
  <p:cSld name="red_large image title 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3"/>
          <p:cNvSpPr/>
          <p:nvPr>
            <p:ph idx="2" type="pic"/>
          </p:nvPr>
        </p:nvSpPr>
        <p:spPr>
          <a:xfrm>
            <a:off x="-1887758" y="-571681"/>
            <a:ext cx="5655600" cy="6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8" name="Google Shape;558;p83"/>
          <p:cNvSpPr txBox="1"/>
          <p:nvPr>
            <p:ph type="title"/>
          </p:nvPr>
        </p:nvSpPr>
        <p:spPr>
          <a:xfrm>
            <a:off x="4686285" y="1559615"/>
            <a:ext cx="32856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  <a:defRPr sz="33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59" name="Google Shape;559;p83"/>
          <p:cNvSpPr txBox="1"/>
          <p:nvPr>
            <p:ph idx="1" type="body"/>
          </p:nvPr>
        </p:nvSpPr>
        <p:spPr>
          <a:xfrm>
            <a:off x="4686285" y="2818313"/>
            <a:ext cx="2501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sz="16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60" name="Google Shape;560;p83"/>
          <p:cNvSpPr txBox="1"/>
          <p:nvPr>
            <p:ph idx="3" type="body"/>
          </p:nvPr>
        </p:nvSpPr>
        <p:spPr>
          <a:xfrm>
            <a:off x="4686285" y="3583884"/>
            <a:ext cx="2501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61" name="Google Shape;561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9181" y="4363603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large image title 1">
  <p:cSld name="blue_large image title 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4"/>
          <p:cNvSpPr/>
          <p:nvPr>
            <p:ph idx="2" type="pic"/>
          </p:nvPr>
        </p:nvSpPr>
        <p:spPr>
          <a:xfrm>
            <a:off x="-1887758" y="-571681"/>
            <a:ext cx="5655600" cy="6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64" name="Google Shape;564;p84"/>
          <p:cNvSpPr txBox="1"/>
          <p:nvPr>
            <p:ph type="title"/>
          </p:nvPr>
        </p:nvSpPr>
        <p:spPr>
          <a:xfrm>
            <a:off x="4686285" y="1559615"/>
            <a:ext cx="32856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 sz="33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65" name="Google Shape;565;p84"/>
          <p:cNvSpPr txBox="1"/>
          <p:nvPr>
            <p:ph idx="1" type="body"/>
          </p:nvPr>
        </p:nvSpPr>
        <p:spPr>
          <a:xfrm>
            <a:off x="4686285" y="2818313"/>
            <a:ext cx="2501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sz="16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66" name="Google Shape;566;p84"/>
          <p:cNvSpPr txBox="1"/>
          <p:nvPr>
            <p:ph idx="3" type="body"/>
          </p:nvPr>
        </p:nvSpPr>
        <p:spPr>
          <a:xfrm>
            <a:off x="4686285" y="3583884"/>
            <a:ext cx="2501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67" name="Google Shape;567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9181" y="4363603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large image title 1">
  <p:cSld name="darkamber_large image title 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5"/>
          <p:cNvSpPr/>
          <p:nvPr>
            <p:ph idx="2" type="pic"/>
          </p:nvPr>
        </p:nvSpPr>
        <p:spPr>
          <a:xfrm>
            <a:off x="-1887758" y="-571681"/>
            <a:ext cx="5655600" cy="6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70" name="Google Shape;570;p85"/>
          <p:cNvSpPr txBox="1"/>
          <p:nvPr>
            <p:ph type="title"/>
          </p:nvPr>
        </p:nvSpPr>
        <p:spPr>
          <a:xfrm>
            <a:off x="4686285" y="1559615"/>
            <a:ext cx="32856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71" name="Google Shape;571;p85"/>
          <p:cNvSpPr txBox="1"/>
          <p:nvPr>
            <p:ph idx="1" type="body"/>
          </p:nvPr>
        </p:nvSpPr>
        <p:spPr>
          <a:xfrm>
            <a:off x="4686285" y="2818313"/>
            <a:ext cx="25017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sz="16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600"/>
              <a:buFont typeface="Arial"/>
              <a:buNone/>
              <a:defRPr sz="1600"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72" name="Google Shape;572;p85"/>
          <p:cNvSpPr txBox="1"/>
          <p:nvPr>
            <p:ph idx="3" type="body"/>
          </p:nvPr>
        </p:nvSpPr>
        <p:spPr>
          <a:xfrm>
            <a:off x="4686285" y="3583884"/>
            <a:ext cx="2501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73" name="Google Shape;573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29181" y="4363603"/>
            <a:ext cx="818376" cy="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_statement 1">
  <p:cSld name="green_statement 1">
    <p:bg>
      <p:bgPr>
        <a:solidFill>
          <a:srgbClr val="D7EBCE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6"/>
          <p:cNvSpPr/>
          <p:nvPr/>
        </p:nvSpPr>
        <p:spPr>
          <a:xfrm>
            <a:off x="-816166" y="880375"/>
            <a:ext cx="3382200" cy="3382800"/>
          </a:xfrm>
          <a:prstGeom prst="ellipse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86"/>
          <p:cNvSpPr txBox="1"/>
          <p:nvPr>
            <p:ph type="title"/>
          </p:nvPr>
        </p:nvSpPr>
        <p:spPr>
          <a:xfrm>
            <a:off x="526427" y="1584754"/>
            <a:ext cx="8016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Font typeface="Arial"/>
              <a:buNone/>
              <a:defRPr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mber_statement 1">
  <p:cSld name="amber_statement 1">
    <p:bg>
      <p:bgPr>
        <a:solidFill>
          <a:srgbClr val="FDE3BA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7"/>
          <p:cNvSpPr/>
          <p:nvPr/>
        </p:nvSpPr>
        <p:spPr>
          <a:xfrm>
            <a:off x="-816166" y="880375"/>
            <a:ext cx="3382200" cy="3382800"/>
          </a:xfrm>
          <a:prstGeom prst="ellipse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87"/>
          <p:cNvSpPr txBox="1"/>
          <p:nvPr>
            <p:ph type="title"/>
          </p:nvPr>
        </p:nvSpPr>
        <p:spPr>
          <a:xfrm>
            <a:off x="526427" y="1584754"/>
            <a:ext cx="8016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_statement 1">
  <p:cSld name="red_statement 1">
    <p:bg>
      <p:bgPr>
        <a:solidFill>
          <a:srgbClr val="FDE3BA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8"/>
          <p:cNvSpPr/>
          <p:nvPr/>
        </p:nvSpPr>
        <p:spPr>
          <a:xfrm>
            <a:off x="-816166" y="880375"/>
            <a:ext cx="3382200" cy="3382800"/>
          </a:xfrm>
          <a:prstGeom prst="ellipse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8"/>
          <p:cNvSpPr txBox="1"/>
          <p:nvPr>
            <p:ph type="title"/>
          </p:nvPr>
        </p:nvSpPr>
        <p:spPr>
          <a:xfrm>
            <a:off x="526427" y="1584754"/>
            <a:ext cx="8016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_statement 1">
  <p:cSld name="blue_statement 1">
    <p:bg>
      <p:bgPr>
        <a:solidFill>
          <a:srgbClr val="DCE6F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9"/>
          <p:cNvSpPr/>
          <p:nvPr/>
        </p:nvSpPr>
        <p:spPr>
          <a:xfrm>
            <a:off x="-816166" y="880375"/>
            <a:ext cx="3382200" cy="3382800"/>
          </a:xfrm>
          <a:prstGeom prst="ellipse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89"/>
          <p:cNvSpPr txBox="1"/>
          <p:nvPr>
            <p:ph type="title"/>
          </p:nvPr>
        </p:nvSpPr>
        <p:spPr>
          <a:xfrm>
            <a:off x="526427" y="1584754"/>
            <a:ext cx="8016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amber_statement 1">
  <p:cSld name="darkamber_statement 1">
    <p:bg>
      <p:bgPr>
        <a:solidFill>
          <a:srgbClr val="FDE3BA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0"/>
          <p:cNvSpPr/>
          <p:nvPr/>
        </p:nvSpPr>
        <p:spPr>
          <a:xfrm>
            <a:off x="-816166" y="880375"/>
            <a:ext cx="3382200" cy="3382800"/>
          </a:xfrm>
          <a:prstGeom prst="ellipse">
            <a:avLst/>
          </a:prstGeom>
          <a:solidFill>
            <a:srgbClr val="FDFAF5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90"/>
          <p:cNvSpPr txBox="1"/>
          <p:nvPr>
            <p:ph type="title"/>
          </p:nvPr>
        </p:nvSpPr>
        <p:spPr>
          <a:xfrm>
            <a:off x="526427" y="1584754"/>
            <a:ext cx="8016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cription side by side">
  <p:cSld name="title description side by side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1"/>
          <p:cNvSpPr/>
          <p:nvPr/>
        </p:nvSpPr>
        <p:spPr>
          <a:xfrm>
            <a:off x="-783622" y="1223199"/>
            <a:ext cx="2696700" cy="2697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91"/>
          <p:cNvSpPr txBox="1"/>
          <p:nvPr>
            <p:ph type="title"/>
          </p:nvPr>
        </p:nvSpPr>
        <p:spPr>
          <a:xfrm>
            <a:off x="827514" y="1789557"/>
            <a:ext cx="33723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92" name="Google Shape;592;p91"/>
          <p:cNvSpPr txBox="1"/>
          <p:nvPr>
            <p:ph idx="1" type="body"/>
          </p:nvPr>
        </p:nvSpPr>
        <p:spPr>
          <a:xfrm>
            <a:off x="5029141" y="1789557"/>
            <a:ext cx="35142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133958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3 topics">
  <p:cSld name="agenda 3 topics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/>
          <p:nvPr/>
        </p:nvSpPr>
        <p:spPr>
          <a:xfrm>
            <a:off x="-983232" y="1098746"/>
            <a:ext cx="2945700" cy="2946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92"/>
          <p:cNvSpPr txBox="1"/>
          <p:nvPr>
            <p:ph type="title"/>
          </p:nvPr>
        </p:nvSpPr>
        <p:spPr>
          <a:xfrm>
            <a:off x="572021" y="2043113"/>
            <a:ext cx="24999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b="0"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96" name="Google Shape;596;p92"/>
          <p:cNvSpPr/>
          <p:nvPr/>
        </p:nvSpPr>
        <p:spPr>
          <a:xfrm>
            <a:off x="4419154" y="1220722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92"/>
          <p:cNvSpPr/>
          <p:nvPr/>
        </p:nvSpPr>
        <p:spPr>
          <a:xfrm>
            <a:off x="4419154" y="2301337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92"/>
          <p:cNvSpPr/>
          <p:nvPr/>
        </p:nvSpPr>
        <p:spPr>
          <a:xfrm>
            <a:off x="4419154" y="3391875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92"/>
          <p:cNvSpPr txBox="1"/>
          <p:nvPr>
            <p:ph idx="1" type="body"/>
          </p:nvPr>
        </p:nvSpPr>
        <p:spPr>
          <a:xfrm>
            <a:off x="4932901" y="1274172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00" name="Google Shape;600;p92"/>
          <p:cNvSpPr txBox="1"/>
          <p:nvPr>
            <p:ph idx="2" type="body"/>
          </p:nvPr>
        </p:nvSpPr>
        <p:spPr>
          <a:xfrm>
            <a:off x="4932901" y="2367468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01" name="Google Shape;601;p92"/>
          <p:cNvSpPr txBox="1"/>
          <p:nvPr>
            <p:ph idx="3" type="body"/>
          </p:nvPr>
        </p:nvSpPr>
        <p:spPr>
          <a:xfrm>
            <a:off x="4932901" y="3445326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4 topics">
  <p:cSld name="agenda 4 topics"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3"/>
          <p:cNvSpPr/>
          <p:nvPr/>
        </p:nvSpPr>
        <p:spPr>
          <a:xfrm>
            <a:off x="-983232" y="1098746"/>
            <a:ext cx="2945700" cy="2946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3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93"/>
          <p:cNvSpPr txBox="1"/>
          <p:nvPr>
            <p:ph type="title"/>
          </p:nvPr>
        </p:nvSpPr>
        <p:spPr>
          <a:xfrm>
            <a:off x="572021" y="2043113"/>
            <a:ext cx="24999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b="0"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5" name="Google Shape;605;p93"/>
          <p:cNvSpPr txBox="1"/>
          <p:nvPr>
            <p:ph idx="1" type="body"/>
          </p:nvPr>
        </p:nvSpPr>
        <p:spPr>
          <a:xfrm>
            <a:off x="4932901" y="713466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06" name="Google Shape;606;p93"/>
          <p:cNvSpPr txBox="1"/>
          <p:nvPr>
            <p:ph idx="2" type="body"/>
          </p:nvPr>
        </p:nvSpPr>
        <p:spPr>
          <a:xfrm>
            <a:off x="4932901" y="1806761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07" name="Google Shape;607;p93"/>
          <p:cNvSpPr txBox="1"/>
          <p:nvPr>
            <p:ph idx="3" type="body"/>
          </p:nvPr>
        </p:nvSpPr>
        <p:spPr>
          <a:xfrm>
            <a:off x="4932901" y="2876047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08" name="Google Shape;608;p93"/>
          <p:cNvSpPr txBox="1"/>
          <p:nvPr>
            <p:ph idx="4" type="body"/>
          </p:nvPr>
        </p:nvSpPr>
        <p:spPr>
          <a:xfrm>
            <a:off x="4932901" y="3868652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5 topics">
  <p:cSld name="agenda 5 topics"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4"/>
          <p:cNvSpPr/>
          <p:nvPr/>
        </p:nvSpPr>
        <p:spPr>
          <a:xfrm>
            <a:off x="-983232" y="1098746"/>
            <a:ext cx="2945700" cy="2946000"/>
          </a:xfrm>
          <a:prstGeom prst="ellipse">
            <a:avLst/>
          </a:prstGeom>
          <a:solidFill>
            <a:srgbClr val="FC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FCE3B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94"/>
          <p:cNvSpPr txBox="1"/>
          <p:nvPr>
            <p:ph type="title"/>
          </p:nvPr>
        </p:nvSpPr>
        <p:spPr>
          <a:xfrm>
            <a:off x="572021" y="2043113"/>
            <a:ext cx="24999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Arial"/>
              <a:buNone/>
              <a:defRPr b="0" sz="5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2" name="Google Shape;612;p94"/>
          <p:cNvSpPr/>
          <p:nvPr/>
        </p:nvSpPr>
        <p:spPr>
          <a:xfrm>
            <a:off x="4419154" y="540744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94"/>
          <p:cNvSpPr/>
          <p:nvPr/>
        </p:nvSpPr>
        <p:spPr>
          <a:xfrm>
            <a:off x="4419154" y="1382820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94"/>
          <p:cNvSpPr/>
          <p:nvPr/>
        </p:nvSpPr>
        <p:spPr>
          <a:xfrm>
            <a:off x="4419154" y="2256063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94"/>
          <p:cNvSpPr/>
          <p:nvPr/>
        </p:nvSpPr>
        <p:spPr>
          <a:xfrm>
            <a:off x="4419154" y="3129398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94"/>
          <p:cNvSpPr txBox="1"/>
          <p:nvPr>
            <p:ph idx="1" type="body"/>
          </p:nvPr>
        </p:nvSpPr>
        <p:spPr>
          <a:xfrm>
            <a:off x="4932901" y="594195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17" name="Google Shape;617;p94"/>
          <p:cNvSpPr txBox="1"/>
          <p:nvPr>
            <p:ph idx="2" type="body"/>
          </p:nvPr>
        </p:nvSpPr>
        <p:spPr>
          <a:xfrm>
            <a:off x="4932901" y="1448950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18" name="Google Shape;618;p94"/>
          <p:cNvSpPr txBox="1"/>
          <p:nvPr>
            <p:ph idx="3" type="body"/>
          </p:nvPr>
        </p:nvSpPr>
        <p:spPr>
          <a:xfrm>
            <a:off x="4932901" y="2309513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19" name="Google Shape;619;p94"/>
          <p:cNvSpPr txBox="1"/>
          <p:nvPr>
            <p:ph idx="4" type="body"/>
          </p:nvPr>
        </p:nvSpPr>
        <p:spPr>
          <a:xfrm>
            <a:off x="4932901" y="3182849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20" name="Google Shape;620;p94"/>
          <p:cNvSpPr/>
          <p:nvPr/>
        </p:nvSpPr>
        <p:spPr>
          <a:xfrm>
            <a:off x="4419154" y="3949377"/>
            <a:ext cx="4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" sz="4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94"/>
          <p:cNvSpPr txBox="1"/>
          <p:nvPr>
            <p:ph idx="5" type="body"/>
          </p:nvPr>
        </p:nvSpPr>
        <p:spPr>
          <a:xfrm>
            <a:off x="4932901" y="4002828"/>
            <a:ext cx="2405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for speakers 1">
  <p:cSld name="title for speakers 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95"/>
          <p:cNvGrpSpPr/>
          <p:nvPr/>
        </p:nvGrpSpPr>
        <p:grpSpPr>
          <a:xfrm>
            <a:off x="-8973" y="-1"/>
            <a:ext cx="9154197" cy="5150700"/>
            <a:chOff x="-23928" y="-2"/>
            <a:chExt cx="24411191" cy="13735201"/>
          </a:xfrm>
        </p:grpSpPr>
        <p:sp>
          <p:nvSpPr>
            <p:cNvPr id="624" name="Google Shape;624;p95"/>
            <p:cNvSpPr/>
            <p:nvPr/>
          </p:nvSpPr>
          <p:spPr>
            <a:xfrm>
              <a:off x="12193588" y="-1"/>
              <a:ext cx="10092900" cy="1373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95"/>
            <p:cNvSpPr/>
            <p:nvPr/>
          </p:nvSpPr>
          <p:spPr>
            <a:xfrm>
              <a:off x="-23928" y="-2"/>
              <a:ext cx="20028138" cy="13725655"/>
            </a:xfrm>
            <a:custGeom>
              <a:rect b="b" l="l" r="r" t="t"/>
              <a:pathLst>
                <a:path extrusionOk="0" h="13725655" w="20028138">
                  <a:moveTo>
                    <a:pt x="0" y="0"/>
                  </a:moveTo>
                  <a:lnTo>
                    <a:pt x="18079250" y="0"/>
                  </a:lnTo>
                  <a:lnTo>
                    <a:pt x="18139770" y="94400"/>
                  </a:lnTo>
                  <a:cubicBezTo>
                    <a:pt x="19338082" y="2066558"/>
                    <a:pt x="20028138" y="4381693"/>
                    <a:pt x="20028138" y="6857999"/>
                  </a:cubicBezTo>
                  <a:cubicBezTo>
                    <a:pt x="20028138" y="9334306"/>
                    <a:pt x="19338080" y="11649441"/>
                    <a:pt x="18139768" y="13621599"/>
                  </a:cubicBezTo>
                  <a:lnTo>
                    <a:pt x="18073058" y="13725655"/>
                  </a:lnTo>
                  <a:lnTo>
                    <a:pt x="0" y="13725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6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95"/>
            <p:cNvSpPr/>
            <p:nvPr/>
          </p:nvSpPr>
          <p:spPr>
            <a:xfrm>
              <a:off x="21961763" y="0"/>
              <a:ext cx="2425500" cy="13716000"/>
            </a:xfrm>
            <a:prstGeom prst="rect">
              <a:avLst/>
            </a:prstGeom>
            <a:solidFill>
              <a:srgbClr val="E9E6DF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7" name="Google Shape;627;p9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81659" y="2007829"/>
              <a:ext cx="2182620" cy="552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8" name="Google Shape;628;p95"/>
          <p:cNvSpPr txBox="1"/>
          <p:nvPr>
            <p:ph type="title"/>
          </p:nvPr>
        </p:nvSpPr>
        <p:spPr>
          <a:xfrm>
            <a:off x="852737" y="1221137"/>
            <a:ext cx="4962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sz="4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29" name="Google Shape;629;p95"/>
          <p:cNvSpPr txBox="1"/>
          <p:nvPr>
            <p:ph idx="1" type="body"/>
          </p:nvPr>
        </p:nvSpPr>
        <p:spPr>
          <a:xfrm>
            <a:off x="886305" y="1944528"/>
            <a:ext cx="2219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30" name="Google Shape;630;p95"/>
          <p:cNvSpPr/>
          <p:nvPr>
            <p:ph idx="2" type="pic"/>
          </p:nvPr>
        </p:nvSpPr>
        <p:spPr>
          <a:xfrm>
            <a:off x="848937" y="2752219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31" name="Google Shape;631;p95"/>
          <p:cNvSpPr txBox="1"/>
          <p:nvPr>
            <p:ph idx="3" type="body"/>
          </p:nvPr>
        </p:nvSpPr>
        <p:spPr>
          <a:xfrm>
            <a:off x="679820" y="414140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32" name="Google Shape;632;p95"/>
          <p:cNvSpPr txBox="1"/>
          <p:nvPr>
            <p:ph idx="4" type="body"/>
          </p:nvPr>
        </p:nvSpPr>
        <p:spPr>
          <a:xfrm>
            <a:off x="679820" y="4378315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33" name="Google Shape;633;p95"/>
          <p:cNvSpPr/>
          <p:nvPr>
            <p:ph idx="5" type="pic"/>
          </p:nvPr>
        </p:nvSpPr>
        <p:spPr>
          <a:xfrm>
            <a:off x="2914228" y="2752219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34" name="Google Shape;634;p95"/>
          <p:cNvSpPr txBox="1"/>
          <p:nvPr>
            <p:ph idx="6" type="body"/>
          </p:nvPr>
        </p:nvSpPr>
        <p:spPr>
          <a:xfrm>
            <a:off x="2773651" y="414140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35" name="Google Shape;635;p95"/>
          <p:cNvSpPr txBox="1"/>
          <p:nvPr>
            <p:ph idx="7" type="body"/>
          </p:nvPr>
        </p:nvSpPr>
        <p:spPr>
          <a:xfrm>
            <a:off x="2773651" y="4378315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36" name="Google Shape;636;p95"/>
          <p:cNvSpPr/>
          <p:nvPr>
            <p:ph idx="8" type="pic"/>
          </p:nvPr>
        </p:nvSpPr>
        <p:spPr>
          <a:xfrm>
            <a:off x="5123106" y="2752219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37" name="Google Shape;637;p95"/>
          <p:cNvSpPr txBox="1"/>
          <p:nvPr>
            <p:ph idx="9" type="body"/>
          </p:nvPr>
        </p:nvSpPr>
        <p:spPr>
          <a:xfrm>
            <a:off x="4953988" y="414140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38" name="Google Shape;638;p95"/>
          <p:cNvSpPr txBox="1"/>
          <p:nvPr>
            <p:ph idx="13" type="body"/>
          </p:nvPr>
        </p:nvSpPr>
        <p:spPr>
          <a:xfrm>
            <a:off x="4953988" y="4378315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for speakers 2">
  <p:cSld name="title for speakers 2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96"/>
          <p:cNvGrpSpPr/>
          <p:nvPr/>
        </p:nvGrpSpPr>
        <p:grpSpPr>
          <a:xfrm>
            <a:off x="-8973" y="-1"/>
            <a:ext cx="9154197" cy="5150700"/>
            <a:chOff x="-23928" y="-2"/>
            <a:chExt cx="24411191" cy="13735201"/>
          </a:xfrm>
        </p:grpSpPr>
        <p:sp>
          <p:nvSpPr>
            <p:cNvPr id="641" name="Google Shape;641;p96"/>
            <p:cNvSpPr/>
            <p:nvPr/>
          </p:nvSpPr>
          <p:spPr>
            <a:xfrm>
              <a:off x="12193588" y="-1"/>
              <a:ext cx="10092900" cy="1373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96"/>
            <p:cNvSpPr/>
            <p:nvPr/>
          </p:nvSpPr>
          <p:spPr>
            <a:xfrm>
              <a:off x="-23928" y="-2"/>
              <a:ext cx="20028138" cy="13725655"/>
            </a:xfrm>
            <a:custGeom>
              <a:rect b="b" l="l" r="r" t="t"/>
              <a:pathLst>
                <a:path extrusionOk="0" h="13725655" w="20028138">
                  <a:moveTo>
                    <a:pt x="0" y="0"/>
                  </a:moveTo>
                  <a:lnTo>
                    <a:pt x="18079250" y="0"/>
                  </a:lnTo>
                  <a:lnTo>
                    <a:pt x="18139770" y="94400"/>
                  </a:lnTo>
                  <a:cubicBezTo>
                    <a:pt x="19338082" y="2066558"/>
                    <a:pt x="20028138" y="4381693"/>
                    <a:pt x="20028138" y="6857999"/>
                  </a:cubicBezTo>
                  <a:cubicBezTo>
                    <a:pt x="20028138" y="9334306"/>
                    <a:pt x="19338080" y="11649441"/>
                    <a:pt x="18139768" y="13621599"/>
                  </a:cubicBezTo>
                  <a:lnTo>
                    <a:pt x="18073058" y="13725655"/>
                  </a:lnTo>
                  <a:lnTo>
                    <a:pt x="0" y="13725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96"/>
            <p:cNvSpPr/>
            <p:nvPr/>
          </p:nvSpPr>
          <p:spPr>
            <a:xfrm>
              <a:off x="21961763" y="0"/>
              <a:ext cx="2425500" cy="13716000"/>
            </a:xfrm>
            <a:prstGeom prst="rect">
              <a:avLst/>
            </a:prstGeom>
            <a:solidFill>
              <a:srgbClr val="FCE2BA"/>
            </a:solidFill>
            <a:ln>
              <a:noFill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4" name="Google Shape;644;p9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381659" y="2007829"/>
              <a:ext cx="2182620" cy="552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5" name="Google Shape;645;p96"/>
          <p:cNvSpPr txBox="1"/>
          <p:nvPr>
            <p:ph type="title"/>
          </p:nvPr>
        </p:nvSpPr>
        <p:spPr>
          <a:xfrm>
            <a:off x="852737" y="1221137"/>
            <a:ext cx="49620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0" spcFirstLastPara="1" rIns="0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Arial"/>
              <a:buNone/>
              <a:defRPr sz="4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46" name="Google Shape;646;p96"/>
          <p:cNvSpPr txBox="1"/>
          <p:nvPr>
            <p:ph idx="1" type="body"/>
          </p:nvPr>
        </p:nvSpPr>
        <p:spPr>
          <a:xfrm>
            <a:off x="886305" y="1944528"/>
            <a:ext cx="22191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700"/>
              <a:buNone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47" name="Google Shape;647;p96"/>
          <p:cNvSpPr/>
          <p:nvPr>
            <p:ph idx="2" type="pic"/>
          </p:nvPr>
        </p:nvSpPr>
        <p:spPr>
          <a:xfrm>
            <a:off x="848937" y="2752219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48" name="Google Shape;648;p96"/>
          <p:cNvSpPr txBox="1"/>
          <p:nvPr>
            <p:ph idx="3" type="body"/>
          </p:nvPr>
        </p:nvSpPr>
        <p:spPr>
          <a:xfrm>
            <a:off x="679820" y="414140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49" name="Google Shape;649;p96"/>
          <p:cNvSpPr txBox="1"/>
          <p:nvPr>
            <p:ph idx="4" type="body"/>
          </p:nvPr>
        </p:nvSpPr>
        <p:spPr>
          <a:xfrm>
            <a:off x="679820" y="4378315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0" name="Google Shape;650;p96"/>
          <p:cNvSpPr/>
          <p:nvPr>
            <p:ph idx="5" type="pic"/>
          </p:nvPr>
        </p:nvSpPr>
        <p:spPr>
          <a:xfrm>
            <a:off x="2914228" y="2752219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1" name="Google Shape;651;p96"/>
          <p:cNvSpPr txBox="1"/>
          <p:nvPr>
            <p:ph idx="6" type="body"/>
          </p:nvPr>
        </p:nvSpPr>
        <p:spPr>
          <a:xfrm>
            <a:off x="2773651" y="414140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2" name="Google Shape;652;p96"/>
          <p:cNvSpPr txBox="1"/>
          <p:nvPr>
            <p:ph idx="7" type="body"/>
          </p:nvPr>
        </p:nvSpPr>
        <p:spPr>
          <a:xfrm>
            <a:off x="2773651" y="4378315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3" name="Google Shape;653;p96"/>
          <p:cNvSpPr/>
          <p:nvPr>
            <p:ph idx="8" type="pic"/>
          </p:nvPr>
        </p:nvSpPr>
        <p:spPr>
          <a:xfrm>
            <a:off x="5123106" y="2752219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4" name="Google Shape;654;p96"/>
          <p:cNvSpPr txBox="1"/>
          <p:nvPr>
            <p:ph idx="9" type="body"/>
          </p:nvPr>
        </p:nvSpPr>
        <p:spPr>
          <a:xfrm>
            <a:off x="4953988" y="4141409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55" name="Google Shape;655;p96"/>
          <p:cNvSpPr txBox="1"/>
          <p:nvPr>
            <p:ph idx="13" type="body"/>
          </p:nvPr>
        </p:nvSpPr>
        <p:spPr>
          <a:xfrm>
            <a:off x="4953988" y="4378315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 chart split">
  <p:cSld name="org chart split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7"/>
          <p:cNvSpPr/>
          <p:nvPr/>
        </p:nvSpPr>
        <p:spPr>
          <a:xfrm>
            <a:off x="3073932" y="0"/>
            <a:ext cx="6072000" cy="5143500"/>
          </a:xfrm>
          <a:prstGeom prst="rect">
            <a:avLst/>
          </a:prstGeom>
          <a:solidFill>
            <a:srgbClr val="FDE3BA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97"/>
          <p:cNvSpPr txBox="1"/>
          <p:nvPr>
            <p:ph type="title"/>
          </p:nvPr>
        </p:nvSpPr>
        <p:spPr>
          <a:xfrm>
            <a:off x="526711" y="2800350"/>
            <a:ext cx="18738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 sz="25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59" name="Google Shape;659;p97"/>
          <p:cNvSpPr txBox="1"/>
          <p:nvPr>
            <p:ph idx="1" type="body"/>
          </p:nvPr>
        </p:nvSpPr>
        <p:spPr>
          <a:xfrm>
            <a:off x="524342" y="3670652"/>
            <a:ext cx="1873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 sz="13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0" name="Google Shape;660;p97"/>
          <p:cNvSpPr/>
          <p:nvPr>
            <p:ph idx="2" type="pic"/>
          </p:nvPr>
        </p:nvSpPr>
        <p:spPr>
          <a:xfrm>
            <a:off x="603603" y="599275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61" name="Google Shape;661;p97"/>
          <p:cNvSpPr txBox="1"/>
          <p:nvPr>
            <p:ph idx="3" type="body"/>
          </p:nvPr>
        </p:nvSpPr>
        <p:spPr>
          <a:xfrm>
            <a:off x="572021" y="1974333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2" name="Google Shape;662;p97"/>
          <p:cNvSpPr txBox="1"/>
          <p:nvPr>
            <p:ph idx="4" type="body"/>
          </p:nvPr>
        </p:nvSpPr>
        <p:spPr>
          <a:xfrm>
            <a:off x="572021" y="2211240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3" name="Google Shape;663;p97"/>
          <p:cNvSpPr txBox="1"/>
          <p:nvPr>
            <p:ph idx="5" type="body"/>
          </p:nvPr>
        </p:nvSpPr>
        <p:spPr>
          <a:xfrm>
            <a:off x="3343435" y="1907603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4" name="Google Shape;664;p97"/>
          <p:cNvSpPr txBox="1"/>
          <p:nvPr>
            <p:ph idx="6" type="body"/>
          </p:nvPr>
        </p:nvSpPr>
        <p:spPr>
          <a:xfrm>
            <a:off x="3343435" y="214451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5" name="Google Shape;665;p97"/>
          <p:cNvSpPr txBox="1"/>
          <p:nvPr>
            <p:ph idx="7" type="body"/>
          </p:nvPr>
        </p:nvSpPr>
        <p:spPr>
          <a:xfrm>
            <a:off x="4744516" y="1907603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6" name="Google Shape;666;p97"/>
          <p:cNvSpPr txBox="1"/>
          <p:nvPr>
            <p:ph idx="8" type="body"/>
          </p:nvPr>
        </p:nvSpPr>
        <p:spPr>
          <a:xfrm>
            <a:off x="4744516" y="214451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7" name="Google Shape;667;p97"/>
          <p:cNvSpPr txBox="1"/>
          <p:nvPr>
            <p:ph idx="9" type="body"/>
          </p:nvPr>
        </p:nvSpPr>
        <p:spPr>
          <a:xfrm>
            <a:off x="6146592" y="1907603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8" name="Google Shape;668;p97"/>
          <p:cNvSpPr txBox="1"/>
          <p:nvPr>
            <p:ph idx="13" type="body"/>
          </p:nvPr>
        </p:nvSpPr>
        <p:spPr>
          <a:xfrm>
            <a:off x="6146592" y="214451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9" name="Google Shape;669;p97"/>
          <p:cNvSpPr txBox="1"/>
          <p:nvPr>
            <p:ph idx="14" type="body"/>
          </p:nvPr>
        </p:nvSpPr>
        <p:spPr>
          <a:xfrm>
            <a:off x="7546678" y="1907603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0" name="Google Shape;670;p97"/>
          <p:cNvSpPr txBox="1"/>
          <p:nvPr>
            <p:ph idx="15" type="body"/>
          </p:nvPr>
        </p:nvSpPr>
        <p:spPr>
          <a:xfrm>
            <a:off x="7546678" y="214451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1" name="Google Shape;671;p97"/>
          <p:cNvSpPr txBox="1"/>
          <p:nvPr>
            <p:ph idx="16" type="body"/>
          </p:nvPr>
        </p:nvSpPr>
        <p:spPr>
          <a:xfrm>
            <a:off x="3343435" y="39996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2" name="Google Shape;672;p97"/>
          <p:cNvSpPr txBox="1"/>
          <p:nvPr>
            <p:ph idx="17" type="body"/>
          </p:nvPr>
        </p:nvSpPr>
        <p:spPr>
          <a:xfrm>
            <a:off x="3343435" y="4236539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3" name="Google Shape;673;p97"/>
          <p:cNvSpPr txBox="1"/>
          <p:nvPr>
            <p:ph idx="18" type="body"/>
          </p:nvPr>
        </p:nvSpPr>
        <p:spPr>
          <a:xfrm>
            <a:off x="4742380" y="39996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4" name="Google Shape;674;p97"/>
          <p:cNvSpPr txBox="1"/>
          <p:nvPr>
            <p:ph idx="19" type="body"/>
          </p:nvPr>
        </p:nvSpPr>
        <p:spPr>
          <a:xfrm>
            <a:off x="4742380" y="4236539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5" name="Google Shape;675;p97"/>
          <p:cNvSpPr txBox="1"/>
          <p:nvPr>
            <p:ph idx="20" type="body"/>
          </p:nvPr>
        </p:nvSpPr>
        <p:spPr>
          <a:xfrm>
            <a:off x="6146592" y="39996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6" name="Google Shape;676;p97"/>
          <p:cNvSpPr txBox="1"/>
          <p:nvPr>
            <p:ph idx="21" type="body"/>
          </p:nvPr>
        </p:nvSpPr>
        <p:spPr>
          <a:xfrm>
            <a:off x="6146592" y="4236539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77" name="Google Shape;677;p97"/>
          <p:cNvSpPr/>
          <p:nvPr>
            <p:ph idx="22" type="pic"/>
          </p:nvPr>
        </p:nvSpPr>
        <p:spPr>
          <a:xfrm>
            <a:off x="3512551" y="699931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8" name="Google Shape;678;p97"/>
          <p:cNvSpPr/>
          <p:nvPr>
            <p:ph idx="23" type="pic"/>
          </p:nvPr>
        </p:nvSpPr>
        <p:spPr>
          <a:xfrm>
            <a:off x="4913632" y="699931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9" name="Google Shape;679;p97"/>
          <p:cNvSpPr/>
          <p:nvPr>
            <p:ph idx="24" type="pic"/>
          </p:nvPr>
        </p:nvSpPr>
        <p:spPr>
          <a:xfrm>
            <a:off x="4882957" y="279196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80" name="Google Shape;680;p97"/>
          <p:cNvSpPr/>
          <p:nvPr>
            <p:ph idx="25" type="pic"/>
          </p:nvPr>
        </p:nvSpPr>
        <p:spPr>
          <a:xfrm>
            <a:off x="3512551" y="279196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81" name="Google Shape;681;p97"/>
          <p:cNvSpPr/>
          <p:nvPr>
            <p:ph idx="26" type="pic"/>
          </p:nvPr>
        </p:nvSpPr>
        <p:spPr>
          <a:xfrm>
            <a:off x="6286100" y="699931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82" name="Google Shape;682;p97"/>
          <p:cNvSpPr/>
          <p:nvPr>
            <p:ph idx="27" type="pic"/>
          </p:nvPr>
        </p:nvSpPr>
        <p:spPr>
          <a:xfrm>
            <a:off x="7715794" y="699931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83" name="Google Shape;683;p97"/>
          <p:cNvSpPr/>
          <p:nvPr>
            <p:ph idx="28" type="pic"/>
          </p:nvPr>
        </p:nvSpPr>
        <p:spPr>
          <a:xfrm>
            <a:off x="6286100" y="279196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 chart split title">
  <p:cSld name="org chart split title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8"/>
          <p:cNvSpPr txBox="1"/>
          <p:nvPr>
            <p:ph type="title"/>
          </p:nvPr>
        </p:nvSpPr>
        <p:spPr>
          <a:xfrm>
            <a:off x="3767309" y="914400"/>
            <a:ext cx="4793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Arial"/>
              <a:buNone/>
              <a:defRPr sz="33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6" name="Google Shape;686;p98"/>
          <p:cNvSpPr txBox="1"/>
          <p:nvPr>
            <p:ph idx="1" type="body"/>
          </p:nvPr>
        </p:nvSpPr>
        <p:spPr>
          <a:xfrm>
            <a:off x="3764940" y="1673945"/>
            <a:ext cx="47937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87" name="Google Shape;687;p98"/>
          <p:cNvSpPr/>
          <p:nvPr/>
        </p:nvSpPr>
        <p:spPr>
          <a:xfrm>
            <a:off x="3076008" y="800100"/>
            <a:ext cx="10200" cy="15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98"/>
          <p:cNvSpPr txBox="1"/>
          <p:nvPr>
            <p:ph idx="2" type="body"/>
          </p:nvPr>
        </p:nvSpPr>
        <p:spPr>
          <a:xfrm>
            <a:off x="926709" y="2101056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89" name="Google Shape;689;p98"/>
          <p:cNvSpPr txBox="1"/>
          <p:nvPr>
            <p:ph idx="3" type="body"/>
          </p:nvPr>
        </p:nvSpPr>
        <p:spPr>
          <a:xfrm>
            <a:off x="926709" y="2337962"/>
            <a:ext cx="1559700" cy="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0" name="Google Shape;690;p98"/>
          <p:cNvSpPr txBox="1"/>
          <p:nvPr>
            <p:ph idx="4" type="body"/>
          </p:nvPr>
        </p:nvSpPr>
        <p:spPr>
          <a:xfrm>
            <a:off x="394333" y="420052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1" name="Google Shape;691;p98"/>
          <p:cNvSpPr txBox="1"/>
          <p:nvPr>
            <p:ph idx="5" type="body"/>
          </p:nvPr>
        </p:nvSpPr>
        <p:spPr>
          <a:xfrm>
            <a:off x="394333" y="44374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2" name="Google Shape;692;p98"/>
          <p:cNvSpPr txBox="1"/>
          <p:nvPr>
            <p:ph idx="6" type="body"/>
          </p:nvPr>
        </p:nvSpPr>
        <p:spPr>
          <a:xfrm>
            <a:off x="1790384" y="420052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3" name="Google Shape;693;p98"/>
          <p:cNvSpPr txBox="1"/>
          <p:nvPr>
            <p:ph idx="7" type="body"/>
          </p:nvPr>
        </p:nvSpPr>
        <p:spPr>
          <a:xfrm>
            <a:off x="1790384" y="44374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4" name="Google Shape;694;p98"/>
          <p:cNvSpPr txBox="1"/>
          <p:nvPr>
            <p:ph idx="8" type="body"/>
          </p:nvPr>
        </p:nvSpPr>
        <p:spPr>
          <a:xfrm>
            <a:off x="3191465" y="420052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5" name="Google Shape;695;p98"/>
          <p:cNvSpPr txBox="1"/>
          <p:nvPr>
            <p:ph idx="9" type="body"/>
          </p:nvPr>
        </p:nvSpPr>
        <p:spPr>
          <a:xfrm>
            <a:off x="3191465" y="44374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6" name="Google Shape;696;p98"/>
          <p:cNvSpPr txBox="1"/>
          <p:nvPr>
            <p:ph idx="13" type="body"/>
          </p:nvPr>
        </p:nvSpPr>
        <p:spPr>
          <a:xfrm>
            <a:off x="4592546" y="420052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7" name="Google Shape;697;p98"/>
          <p:cNvSpPr txBox="1"/>
          <p:nvPr>
            <p:ph idx="14" type="body"/>
          </p:nvPr>
        </p:nvSpPr>
        <p:spPr>
          <a:xfrm>
            <a:off x="4592546" y="44374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8" name="Google Shape;698;p98"/>
          <p:cNvSpPr txBox="1"/>
          <p:nvPr>
            <p:ph idx="15" type="body"/>
          </p:nvPr>
        </p:nvSpPr>
        <p:spPr>
          <a:xfrm>
            <a:off x="5993628" y="420052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99" name="Google Shape;699;p98"/>
          <p:cNvSpPr txBox="1"/>
          <p:nvPr>
            <p:ph idx="16" type="body"/>
          </p:nvPr>
        </p:nvSpPr>
        <p:spPr>
          <a:xfrm>
            <a:off x="5993628" y="44374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0" name="Google Shape;700;p98"/>
          <p:cNvSpPr txBox="1"/>
          <p:nvPr>
            <p:ph idx="17" type="body"/>
          </p:nvPr>
        </p:nvSpPr>
        <p:spPr>
          <a:xfrm>
            <a:off x="7394709" y="420052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1" name="Google Shape;701;p98"/>
          <p:cNvSpPr txBox="1"/>
          <p:nvPr>
            <p:ph idx="18" type="body"/>
          </p:nvPr>
        </p:nvSpPr>
        <p:spPr>
          <a:xfrm>
            <a:off x="7394709" y="443743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2" name="Google Shape;702;p98"/>
          <p:cNvSpPr/>
          <p:nvPr>
            <p:ph idx="19" type="pic"/>
          </p:nvPr>
        </p:nvSpPr>
        <p:spPr>
          <a:xfrm>
            <a:off x="1095826" y="711866"/>
            <a:ext cx="1221300" cy="1221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3" name="Google Shape;703;p98"/>
          <p:cNvSpPr/>
          <p:nvPr>
            <p:ph idx="20" type="pic"/>
          </p:nvPr>
        </p:nvSpPr>
        <p:spPr>
          <a:xfrm>
            <a:off x="563450" y="2992854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4" name="Google Shape;704;p98"/>
          <p:cNvSpPr/>
          <p:nvPr>
            <p:ph idx="21" type="pic"/>
          </p:nvPr>
        </p:nvSpPr>
        <p:spPr>
          <a:xfrm>
            <a:off x="1930960" y="2992854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5" name="Google Shape;705;p98"/>
          <p:cNvSpPr/>
          <p:nvPr>
            <p:ph idx="22" type="pic"/>
          </p:nvPr>
        </p:nvSpPr>
        <p:spPr>
          <a:xfrm>
            <a:off x="3360581" y="2992854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6" name="Google Shape;706;p98"/>
          <p:cNvSpPr/>
          <p:nvPr>
            <p:ph idx="23" type="pic"/>
          </p:nvPr>
        </p:nvSpPr>
        <p:spPr>
          <a:xfrm>
            <a:off x="4761662" y="2992854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7" name="Google Shape;707;p98"/>
          <p:cNvSpPr/>
          <p:nvPr>
            <p:ph idx="24" type="pic"/>
          </p:nvPr>
        </p:nvSpPr>
        <p:spPr>
          <a:xfrm>
            <a:off x="6162744" y="2992854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08" name="Google Shape;708;p98"/>
          <p:cNvSpPr/>
          <p:nvPr>
            <p:ph idx="25" type="pic"/>
          </p:nvPr>
        </p:nvSpPr>
        <p:spPr>
          <a:xfrm>
            <a:off x="7563825" y="2992854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 chart small">
  <p:cSld name="org chart small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9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1" name="Google Shape;711;p99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2" name="Google Shape;712;p99"/>
          <p:cNvSpPr txBox="1"/>
          <p:nvPr>
            <p:ph idx="2" type="body"/>
          </p:nvPr>
        </p:nvSpPr>
        <p:spPr>
          <a:xfrm>
            <a:off x="3899220" y="246123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3" name="Google Shape;713;p99"/>
          <p:cNvSpPr txBox="1"/>
          <p:nvPr>
            <p:ph idx="3" type="body"/>
          </p:nvPr>
        </p:nvSpPr>
        <p:spPr>
          <a:xfrm>
            <a:off x="3899220" y="269814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4" name="Google Shape;714;p99"/>
          <p:cNvSpPr txBox="1"/>
          <p:nvPr>
            <p:ph idx="4" type="body"/>
          </p:nvPr>
        </p:nvSpPr>
        <p:spPr>
          <a:xfrm>
            <a:off x="1790384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5" name="Google Shape;715;p99"/>
          <p:cNvSpPr txBox="1"/>
          <p:nvPr>
            <p:ph idx="5" type="body"/>
          </p:nvPr>
        </p:nvSpPr>
        <p:spPr>
          <a:xfrm>
            <a:off x="1790384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6" name="Google Shape;716;p99"/>
          <p:cNvSpPr txBox="1"/>
          <p:nvPr>
            <p:ph idx="6" type="body"/>
          </p:nvPr>
        </p:nvSpPr>
        <p:spPr>
          <a:xfrm>
            <a:off x="3191465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7" name="Google Shape;717;p99"/>
          <p:cNvSpPr txBox="1"/>
          <p:nvPr>
            <p:ph idx="7" type="body"/>
          </p:nvPr>
        </p:nvSpPr>
        <p:spPr>
          <a:xfrm>
            <a:off x="3191465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8" name="Google Shape;718;p99"/>
          <p:cNvSpPr txBox="1"/>
          <p:nvPr>
            <p:ph idx="8" type="body"/>
          </p:nvPr>
        </p:nvSpPr>
        <p:spPr>
          <a:xfrm>
            <a:off x="4592546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19" name="Google Shape;719;p99"/>
          <p:cNvSpPr txBox="1"/>
          <p:nvPr>
            <p:ph idx="9" type="body"/>
          </p:nvPr>
        </p:nvSpPr>
        <p:spPr>
          <a:xfrm>
            <a:off x="4592546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20" name="Google Shape;720;p99"/>
          <p:cNvSpPr txBox="1"/>
          <p:nvPr>
            <p:ph idx="13" type="body"/>
          </p:nvPr>
        </p:nvSpPr>
        <p:spPr>
          <a:xfrm>
            <a:off x="5993628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21" name="Google Shape;721;p99"/>
          <p:cNvSpPr txBox="1"/>
          <p:nvPr>
            <p:ph idx="14" type="body"/>
          </p:nvPr>
        </p:nvSpPr>
        <p:spPr>
          <a:xfrm>
            <a:off x="5993628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cxnSp>
        <p:nvCxnSpPr>
          <p:cNvPr id="722" name="Google Shape;722;p99"/>
          <p:cNvCxnSpPr/>
          <p:nvPr/>
        </p:nvCxnSpPr>
        <p:spPr>
          <a:xfrm>
            <a:off x="2428832" y="3008405"/>
            <a:ext cx="4252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3" name="Google Shape;723;p99"/>
          <p:cNvCxnSpPr/>
          <p:nvPr/>
        </p:nvCxnSpPr>
        <p:spPr>
          <a:xfrm>
            <a:off x="2428832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4" name="Google Shape;724;p99"/>
          <p:cNvCxnSpPr/>
          <p:nvPr/>
        </p:nvCxnSpPr>
        <p:spPr>
          <a:xfrm>
            <a:off x="6681467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5" name="Google Shape;725;p99"/>
          <p:cNvCxnSpPr/>
          <p:nvPr/>
        </p:nvCxnSpPr>
        <p:spPr>
          <a:xfrm>
            <a:off x="2428832" y="3008405"/>
            <a:ext cx="4252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6" name="Google Shape;726;p99"/>
          <p:cNvCxnSpPr/>
          <p:nvPr/>
        </p:nvCxnSpPr>
        <p:spPr>
          <a:xfrm>
            <a:off x="2428832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7" name="Google Shape;727;p99"/>
          <p:cNvCxnSpPr/>
          <p:nvPr/>
        </p:nvCxnSpPr>
        <p:spPr>
          <a:xfrm>
            <a:off x="6681467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8" name="Google Shape;728;p99"/>
          <p:cNvSpPr/>
          <p:nvPr>
            <p:ph idx="15" type="pic"/>
          </p:nvPr>
        </p:nvSpPr>
        <p:spPr>
          <a:xfrm>
            <a:off x="1930960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29" name="Google Shape;729;p99"/>
          <p:cNvSpPr/>
          <p:nvPr>
            <p:ph idx="16" type="pic"/>
          </p:nvPr>
        </p:nvSpPr>
        <p:spPr>
          <a:xfrm>
            <a:off x="3360581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0" name="Google Shape;730;p99"/>
          <p:cNvSpPr/>
          <p:nvPr>
            <p:ph idx="17" type="pic"/>
          </p:nvPr>
        </p:nvSpPr>
        <p:spPr>
          <a:xfrm>
            <a:off x="4761662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1" name="Google Shape;731;p99"/>
          <p:cNvSpPr/>
          <p:nvPr>
            <p:ph idx="18" type="pic"/>
          </p:nvPr>
        </p:nvSpPr>
        <p:spPr>
          <a:xfrm>
            <a:off x="6162744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32" name="Google Shape;732;p99"/>
          <p:cNvSpPr/>
          <p:nvPr>
            <p:ph idx="19" type="pic"/>
          </p:nvPr>
        </p:nvSpPr>
        <p:spPr>
          <a:xfrm>
            <a:off x="4068337" y="125281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 chart medium">
  <p:cSld name="org chart medium">
    <p:bg>
      <p:bgPr>
        <a:solidFill>
          <a:schemeClr val="lt1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0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35" name="Google Shape;735;p100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36" name="Google Shape;736;p100"/>
          <p:cNvSpPr txBox="1"/>
          <p:nvPr>
            <p:ph idx="2" type="body"/>
          </p:nvPr>
        </p:nvSpPr>
        <p:spPr>
          <a:xfrm>
            <a:off x="3138363" y="246123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37" name="Google Shape;737;p100"/>
          <p:cNvSpPr txBox="1"/>
          <p:nvPr>
            <p:ph idx="3" type="body"/>
          </p:nvPr>
        </p:nvSpPr>
        <p:spPr>
          <a:xfrm>
            <a:off x="3138363" y="269814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38" name="Google Shape;738;p100"/>
          <p:cNvSpPr txBox="1"/>
          <p:nvPr>
            <p:ph idx="4" type="body"/>
          </p:nvPr>
        </p:nvSpPr>
        <p:spPr>
          <a:xfrm>
            <a:off x="4697301" y="246123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39" name="Google Shape;739;p100"/>
          <p:cNvSpPr txBox="1"/>
          <p:nvPr>
            <p:ph idx="5" type="body"/>
          </p:nvPr>
        </p:nvSpPr>
        <p:spPr>
          <a:xfrm>
            <a:off x="4697301" y="269814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0" name="Google Shape;740;p100"/>
          <p:cNvSpPr txBox="1"/>
          <p:nvPr>
            <p:ph idx="6" type="body"/>
          </p:nvPr>
        </p:nvSpPr>
        <p:spPr>
          <a:xfrm>
            <a:off x="1102948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1" name="Google Shape;741;p100"/>
          <p:cNvSpPr txBox="1"/>
          <p:nvPr>
            <p:ph idx="7" type="body"/>
          </p:nvPr>
        </p:nvSpPr>
        <p:spPr>
          <a:xfrm>
            <a:off x="1102948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2" name="Google Shape;742;p100"/>
          <p:cNvSpPr txBox="1"/>
          <p:nvPr>
            <p:ph idx="8" type="body"/>
          </p:nvPr>
        </p:nvSpPr>
        <p:spPr>
          <a:xfrm>
            <a:off x="2498999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3" name="Google Shape;743;p100"/>
          <p:cNvSpPr txBox="1"/>
          <p:nvPr>
            <p:ph idx="9" type="body"/>
          </p:nvPr>
        </p:nvSpPr>
        <p:spPr>
          <a:xfrm>
            <a:off x="2498999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4" name="Google Shape;744;p100"/>
          <p:cNvSpPr txBox="1"/>
          <p:nvPr>
            <p:ph idx="13" type="body"/>
          </p:nvPr>
        </p:nvSpPr>
        <p:spPr>
          <a:xfrm>
            <a:off x="3900080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5" name="Google Shape;745;p100"/>
          <p:cNvSpPr txBox="1"/>
          <p:nvPr>
            <p:ph idx="14" type="body"/>
          </p:nvPr>
        </p:nvSpPr>
        <p:spPr>
          <a:xfrm>
            <a:off x="3900080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6" name="Google Shape;746;p100"/>
          <p:cNvSpPr txBox="1"/>
          <p:nvPr>
            <p:ph idx="15" type="body"/>
          </p:nvPr>
        </p:nvSpPr>
        <p:spPr>
          <a:xfrm>
            <a:off x="5301161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7" name="Google Shape;747;p100"/>
          <p:cNvSpPr txBox="1"/>
          <p:nvPr>
            <p:ph idx="16" type="body"/>
          </p:nvPr>
        </p:nvSpPr>
        <p:spPr>
          <a:xfrm>
            <a:off x="5301161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8" name="Google Shape;748;p100"/>
          <p:cNvSpPr txBox="1"/>
          <p:nvPr>
            <p:ph idx="17" type="body"/>
          </p:nvPr>
        </p:nvSpPr>
        <p:spPr>
          <a:xfrm>
            <a:off x="6702242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9" name="Google Shape;749;p100"/>
          <p:cNvSpPr txBox="1"/>
          <p:nvPr>
            <p:ph idx="18" type="body"/>
          </p:nvPr>
        </p:nvSpPr>
        <p:spPr>
          <a:xfrm>
            <a:off x="6702242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cxnSp>
        <p:nvCxnSpPr>
          <p:cNvPr id="750" name="Google Shape;750;p100"/>
          <p:cNvCxnSpPr/>
          <p:nvPr/>
        </p:nvCxnSpPr>
        <p:spPr>
          <a:xfrm>
            <a:off x="1782305" y="3008405"/>
            <a:ext cx="5594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1" name="Google Shape;751;p100"/>
          <p:cNvCxnSpPr/>
          <p:nvPr/>
        </p:nvCxnSpPr>
        <p:spPr>
          <a:xfrm>
            <a:off x="1782305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2" name="Google Shape;752;p100"/>
          <p:cNvCxnSpPr/>
          <p:nvPr/>
        </p:nvCxnSpPr>
        <p:spPr>
          <a:xfrm>
            <a:off x="7376974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3" name="Google Shape;753;p100"/>
          <p:cNvCxnSpPr/>
          <p:nvPr/>
        </p:nvCxnSpPr>
        <p:spPr>
          <a:xfrm>
            <a:off x="1782305" y="3008405"/>
            <a:ext cx="55947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4" name="Google Shape;754;p100"/>
          <p:cNvCxnSpPr/>
          <p:nvPr/>
        </p:nvCxnSpPr>
        <p:spPr>
          <a:xfrm>
            <a:off x="1782305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5" name="Google Shape;755;p100"/>
          <p:cNvCxnSpPr/>
          <p:nvPr/>
        </p:nvCxnSpPr>
        <p:spPr>
          <a:xfrm>
            <a:off x="7376974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6" name="Google Shape;756;p100"/>
          <p:cNvSpPr/>
          <p:nvPr>
            <p:ph idx="19" type="pic"/>
          </p:nvPr>
        </p:nvSpPr>
        <p:spPr>
          <a:xfrm>
            <a:off x="1272065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57" name="Google Shape;757;p100"/>
          <p:cNvSpPr/>
          <p:nvPr>
            <p:ph idx="20" type="pic"/>
          </p:nvPr>
        </p:nvSpPr>
        <p:spPr>
          <a:xfrm>
            <a:off x="2639575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58" name="Google Shape;758;p100"/>
          <p:cNvSpPr/>
          <p:nvPr>
            <p:ph idx="21" type="pic"/>
          </p:nvPr>
        </p:nvSpPr>
        <p:spPr>
          <a:xfrm>
            <a:off x="4069196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59" name="Google Shape;759;p100"/>
          <p:cNvSpPr/>
          <p:nvPr>
            <p:ph idx="22" type="pic"/>
          </p:nvPr>
        </p:nvSpPr>
        <p:spPr>
          <a:xfrm>
            <a:off x="5470277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60" name="Google Shape;760;p100"/>
          <p:cNvSpPr/>
          <p:nvPr>
            <p:ph idx="23" type="pic"/>
          </p:nvPr>
        </p:nvSpPr>
        <p:spPr>
          <a:xfrm>
            <a:off x="6871359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61" name="Google Shape;761;p100"/>
          <p:cNvSpPr/>
          <p:nvPr>
            <p:ph idx="24" type="pic"/>
          </p:nvPr>
        </p:nvSpPr>
        <p:spPr>
          <a:xfrm>
            <a:off x="3278939" y="125281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62" name="Google Shape;762;p100"/>
          <p:cNvSpPr/>
          <p:nvPr>
            <p:ph idx="25" type="pic"/>
          </p:nvPr>
        </p:nvSpPr>
        <p:spPr>
          <a:xfrm>
            <a:off x="4866417" y="125281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 chart large">
  <p:cSld name="org chart large"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01"/>
          <p:cNvSpPr txBox="1"/>
          <p:nvPr>
            <p:ph type="title"/>
          </p:nvPr>
        </p:nvSpPr>
        <p:spPr>
          <a:xfrm>
            <a:off x="542935" y="571500"/>
            <a:ext cx="8000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5" name="Google Shape;765;p101"/>
          <p:cNvSpPr txBox="1"/>
          <p:nvPr>
            <p:ph idx="1" type="body"/>
          </p:nvPr>
        </p:nvSpPr>
        <p:spPr>
          <a:xfrm>
            <a:off x="540566" y="910992"/>
            <a:ext cx="80004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41150" spcFirstLastPara="1" rIns="0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Arial"/>
              <a:buNone/>
              <a:defRPr b="0" i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66" name="Google Shape;766;p101"/>
          <p:cNvSpPr txBox="1"/>
          <p:nvPr>
            <p:ph idx="2" type="body"/>
          </p:nvPr>
        </p:nvSpPr>
        <p:spPr>
          <a:xfrm>
            <a:off x="2340282" y="246123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67" name="Google Shape;767;p101"/>
          <p:cNvSpPr txBox="1"/>
          <p:nvPr>
            <p:ph idx="3" type="body"/>
          </p:nvPr>
        </p:nvSpPr>
        <p:spPr>
          <a:xfrm>
            <a:off x="2340282" y="269814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68" name="Google Shape;768;p101"/>
          <p:cNvSpPr txBox="1"/>
          <p:nvPr>
            <p:ph idx="4" type="body"/>
          </p:nvPr>
        </p:nvSpPr>
        <p:spPr>
          <a:xfrm>
            <a:off x="3899220" y="246123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69" name="Google Shape;769;p101"/>
          <p:cNvSpPr txBox="1"/>
          <p:nvPr>
            <p:ph idx="5" type="body"/>
          </p:nvPr>
        </p:nvSpPr>
        <p:spPr>
          <a:xfrm>
            <a:off x="3899220" y="269814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0" name="Google Shape;770;p101"/>
          <p:cNvSpPr txBox="1"/>
          <p:nvPr>
            <p:ph idx="6" type="body"/>
          </p:nvPr>
        </p:nvSpPr>
        <p:spPr>
          <a:xfrm>
            <a:off x="5411052" y="2461235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1" name="Google Shape;771;p101"/>
          <p:cNvSpPr txBox="1"/>
          <p:nvPr>
            <p:ph idx="7" type="body"/>
          </p:nvPr>
        </p:nvSpPr>
        <p:spPr>
          <a:xfrm>
            <a:off x="5411052" y="2698142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2" name="Google Shape;772;p101"/>
          <p:cNvSpPr txBox="1"/>
          <p:nvPr>
            <p:ph idx="8" type="body"/>
          </p:nvPr>
        </p:nvSpPr>
        <p:spPr>
          <a:xfrm>
            <a:off x="394333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3" name="Google Shape;773;p101"/>
          <p:cNvSpPr txBox="1"/>
          <p:nvPr>
            <p:ph idx="9" type="body"/>
          </p:nvPr>
        </p:nvSpPr>
        <p:spPr>
          <a:xfrm>
            <a:off x="394333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4" name="Google Shape;774;p101"/>
          <p:cNvSpPr txBox="1"/>
          <p:nvPr>
            <p:ph idx="13" type="body"/>
          </p:nvPr>
        </p:nvSpPr>
        <p:spPr>
          <a:xfrm>
            <a:off x="1790384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5" name="Google Shape;775;p101"/>
          <p:cNvSpPr txBox="1"/>
          <p:nvPr>
            <p:ph idx="14" type="body"/>
          </p:nvPr>
        </p:nvSpPr>
        <p:spPr>
          <a:xfrm>
            <a:off x="1790384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6" name="Google Shape;776;p101"/>
          <p:cNvSpPr txBox="1"/>
          <p:nvPr>
            <p:ph idx="15" type="body"/>
          </p:nvPr>
        </p:nvSpPr>
        <p:spPr>
          <a:xfrm>
            <a:off x="3191465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7" name="Google Shape;777;p101"/>
          <p:cNvSpPr txBox="1"/>
          <p:nvPr>
            <p:ph idx="16" type="body"/>
          </p:nvPr>
        </p:nvSpPr>
        <p:spPr>
          <a:xfrm>
            <a:off x="3191465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8" name="Google Shape;778;p101"/>
          <p:cNvSpPr txBox="1"/>
          <p:nvPr>
            <p:ph idx="17" type="body"/>
          </p:nvPr>
        </p:nvSpPr>
        <p:spPr>
          <a:xfrm>
            <a:off x="4592546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79" name="Google Shape;779;p101"/>
          <p:cNvSpPr txBox="1"/>
          <p:nvPr>
            <p:ph idx="18" type="body"/>
          </p:nvPr>
        </p:nvSpPr>
        <p:spPr>
          <a:xfrm>
            <a:off x="4592546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80" name="Google Shape;780;p101"/>
          <p:cNvSpPr txBox="1"/>
          <p:nvPr>
            <p:ph idx="19" type="body"/>
          </p:nvPr>
        </p:nvSpPr>
        <p:spPr>
          <a:xfrm>
            <a:off x="5993628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81" name="Google Shape;781;p101"/>
          <p:cNvSpPr txBox="1"/>
          <p:nvPr>
            <p:ph idx="20" type="body"/>
          </p:nvPr>
        </p:nvSpPr>
        <p:spPr>
          <a:xfrm>
            <a:off x="5993628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82" name="Google Shape;782;p101"/>
          <p:cNvSpPr txBox="1"/>
          <p:nvPr>
            <p:ph idx="21" type="body"/>
          </p:nvPr>
        </p:nvSpPr>
        <p:spPr>
          <a:xfrm>
            <a:off x="7394709" y="4414540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Arial"/>
              <a:buNone/>
              <a:defRPr b="0" i="0" sz="13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83" name="Google Shape;783;p101"/>
          <p:cNvSpPr txBox="1"/>
          <p:nvPr>
            <p:ph idx="22" type="body"/>
          </p:nvPr>
        </p:nvSpPr>
        <p:spPr>
          <a:xfrm>
            <a:off x="7394709" y="4651446"/>
            <a:ext cx="12864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Arial"/>
              <a:buNone/>
              <a:defRPr sz="7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Arial"/>
              <a:buNone/>
              <a:defRPr sz="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500"/>
              <a:buFont typeface="Arial"/>
              <a:buNone/>
              <a:defRPr sz="500">
                <a:solidFill>
                  <a:schemeClr val="accent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cxnSp>
        <p:nvCxnSpPr>
          <p:cNvPr id="784" name="Google Shape;784;p101"/>
          <p:cNvCxnSpPr/>
          <p:nvPr/>
        </p:nvCxnSpPr>
        <p:spPr>
          <a:xfrm>
            <a:off x="1067207" y="3008405"/>
            <a:ext cx="7000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5" name="Google Shape;785;p101"/>
          <p:cNvCxnSpPr/>
          <p:nvPr/>
        </p:nvCxnSpPr>
        <p:spPr>
          <a:xfrm>
            <a:off x="1067207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6" name="Google Shape;786;p101"/>
          <p:cNvCxnSpPr/>
          <p:nvPr/>
        </p:nvCxnSpPr>
        <p:spPr>
          <a:xfrm>
            <a:off x="8067583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7" name="Google Shape;787;p101"/>
          <p:cNvCxnSpPr/>
          <p:nvPr/>
        </p:nvCxnSpPr>
        <p:spPr>
          <a:xfrm>
            <a:off x="1067207" y="3008405"/>
            <a:ext cx="70005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8" name="Google Shape;788;p101"/>
          <p:cNvCxnSpPr/>
          <p:nvPr/>
        </p:nvCxnSpPr>
        <p:spPr>
          <a:xfrm>
            <a:off x="1067207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9" name="Google Shape;789;p101"/>
          <p:cNvCxnSpPr/>
          <p:nvPr/>
        </p:nvCxnSpPr>
        <p:spPr>
          <a:xfrm>
            <a:off x="8067583" y="3008405"/>
            <a:ext cx="0" cy="87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0" name="Google Shape;790;p101"/>
          <p:cNvSpPr/>
          <p:nvPr>
            <p:ph idx="23" type="pic"/>
          </p:nvPr>
        </p:nvSpPr>
        <p:spPr>
          <a:xfrm>
            <a:off x="563450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1" name="Google Shape;791;p101"/>
          <p:cNvSpPr/>
          <p:nvPr>
            <p:ph idx="24" type="pic"/>
          </p:nvPr>
        </p:nvSpPr>
        <p:spPr>
          <a:xfrm>
            <a:off x="1930960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2" name="Google Shape;792;p101"/>
          <p:cNvSpPr/>
          <p:nvPr>
            <p:ph idx="25" type="pic"/>
          </p:nvPr>
        </p:nvSpPr>
        <p:spPr>
          <a:xfrm>
            <a:off x="3360581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3" name="Google Shape;793;p101"/>
          <p:cNvSpPr/>
          <p:nvPr>
            <p:ph idx="26" type="pic"/>
          </p:nvPr>
        </p:nvSpPr>
        <p:spPr>
          <a:xfrm>
            <a:off x="4761662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4" name="Google Shape;794;p101"/>
          <p:cNvSpPr/>
          <p:nvPr>
            <p:ph idx="27" type="pic"/>
          </p:nvPr>
        </p:nvSpPr>
        <p:spPr>
          <a:xfrm>
            <a:off x="6162744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5" name="Google Shape;795;p101"/>
          <p:cNvSpPr/>
          <p:nvPr>
            <p:ph idx="28" type="pic"/>
          </p:nvPr>
        </p:nvSpPr>
        <p:spPr>
          <a:xfrm>
            <a:off x="7563825" y="3206115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6" name="Google Shape;796;p101"/>
          <p:cNvSpPr/>
          <p:nvPr>
            <p:ph idx="29" type="pic"/>
          </p:nvPr>
        </p:nvSpPr>
        <p:spPr>
          <a:xfrm>
            <a:off x="2480858" y="125281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7" name="Google Shape;797;p101"/>
          <p:cNvSpPr/>
          <p:nvPr>
            <p:ph idx="30" type="pic"/>
          </p:nvPr>
        </p:nvSpPr>
        <p:spPr>
          <a:xfrm>
            <a:off x="4068337" y="125281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798" name="Google Shape;798;p101"/>
          <p:cNvSpPr/>
          <p:nvPr>
            <p:ph idx="31" type="pic"/>
          </p:nvPr>
        </p:nvSpPr>
        <p:spPr>
          <a:xfrm>
            <a:off x="5580168" y="1252810"/>
            <a:ext cx="1007400" cy="10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190" Type="http://schemas.openxmlformats.org/officeDocument/2006/relationships/slideLayout" Target="../slideLayouts/slideLayout20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194" Type="http://schemas.openxmlformats.org/officeDocument/2006/relationships/slideLayout" Target="../slideLayouts/slideLayout205.xml"/><Relationship Id="rId43" Type="http://schemas.openxmlformats.org/officeDocument/2006/relationships/slideLayout" Target="../slideLayouts/slideLayout54.xml"/><Relationship Id="rId193" Type="http://schemas.openxmlformats.org/officeDocument/2006/relationships/slideLayout" Target="../slideLayouts/slideLayout204.xml"/><Relationship Id="rId46" Type="http://schemas.openxmlformats.org/officeDocument/2006/relationships/slideLayout" Target="../slideLayouts/slideLayout57.xml"/><Relationship Id="rId192" Type="http://schemas.openxmlformats.org/officeDocument/2006/relationships/slideLayout" Target="../slideLayouts/slideLayout203.xml"/><Relationship Id="rId45" Type="http://schemas.openxmlformats.org/officeDocument/2006/relationships/slideLayout" Target="../slideLayouts/slideLayout56.xml"/><Relationship Id="rId191" Type="http://schemas.openxmlformats.org/officeDocument/2006/relationships/slideLayout" Target="../slideLayouts/slideLayout202.xml"/><Relationship Id="rId48" Type="http://schemas.openxmlformats.org/officeDocument/2006/relationships/slideLayout" Target="../slideLayouts/slideLayout59.xml"/><Relationship Id="rId187" Type="http://schemas.openxmlformats.org/officeDocument/2006/relationships/slideLayout" Target="../slideLayouts/slideLayout198.xml"/><Relationship Id="rId47" Type="http://schemas.openxmlformats.org/officeDocument/2006/relationships/slideLayout" Target="../slideLayouts/slideLayout58.xml"/><Relationship Id="rId186" Type="http://schemas.openxmlformats.org/officeDocument/2006/relationships/slideLayout" Target="../slideLayouts/slideLayout197.xml"/><Relationship Id="rId185" Type="http://schemas.openxmlformats.org/officeDocument/2006/relationships/slideLayout" Target="../slideLayouts/slideLayout196.xml"/><Relationship Id="rId49" Type="http://schemas.openxmlformats.org/officeDocument/2006/relationships/slideLayout" Target="../slideLayouts/slideLayout60.xml"/><Relationship Id="rId184" Type="http://schemas.openxmlformats.org/officeDocument/2006/relationships/slideLayout" Target="../slideLayouts/slideLayout195.xml"/><Relationship Id="rId189" Type="http://schemas.openxmlformats.org/officeDocument/2006/relationships/slideLayout" Target="../slideLayouts/slideLayout200.xml"/><Relationship Id="rId188" Type="http://schemas.openxmlformats.org/officeDocument/2006/relationships/slideLayout" Target="../slideLayouts/slideLayout19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183" Type="http://schemas.openxmlformats.org/officeDocument/2006/relationships/slideLayout" Target="../slideLayouts/slideLayout194.xml"/><Relationship Id="rId32" Type="http://schemas.openxmlformats.org/officeDocument/2006/relationships/slideLayout" Target="../slideLayouts/slideLayout43.xml"/><Relationship Id="rId182" Type="http://schemas.openxmlformats.org/officeDocument/2006/relationships/slideLayout" Target="../slideLayouts/slideLayout193.xml"/><Relationship Id="rId35" Type="http://schemas.openxmlformats.org/officeDocument/2006/relationships/slideLayout" Target="../slideLayouts/slideLayout46.xml"/><Relationship Id="rId181" Type="http://schemas.openxmlformats.org/officeDocument/2006/relationships/slideLayout" Target="../slideLayouts/slideLayout192.xml"/><Relationship Id="rId34" Type="http://schemas.openxmlformats.org/officeDocument/2006/relationships/slideLayout" Target="../slideLayouts/slideLayout45.xml"/><Relationship Id="rId180" Type="http://schemas.openxmlformats.org/officeDocument/2006/relationships/slideLayout" Target="../slideLayouts/slideLayout191.xml"/><Relationship Id="rId37" Type="http://schemas.openxmlformats.org/officeDocument/2006/relationships/slideLayout" Target="../slideLayouts/slideLayout48.xml"/><Relationship Id="rId176" Type="http://schemas.openxmlformats.org/officeDocument/2006/relationships/slideLayout" Target="../slideLayouts/slideLayout187.xml"/><Relationship Id="rId36" Type="http://schemas.openxmlformats.org/officeDocument/2006/relationships/slideLayout" Target="../slideLayouts/slideLayout47.xml"/><Relationship Id="rId175" Type="http://schemas.openxmlformats.org/officeDocument/2006/relationships/slideLayout" Target="../slideLayouts/slideLayout186.xml"/><Relationship Id="rId39" Type="http://schemas.openxmlformats.org/officeDocument/2006/relationships/slideLayout" Target="../slideLayouts/slideLayout50.xml"/><Relationship Id="rId174" Type="http://schemas.openxmlformats.org/officeDocument/2006/relationships/slideLayout" Target="../slideLayouts/slideLayout185.xml"/><Relationship Id="rId38" Type="http://schemas.openxmlformats.org/officeDocument/2006/relationships/slideLayout" Target="../slideLayouts/slideLayout49.xml"/><Relationship Id="rId173" Type="http://schemas.openxmlformats.org/officeDocument/2006/relationships/slideLayout" Target="../slideLayouts/slideLayout184.xml"/><Relationship Id="rId179" Type="http://schemas.openxmlformats.org/officeDocument/2006/relationships/slideLayout" Target="../slideLayouts/slideLayout190.xml"/><Relationship Id="rId178" Type="http://schemas.openxmlformats.org/officeDocument/2006/relationships/slideLayout" Target="../slideLayouts/slideLayout189.xml"/><Relationship Id="rId177" Type="http://schemas.openxmlformats.org/officeDocument/2006/relationships/slideLayout" Target="../slideLayouts/slideLayout188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98" Type="http://schemas.openxmlformats.org/officeDocument/2006/relationships/slideLayout" Target="../slideLayouts/slideLayout209.xml"/><Relationship Id="rId14" Type="http://schemas.openxmlformats.org/officeDocument/2006/relationships/slideLayout" Target="../slideLayouts/slideLayout25.xml"/><Relationship Id="rId197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8.xml"/><Relationship Id="rId196" Type="http://schemas.openxmlformats.org/officeDocument/2006/relationships/slideLayout" Target="../slideLayouts/slideLayout207.xml"/><Relationship Id="rId16" Type="http://schemas.openxmlformats.org/officeDocument/2006/relationships/slideLayout" Target="../slideLayouts/slideLayout27.xml"/><Relationship Id="rId195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99" Type="http://schemas.openxmlformats.org/officeDocument/2006/relationships/theme" Target="../theme/theme2.xml"/><Relationship Id="rId84" Type="http://schemas.openxmlformats.org/officeDocument/2006/relationships/slideLayout" Target="../slideLayouts/slideLayout95.xml"/><Relationship Id="rId83" Type="http://schemas.openxmlformats.org/officeDocument/2006/relationships/slideLayout" Target="../slideLayouts/slideLayout94.xml"/><Relationship Id="rId86" Type="http://schemas.openxmlformats.org/officeDocument/2006/relationships/slideLayout" Target="../slideLayouts/slideLayout97.xml"/><Relationship Id="rId85" Type="http://schemas.openxmlformats.org/officeDocument/2006/relationships/slideLayout" Target="../slideLayouts/slideLayout96.xml"/><Relationship Id="rId88" Type="http://schemas.openxmlformats.org/officeDocument/2006/relationships/slideLayout" Target="../slideLayouts/slideLayout99.xml"/><Relationship Id="rId150" Type="http://schemas.openxmlformats.org/officeDocument/2006/relationships/slideLayout" Target="../slideLayouts/slideLayout161.xml"/><Relationship Id="rId87" Type="http://schemas.openxmlformats.org/officeDocument/2006/relationships/slideLayout" Target="../slideLayouts/slideLayout98.xml"/><Relationship Id="rId89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91.xml"/><Relationship Id="rId82" Type="http://schemas.openxmlformats.org/officeDocument/2006/relationships/slideLayout" Target="../slideLayouts/slideLayout93.xml"/><Relationship Id="rId81" Type="http://schemas.openxmlformats.org/officeDocument/2006/relationships/slideLayout" Target="../slideLayouts/slideLayout9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149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.xml"/><Relationship Id="rId148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20.xml"/><Relationship Id="rId143" Type="http://schemas.openxmlformats.org/officeDocument/2006/relationships/slideLayout" Target="../slideLayouts/slideLayout154.xml"/><Relationship Id="rId142" Type="http://schemas.openxmlformats.org/officeDocument/2006/relationships/slideLayout" Target="../slideLayouts/slideLayout153.xml"/><Relationship Id="rId141" Type="http://schemas.openxmlformats.org/officeDocument/2006/relationships/slideLayout" Target="../slideLayouts/slideLayout152.xml"/><Relationship Id="rId140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6.xml"/><Relationship Id="rId147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7.xml"/><Relationship Id="rId146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8.xml"/><Relationship Id="rId145" Type="http://schemas.openxmlformats.org/officeDocument/2006/relationships/slideLayout" Target="../slideLayouts/slideLayout156.xml"/><Relationship Id="rId8" Type="http://schemas.openxmlformats.org/officeDocument/2006/relationships/slideLayout" Target="../slideLayouts/slideLayout19.xml"/><Relationship Id="rId144" Type="http://schemas.openxmlformats.org/officeDocument/2006/relationships/slideLayout" Target="../slideLayouts/slideLayout155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75" Type="http://schemas.openxmlformats.org/officeDocument/2006/relationships/slideLayout" Target="../slideLayouts/slideLayout86.xml"/><Relationship Id="rId74" Type="http://schemas.openxmlformats.org/officeDocument/2006/relationships/slideLayout" Target="../slideLayouts/slideLayout85.xml"/><Relationship Id="rId77" Type="http://schemas.openxmlformats.org/officeDocument/2006/relationships/slideLayout" Target="../slideLayouts/slideLayout88.xml"/><Relationship Id="rId76" Type="http://schemas.openxmlformats.org/officeDocument/2006/relationships/slideLayout" Target="../slideLayouts/slideLayout87.xml"/><Relationship Id="rId79" Type="http://schemas.openxmlformats.org/officeDocument/2006/relationships/slideLayout" Target="../slideLayouts/slideLayout90.xml"/><Relationship Id="rId78" Type="http://schemas.openxmlformats.org/officeDocument/2006/relationships/slideLayout" Target="../slideLayouts/slideLayout89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139" Type="http://schemas.openxmlformats.org/officeDocument/2006/relationships/slideLayout" Target="../slideLayouts/slideLayout150.xml"/><Relationship Id="rId138" Type="http://schemas.openxmlformats.org/officeDocument/2006/relationships/slideLayout" Target="../slideLayouts/slideLayout149.xml"/><Relationship Id="rId137" Type="http://schemas.openxmlformats.org/officeDocument/2006/relationships/slideLayout" Target="../slideLayouts/slideLayout148.xml"/><Relationship Id="rId132" Type="http://schemas.openxmlformats.org/officeDocument/2006/relationships/slideLayout" Target="../slideLayouts/slideLayout143.xml"/><Relationship Id="rId131" Type="http://schemas.openxmlformats.org/officeDocument/2006/relationships/slideLayout" Target="../slideLayouts/slideLayout142.xml"/><Relationship Id="rId130" Type="http://schemas.openxmlformats.org/officeDocument/2006/relationships/slideLayout" Target="../slideLayouts/slideLayout141.xml"/><Relationship Id="rId136" Type="http://schemas.openxmlformats.org/officeDocument/2006/relationships/slideLayout" Target="../slideLayouts/slideLayout147.xml"/><Relationship Id="rId135" Type="http://schemas.openxmlformats.org/officeDocument/2006/relationships/slideLayout" Target="../slideLayouts/slideLayout146.xml"/><Relationship Id="rId134" Type="http://schemas.openxmlformats.org/officeDocument/2006/relationships/slideLayout" Target="../slideLayouts/slideLayout145.xml"/><Relationship Id="rId133" Type="http://schemas.openxmlformats.org/officeDocument/2006/relationships/slideLayout" Target="../slideLayouts/slideLayout144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66" Type="http://schemas.openxmlformats.org/officeDocument/2006/relationships/slideLayout" Target="../slideLayouts/slideLayout77.xml"/><Relationship Id="rId172" Type="http://schemas.openxmlformats.org/officeDocument/2006/relationships/slideLayout" Target="../slideLayouts/slideLayout183.xml"/><Relationship Id="rId65" Type="http://schemas.openxmlformats.org/officeDocument/2006/relationships/slideLayout" Target="../slideLayouts/slideLayout76.xml"/><Relationship Id="rId171" Type="http://schemas.openxmlformats.org/officeDocument/2006/relationships/slideLayout" Target="../slideLayouts/slideLayout182.xml"/><Relationship Id="rId68" Type="http://schemas.openxmlformats.org/officeDocument/2006/relationships/slideLayout" Target="../slideLayouts/slideLayout79.xml"/><Relationship Id="rId170" Type="http://schemas.openxmlformats.org/officeDocument/2006/relationships/slideLayout" Target="../slideLayouts/slideLayout181.xml"/><Relationship Id="rId67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1.xml"/><Relationship Id="rId165" Type="http://schemas.openxmlformats.org/officeDocument/2006/relationships/slideLayout" Target="../slideLayouts/slideLayout176.xml"/><Relationship Id="rId69" Type="http://schemas.openxmlformats.org/officeDocument/2006/relationships/slideLayout" Target="../slideLayouts/slideLayout80.xml"/><Relationship Id="rId164" Type="http://schemas.openxmlformats.org/officeDocument/2006/relationships/slideLayout" Target="../slideLayouts/slideLayout175.xml"/><Relationship Id="rId163" Type="http://schemas.openxmlformats.org/officeDocument/2006/relationships/slideLayout" Target="../slideLayouts/slideLayout174.xml"/><Relationship Id="rId162" Type="http://schemas.openxmlformats.org/officeDocument/2006/relationships/slideLayout" Target="../slideLayouts/slideLayout173.xml"/><Relationship Id="rId169" Type="http://schemas.openxmlformats.org/officeDocument/2006/relationships/slideLayout" Target="../slideLayouts/slideLayout180.xml"/><Relationship Id="rId168" Type="http://schemas.openxmlformats.org/officeDocument/2006/relationships/slideLayout" Target="../slideLayouts/slideLayout179.xml"/><Relationship Id="rId167" Type="http://schemas.openxmlformats.org/officeDocument/2006/relationships/slideLayout" Target="../slideLayouts/slideLayout178.xml"/><Relationship Id="rId166" Type="http://schemas.openxmlformats.org/officeDocument/2006/relationships/slideLayout" Target="../slideLayouts/slideLayout177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55" Type="http://schemas.openxmlformats.org/officeDocument/2006/relationships/slideLayout" Target="../slideLayouts/slideLayout66.xml"/><Relationship Id="rId161" Type="http://schemas.openxmlformats.org/officeDocument/2006/relationships/slideLayout" Target="../slideLayouts/slideLayout172.xml"/><Relationship Id="rId54" Type="http://schemas.openxmlformats.org/officeDocument/2006/relationships/slideLayout" Target="../slideLayouts/slideLayout65.xml"/><Relationship Id="rId160" Type="http://schemas.openxmlformats.org/officeDocument/2006/relationships/slideLayout" Target="../slideLayouts/slideLayout171.xml"/><Relationship Id="rId57" Type="http://schemas.openxmlformats.org/officeDocument/2006/relationships/slideLayout" Target="../slideLayouts/slideLayout68.xml"/><Relationship Id="rId56" Type="http://schemas.openxmlformats.org/officeDocument/2006/relationships/slideLayout" Target="../slideLayouts/slideLayout67.xml"/><Relationship Id="rId159" Type="http://schemas.openxmlformats.org/officeDocument/2006/relationships/slideLayout" Target="../slideLayouts/slideLayout170.xml"/><Relationship Id="rId59" Type="http://schemas.openxmlformats.org/officeDocument/2006/relationships/slideLayout" Target="../slideLayouts/slideLayout70.xml"/><Relationship Id="rId154" Type="http://schemas.openxmlformats.org/officeDocument/2006/relationships/slideLayout" Target="../slideLayouts/slideLayout165.xml"/><Relationship Id="rId58" Type="http://schemas.openxmlformats.org/officeDocument/2006/relationships/slideLayout" Target="../slideLayouts/slideLayout69.xml"/><Relationship Id="rId153" Type="http://schemas.openxmlformats.org/officeDocument/2006/relationships/slideLayout" Target="../slideLayouts/slideLayout164.xml"/><Relationship Id="rId152" Type="http://schemas.openxmlformats.org/officeDocument/2006/relationships/slideLayout" Target="../slideLayouts/slideLayout163.xml"/><Relationship Id="rId151" Type="http://schemas.openxmlformats.org/officeDocument/2006/relationships/slideLayout" Target="../slideLayouts/slideLayout162.xml"/><Relationship Id="rId158" Type="http://schemas.openxmlformats.org/officeDocument/2006/relationships/slideLayout" Target="../slideLayouts/slideLayout169.xml"/><Relationship Id="rId157" Type="http://schemas.openxmlformats.org/officeDocument/2006/relationships/slideLayout" Target="../slideLayouts/slideLayout168.xml"/><Relationship Id="rId156" Type="http://schemas.openxmlformats.org/officeDocument/2006/relationships/slideLayout" Target="../slideLayouts/slideLayout167.xml"/><Relationship Id="rId155" Type="http://schemas.openxmlformats.org/officeDocument/2006/relationships/slideLayout" Target="../slideLayouts/slideLayout166.xml"/><Relationship Id="rId107" Type="http://schemas.openxmlformats.org/officeDocument/2006/relationships/slideLayout" Target="../slideLayouts/slideLayout118.xml"/><Relationship Id="rId106" Type="http://schemas.openxmlformats.org/officeDocument/2006/relationships/slideLayout" Target="../slideLayouts/slideLayout117.xml"/><Relationship Id="rId105" Type="http://schemas.openxmlformats.org/officeDocument/2006/relationships/slideLayout" Target="../slideLayouts/slideLayout116.xml"/><Relationship Id="rId104" Type="http://schemas.openxmlformats.org/officeDocument/2006/relationships/slideLayout" Target="../slideLayouts/slideLayout115.xml"/><Relationship Id="rId109" Type="http://schemas.openxmlformats.org/officeDocument/2006/relationships/slideLayout" Target="../slideLayouts/slideLayout120.xml"/><Relationship Id="rId108" Type="http://schemas.openxmlformats.org/officeDocument/2006/relationships/slideLayout" Target="../slideLayouts/slideLayout119.xml"/><Relationship Id="rId103" Type="http://schemas.openxmlformats.org/officeDocument/2006/relationships/slideLayout" Target="../slideLayouts/slideLayout114.xml"/><Relationship Id="rId102" Type="http://schemas.openxmlformats.org/officeDocument/2006/relationships/slideLayout" Target="../slideLayouts/slideLayout113.xml"/><Relationship Id="rId101" Type="http://schemas.openxmlformats.org/officeDocument/2006/relationships/slideLayout" Target="../slideLayouts/slideLayout112.xml"/><Relationship Id="rId100" Type="http://schemas.openxmlformats.org/officeDocument/2006/relationships/slideLayout" Target="../slideLayouts/slideLayout111.xml"/><Relationship Id="rId129" Type="http://schemas.openxmlformats.org/officeDocument/2006/relationships/slideLayout" Target="../slideLayouts/slideLayout140.xml"/><Relationship Id="rId128" Type="http://schemas.openxmlformats.org/officeDocument/2006/relationships/slideLayout" Target="../slideLayouts/slideLayout139.xml"/><Relationship Id="rId127" Type="http://schemas.openxmlformats.org/officeDocument/2006/relationships/slideLayout" Target="../slideLayouts/slideLayout138.xml"/><Relationship Id="rId126" Type="http://schemas.openxmlformats.org/officeDocument/2006/relationships/slideLayout" Target="../slideLayouts/slideLayout137.xml"/><Relationship Id="rId121" Type="http://schemas.openxmlformats.org/officeDocument/2006/relationships/slideLayout" Target="../slideLayouts/slideLayout132.xml"/><Relationship Id="rId120" Type="http://schemas.openxmlformats.org/officeDocument/2006/relationships/slideLayout" Target="../slideLayouts/slideLayout131.xml"/><Relationship Id="rId125" Type="http://schemas.openxmlformats.org/officeDocument/2006/relationships/slideLayout" Target="../slideLayouts/slideLayout136.xml"/><Relationship Id="rId124" Type="http://schemas.openxmlformats.org/officeDocument/2006/relationships/slideLayout" Target="../slideLayouts/slideLayout135.xml"/><Relationship Id="rId123" Type="http://schemas.openxmlformats.org/officeDocument/2006/relationships/slideLayout" Target="../slideLayouts/slideLayout134.xml"/><Relationship Id="rId122" Type="http://schemas.openxmlformats.org/officeDocument/2006/relationships/slideLayout" Target="../slideLayouts/slideLayout133.xml"/><Relationship Id="rId95" Type="http://schemas.openxmlformats.org/officeDocument/2006/relationships/slideLayout" Target="../slideLayouts/slideLayout106.xml"/><Relationship Id="rId94" Type="http://schemas.openxmlformats.org/officeDocument/2006/relationships/slideLayout" Target="../slideLayouts/slideLayout105.xml"/><Relationship Id="rId97" Type="http://schemas.openxmlformats.org/officeDocument/2006/relationships/slideLayout" Target="../slideLayouts/slideLayout108.xml"/><Relationship Id="rId96" Type="http://schemas.openxmlformats.org/officeDocument/2006/relationships/slideLayout" Target="../slideLayouts/slideLayout107.xml"/><Relationship Id="rId99" Type="http://schemas.openxmlformats.org/officeDocument/2006/relationships/slideLayout" Target="../slideLayouts/slideLayout110.xml"/><Relationship Id="rId98" Type="http://schemas.openxmlformats.org/officeDocument/2006/relationships/slideLayout" Target="../slideLayouts/slideLayout109.xml"/><Relationship Id="rId91" Type="http://schemas.openxmlformats.org/officeDocument/2006/relationships/slideLayout" Target="../slideLayouts/slideLayout102.xml"/><Relationship Id="rId90" Type="http://schemas.openxmlformats.org/officeDocument/2006/relationships/slideLayout" Target="../slideLayouts/slideLayout101.xml"/><Relationship Id="rId93" Type="http://schemas.openxmlformats.org/officeDocument/2006/relationships/slideLayout" Target="../slideLayouts/slideLayout104.xml"/><Relationship Id="rId92" Type="http://schemas.openxmlformats.org/officeDocument/2006/relationships/slideLayout" Target="../slideLayouts/slideLayout103.xml"/><Relationship Id="rId118" Type="http://schemas.openxmlformats.org/officeDocument/2006/relationships/slideLayout" Target="../slideLayouts/slideLayout129.xml"/><Relationship Id="rId117" Type="http://schemas.openxmlformats.org/officeDocument/2006/relationships/slideLayout" Target="../slideLayouts/slideLayout128.xml"/><Relationship Id="rId116" Type="http://schemas.openxmlformats.org/officeDocument/2006/relationships/slideLayout" Target="../slideLayouts/slideLayout127.xml"/><Relationship Id="rId115" Type="http://schemas.openxmlformats.org/officeDocument/2006/relationships/slideLayout" Target="../slideLayouts/slideLayout126.xml"/><Relationship Id="rId119" Type="http://schemas.openxmlformats.org/officeDocument/2006/relationships/slideLayout" Target="../slideLayouts/slideLayout130.xml"/><Relationship Id="rId110" Type="http://schemas.openxmlformats.org/officeDocument/2006/relationships/slideLayout" Target="../slideLayouts/slideLayout121.xml"/><Relationship Id="rId114" Type="http://schemas.openxmlformats.org/officeDocument/2006/relationships/slideLayout" Target="../slideLayouts/slideLayout125.xml"/><Relationship Id="rId113" Type="http://schemas.openxmlformats.org/officeDocument/2006/relationships/slideLayout" Target="../slideLayouts/slideLayout124.xml"/><Relationship Id="rId112" Type="http://schemas.openxmlformats.org/officeDocument/2006/relationships/slideLayout" Target="../slideLayouts/slideLayout123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A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50592" y="515375"/>
            <a:ext cx="7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15907"/>
              </a:buClr>
              <a:buSzPts val="2500"/>
              <a:buFont typeface="Arial"/>
              <a:buNone/>
              <a:defRPr b="0" i="0" sz="2500" u="none" cap="none" strike="noStrike">
                <a:solidFill>
                  <a:srgbClr val="91590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55354" y="1117832"/>
            <a:ext cx="79632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0" spcFirstLastPara="1" rIns="0" wrap="square" tIns="1712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56687A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6687A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56687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82936" y="472678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0" spcFirstLastPara="1" rIns="0" wrap="square" tIns="171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314864" y="4726781"/>
            <a:ext cx="2499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780365" y="4726781"/>
            <a:ext cx="17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F91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  <p:sldLayoutId id="2147483739" r:id="rId81"/>
    <p:sldLayoutId id="2147483740" r:id="rId82"/>
    <p:sldLayoutId id="2147483741" r:id="rId83"/>
    <p:sldLayoutId id="2147483742" r:id="rId84"/>
    <p:sldLayoutId id="2147483743" r:id="rId85"/>
    <p:sldLayoutId id="2147483744" r:id="rId86"/>
    <p:sldLayoutId id="2147483745" r:id="rId87"/>
    <p:sldLayoutId id="2147483746" r:id="rId88"/>
    <p:sldLayoutId id="2147483747" r:id="rId89"/>
    <p:sldLayoutId id="2147483748" r:id="rId90"/>
    <p:sldLayoutId id="2147483749" r:id="rId91"/>
    <p:sldLayoutId id="2147483750" r:id="rId92"/>
    <p:sldLayoutId id="2147483751" r:id="rId93"/>
    <p:sldLayoutId id="2147483752" r:id="rId94"/>
    <p:sldLayoutId id="2147483753" r:id="rId95"/>
    <p:sldLayoutId id="2147483754" r:id="rId96"/>
    <p:sldLayoutId id="2147483755" r:id="rId97"/>
    <p:sldLayoutId id="2147483756" r:id="rId98"/>
    <p:sldLayoutId id="2147483757" r:id="rId99"/>
    <p:sldLayoutId id="2147483758" r:id="rId100"/>
    <p:sldLayoutId id="2147483759" r:id="rId101"/>
    <p:sldLayoutId id="2147483760" r:id="rId102"/>
    <p:sldLayoutId id="2147483761" r:id="rId103"/>
    <p:sldLayoutId id="2147483762" r:id="rId104"/>
    <p:sldLayoutId id="2147483763" r:id="rId105"/>
    <p:sldLayoutId id="2147483764" r:id="rId106"/>
    <p:sldLayoutId id="2147483765" r:id="rId107"/>
    <p:sldLayoutId id="2147483766" r:id="rId108"/>
    <p:sldLayoutId id="2147483767" r:id="rId109"/>
    <p:sldLayoutId id="2147483768" r:id="rId110"/>
    <p:sldLayoutId id="2147483769" r:id="rId111"/>
    <p:sldLayoutId id="2147483770" r:id="rId112"/>
    <p:sldLayoutId id="2147483771" r:id="rId113"/>
    <p:sldLayoutId id="2147483772" r:id="rId114"/>
    <p:sldLayoutId id="2147483773" r:id="rId115"/>
    <p:sldLayoutId id="2147483774" r:id="rId116"/>
    <p:sldLayoutId id="2147483775" r:id="rId117"/>
    <p:sldLayoutId id="2147483776" r:id="rId118"/>
    <p:sldLayoutId id="2147483777" r:id="rId119"/>
    <p:sldLayoutId id="2147483778" r:id="rId120"/>
    <p:sldLayoutId id="2147483779" r:id="rId121"/>
    <p:sldLayoutId id="2147483780" r:id="rId122"/>
    <p:sldLayoutId id="2147483781" r:id="rId123"/>
    <p:sldLayoutId id="2147483782" r:id="rId124"/>
    <p:sldLayoutId id="2147483783" r:id="rId125"/>
    <p:sldLayoutId id="2147483784" r:id="rId126"/>
    <p:sldLayoutId id="2147483785" r:id="rId127"/>
    <p:sldLayoutId id="2147483786" r:id="rId128"/>
    <p:sldLayoutId id="2147483787" r:id="rId129"/>
    <p:sldLayoutId id="2147483788" r:id="rId130"/>
    <p:sldLayoutId id="2147483789" r:id="rId131"/>
    <p:sldLayoutId id="2147483790" r:id="rId132"/>
    <p:sldLayoutId id="2147483791" r:id="rId133"/>
    <p:sldLayoutId id="2147483792" r:id="rId134"/>
    <p:sldLayoutId id="2147483793" r:id="rId135"/>
    <p:sldLayoutId id="2147483794" r:id="rId136"/>
    <p:sldLayoutId id="2147483795" r:id="rId137"/>
    <p:sldLayoutId id="2147483796" r:id="rId138"/>
    <p:sldLayoutId id="2147483797" r:id="rId139"/>
    <p:sldLayoutId id="2147483798" r:id="rId140"/>
    <p:sldLayoutId id="2147483799" r:id="rId141"/>
    <p:sldLayoutId id="2147483800" r:id="rId142"/>
    <p:sldLayoutId id="2147483801" r:id="rId143"/>
    <p:sldLayoutId id="2147483802" r:id="rId144"/>
    <p:sldLayoutId id="2147483803" r:id="rId145"/>
    <p:sldLayoutId id="2147483804" r:id="rId146"/>
    <p:sldLayoutId id="2147483805" r:id="rId147"/>
    <p:sldLayoutId id="2147483806" r:id="rId148"/>
    <p:sldLayoutId id="2147483807" r:id="rId149"/>
    <p:sldLayoutId id="2147483808" r:id="rId150"/>
    <p:sldLayoutId id="2147483809" r:id="rId151"/>
    <p:sldLayoutId id="2147483810" r:id="rId152"/>
    <p:sldLayoutId id="2147483811" r:id="rId153"/>
    <p:sldLayoutId id="2147483812" r:id="rId154"/>
    <p:sldLayoutId id="2147483813" r:id="rId155"/>
    <p:sldLayoutId id="2147483814" r:id="rId156"/>
    <p:sldLayoutId id="2147483815" r:id="rId157"/>
    <p:sldLayoutId id="2147483816" r:id="rId158"/>
    <p:sldLayoutId id="2147483817" r:id="rId159"/>
    <p:sldLayoutId id="2147483818" r:id="rId160"/>
    <p:sldLayoutId id="2147483819" r:id="rId161"/>
    <p:sldLayoutId id="2147483820" r:id="rId162"/>
    <p:sldLayoutId id="2147483821" r:id="rId163"/>
    <p:sldLayoutId id="2147483822" r:id="rId164"/>
    <p:sldLayoutId id="2147483823" r:id="rId165"/>
    <p:sldLayoutId id="2147483824" r:id="rId166"/>
    <p:sldLayoutId id="2147483825" r:id="rId167"/>
    <p:sldLayoutId id="2147483826" r:id="rId168"/>
    <p:sldLayoutId id="2147483827" r:id="rId169"/>
    <p:sldLayoutId id="2147483828" r:id="rId170"/>
    <p:sldLayoutId id="2147483829" r:id="rId171"/>
    <p:sldLayoutId id="2147483830" r:id="rId172"/>
    <p:sldLayoutId id="2147483831" r:id="rId173"/>
    <p:sldLayoutId id="2147483832" r:id="rId174"/>
    <p:sldLayoutId id="2147483833" r:id="rId175"/>
    <p:sldLayoutId id="2147483834" r:id="rId176"/>
    <p:sldLayoutId id="2147483835" r:id="rId177"/>
    <p:sldLayoutId id="2147483836" r:id="rId178"/>
    <p:sldLayoutId id="2147483837" r:id="rId179"/>
    <p:sldLayoutId id="2147483838" r:id="rId180"/>
    <p:sldLayoutId id="2147483839" r:id="rId181"/>
    <p:sldLayoutId id="2147483840" r:id="rId182"/>
    <p:sldLayoutId id="2147483841" r:id="rId183"/>
    <p:sldLayoutId id="2147483842" r:id="rId184"/>
    <p:sldLayoutId id="2147483843" r:id="rId185"/>
    <p:sldLayoutId id="2147483844" r:id="rId186"/>
    <p:sldLayoutId id="2147483845" r:id="rId187"/>
    <p:sldLayoutId id="2147483846" r:id="rId188"/>
    <p:sldLayoutId id="2147483847" r:id="rId189"/>
    <p:sldLayoutId id="2147483848" r:id="rId190"/>
    <p:sldLayoutId id="2147483849" r:id="rId191"/>
    <p:sldLayoutId id="2147483850" r:id="rId192"/>
    <p:sldLayoutId id="2147483851" r:id="rId193"/>
    <p:sldLayoutId id="2147483852" r:id="rId194"/>
    <p:sldLayoutId id="2147483853" r:id="rId195"/>
    <p:sldLayoutId id="2147483854" r:id="rId196"/>
    <p:sldLayoutId id="2147483855" r:id="rId197"/>
    <p:sldLayoutId id="2147483856" r:id="rId19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360">
          <p15:clr>
            <a:srgbClr val="F26B43"/>
          </p15:clr>
        </p15:guide>
        <p15:guide id="4" pos="5382">
          <p15:clr>
            <a:srgbClr val="F26B43"/>
          </p15:clr>
        </p15:guide>
        <p15:guide id="5" orient="horz" pos="2880">
          <p15:clr>
            <a:srgbClr val="F26B43"/>
          </p15:clr>
        </p15:guide>
        <p15:guide id="6" orient="horz" pos="360">
          <p15:clr>
            <a:srgbClr val="F26B43"/>
          </p15:clr>
        </p15:guide>
        <p15:guide id="7" pos="3735">
          <p15:clr>
            <a:srgbClr val="A4A3A4"/>
          </p15:clr>
        </p15:guide>
        <p15:guide id="8" pos="3816">
          <p15:clr>
            <a:srgbClr val="A4A3A4"/>
          </p15:clr>
        </p15:guide>
        <p15:guide id="9" pos="3663">
          <p15:clr>
            <a:srgbClr val="A4A3A4"/>
          </p15:clr>
        </p15:guide>
        <p15:guide id="10" pos="1935">
          <p15:clr>
            <a:srgbClr val="A4A3A4"/>
          </p15:clr>
        </p15:guide>
        <p15:guide id="11" pos="2007">
          <p15:clr>
            <a:srgbClr val="A4A3A4"/>
          </p15:clr>
        </p15:guide>
        <p15:guide id="12" pos="2088">
          <p15:clr>
            <a:srgbClr val="A4A3A4"/>
          </p15:clr>
        </p15:guide>
        <p15:guide id="13" pos="2952">
          <p15:clr>
            <a:srgbClr val="A4A3A4"/>
          </p15:clr>
        </p15:guide>
        <p15:guide id="14" pos="280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linkedin.com/learning/tips-for-leading-yourself/improve-your-next-performance-review-with-this-reframe?trk=learnermappingfile" TargetMode="External"/><Relationship Id="rId22" Type="http://schemas.openxmlformats.org/officeDocument/2006/relationships/hyperlink" Target="https://www.linkedin.com/learning/thriving-through-career-challenges/create-a-compelling-career-story?trk=learnermappingfile" TargetMode="External"/><Relationship Id="rId21" Type="http://schemas.openxmlformats.org/officeDocument/2006/relationships/hyperlink" Target="https://www.linkedin.com/learning/driving-your-career-in-a-direction-that-s-right-for-you/the-challenges-of-driving-your-career-today?trk=learnermappingfile" TargetMode="External"/><Relationship Id="rId23" Type="http://schemas.openxmlformats.org/officeDocument/2006/relationships/hyperlink" Target="https://www.linkedin.com/learning/how-to-articulate-your-value-to-your-boss/take-initiative-of-your-career-growth?trk=learnermappingfile" TargetMode="External"/><Relationship Id="rId11" Type="http://schemas.openxmlformats.org/officeDocument/2006/relationships/hyperlink" Target="https://www.linkedin.com/learning/how-to-articulate-your-value-to-your-boss/use-feedback-for-growth?trk=learnermappingfile" TargetMode="External"/><Relationship Id="rId10" Type="http://schemas.openxmlformats.org/officeDocument/2006/relationships/hyperlink" Target="https://www.linkedin.com/learning/investing-in-human-skills-in-the-age-of-ai/career-changes-brought-about-by-ai?trk=learnermappingfile" TargetMode="External"/><Relationship Id="rId13" Type="http://schemas.openxmlformats.org/officeDocument/2006/relationships/hyperlink" Target="https://www.linkedin.com/learning/how-to-find-the-work-you-love/take-out-career-insurance?trk=learnermappingfile" TargetMode="External"/><Relationship Id="rId12" Type="http://schemas.openxmlformats.org/officeDocument/2006/relationships/hyperlink" Target="https://www.linkedin.com/learning/unlocking-hidden-mentors-in-your-company/locating-potential-mentors-within-your-organization?trk=learnermappingfile" TargetMode="External"/><Relationship Id="rId15" Type="http://schemas.openxmlformats.org/officeDocument/2006/relationships/hyperlink" Target="https://www.linkedin.com/learning/activating-your-courage-to-increase-workplace-success/stay-in-it-to-win-it?trk=learnermappingfile" TargetMode="External"/><Relationship Id="rId14" Type="http://schemas.openxmlformats.org/officeDocument/2006/relationships/hyperlink" Target="https://www.linkedin.com/learning/strategies-for-being-happy-at-work/value-and-purpose?trk=learnermappingfile" TargetMode="External"/><Relationship Id="rId17" Type="http://schemas.openxmlformats.org/officeDocument/2006/relationships/hyperlink" Target="https://www.linkedin.com/learning/making-tough-career-decisions/should-you-take-a-promotion?trk=learnermappingfile" TargetMode="External"/><Relationship Id="rId16" Type="http://schemas.openxmlformats.org/officeDocument/2006/relationships/hyperlink" Target="https://www.linkedin.com/learning/how-to-articulate-your-value-to-your-boss/communicate-your-professional-goals?trk=learnermappingfile" TargetMode="External"/><Relationship Id="rId19" Type="http://schemas.openxmlformats.org/officeDocument/2006/relationships/hyperlink" Target="https://www.linkedin.com/learning/job-transitions-design-your-dream-career/strategically-positioning-yourself?trk=learnermappingfile" TargetMode="External"/><Relationship Id="rId18" Type="http://schemas.openxmlformats.org/officeDocument/2006/relationships/hyperlink" Target="https://www.linkedin.com/learning/unlocking-hidden-mentors-in-your-company/articulating-your-value-proposition-and-career-goal?trk=learnermappingfile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s://www.linkedin.com/learning/how-to-think-bigger-about-your-career/vision-mapping-for-career-success?trk=learnermappingfile" TargetMode="External"/><Relationship Id="rId9" Type="http://schemas.openxmlformats.org/officeDocument/2006/relationships/hyperlink" Target="https://www.linkedin.com/learning/how-to-think-bigger-about-your-career/own-your-career-path?trk=learnermappingfile" TargetMode="External"/><Relationship Id="rId5" Type="http://schemas.openxmlformats.org/officeDocument/2006/relationships/hyperlink" Target="https://www.linkedin.com/learning/career-advocacy-how-to-make-your-next-move/evaluating-your-work-worth?trk=learnermappingfile" TargetMode="External"/><Relationship Id="rId6" Type="http://schemas.openxmlformats.org/officeDocument/2006/relationships/hyperlink" Target="https://www.linkedin.com/learning/recognizing-and-seizing-opportunity-at-work/do-a-skills-inventory?trk=learnermappingfile" TargetMode="External"/><Relationship Id="rId7" Type="http://schemas.openxmlformats.org/officeDocument/2006/relationships/hyperlink" Target="https://www.linkedin.com/learning/how-to-think-bigger-about-your-career/recognize-limiting-beliefs?trk=learnermappingfile" TargetMode="External"/><Relationship Id="rId8" Type="http://schemas.openxmlformats.org/officeDocument/2006/relationships/hyperlink" Target="https://www.linkedin.com/learning/career-advocacy-how-to-make-your-next-move/demystifying-self-advocacy?trk=learnermapping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566" name="Google Shape;1566;p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9978" y="263533"/>
            <a:ext cx="1410866" cy="276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p212"/>
          <p:cNvSpPr txBox="1"/>
          <p:nvPr/>
        </p:nvSpPr>
        <p:spPr>
          <a:xfrm>
            <a:off x="-376305" y="3621359"/>
            <a:ext cx="69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212"/>
          <p:cNvSpPr txBox="1"/>
          <p:nvPr/>
        </p:nvSpPr>
        <p:spPr>
          <a:xfrm>
            <a:off x="283154" y="204994"/>
            <a:ext cx="6883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New Year, New Skills: Own Your Career Goals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5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6"/>
                </a:solidFill>
              </a:rPr>
              <a:t>Take charge of your learning journey with new skills to get ahead in your career development.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9" name="Google Shape;1569;p212"/>
          <p:cNvGraphicFramePr/>
          <p:nvPr/>
        </p:nvGraphicFramePr>
        <p:xfrm>
          <a:off x="283156" y="1065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{0C0CCD40-C4EB-4AAB-8130-BA48F09475ED}</a:tableStyleId>
              </a:tblPr>
              <a:tblGrid>
                <a:gridCol w="1703875"/>
                <a:gridCol w="1727225"/>
                <a:gridCol w="1715550"/>
                <a:gridCol w="1715550"/>
                <a:gridCol w="1715550"/>
              </a:tblGrid>
              <a:tr h="33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Monday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51425" marL="51425" anchor="ctr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Tuesday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51425" marL="5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Wednesday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51425" marL="5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Thursday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51425" marL="5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Friday</a:t>
                      </a:r>
                      <a:endParaRPr sz="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8575" marB="68575" marR="51425" marL="5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180"/>
                    </a:solidFill>
                  </a:tcPr>
                </a:tc>
              </a:tr>
              <a:tr h="84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4"/>
                        </a:rPr>
                        <a:t>Vision mapping for career success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46s)</a:t>
                      </a:r>
                      <a:endParaRPr b="1" sz="800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2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5"/>
                        </a:rPr>
                        <a:t>Evaluating your work worth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10s)</a:t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3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6"/>
                        </a:rPr>
                        <a:t>Do skills inventory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47s)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4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7"/>
                        </a:rPr>
                        <a:t>Recognize limiting beliefs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21s)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5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8"/>
                        </a:rPr>
                        <a:t>Demystifying self-advocacy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5s)</a:t>
                      </a:r>
                      <a:b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</a:tr>
              <a:tr h="836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6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9"/>
                        </a:rPr>
                        <a:t>Own your career path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57s)</a:t>
                      </a:r>
                      <a:endParaRPr b="1" sz="800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7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0"/>
                        </a:rPr>
                        <a:t>Career changes brought about by AI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55s)</a:t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8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1"/>
                        </a:rPr>
                        <a:t>Use feedback for growth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35s)</a:t>
                      </a:r>
                      <a:endParaRPr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9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2"/>
                        </a:rPr>
                        <a:t>Locating potential mentors within your organization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46s)</a:t>
                      </a:r>
                      <a:endParaRPr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10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3"/>
                        </a:rPr>
                        <a:t>Take out career insurance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5s)</a:t>
                      </a:r>
                      <a:b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</a:tr>
              <a:tr h="836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11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4"/>
                        </a:rPr>
                        <a:t>Value and purpose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30s)</a:t>
                      </a:r>
                      <a:endParaRPr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12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5"/>
                        </a:rPr>
                        <a:t>Stay in it to win it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(4m 23s)</a:t>
                      </a:r>
                      <a:endParaRPr b="1" sz="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13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6"/>
                        </a:rPr>
                        <a:t>Communicate your professional goals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05s)</a:t>
                      </a:r>
                      <a:endParaRPr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14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7"/>
                        </a:rPr>
                        <a:t>Should you take the promotion?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13s)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15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8"/>
                        </a:rPr>
                        <a:t>Articulating your value proposition and career goal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59s)</a:t>
                      </a:r>
                      <a:endParaRPr b="1" sz="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F9E0"/>
                    </a:solidFill>
                  </a:tcPr>
                </a:tc>
              </a:tr>
              <a:tr h="95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16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19"/>
                        </a:rPr>
                        <a:t>Strategically positioning yourself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03s)</a:t>
                      </a:r>
                      <a:endParaRPr b="1" sz="800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17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20"/>
                        </a:rPr>
                        <a:t>Improve your next performance review with this reframe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(1m 37s)</a:t>
                      </a:r>
                      <a:endParaRPr sz="800" u="none" cap="none" strike="noStrike"/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18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21"/>
                        </a:rPr>
                        <a:t>The Four Hats that will help drive your career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18s)</a:t>
                      </a:r>
                      <a:endParaRPr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800" u="none" cap="none" strike="noStrike">
                        <a:solidFill>
                          <a:srgbClr val="3C434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19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22"/>
                        </a:rPr>
                        <a:t>Create a compelling career story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(3m 57s)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3C4345"/>
                          </a:solidFill>
                        </a:rPr>
                        <a:t>Day 20</a:t>
                      </a:r>
                      <a:endParaRPr b="1" sz="800">
                        <a:solidFill>
                          <a:srgbClr val="3C4345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23"/>
                        </a:rPr>
                        <a:t>Take initiative of your career goals </a:t>
                      </a:r>
                      <a:endParaRPr sz="800" u="sng">
                        <a:solidFill>
                          <a:schemeClr val="hlink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C4345"/>
                          </a:solidFill>
                        </a:rPr>
                        <a:t>(2m 53s)</a:t>
                      </a:r>
                      <a:endParaRPr b="1" sz="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" sz="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sz="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50" marB="17150" marR="34300" marL="34300">
                    <a:lnL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712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E6C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TIS">
  <a:themeElements>
    <a:clrScheme name="LinkedIn PMM">
      <a:dk1>
        <a:srgbClr val="3C4345"/>
      </a:dk1>
      <a:lt1>
        <a:srgbClr val="FDFAF5"/>
      </a:lt1>
      <a:dk2>
        <a:srgbClr val="B24020"/>
      </a:dk2>
      <a:lt2>
        <a:srgbClr val="0A66C2"/>
      </a:lt2>
      <a:accent1>
        <a:srgbClr val="44712E"/>
      </a:accent1>
      <a:accent2>
        <a:srgbClr val="915907"/>
      </a:accent2>
      <a:accent3>
        <a:srgbClr val="004183"/>
      </a:accent3>
      <a:accent4>
        <a:srgbClr val="E7A33E"/>
      </a:accent4>
      <a:accent5>
        <a:srgbClr val="7E8F1D"/>
      </a:accent5>
      <a:accent6>
        <a:srgbClr val="5B696B"/>
      </a:accent6>
      <a:hlink>
        <a:srgbClr val="004183"/>
      </a:hlink>
      <a:folHlink>
        <a:srgbClr val="5B696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