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EABA-58EC-3AD0-75D1-B6AD3D76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587" y="108955"/>
            <a:ext cx="8911687" cy="1280890"/>
          </a:xfrm>
        </p:spPr>
        <p:txBody>
          <a:bodyPr>
            <a:normAutofit/>
          </a:bodyPr>
          <a:lstStyle/>
          <a:p>
            <a:r>
              <a:rPr lang="en-US" sz="1800" dirty="0"/>
              <a:t>PROBLEM STATEMENT:DEVELOP AND ALGORITHM TO CHECK IF A STRING IS A PALINDROME (ASSUMING THE STRING IS READ FROM STANDARD INPUT ONE CHARACTER AT A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8C23-DD79-A509-A243-D2CD9342E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587" y="1244958"/>
            <a:ext cx="8915400" cy="3777622"/>
          </a:xfrm>
        </p:spPr>
        <p:txBody>
          <a:bodyPr/>
          <a:lstStyle/>
          <a:p>
            <a:endParaRPr lang="en-US" dirty="0"/>
          </a:p>
          <a:p>
            <a:pPr lvl="4"/>
            <a:r>
              <a:rPr lang="en-US" sz="1600" dirty="0"/>
              <a:t>CONSTRIANTS</a:t>
            </a:r>
          </a:p>
          <a:p>
            <a:r>
              <a:rPr lang="en-US" dirty="0"/>
              <a:t>OBTAIN A STRING FROM STANDARD INPUT(could be from a </a:t>
            </a:r>
            <a:r>
              <a:rPr lang="en-US" dirty="0" err="1"/>
              <a:t>file,or</a:t>
            </a:r>
            <a:r>
              <a:rPr lang="en-US" dirty="0"/>
              <a:t> user input)</a:t>
            </a:r>
          </a:p>
          <a:p>
            <a:r>
              <a:rPr lang="en-US" dirty="0"/>
              <a:t>DETERMINE IF STRING READS SAME IN BOTH DIRECTIONS</a:t>
            </a:r>
          </a:p>
          <a:p>
            <a:r>
              <a:rPr lang="en-US" dirty="0"/>
              <a:t>OUTPUT TRUE OR FALSE</a:t>
            </a:r>
          </a:p>
          <a:p>
            <a:r>
              <a:rPr lang="en-US" dirty="0"/>
              <a:t>STRING IS READ FROM STANDARD INPUT ONE CHARACTER AT A TIME: </a:t>
            </a:r>
            <a:r>
              <a:rPr lang="en-US" sz="1400" dirty="0"/>
              <a:t>WE DON’T KNOW THE LENGTH OF THE STRING,SO WE CAN’T TELL THE EXACT CENTER WHILE WE RECEIVE IT</a:t>
            </a:r>
          </a:p>
          <a:p>
            <a:r>
              <a:rPr lang="en-US" sz="1400" dirty="0"/>
              <a:t>COMPARE 2 STACKS(IF WE USE THE STACK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04907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9182-91FB-D256-EC02-F91EA5C7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507" y="211729"/>
            <a:ext cx="9748748" cy="988453"/>
          </a:xfrm>
        </p:spPr>
        <p:txBody>
          <a:bodyPr>
            <a:noAutofit/>
          </a:bodyPr>
          <a:lstStyle/>
          <a:p>
            <a:r>
              <a:rPr lang="en-US" sz="2800" b="1" dirty="0"/>
              <a:t>DATA STRUCTURE</a:t>
            </a:r>
            <a:r>
              <a:rPr lang="en-US" sz="2800" dirty="0"/>
              <a:t>:STACK(LINKED LIST IMPLEMENTATION)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22D6E-269C-58B7-6BD1-FED2B2ED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401" y="1448564"/>
            <a:ext cx="8930961" cy="245856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Motive:</a:t>
            </a:r>
          </a:p>
          <a:p>
            <a:r>
              <a:rPr lang="en-US" dirty="0"/>
              <a:t>Size of user input cannot be determined beforehand(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could guess it wouldn’t be a very long word but how short</a:t>
            </a:r>
            <a:r>
              <a:rPr lang="en-US" dirty="0"/>
              <a:t>?)</a:t>
            </a:r>
          </a:p>
          <a:p>
            <a:r>
              <a:rPr lang="en-US" b="1" dirty="0"/>
              <a:t>Advantages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Easily resizable(dynamic and fits the problem description)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Constant space and time complexity for all operations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Memory efficient(we don’t waste space for deleted items)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Easier implementation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23A2AB-EDCA-E430-7638-A9AD2E33F0C7}"/>
              </a:ext>
            </a:extLst>
          </p:cNvPr>
          <p:cNvSpPr txBox="1">
            <a:spLocks/>
          </p:cNvSpPr>
          <p:nvPr/>
        </p:nvSpPr>
        <p:spPr>
          <a:xfrm>
            <a:off x="1777283" y="4403892"/>
            <a:ext cx="8930961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Disadvantages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Slight overhead in creating every node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Individual nodes take more space than individual elements in an array implementation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5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8B95-FB35-3329-C9F2-09200E84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C09C-E817-F433-7477-6FBF62267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3 STACKS(INPUT ,OUTPUT AN TEMPORARY)</a:t>
            </a:r>
          </a:p>
          <a:p>
            <a:r>
              <a:rPr lang="en-US" dirty="0"/>
              <a:t>PUSH THE PALINDROM STRING ONTO THE INPUT AND TEMPRARY STACKS</a:t>
            </a:r>
          </a:p>
          <a:p>
            <a:r>
              <a:rPr lang="en-US" dirty="0"/>
              <a:t>POP THE TEMPORARY STACK INTO THE OUTPUT STACK</a:t>
            </a:r>
          </a:p>
          <a:p>
            <a:r>
              <a:rPr lang="en-US" dirty="0"/>
              <a:t>COMPARE OUTPUT STACK AND INPUT STACK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1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5EB1-D66A-38EB-6E4B-168784CF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  <a:r>
              <a:rPr lang="en-US" dirty="0">
                <a:sym typeface="Wingdings" panose="05000000000000000000" pitchFamily="2" charset="2"/>
              </a:rPr>
              <a:t> - </a:t>
            </a:r>
            <a:r>
              <a:rPr lang="en-US" sz="1200" dirty="0">
                <a:sym typeface="Wingdings" panose="05000000000000000000" pitchFamily="2" charset="2"/>
              </a:rPr>
              <a:t>unchanging conditions to keep the algorithm correct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D437-47F4-AFBD-2645-707ECF8C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AND OUTPUT STACK SHOULD HAVE THE SAME SIZE</a:t>
            </a:r>
          </a:p>
          <a:p>
            <a:r>
              <a:rPr lang="en-US" dirty="0"/>
              <a:t>INPUT AND OUTPUT STACK SHOULD CONTAIN THE SAME ELEMENTS(NOT IN THE SAME ORDER NECESSARILY)</a:t>
            </a:r>
          </a:p>
          <a:p>
            <a:r>
              <a:rPr lang="en-US" dirty="0"/>
              <a:t>OUTPUT STACK SHOULD CONTAIN THE REVERSE OF THE INPUT STACK</a:t>
            </a:r>
          </a:p>
        </p:txBody>
      </p:sp>
    </p:spTree>
    <p:extLst>
      <p:ext uri="{BB962C8B-B14F-4D97-AF65-F5344CB8AC3E}">
        <p14:creationId xmlns:p14="http://schemas.microsoft.com/office/powerpoint/2010/main" val="228759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C620-3D11-464D-A996-B951CAC3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D04D-6E44-5F6B-8B3B-AE4234398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CASE: INPUT CONTAINS ONLY A CHARACTER OR NONE</a:t>
            </a:r>
          </a:p>
          <a:p>
            <a:r>
              <a:rPr lang="en-US" dirty="0"/>
              <a:t>WORSE CASE: n CHARACTERS IN INPUT AND IT’S LONG</a:t>
            </a:r>
          </a:p>
          <a:p>
            <a:r>
              <a:rPr lang="en-US" dirty="0"/>
              <a:t>AVERAGE CASE :</a:t>
            </a:r>
          </a:p>
        </p:txBody>
      </p:sp>
    </p:spTree>
    <p:extLst>
      <p:ext uri="{BB962C8B-B14F-4D97-AF65-F5344CB8AC3E}">
        <p14:creationId xmlns:p14="http://schemas.microsoft.com/office/powerpoint/2010/main" val="99839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1FF4-8EE1-B232-7614-8C1099EE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936" y="230931"/>
            <a:ext cx="8911687" cy="1280890"/>
          </a:xfrm>
        </p:spPr>
        <p:txBody>
          <a:bodyPr/>
          <a:lstStyle/>
          <a:p>
            <a:r>
              <a:rPr lang="en-US" dirty="0"/>
              <a:t>SPACE COMPLEXITY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8BBB-5CC5-DC2F-2197-9AB0B2B0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496" y="1425262"/>
            <a:ext cx="8915400" cy="2374005"/>
          </a:xfrm>
        </p:spPr>
        <p:txBody>
          <a:bodyPr/>
          <a:lstStyle/>
          <a:p>
            <a:r>
              <a:rPr lang="en-US" dirty="0"/>
              <a:t>WORSE CASE : O(N)</a:t>
            </a:r>
          </a:p>
          <a:p>
            <a:pPr lvl="1"/>
            <a:r>
              <a:rPr lang="en-US" dirty="0"/>
              <a:t>We keep space for each of the stack(3) it approximates to o(3n) which gets amortized to o(n)</a:t>
            </a:r>
          </a:p>
          <a:p>
            <a:pPr lvl="1"/>
            <a:r>
              <a:rPr lang="en-US" dirty="0"/>
              <a:t>in comparison to an array , we use more space(</a:t>
            </a:r>
            <a:r>
              <a:rPr lang="en-US" dirty="0" err="1"/>
              <a:t>i.e</a:t>
            </a:r>
            <a:r>
              <a:rPr lang="en-US" dirty="0"/>
              <a:t> each of our n’s uses more space) as we have to store the links to the next elements in a linked-list, however this comes at a trade off for dynamic memory(which aren’t more efficiently implemented in arrays)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41A950-00C8-84A1-D872-1DCCE40A1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81885"/>
              </p:ext>
            </p:extLst>
          </p:nvPr>
        </p:nvGraphicFramePr>
        <p:xfrm>
          <a:off x="1648496" y="3799267"/>
          <a:ext cx="931712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709">
                  <a:extLst>
                    <a:ext uri="{9D8B030D-6E8A-4147-A177-3AD203B41FA5}">
                      <a16:colId xmlns:a16="http://schemas.microsoft.com/office/drawing/2014/main" val="253384317"/>
                    </a:ext>
                  </a:extLst>
                </a:gridCol>
                <a:gridCol w="3105709">
                  <a:extLst>
                    <a:ext uri="{9D8B030D-6E8A-4147-A177-3AD203B41FA5}">
                      <a16:colId xmlns:a16="http://schemas.microsoft.com/office/drawing/2014/main" val="2154566799"/>
                    </a:ext>
                  </a:extLst>
                </a:gridCol>
                <a:gridCol w="3105709">
                  <a:extLst>
                    <a:ext uri="{9D8B030D-6E8A-4147-A177-3AD203B41FA5}">
                      <a16:colId xmlns:a16="http://schemas.microsoft.com/office/drawing/2014/main" val="247878993"/>
                    </a:ext>
                  </a:extLst>
                </a:gridCol>
              </a:tblGrid>
              <a:tr h="505044">
                <a:tc>
                  <a:txBody>
                    <a:bodyPr/>
                    <a:lstStyle/>
                    <a:p>
                      <a:r>
                        <a:rPr lang="en-US" sz="1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ARRAY STACK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LINKED LIST STACK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SAME AS DATA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SAME AS DATA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9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ZERO(WE DON’T STORE LINKS IN ARRAY)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8BYTES/4 BYTES DEPENDING ON (64/32 BIT SYSTEM)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OVERHEAD IN EACH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UNEVEN OVERHEAD (CALLS FOR RESIZING SOMETIMES)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CONSTANT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05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81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B683-7610-5527-C56D-10A35EC8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36CA-72F0-9A07-FA3D-CB8A4148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a palindrome the string should read same as forward and backward</a:t>
            </a:r>
          </a:p>
          <a:p>
            <a:r>
              <a:rPr lang="en-US" dirty="0"/>
              <a:t>In essence we have to touch every single element of the string</a:t>
            </a:r>
          </a:p>
          <a:p>
            <a:r>
              <a:rPr lang="en-US" dirty="0"/>
              <a:t>This means the best we could ever do is O(n) </a:t>
            </a:r>
            <a:r>
              <a:rPr lang="en-US" dirty="0" err="1"/>
              <a:t>ie</a:t>
            </a:r>
            <a:r>
              <a:rPr lang="en-US" dirty="0"/>
              <a:t>. Touching all the elements once</a:t>
            </a:r>
          </a:p>
          <a:p>
            <a:r>
              <a:rPr lang="en-US" dirty="0"/>
              <a:t>Our Algorithm runs in approximately O(n) time hence we can’t do better</a:t>
            </a:r>
          </a:p>
          <a:p>
            <a:pPr marL="0" indent="0">
              <a:buNone/>
            </a:pPr>
            <a:r>
              <a:rPr lang="en-US" dirty="0"/>
              <a:t>(at least according to theory)</a:t>
            </a:r>
          </a:p>
        </p:txBody>
      </p:sp>
    </p:spTree>
    <p:extLst>
      <p:ext uri="{BB962C8B-B14F-4D97-AF65-F5344CB8AC3E}">
        <p14:creationId xmlns:p14="http://schemas.microsoft.com/office/powerpoint/2010/main" val="397159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8480-4C61-DF5B-EBF3-2E4E55C7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29CE-13DA-99B3-1BA8-DA1F6616B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MAKE HALF THE NUMBER OF TOTAL COMPARES</a:t>
            </a:r>
          </a:p>
          <a:p>
            <a:r>
              <a:rPr lang="en-US" dirty="0"/>
              <a:t>THIS WOULD NOT MAKE MUCH DIFFERENCE FOR SHORT WORDS BUT WILL BE NOTICEABLE IN EXTREME LONG WORDS</a:t>
            </a:r>
          </a:p>
        </p:txBody>
      </p:sp>
    </p:spTree>
    <p:extLst>
      <p:ext uri="{BB962C8B-B14F-4D97-AF65-F5344CB8AC3E}">
        <p14:creationId xmlns:p14="http://schemas.microsoft.com/office/powerpoint/2010/main" val="13050187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131</TotalTime>
  <Words>538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PROBLEM STATEMENT:DEVELOP AND ALGORITHM TO CHECK IF A STRING IS A PALINDROME (ASSUMING THE STRING IS READ FROM STANDARD INPUT ONE CHARACTER AT A TIME)</vt:lpstr>
      <vt:lpstr>DATA STRUCTURE:STACK(LINKED LIST IMPLEMENTATION) </vt:lpstr>
      <vt:lpstr>ALGORITHM</vt:lpstr>
      <vt:lpstr>INVARIANTS - unchanging conditions to keep the algorithm correct</vt:lpstr>
      <vt:lpstr>RUNTIME ANALYSIS</vt:lpstr>
      <vt:lpstr>SPACE COMPLEXITY ANALYSIS</vt:lpstr>
      <vt:lpstr>COULD WE DO BETTER?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STRUCTURE:STACK(LINKED LIST IMPLEMENTATION)</dc:title>
  <dc:creator>Emmanuel Gyimah</dc:creator>
  <cp:lastModifiedBy>Emmanuel Gyimah</cp:lastModifiedBy>
  <cp:revision>13</cp:revision>
  <dcterms:created xsi:type="dcterms:W3CDTF">2024-03-16T15:46:28Z</dcterms:created>
  <dcterms:modified xsi:type="dcterms:W3CDTF">2024-03-22T03:46:46Z</dcterms:modified>
</cp:coreProperties>
</file>