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67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6E60-6CB4-4D8B-9147-BC155B2F957C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5CD7-CA3B-4891-943D-A43C853210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6E60-6CB4-4D8B-9147-BC155B2F957C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5CD7-CA3B-4891-943D-A43C853210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6E60-6CB4-4D8B-9147-BC155B2F957C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5CD7-CA3B-4891-943D-A43C853210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6E60-6CB4-4D8B-9147-BC155B2F957C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5CD7-CA3B-4891-943D-A43C853210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6E60-6CB4-4D8B-9147-BC155B2F957C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5CD7-CA3B-4891-943D-A43C853210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6E60-6CB4-4D8B-9147-BC155B2F957C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5CD7-CA3B-4891-943D-A43C853210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6E60-6CB4-4D8B-9147-BC155B2F957C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5CD7-CA3B-4891-943D-A43C853210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6E60-6CB4-4D8B-9147-BC155B2F957C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5CD7-CA3B-4891-943D-A43C853210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6E60-6CB4-4D8B-9147-BC155B2F957C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5CD7-CA3B-4891-943D-A43C853210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6E60-6CB4-4D8B-9147-BC155B2F957C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5CD7-CA3B-4891-943D-A43C853210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6E60-6CB4-4D8B-9147-BC155B2F957C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5CD7-CA3B-4891-943D-A43C853210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F6E60-6CB4-4D8B-9147-BC155B2F957C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65CD7-CA3B-4891-943D-A43C8532101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main_pari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3568" y="1131590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All About </a:t>
            </a:r>
            <a:r>
              <a:rPr lang="en-US" altLang="ko-KR" sz="4000" dirty="0" smtClean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Fr</a:t>
            </a:r>
            <a:r>
              <a:rPr lang="en-US" altLang="ko-K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</a:t>
            </a:r>
            <a:r>
              <a:rPr lang="en-US" altLang="ko-KR" sz="4000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</a:t>
            </a:r>
            <a:endParaRPr lang="ko-KR" altLang="en-US" sz="4000" dirty="0">
              <a:solidFill>
                <a:srgbClr val="FF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1152" y="2355726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Bonjour !</a:t>
            </a:r>
            <a:endParaRPr lang="ko-KR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51312" y="3147814"/>
            <a:ext cx="619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Merci Beaucoup !</a:t>
            </a:r>
            <a:endParaRPr lang="ko-KR" alt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louv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7544" y="411510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Louvre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1203598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History, Art</a:t>
            </a:r>
            <a:endParaRPr lang="ko-KR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olm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39752" y="123478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Colmar</a:t>
            </a:r>
            <a:endParaRPr lang="ko-KR" altLang="en-US" sz="4000" dirty="0">
              <a:solidFill>
                <a:srgbClr val="FF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915566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7030A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Fairy tale Wonderland</a:t>
            </a:r>
            <a:endParaRPr lang="ko-KR" altLang="en-US" sz="2400" dirty="0">
              <a:solidFill>
                <a:srgbClr val="7030A0"/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ni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72200" y="555526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Nice</a:t>
            </a:r>
            <a:endParaRPr lang="ko-KR" altLang="en-US" sz="4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80312" y="1347614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It’s nice</a:t>
            </a:r>
            <a:endParaRPr lang="ko-KR" altLang="en-US" sz="2400" dirty="0">
              <a:solidFill>
                <a:schemeClr val="accent5">
                  <a:lumMod val="20000"/>
                  <a:lumOff val="8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en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7784" y="699542"/>
            <a:ext cx="6516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Merci Beaucoup…</a:t>
            </a:r>
            <a:endParaRPr lang="ko-KR" altLang="en-US" sz="40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23</Words>
  <Application>Microsoft Office PowerPoint</Application>
  <PresentationFormat>화면 슬라이드 쇼(16:9)</PresentationFormat>
  <Paragraphs>10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project</dc:creator>
  <cp:lastModifiedBy>project</cp:lastModifiedBy>
  <cp:revision>5</cp:revision>
  <dcterms:created xsi:type="dcterms:W3CDTF">2019-03-28T04:41:05Z</dcterms:created>
  <dcterms:modified xsi:type="dcterms:W3CDTF">2019-03-28T05:15:55Z</dcterms:modified>
</cp:coreProperties>
</file>