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4F18-81A7-4FE4-9A66-16D18EFFCCB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A389-979E-4138-B4C4-87E3151A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4F18-81A7-4FE4-9A66-16D18EFFCCB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A389-979E-4138-B4C4-87E3151A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4F18-81A7-4FE4-9A66-16D18EFFCCB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A389-979E-4138-B4C4-87E3151A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4F18-81A7-4FE4-9A66-16D18EFFCCB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A389-979E-4138-B4C4-87E3151A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4F18-81A7-4FE4-9A66-16D18EFFCCB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A389-979E-4138-B4C4-87E3151A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4F18-81A7-4FE4-9A66-16D18EFFCCB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A389-979E-4138-B4C4-87E3151A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4F18-81A7-4FE4-9A66-16D18EFFCCB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A389-979E-4138-B4C4-87E3151A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4F18-81A7-4FE4-9A66-16D18EFFCCB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A389-979E-4138-B4C4-87E3151A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4F18-81A7-4FE4-9A66-16D18EFFCCB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A389-979E-4138-B4C4-87E3151A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4F18-81A7-4FE4-9A66-16D18EFFCCB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A389-979E-4138-B4C4-87E3151A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4F18-81A7-4FE4-9A66-16D18EFFCCB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A389-979E-4138-B4C4-87E3151A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4F18-81A7-4FE4-9A66-16D18EFFCCB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A389-979E-4138-B4C4-87E3151A4F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924800" cy="1222375"/>
          </a:xfrm>
        </p:spPr>
        <p:txBody>
          <a:bodyPr/>
          <a:lstStyle/>
          <a:p>
            <a:r>
              <a:rPr lang="en-US" dirty="0" smtClean="0"/>
              <a:t>Attendance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05000"/>
            <a:ext cx="64008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 taking attendance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Asp.net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Web-online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in UML</a:t>
            </a:r>
          </a:p>
          <a:p>
            <a:r>
              <a:rPr lang="en-US" dirty="0" smtClean="0"/>
              <a:t>For describing the dynamic aspects of the system</a:t>
            </a:r>
          </a:p>
          <a:p>
            <a:r>
              <a:rPr lang="en-US" dirty="0" smtClean="0"/>
              <a:t>Flow chart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ctivity-Diagram-for-Lectur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5863" y="1600200"/>
            <a:ext cx="3292273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payroll-and-attendance-system-6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3525" y="2153444"/>
            <a:ext cx="6076950" cy="34194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Activity Diagram</a:t>
            </a:r>
            <a:endParaRPr lang="en-US" dirty="0"/>
          </a:p>
        </p:txBody>
      </p:sp>
      <p:pic>
        <p:nvPicPr>
          <p:cNvPr id="4" name="Content Placeholder 3" descr="be11a5959f04553bfb0df0d27eec55e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533400" y="533400"/>
            <a:ext cx="10591800" cy="6781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Attendance Management System</vt:lpstr>
      <vt:lpstr>Activity Diagram</vt:lpstr>
      <vt:lpstr>Slide 3</vt:lpstr>
      <vt:lpstr>Class Diagram</vt:lpstr>
      <vt:lpstr>Full Activity Diagram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suresh chaudhary</dc:creator>
  <cp:lastModifiedBy>suresh chaudhary</cp:lastModifiedBy>
  <cp:revision>2</cp:revision>
  <dcterms:created xsi:type="dcterms:W3CDTF">2019-03-04T14:27:28Z</dcterms:created>
  <dcterms:modified xsi:type="dcterms:W3CDTF">2019-03-04T14:46:21Z</dcterms:modified>
</cp:coreProperties>
</file>