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1" r:id="rId4"/>
    <p:sldId id="269" r:id="rId5"/>
    <p:sldId id="270" r:id="rId6"/>
    <p:sldId id="271" r:id="rId7"/>
    <p:sldId id="273" r:id="rId8"/>
    <p:sldId id="257" r:id="rId9"/>
    <p:sldId id="259" r:id="rId10"/>
    <p:sldId id="262" r:id="rId11"/>
    <p:sldId id="263" r:id="rId12"/>
    <p:sldId id="266" r:id="rId13"/>
    <p:sldId id="267" r:id="rId14"/>
    <p:sldId id="268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581" y="1075038"/>
            <a:ext cx="7664837" cy="1433385"/>
          </a:xfrm>
        </p:spPr>
        <p:txBody>
          <a:bodyPr>
            <a:normAutofit/>
          </a:bodyPr>
          <a:lstStyle/>
          <a:p>
            <a:r>
              <a:rPr lang="en-US" dirty="0" smtClean="0"/>
              <a:t>Attendance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Presentation tier</a:t>
            </a:r>
          </a:p>
          <a:p>
            <a:pPr lvl="2"/>
            <a:r>
              <a:rPr lang="en-US" dirty="0" smtClean="0"/>
              <a:t>Web development framework and communicates with other layers though </a:t>
            </a:r>
            <a:r>
              <a:rPr lang="en-US" dirty="0" err="1" smtClean="0"/>
              <a:t>Api</a:t>
            </a:r>
            <a:r>
              <a:rPr lang="en-US" dirty="0" smtClean="0"/>
              <a:t> calls</a:t>
            </a:r>
          </a:p>
          <a:p>
            <a:pPr lvl="2"/>
            <a:r>
              <a:rPr lang="en-US" dirty="0"/>
              <a:t> HTML5, JavaScript, CSS</a:t>
            </a:r>
            <a:endParaRPr lang="en-US" dirty="0" smtClean="0"/>
          </a:p>
          <a:p>
            <a:r>
              <a:rPr lang="en-US" dirty="0" smtClean="0"/>
              <a:t>Application tier</a:t>
            </a:r>
          </a:p>
          <a:p>
            <a:pPr lvl="2"/>
            <a:r>
              <a:rPr lang="en-US" dirty="0" smtClean="0"/>
              <a:t>Application core capabilities</a:t>
            </a:r>
          </a:p>
          <a:p>
            <a:pPr lvl="2"/>
            <a:r>
              <a:rPr lang="fi-FI" dirty="0"/>
              <a:t> Java, .NET, C#, Python, C++</a:t>
            </a:r>
            <a:endParaRPr lang="en-US" dirty="0" smtClean="0"/>
          </a:p>
          <a:p>
            <a:r>
              <a:rPr lang="en-US" dirty="0" smtClean="0"/>
              <a:t>Data tier</a:t>
            </a:r>
          </a:p>
          <a:p>
            <a:pPr lvl="2"/>
            <a:r>
              <a:rPr lang="en-US" dirty="0" smtClean="0"/>
              <a:t>Database/data storage system and data access layer</a:t>
            </a:r>
          </a:p>
          <a:p>
            <a:pPr lvl="2"/>
            <a:r>
              <a:rPr lang="en-US" dirty="0"/>
              <a:t> MySQL, Oracle, PostgreSQL, Microsoft SQL Server, </a:t>
            </a:r>
            <a:r>
              <a:rPr lang="en-US" dirty="0" smtClean="0"/>
              <a:t>MongoDB</a:t>
            </a:r>
          </a:p>
          <a:p>
            <a:pPr lvl="2"/>
            <a:r>
              <a:rPr lang="en-US" dirty="0" smtClean="0"/>
              <a:t>Accessed by application layer via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</a:p>
          <a:p>
            <a:r>
              <a:rPr lang="en-US" dirty="0" smtClean="0"/>
              <a:t>Risk assessment</a:t>
            </a:r>
          </a:p>
          <a:p>
            <a:r>
              <a:rPr lang="en-US" dirty="0" smtClean="0"/>
              <a:t>Risk containment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</a:p>
          <a:p>
            <a:r>
              <a:rPr lang="en-US" dirty="0" smtClean="0"/>
              <a:t>Technical risks</a:t>
            </a:r>
          </a:p>
          <a:p>
            <a:r>
              <a:rPr lang="en-US" dirty="0" smtClean="0"/>
              <a:t>Business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Risks related in terms of their damage causing potential</a:t>
            </a:r>
          </a:p>
          <a:p>
            <a:r>
              <a:rPr lang="en-US" dirty="0" smtClean="0"/>
              <a:t>Rated in 2 ways</a:t>
            </a:r>
          </a:p>
          <a:p>
            <a:pPr lvl="1"/>
            <a:r>
              <a:rPr lang="en-US" dirty="0" smtClean="0"/>
              <a:t>Likelihood of risks coming true  (r)</a:t>
            </a:r>
          </a:p>
          <a:p>
            <a:pPr lvl="1"/>
            <a:r>
              <a:rPr lang="en-US" dirty="0" smtClean="0"/>
              <a:t>Consequence of problems associated with that risk (s)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                              Priority = r *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48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containment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the risk</a:t>
            </a:r>
          </a:p>
          <a:p>
            <a:r>
              <a:rPr lang="en-US" dirty="0" smtClean="0"/>
              <a:t>Transfer the risk</a:t>
            </a:r>
          </a:p>
          <a:p>
            <a:r>
              <a:rPr lang="en-US" dirty="0" smtClean="0"/>
              <a:t>Risk reduction</a:t>
            </a:r>
          </a:p>
          <a:p>
            <a:pPr lvl="6"/>
            <a:endParaRPr lang="en-US" dirty="0"/>
          </a:p>
          <a:p>
            <a:pPr marL="2743200" lvl="6" indent="0">
              <a:buNone/>
            </a:pPr>
            <a:r>
              <a:rPr lang="en-US" sz="2000" b="1" dirty="0" smtClean="0"/>
              <a:t>Risk leverage = (risk exposure before reduction 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-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risk exposure after reduction)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/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cost of reduction</a:t>
            </a:r>
          </a:p>
        </p:txBody>
      </p:sp>
    </p:spTree>
    <p:extLst>
      <p:ext uri="{BB962C8B-B14F-4D97-AF65-F5344CB8AC3E}">
        <p14:creationId xmlns:p14="http://schemas.microsoft.com/office/powerpoint/2010/main" val="388126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Tracking &amp; controlling the configuration of a software product</a:t>
            </a:r>
          </a:p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Configuration identification</a:t>
            </a:r>
          </a:p>
          <a:p>
            <a:pPr lvl="1"/>
            <a:r>
              <a:rPr lang="en-US" dirty="0" smtClean="0"/>
              <a:t>Configuration control</a:t>
            </a:r>
          </a:p>
          <a:p>
            <a:pPr lvl="1"/>
            <a:r>
              <a:rPr lang="en-US" dirty="0" smtClean="0"/>
              <a:t>Configuration auditing</a:t>
            </a:r>
          </a:p>
          <a:p>
            <a:pPr lvl="1"/>
            <a:r>
              <a:rPr lang="en-US" dirty="0" smtClean="0"/>
              <a:t>Configuration status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Aims</a:t>
            </a:r>
          </a:p>
          <a:p>
            <a:pPr lvl="2"/>
            <a:r>
              <a:rPr lang="en-US" dirty="0" smtClean="0"/>
              <a:t>To develop web application for managing the attendance system	</a:t>
            </a:r>
          </a:p>
          <a:p>
            <a:pPr lvl="2"/>
            <a:r>
              <a:rPr lang="en-US" dirty="0" smtClean="0"/>
              <a:t>To control the attendance condition for the students and their staff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Objectives</a:t>
            </a:r>
          </a:p>
          <a:p>
            <a:pPr lvl="2"/>
            <a:r>
              <a:rPr lang="en-US" dirty="0" smtClean="0"/>
              <a:t>To make the automated attendance management system</a:t>
            </a:r>
          </a:p>
          <a:p>
            <a:pPr lvl="2"/>
            <a:r>
              <a:rPr lang="en-US" dirty="0" smtClean="0"/>
              <a:t>Help in managing and tracking and updating the data</a:t>
            </a:r>
          </a:p>
          <a:p>
            <a:pPr lvl="2"/>
            <a:r>
              <a:rPr lang="en-US" dirty="0" smtClean="0"/>
              <a:t>To create less amount of proxy attendance</a:t>
            </a:r>
          </a:p>
          <a:p>
            <a:pPr lvl="2"/>
            <a:r>
              <a:rPr lang="en-US" dirty="0" smtClean="0"/>
              <a:t>To provide the accurate time periods for the attended staffs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8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019301"/>
            <a:ext cx="10173324" cy="4419600"/>
          </a:xfrm>
        </p:spPr>
      </p:pic>
    </p:spTree>
    <p:extLst>
      <p:ext uri="{BB962C8B-B14F-4D97-AF65-F5344CB8AC3E}">
        <p14:creationId xmlns:p14="http://schemas.microsoft.com/office/powerpoint/2010/main" val="21647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 allocating resources to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9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1364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1519882"/>
            <a:ext cx="4328650" cy="5258001"/>
          </a:xfrm>
        </p:spPr>
      </p:pic>
    </p:spTree>
    <p:extLst>
      <p:ext uri="{BB962C8B-B14F-4D97-AF65-F5344CB8AC3E}">
        <p14:creationId xmlns:p14="http://schemas.microsoft.com/office/powerpoint/2010/main" val="164235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3-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Tier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43" y="2763401"/>
            <a:ext cx="6577598" cy="3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935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2787</TotalTime>
  <Words>164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Attendance Management system</vt:lpstr>
      <vt:lpstr>Problem identification</vt:lpstr>
      <vt:lpstr>Aims and objectives</vt:lpstr>
      <vt:lpstr>features</vt:lpstr>
      <vt:lpstr>Work breakdown system</vt:lpstr>
      <vt:lpstr>Gantt chart</vt:lpstr>
      <vt:lpstr>Use Case Diagram</vt:lpstr>
      <vt:lpstr>Methodology</vt:lpstr>
      <vt:lpstr>Architecture</vt:lpstr>
      <vt:lpstr>3-tier Architecture</vt:lpstr>
      <vt:lpstr> Risk management</vt:lpstr>
      <vt:lpstr>Risk identification</vt:lpstr>
      <vt:lpstr>Risk assessment</vt:lpstr>
      <vt:lpstr>Risk containment</vt:lpstr>
      <vt:lpstr>Software configuration management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suresh chaudhary</dc:creator>
  <cp:lastModifiedBy>suresh chaudhary</cp:lastModifiedBy>
  <cp:revision>15</cp:revision>
  <dcterms:created xsi:type="dcterms:W3CDTF">2019-03-28T14:02:56Z</dcterms:created>
  <dcterms:modified xsi:type="dcterms:W3CDTF">2019-04-02T02:50:19Z</dcterms:modified>
</cp:coreProperties>
</file>