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7917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02485"/>
            <a:ext cx="5829300" cy="340896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42910"/>
            <a:ext cx="5143500" cy="236406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3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1317"/>
            <a:ext cx="1478756" cy="82980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1317"/>
            <a:ext cx="4350544" cy="82980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9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41128"/>
            <a:ext cx="5915025" cy="40730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52735"/>
            <a:ext cx="5915025" cy="21419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1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06587"/>
            <a:ext cx="2914650" cy="62127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06587"/>
            <a:ext cx="2914650" cy="62127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2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1320"/>
            <a:ext cx="5915025" cy="189260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00327"/>
            <a:ext cx="2901255" cy="11763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76690"/>
            <a:ext cx="2901255" cy="526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00327"/>
            <a:ext cx="2915543" cy="11763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76690"/>
            <a:ext cx="2915543" cy="526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4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2780"/>
            <a:ext cx="2211884" cy="22847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09826"/>
            <a:ext cx="3471863" cy="695845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37510"/>
            <a:ext cx="2211884" cy="5442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2780"/>
            <a:ext cx="2211884" cy="22847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09826"/>
            <a:ext cx="3471863" cy="69584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37510"/>
            <a:ext cx="2211884" cy="5442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1320"/>
            <a:ext cx="5915025" cy="1892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06587"/>
            <a:ext cx="5915025" cy="621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75458"/>
            <a:ext cx="1543050" cy="521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703D-AE46-4B1B-B440-C50CD42DF05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75458"/>
            <a:ext cx="2314575" cy="521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75458"/>
            <a:ext cx="1543050" cy="521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8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262375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06967" y="8489092"/>
            <a:ext cx="61421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30533"/>
              </p:ext>
            </p:extLst>
          </p:nvPr>
        </p:nvGraphicFramePr>
        <p:xfrm>
          <a:off x="494271" y="8626190"/>
          <a:ext cx="6166022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2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97765"/>
              </p:ext>
            </p:extLst>
          </p:nvPr>
        </p:nvGraphicFramePr>
        <p:xfrm>
          <a:off x="1521961" y="111212"/>
          <a:ext cx="5051028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028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AREA DE CADASTRO DO CONSUMIDOR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21640"/>
              </p:ext>
            </p:extLst>
          </p:nvPr>
        </p:nvGraphicFramePr>
        <p:xfrm>
          <a:off x="406966" y="1311716"/>
          <a:ext cx="6253325" cy="69549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3325"/>
              </a:tblGrid>
              <a:tr h="1112032">
                <a:tc>
                  <a:txBody>
                    <a:bodyPr/>
                    <a:lstStyle/>
                    <a:p>
                      <a:r>
                        <a:rPr lang="pt-BR" dirty="0" smtClean="0"/>
                        <a:t>POLITICA</a:t>
                      </a:r>
                      <a:r>
                        <a:rPr lang="pt-BR" baseline="0" dirty="0" smtClean="0"/>
                        <a:t> DE SEGURANÇA DA EMPRESA</a:t>
                      </a:r>
                      <a:endParaRPr lang="pt-BR" dirty="0"/>
                    </a:p>
                  </a:txBody>
                  <a:tcPr/>
                </a:tc>
              </a:tr>
              <a:tr h="58429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" y="2571750"/>
            <a:ext cx="5894173" cy="1905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8983" y="4757351"/>
            <a:ext cx="589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TERMOS E CONDIÇÕES DE USO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LI E ACEITO O TERMOS                       NÃO ACEITO OS TERMOS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20481" y="7937157"/>
            <a:ext cx="185349" cy="11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2790566" y="7937157"/>
            <a:ext cx="185349" cy="11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262375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06967" y="8489092"/>
            <a:ext cx="61421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a 32"/>
          <p:cNvGraphicFramePr>
            <a:graphicFrameLocks noGrp="1"/>
          </p:cNvGraphicFramePr>
          <p:nvPr>
            <p:extLst/>
          </p:nvPr>
        </p:nvGraphicFramePr>
        <p:xfrm>
          <a:off x="494271" y="8626190"/>
          <a:ext cx="6166022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2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12456"/>
              </p:ext>
            </p:extLst>
          </p:nvPr>
        </p:nvGraphicFramePr>
        <p:xfrm>
          <a:off x="1521961" y="111212"/>
          <a:ext cx="5051028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028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CADASTRO DE ANIMAL PARA PROCRIAÇÃO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40146"/>
              </p:ext>
            </p:extLst>
          </p:nvPr>
        </p:nvGraphicFramePr>
        <p:xfrm>
          <a:off x="406966" y="1311716"/>
          <a:ext cx="6253325" cy="69549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3325"/>
              </a:tblGrid>
              <a:tr h="1112032">
                <a:tc>
                  <a:txBody>
                    <a:bodyPr/>
                    <a:lstStyle/>
                    <a:p>
                      <a:r>
                        <a:rPr lang="pt-BR" dirty="0" smtClean="0"/>
                        <a:t>POLITICA</a:t>
                      </a:r>
                      <a:r>
                        <a:rPr lang="pt-BR" baseline="0" dirty="0" smtClean="0"/>
                        <a:t> DE SEGURANÇA DA EMPRESA</a:t>
                      </a:r>
                      <a:endParaRPr lang="pt-BR" dirty="0"/>
                    </a:p>
                  </a:txBody>
                  <a:tcPr/>
                </a:tc>
              </a:tr>
              <a:tr h="58429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532"/>
              </p:ext>
            </p:extLst>
          </p:nvPr>
        </p:nvGraphicFramePr>
        <p:xfrm>
          <a:off x="716693" y="2545492"/>
          <a:ext cx="5603788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94"/>
                <a:gridCol w="2801894"/>
              </a:tblGrid>
              <a:tr h="238897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INFORMAÇÕES</a:t>
                      </a:r>
                      <a:r>
                        <a:rPr lang="pt-BR" baseline="0" dirty="0" smtClean="0"/>
                        <a:t> DO ANIMAL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TIPO DE ANIMAL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RAÇA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IDADE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SEXO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TEMPERAMENTO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PEDIGREE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PORTE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XXXX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Quadro 6"/>
          <p:cNvSpPr/>
          <p:nvPr/>
        </p:nvSpPr>
        <p:spPr>
          <a:xfrm>
            <a:off x="704335" y="5177481"/>
            <a:ext cx="5609968" cy="2965622"/>
          </a:xfrm>
          <a:prstGeom prst="frame">
            <a:avLst>
              <a:gd name="adj1" fmla="val 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6757" y="5424616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ANEXAR FOTO DO ANIMAL</a:t>
            </a:r>
            <a:endParaRPr lang="pt-BR" dirty="0"/>
          </a:p>
        </p:txBody>
      </p:sp>
      <p:sp>
        <p:nvSpPr>
          <p:cNvPr id="11" name="AutoShape 4" descr="Resultado de imagem para CACHOR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6" descr="Resultado de imagem para CACHORR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Resultado de imagem para CACHOR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89" y="5793949"/>
            <a:ext cx="3595816" cy="21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262375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06967" y="8489092"/>
            <a:ext cx="61421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a 32"/>
          <p:cNvGraphicFramePr>
            <a:graphicFrameLocks noGrp="1"/>
          </p:cNvGraphicFramePr>
          <p:nvPr>
            <p:extLst/>
          </p:nvPr>
        </p:nvGraphicFramePr>
        <p:xfrm>
          <a:off x="494271" y="8626190"/>
          <a:ext cx="6166022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2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77184"/>
              </p:ext>
            </p:extLst>
          </p:nvPr>
        </p:nvGraphicFramePr>
        <p:xfrm>
          <a:off x="1521961" y="111212"/>
          <a:ext cx="5051028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028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CADASTRO DE ADOÇÃO / COMPRA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406966" y="1311716"/>
          <a:ext cx="6253325" cy="69549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3325"/>
              </a:tblGrid>
              <a:tr h="1112032">
                <a:tc>
                  <a:txBody>
                    <a:bodyPr/>
                    <a:lstStyle/>
                    <a:p>
                      <a:r>
                        <a:rPr lang="pt-BR" dirty="0" smtClean="0"/>
                        <a:t>POLITICA</a:t>
                      </a:r>
                      <a:r>
                        <a:rPr lang="pt-BR" baseline="0" dirty="0" smtClean="0"/>
                        <a:t> DE SEGURANÇA DA EMPRESA</a:t>
                      </a:r>
                      <a:endParaRPr lang="pt-BR" dirty="0"/>
                    </a:p>
                  </a:txBody>
                  <a:tcPr/>
                </a:tc>
              </a:tr>
              <a:tr h="58429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05314"/>
              </p:ext>
            </p:extLst>
          </p:nvPr>
        </p:nvGraphicFramePr>
        <p:xfrm>
          <a:off x="716693" y="2545492"/>
          <a:ext cx="5603788" cy="3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94"/>
                <a:gridCol w="2801894"/>
              </a:tblGrid>
              <a:tr h="238897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INFORMAÇÕES</a:t>
                      </a:r>
                      <a:r>
                        <a:rPr lang="pt-BR" baseline="0" dirty="0" smtClean="0"/>
                        <a:t> DO ANIMAL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TIPO DE ANIMAL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RAÇA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IDADE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SEXO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COR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TEMPERAMENTO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PEDIGREE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PORTE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CONDIÇÃO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VACINAÇÃO: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TIPO DE VACINA: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AMAMENTAÇÃO:</a:t>
                      </a:r>
                      <a:endParaRPr lang="pt-B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DIAS MAMANTO</a:t>
                      </a:r>
                      <a:endParaRPr lang="pt-BR" sz="1000" dirty="0"/>
                    </a:p>
                  </a:txBody>
                  <a:tcPr/>
                </a:tc>
              </a:tr>
              <a:tr h="2388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OUTRAS INFORMAÇÕES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XXXX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Quadro 6"/>
          <p:cNvSpPr/>
          <p:nvPr/>
        </p:nvSpPr>
        <p:spPr>
          <a:xfrm>
            <a:off x="704335" y="6240162"/>
            <a:ext cx="5609968" cy="1902940"/>
          </a:xfrm>
          <a:prstGeom prst="frame">
            <a:avLst>
              <a:gd name="adj1" fmla="val 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AutoShape 4" descr="Resultado de imagem para CACHOR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6" descr="Resultado de imagem para CACHORR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45292" y="6240162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ANEXAR FOTO DO ANIMAL</a:t>
            </a:r>
            <a:endParaRPr lang="pt-BR" dirty="0"/>
          </a:p>
        </p:txBody>
      </p:sp>
      <p:pic>
        <p:nvPicPr>
          <p:cNvPr id="16" name="Picture 10" descr="Resultado de imagem para CACHOR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86" y="6733061"/>
            <a:ext cx="2496065" cy="11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158</Words>
  <Application>Microsoft Office PowerPoint</Application>
  <PresentationFormat>Personalizar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Alves</dc:creator>
  <cp:lastModifiedBy>Gabriel Alves</cp:lastModifiedBy>
  <cp:revision>20</cp:revision>
  <dcterms:created xsi:type="dcterms:W3CDTF">2018-07-04T15:00:42Z</dcterms:created>
  <dcterms:modified xsi:type="dcterms:W3CDTF">2018-07-05T01:07:25Z</dcterms:modified>
</cp:coreProperties>
</file>