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4" r:id="rId9"/>
    <p:sldId id="265" r:id="rId10"/>
    <p:sldId id="266" r:id="rId11"/>
    <p:sldId id="270" r:id="rId12"/>
    <p:sldId id="271" r:id="rId13"/>
    <p:sldId id="268" r:id="rId14"/>
    <p:sldId id="269" r:id="rId15"/>
  </p:sldIdLst>
  <p:sldSz cx="6858000" cy="97917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02485"/>
            <a:ext cx="5829300" cy="340896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42910"/>
            <a:ext cx="5143500" cy="236406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25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37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1317"/>
            <a:ext cx="1478756" cy="82980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1317"/>
            <a:ext cx="4350544" cy="829801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6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97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41128"/>
            <a:ext cx="5915025" cy="407307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552735"/>
            <a:ext cx="5915025" cy="214193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81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06587"/>
            <a:ext cx="2914650" cy="62127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06587"/>
            <a:ext cx="2914650" cy="62127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23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1320"/>
            <a:ext cx="5915025" cy="189260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00327"/>
            <a:ext cx="2901255" cy="11763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76690"/>
            <a:ext cx="2901255" cy="526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00327"/>
            <a:ext cx="2915543" cy="11763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76690"/>
            <a:ext cx="2915543" cy="526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00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4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84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52780"/>
            <a:ext cx="2211884" cy="22847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09826"/>
            <a:ext cx="3471863" cy="695845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37510"/>
            <a:ext cx="2211884" cy="54421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7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52780"/>
            <a:ext cx="2211884" cy="22847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09826"/>
            <a:ext cx="3471863" cy="695845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37510"/>
            <a:ext cx="2211884" cy="54421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03D-AE46-4B1B-B440-C50CD42DF05E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0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1320"/>
            <a:ext cx="5915025" cy="1892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06587"/>
            <a:ext cx="5915025" cy="621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075458"/>
            <a:ext cx="1543050" cy="521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703D-AE46-4B1B-B440-C50CD42DF05E}" type="datetimeFigureOut">
              <a:rPr lang="pt-BR" smtClean="0"/>
              <a:t>08/07/2018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075458"/>
            <a:ext cx="2314575" cy="521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075458"/>
            <a:ext cx="1543050" cy="521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D441-6AFA-4EDD-AC66-E5645D02EB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8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95430"/>
              </p:ext>
            </p:extLst>
          </p:nvPr>
        </p:nvGraphicFramePr>
        <p:xfrm>
          <a:off x="1424940" y="171450"/>
          <a:ext cx="5235354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2559"/>
                <a:gridCol w="872559"/>
                <a:gridCol w="872559"/>
                <a:gridCol w="872559"/>
                <a:gridCol w="872559"/>
                <a:gridCol w="87255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QUEM SOMOS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LOJAS ASSOCIADAS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FILHOTES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LEILÃO DE SERVIÇOS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CONTATO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1399197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87521" y="8489092"/>
            <a:ext cx="4861560" cy="13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57433"/>
              </p:ext>
            </p:extLst>
          </p:nvPr>
        </p:nvGraphicFramePr>
        <p:xfrm>
          <a:off x="127254" y="1668161"/>
          <a:ext cx="1241854" cy="77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54"/>
              </a:tblGrid>
              <a:tr h="8526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9268"/>
              </p:ext>
            </p:extLst>
          </p:nvPr>
        </p:nvGraphicFramePr>
        <p:xfrm>
          <a:off x="127254" y="1087395"/>
          <a:ext cx="1259585" cy="5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585"/>
              </a:tblGrid>
              <a:tr h="5175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ANUNCIANTES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MICROS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170523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263950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363555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4615858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5627662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6533824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755119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8563000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20247"/>
              </p:ext>
            </p:extLst>
          </p:nvPr>
        </p:nvGraphicFramePr>
        <p:xfrm>
          <a:off x="1502973" y="8626190"/>
          <a:ext cx="5157319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19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22678"/>
              </p:ext>
            </p:extLst>
          </p:nvPr>
        </p:nvGraphicFramePr>
        <p:xfrm>
          <a:off x="1538416" y="1037967"/>
          <a:ext cx="5097162" cy="14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1433383">
                <a:tc>
                  <a:txBody>
                    <a:bodyPr/>
                    <a:lstStyle/>
                    <a:p>
                      <a:r>
                        <a:rPr lang="pt-BR" dirty="0" smtClean="0"/>
                        <a:t>ANUNCIANTE MASTER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Resultado de imagem para pe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5" y="1083834"/>
            <a:ext cx="4997340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1576455" y="630195"/>
            <a:ext cx="3595816" cy="2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ANUNCIANTE MASTER / IMAGEM MODIFICA A CADA 30 SEG</a:t>
            </a:r>
            <a:endParaRPr lang="pt-BR" sz="11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4300151" y="972624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95581"/>
              </p:ext>
            </p:extLst>
          </p:nvPr>
        </p:nvGraphicFramePr>
        <p:xfrm>
          <a:off x="1538416" y="2531591"/>
          <a:ext cx="5097162" cy="57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5785724"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INFORMAÇÕES</a:t>
                      </a:r>
                      <a:r>
                        <a:rPr lang="pt-BR" sz="2800" baseline="0" dirty="0" smtClean="0">
                          <a:solidFill>
                            <a:schemeClr val="tx1"/>
                          </a:solidFill>
                        </a:rPr>
                        <a:t> DIVERSAS</a:t>
                      </a:r>
                    </a:p>
                    <a:p>
                      <a:endParaRPr lang="pt-BR" sz="2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800" baseline="0" dirty="0" smtClean="0">
                          <a:solidFill>
                            <a:schemeClr val="tx1"/>
                          </a:solidFill>
                        </a:rPr>
                        <a:t>CURIOSIDADES</a:t>
                      </a:r>
                    </a:p>
                    <a:p>
                      <a:endParaRPr lang="pt-BR" sz="2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800" baseline="0" dirty="0" smtClean="0">
                          <a:solidFill>
                            <a:schemeClr val="tx1"/>
                          </a:solidFill>
                        </a:rPr>
                        <a:t>DICAS PARA CUIDAR DO ANIMAL</a:t>
                      </a:r>
                    </a:p>
                    <a:p>
                      <a:endParaRPr lang="pt-BR" sz="2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800" baseline="0" dirty="0" smtClean="0">
                          <a:solidFill>
                            <a:schemeClr val="tx1"/>
                          </a:solidFill>
                        </a:rPr>
                        <a:t>CAMPANHAS</a:t>
                      </a:r>
                    </a:p>
                    <a:p>
                      <a:endParaRPr lang="pt-BR" sz="2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800" baseline="0" dirty="0" smtClean="0">
                          <a:solidFill>
                            <a:schemeClr val="tx1"/>
                          </a:solidFill>
                        </a:rPr>
                        <a:t>ENTRE OUTRAS COISAS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1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4940" y="171450"/>
          <a:ext cx="5235354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2559"/>
                <a:gridCol w="872559"/>
                <a:gridCol w="872559"/>
                <a:gridCol w="872559"/>
                <a:gridCol w="872559"/>
                <a:gridCol w="87255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QUEM SOMOS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PROCRIAÇÃO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FILHOTES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LEILÃO DE SERVIÇOS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CONTATO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1399197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87521" y="8489092"/>
            <a:ext cx="4861560" cy="13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27254" y="1668161"/>
          <a:ext cx="1241854" cy="77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54"/>
              </a:tblGrid>
              <a:tr h="8526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27254" y="1087395"/>
          <a:ext cx="1259585" cy="5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585"/>
              </a:tblGrid>
              <a:tr h="5175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ANUNCIANTES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MICROS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170523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263950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363555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4615858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5627662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6533824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755119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8563000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1502973" y="8626190"/>
          <a:ext cx="5157319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19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1538416" y="1037967"/>
          <a:ext cx="5097162" cy="14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1433383">
                <a:tc>
                  <a:txBody>
                    <a:bodyPr/>
                    <a:lstStyle/>
                    <a:p>
                      <a:r>
                        <a:rPr lang="pt-BR" dirty="0" smtClean="0"/>
                        <a:t>ANUNCIANTE MASTER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Resultado de imagem para pe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5" y="1083834"/>
            <a:ext cx="4997340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1576455" y="630195"/>
            <a:ext cx="3595816" cy="2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ANUNCIANTE MASTER / IMAGEM MODIFICA A CADA 30 SEG</a:t>
            </a:r>
            <a:endParaRPr lang="pt-BR" sz="11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4300151" y="972624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1538416" y="2531591"/>
          <a:ext cx="5097162" cy="57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5785724">
                <a:tc>
                  <a:txBody>
                    <a:bodyPr/>
                    <a:lstStyle/>
                    <a:p>
                      <a:endParaRPr lang="pt-BR" sz="4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Quadro 1"/>
          <p:cNvSpPr/>
          <p:nvPr/>
        </p:nvSpPr>
        <p:spPr>
          <a:xfrm>
            <a:off x="4118301" y="256426"/>
            <a:ext cx="739140" cy="179791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962525" y="547427"/>
            <a:ext cx="399361" cy="223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Quadro 33"/>
          <p:cNvSpPr/>
          <p:nvPr/>
        </p:nvSpPr>
        <p:spPr>
          <a:xfrm>
            <a:off x="5420107" y="630195"/>
            <a:ext cx="1128974" cy="230217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Ao acionar esta aba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/>
          </p:nvPr>
        </p:nvGraphicFramePr>
        <p:xfrm>
          <a:off x="1576455" y="2598762"/>
          <a:ext cx="4972625" cy="80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25"/>
              </a:tblGrid>
              <a:tr h="80685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TEXTO EXPLICATIVO E SOBRE A POLTICA DO SITE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3506"/>
              </p:ext>
            </p:extLst>
          </p:nvPr>
        </p:nvGraphicFramePr>
        <p:xfrm>
          <a:off x="1687519" y="3474914"/>
          <a:ext cx="4713280" cy="481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640"/>
                <a:gridCol w="2356640"/>
              </a:tblGrid>
              <a:tr h="515228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ANIMAIS ENCONTRADOS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15228">
                <a:tc>
                  <a:txBody>
                    <a:bodyPr/>
                    <a:lstStyle/>
                    <a:p>
                      <a:r>
                        <a:rPr lang="pt-BR" sz="1100" baseline="0" dirty="0" smtClean="0"/>
                        <a:t>IDADE:</a:t>
                      </a:r>
                    </a:p>
                    <a:p>
                      <a:r>
                        <a:rPr lang="pt-BR" sz="1100" baseline="0" dirty="0" smtClean="0"/>
                        <a:t>SEXO:             </a:t>
                      </a:r>
                    </a:p>
                    <a:p>
                      <a:r>
                        <a:rPr lang="pt-BR" sz="1100" baseline="0" dirty="0" smtClean="0"/>
                        <a:t>PREÇO:</a:t>
                      </a:r>
                    </a:p>
                    <a:p>
                      <a:r>
                        <a:rPr lang="pt-BR" sz="1100" baseline="0" dirty="0" smtClean="0"/>
                        <a:t>VACINA:</a:t>
                      </a:r>
                    </a:p>
                    <a:p>
                      <a:r>
                        <a:rPr lang="pt-BR" sz="1100" baseline="0" dirty="0" smtClean="0"/>
                        <a:t>TIPO DA VACINA:</a:t>
                      </a:r>
                    </a:p>
                    <a:p>
                      <a:r>
                        <a:rPr lang="pt-BR" sz="1100" baseline="0" dirty="0" smtClean="0"/>
                        <a:t>AMAMENTAÇÃO: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aseline="0" dirty="0" smtClean="0"/>
                        <a:t>DESCRIÇÃO DO ANIMAL: (são filhotes em bonitos)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FOTO:</a:t>
                      </a:r>
                      <a:endParaRPr lang="pt-BR" dirty="0"/>
                    </a:p>
                  </a:txBody>
                  <a:tcPr/>
                </a:tc>
              </a:tr>
              <a:tr h="515228">
                <a:tc>
                  <a:txBody>
                    <a:bodyPr/>
                    <a:lstStyle/>
                    <a:p>
                      <a:r>
                        <a:rPr lang="pt-BR" sz="1100" baseline="0" dirty="0" smtClean="0"/>
                        <a:t>IDADE:</a:t>
                      </a:r>
                    </a:p>
                    <a:p>
                      <a:r>
                        <a:rPr lang="pt-BR" sz="1100" baseline="0" dirty="0" smtClean="0"/>
                        <a:t>SEXO:             </a:t>
                      </a:r>
                    </a:p>
                    <a:p>
                      <a:r>
                        <a:rPr lang="pt-BR" sz="1100" baseline="0" dirty="0" smtClean="0"/>
                        <a:t>PREÇO:</a:t>
                      </a:r>
                    </a:p>
                    <a:p>
                      <a:r>
                        <a:rPr lang="pt-BR" sz="1100" baseline="0" dirty="0" smtClean="0"/>
                        <a:t>VACINA:</a:t>
                      </a:r>
                    </a:p>
                    <a:p>
                      <a:r>
                        <a:rPr lang="pt-BR" sz="1100" baseline="0" dirty="0" smtClean="0"/>
                        <a:t>TIPO DA VACINA:</a:t>
                      </a:r>
                    </a:p>
                    <a:p>
                      <a:r>
                        <a:rPr lang="pt-BR" sz="1100" baseline="0" dirty="0" smtClean="0"/>
                        <a:t>AMAMENTAÇÃO: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aseline="0" dirty="0" smtClean="0"/>
                        <a:t>DESCRIÇÃO DO ANIMAL: (são filhotes em bonitos)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FOTO:</a:t>
                      </a:r>
                      <a:endParaRPr lang="pt-BR" dirty="0"/>
                    </a:p>
                  </a:txBody>
                  <a:tcPr/>
                </a:tc>
              </a:tr>
              <a:tr h="515228">
                <a:tc>
                  <a:txBody>
                    <a:bodyPr/>
                    <a:lstStyle/>
                    <a:p>
                      <a:r>
                        <a:rPr lang="pt-BR" sz="1100" baseline="0" dirty="0" smtClean="0"/>
                        <a:t>IDADE:</a:t>
                      </a:r>
                    </a:p>
                    <a:p>
                      <a:r>
                        <a:rPr lang="pt-BR" sz="1100" baseline="0" dirty="0" smtClean="0"/>
                        <a:t>SEXO:             </a:t>
                      </a:r>
                    </a:p>
                    <a:p>
                      <a:r>
                        <a:rPr lang="pt-BR" sz="1100" baseline="0" dirty="0" smtClean="0"/>
                        <a:t>PREÇO:</a:t>
                      </a:r>
                    </a:p>
                    <a:p>
                      <a:r>
                        <a:rPr lang="pt-BR" sz="1100" baseline="0" dirty="0" smtClean="0"/>
                        <a:t>VACINA:</a:t>
                      </a:r>
                    </a:p>
                    <a:p>
                      <a:r>
                        <a:rPr lang="pt-BR" sz="1100" baseline="0" dirty="0" smtClean="0"/>
                        <a:t>TIPO DA VACINA:</a:t>
                      </a:r>
                    </a:p>
                    <a:p>
                      <a:r>
                        <a:rPr lang="pt-BR" sz="1100" baseline="0" dirty="0" smtClean="0"/>
                        <a:t>AMAMENTAÇÃO: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aseline="0" dirty="0" smtClean="0"/>
                        <a:t>DESCRIÇÃO DO ANIMAL: (são filhotes em bonitos)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FOTO: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Resultado de imagem para foto filhote de ga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25" y="4261370"/>
            <a:ext cx="2041624" cy="8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esultado de imagem para foto filhote de ga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25" y="5722521"/>
            <a:ext cx="2041624" cy="8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esultado de imagem para foto filhote de ga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25" y="7183672"/>
            <a:ext cx="2041624" cy="8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4940" y="171450"/>
          <a:ext cx="5235354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2559"/>
                <a:gridCol w="872559"/>
                <a:gridCol w="872559"/>
                <a:gridCol w="872559"/>
                <a:gridCol w="872559"/>
                <a:gridCol w="87255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QUEM SOMOS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PROCRIAÇÃO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FILHOTES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LEILÃO DE SERVIÇOS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CONTATO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1399197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87521" y="8489092"/>
            <a:ext cx="4861560" cy="13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27254" y="1668161"/>
          <a:ext cx="1241854" cy="77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54"/>
              </a:tblGrid>
              <a:tr h="8526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27254" y="1087395"/>
          <a:ext cx="1259585" cy="5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585"/>
              </a:tblGrid>
              <a:tr h="5175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ANUNCIANTES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MICROS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170523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263950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363555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4615858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5627662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6533824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755119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8563000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1502973" y="8626190"/>
          <a:ext cx="5157319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19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1538416" y="1037967"/>
          <a:ext cx="5097162" cy="14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1433383">
                <a:tc>
                  <a:txBody>
                    <a:bodyPr/>
                    <a:lstStyle/>
                    <a:p>
                      <a:r>
                        <a:rPr lang="pt-BR" dirty="0" smtClean="0"/>
                        <a:t>ANUNCIANTE MASTER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Resultado de imagem para pe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5" y="1083834"/>
            <a:ext cx="4997340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1576455" y="630195"/>
            <a:ext cx="3595816" cy="2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ANUNCIANTE MASTER / IMAGEM MODIFICA A CADA 30 SEG</a:t>
            </a:r>
            <a:endParaRPr lang="pt-BR" sz="11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4300151" y="972624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1538416" y="2531591"/>
          <a:ext cx="5097162" cy="57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5785724">
                <a:tc>
                  <a:txBody>
                    <a:bodyPr/>
                    <a:lstStyle/>
                    <a:p>
                      <a:endParaRPr lang="pt-BR" sz="4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Quadro 1"/>
          <p:cNvSpPr/>
          <p:nvPr/>
        </p:nvSpPr>
        <p:spPr>
          <a:xfrm>
            <a:off x="4118301" y="256426"/>
            <a:ext cx="739140" cy="179791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962525" y="547427"/>
            <a:ext cx="399361" cy="223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Quadro 33"/>
          <p:cNvSpPr/>
          <p:nvPr/>
        </p:nvSpPr>
        <p:spPr>
          <a:xfrm>
            <a:off x="5420107" y="630195"/>
            <a:ext cx="1128974" cy="230217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Ao acionar esta aba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/>
          </p:nvPr>
        </p:nvGraphicFramePr>
        <p:xfrm>
          <a:off x="1576455" y="2598762"/>
          <a:ext cx="4972625" cy="80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25"/>
              </a:tblGrid>
              <a:tr h="80685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TEXTO EXPLICATIVO E SOBRE A POLTICA DO SITE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3506"/>
              </p:ext>
            </p:extLst>
          </p:nvPr>
        </p:nvGraphicFramePr>
        <p:xfrm>
          <a:off x="1687519" y="3474914"/>
          <a:ext cx="4713280" cy="481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640"/>
                <a:gridCol w="2356640"/>
              </a:tblGrid>
              <a:tr h="515228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ANIMAIS ENCONTRADOS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15228">
                <a:tc>
                  <a:txBody>
                    <a:bodyPr/>
                    <a:lstStyle/>
                    <a:p>
                      <a:r>
                        <a:rPr lang="pt-BR" sz="1100" baseline="0" dirty="0" smtClean="0"/>
                        <a:t>IDADE:</a:t>
                      </a:r>
                    </a:p>
                    <a:p>
                      <a:r>
                        <a:rPr lang="pt-BR" sz="1100" baseline="0" dirty="0" smtClean="0"/>
                        <a:t>SEXO:             </a:t>
                      </a:r>
                    </a:p>
                    <a:p>
                      <a:r>
                        <a:rPr lang="pt-BR" sz="1100" baseline="0" dirty="0" smtClean="0"/>
                        <a:t>PREÇO:</a:t>
                      </a:r>
                    </a:p>
                    <a:p>
                      <a:r>
                        <a:rPr lang="pt-BR" sz="1100" baseline="0" dirty="0" smtClean="0"/>
                        <a:t>VACINA:</a:t>
                      </a:r>
                    </a:p>
                    <a:p>
                      <a:r>
                        <a:rPr lang="pt-BR" sz="1100" baseline="0" dirty="0" smtClean="0"/>
                        <a:t>TIPO DA VACINA:</a:t>
                      </a:r>
                    </a:p>
                    <a:p>
                      <a:r>
                        <a:rPr lang="pt-BR" sz="1100" baseline="0" dirty="0" smtClean="0"/>
                        <a:t>AMAMENTAÇÃO: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aseline="0" dirty="0" smtClean="0"/>
                        <a:t>DESCRIÇÃO DO ANIMAL: (são filhotes em bonitos)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FOTO:</a:t>
                      </a:r>
                      <a:endParaRPr lang="pt-BR" dirty="0"/>
                    </a:p>
                  </a:txBody>
                  <a:tcPr/>
                </a:tc>
              </a:tr>
              <a:tr h="515228">
                <a:tc>
                  <a:txBody>
                    <a:bodyPr/>
                    <a:lstStyle/>
                    <a:p>
                      <a:r>
                        <a:rPr lang="pt-BR" sz="1100" baseline="0" dirty="0" smtClean="0"/>
                        <a:t>IDADE:</a:t>
                      </a:r>
                    </a:p>
                    <a:p>
                      <a:r>
                        <a:rPr lang="pt-BR" sz="1100" baseline="0" dirty="0" smtClean="0"/>
                        <a:t>SEXO:             </a:t>
                      </a:r>
                    </a:p>
                    <a:p>
                      <a:r>
                        <a:rPr lang="pt-BR" sz="1100" baseline="0" dirty="0" smtClean="0"/>
                        <a:t>PREÇO:</a:t>
                      </a:r>
                    </a:p>
                    <a:p>
                      <a:r>
                        <a:rPr lang="pt-BR" sz="1100" baseline="0" dirty="0" smtClean="0"/>
                        <a:t>VACINA:</a:t>
                      </a:r>
                    </a:p>
                    <a:p>
                      <a:r>
                        <a:rPr lang="pt-BR" sz="1100" baseline="0" dirty="0" smtClean="0"/>
                        <a:t>TIPO DA VACINA:</a:t>
                      </a:r>
                    </a:p>
                    <a:p>
                      <a:r>
                        <a:rPr lang="pt-BR" sz="1100" baseline="0" dirty="0" smtClean="0"/>
                        <a:t>AMAMENTAÇÃO: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aseline="0" dirty="0" smtClean="0"/>
                        <a:t>DESCRIÇÃO DO ANIMAL: (são filhotes em bonitos)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FOTO:</a:t>
                      </a:r>
                      <a:endParaRPr lang="pt-BR" dirty="0"/>
                    </a:p>
                  </a:txBody>
                  <a:tcPr/>
                </a:tc>
              </a:tr>
              <a:tr h="515228">
                <a:tc>
                  <a:txBody>
                    <a:bodyPr/>
                    <a:lstStyle/>
                    <a:p>
                      <a:r>
                        <a:rPr lang="pt-BR" sz="1100" baseline="0" dirty="0" smtClean="0"/>
                        <a:t>IDADE:</a:t>
                      </a:r>
                    </a:p>
                    <a:p>
                      <a:r>
                        <a:rPr lang="pt-BR" sz="1100" baseline="0" dirty="0" smtClean="0"/>
                        <a:t>SEXO:             </a:t>
                      </a:r>
                    </a:p>
                    <a:p>
                      <a:r>
                        <a:rPr lang="pt-BR" sz="1100" baseline="0" dirty="0" smtClean="0"/>
                        <a:t>PREÇO:</a:t>
                      </a:r>
                    </a:p>
                    <a:p>
                      <a:r>
                        <a:rPr lang="pt-BR" sz="1100" baseline="0" dirty="0" smtClean="0"/>
                        <a:t>VACINA:</a:t>
                      </a:r>
                    </a:p>
                    <a:p>
                      <a:r>
                        <a:rPr lang="pt-BR" sz="1100" baseline="0" dirty="0" smtClean="0"/>
                        <a:t>TIPO DA VACINA:</a:t>
                      </a:r>
                    </a:p>
                    <a:p>
                      <a:r>
                        <a:rPr lang="pt-BR" sz="1100" baseline="0" dirty="0" smtClean="0"/>
                        <a:t>AMAMENTAÇÃO: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aseline="0" dirty="0" smtClean="0"/>
                        <a:t>DESCRIÇÃO DO ANIMAL: (são filhotes em bonitos)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FOTO: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Resultado de imagem para foto filhote de ga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25" y="4261370"/>
            <a:ext cx="2041624" cy="8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esultado de imagem para foto filhote de ga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25" y="5722521"/>
            <a:ext cx="2041624" cy="8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esultado de imagem para foto filhote de ga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25" y="7183672"/>
            <a:ext cx="2041624" cy="8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Quadro 36"/>
          <p:cNvSpPr/>
          <p:nvPr/>
        </p:nvSpPr>
        <p:spPr>
          <a:xfrm>
            <a:off x="1687520" y="6892811"/>
            <a:ext cx="4728519" cy="1424504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Após fazer pesquisa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4940" y="171450"/>
          <a:ext cx="5235354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2559"/>
                <a:gridCol w="872559"/>
                <a:gridCol w="872559"/>
                <a:gridCol w="872559"/>
                <a:gridCol w="872559"/>
                <a:gridCol w="87255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QUEM SOMOS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PROCRIAÇÃO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FILHOTES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LEILÃO DE SERVIÇOS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CONTATO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1399197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87521" y="8489092"/>
            <a:ext cx="4861560" cy="13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27254" y="1668161"/>
          <a:ext cx="1241854" cy="77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54"/>
              </a:tblGrid>
              <a:tr h="8526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27254" y="1087395"/>
          <a:ext cx="1259585" cy="5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585"/>
              </a:tblGrid>
              <a:tr h="5175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ANUNCIANTES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MICROS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170523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263950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363555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4615858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5627662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6533824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755119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8563000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1502973" y="8626190"/>
          <a:ext cx="5157319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19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1538416" y="1037967"/>
          <a:ext cx="5097162" cy="14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1433383">
                <a:tc>
                  <a:txBody>
                    <a:bodyPr/>
                    <a:lstStyle/>
                    <a:p>
                      <a:r>
                        <a:rPr lang="pt-BR" dirty="0" smtClean="0"/>
                        <a:t>ANUNCIANTE MASTER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Resultado de imagem para pe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5" y="1083834"/>
            <a:ext cx="4997340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1576455" y="630195"/>
            <a:ext cx="3595816" cy="2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ANUNCIANTE MASTER / IMAGEM MODIFICA A CADA 30 SEG</a:t>
            </a:r>
            <a:endParaRPr lang="pt-BR" sz="11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4300151" y="972624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1538416" y="2531591"/>
          <a:ext cx="5097162" cy="57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5785724">
                <a:tc>
                  <a:txBody>
                    <a:bodyPr/>
                    <a:lstStyle/>
                    <a:p>
                      <a:endParaRPr lang="pt-BR" sz="4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Quadro 1"/>
          <p:cNvSpPr/>
          <p:nvPr/>
        </p:nvSpPr>
        <p:spPr>
          <a:xfrm>
            <a:off x="4075125" y="274012"/>
            <a:ext cx="739140" cy="179791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905632" y="453803"/>
            <a:ext cx="456254" cy="31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Quadro 33"/>
          <p:cNvSpPr/>
          <p:nvPr/>
        </p:nvSpPr>
        <p:spPr>
          <a:xfrm>
            <a:off x="5420107" y="630195"/>
            <a:ext cx="1128974" cy="230217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Ao acionar esta aba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/>
          </p:nvPr>
        </p:nvGraphicFramePr>
        <p:xfrm>
          <a:off x="1576455" y="2598762"/>
          <a:ext cx="4972625" cy="80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25"/>
              </a:tblGrid>
              <a:tr h="80685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TEXTO EXPLICATIVO E SOBRE A POLTICA DO SITE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1647978" y="3601437"/>
          <a:ext cx="4802248" cy="178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124"/>
                <a:gridCol w="240112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INFORMAÇÕES DO DONO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 PARA CONTATO: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FACEBOOK: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INSTAGRAM: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EMAIL: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687520" y="6079524"/>
          <a:ext cx="4750349" cy="195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349"/>
              </a:tblGrid>
              <a:tr h="976184">
                <a:tc>
                  <a:txBody>
                    <a:bodyPr/>
                    <a:lstStyle/>
                    <a:p>
                      <a:r>
                        <a:rPr lang="pt-BR" dirty="0" smtClean="0"/>
                        <a:t>BATE PAPO DIRETO</a:t>
                      </a:r>
                      <a:r>
                        <a:rPr lang="pt-BR" baseline="0" dirty="0" smtClean="0"/>
                        <a:t> PELO SITE </a:t>
                      </a:r>
                      <a:endParaRPr lang="pt-BR" dirty="0"/>
                    </a:p>
                  </a:txBody>
                  <a:tcPr/>
                </a:tc>
              </a:tr>
              <a:tr h="97618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BATE PAPO DIRETO</a:t>
                      </a:r>
                      <a:r>
                        <a:rPr lang="pt-BR" baseline="0" dirty="0" smtClean="0"/>
                        <a:t> PELO SITE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1687521" y="5457336"/>
            <a:ext cx="351344" cy="3406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7" name="Tabela 36"/>
          <p:cNvGraphicFramePr>
            <a:graphicFrameLocks noGrp="1"/>
          </p:cNvGraphicFramePr>
          <p:nvPr>
            <p:extLst/>
          </p:nvPr>
        </p:nvGraphicFramePr>
        <p:xfrm>
          <a:off x="2198412" y="5500808"/>
          <a:ext cx="2015241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24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ONLINE PARA BATE PAPO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1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4940" y="171450"/>
          <a:ext cx="5235354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2559"/>
                <a:gridCol w="872559"/>
                <a:gridCol w="872559"/>
                <a:gridCol w="872559"/>
                <a:gridCol w="872559"/>
                <a:gridCol w="87255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QUEM SOMOS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PROCRIAÇÃO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FILHOTES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LEILÃO DE SERVIÇOS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CONTATO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1399197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87521" y="8489092"/>
            <a:ext cx="4861560" cy="13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27254" y="1668161"/>
          <a:ext cx="1241854" cy="77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54"/>
              </a:tblGrid>
              <a:tr h="8526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27254" y="1087395"/>
          <a:ext cx="1259585" cy="5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585"/>
              </a:tblGrid>
              <a:tr h="5175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ANUNCIANTES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MICROS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170523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263950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363555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4615858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5627662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6533824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755119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8563000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1502973" y="8626190"/>
          <a:ext cx="5157319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19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1538416" y="1037967"/>
          <a:ext cx="5097162" cy="14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1433383">
                <a:tc>
                  <a:txBody>
                    <a:bodyPr/>
                    <a:lstStyle/>
                    <a:p>
                      <a:r>
                        <a:rPr lang="pt-BR" dirty="0" smtClean="0"/>
                        <a:t>ANUNCIANTE MASTER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Resultado de imagem para pe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5" y="1083834"/>
            <a:ext cx="4997340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1576455" y="630195"/>
            <a:ext cx="3595816" cy="2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ANUNCIANTE MASTER / IMAGEM MODIFICA A CADA 30 SEG</a:t>
            </a:r>
            <a:endParaRPr lang="pt-BR" sz="11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4300151" y="972624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1538416" y="2531591"/>
          <a:ext cx="5097162" cy="57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5785724">
                <a:tc>
                  <a:txBody>
                    <a:bodyPr/>
                    <a:lstStyle/>
                    <a:p>
                      <a:endParaRPr lang="pt-BR" sz="4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Quadro 1"/>
          <p:cNvSpPr/>
          <p:nvPr/>
        </p:nvSpPr>
        <p:spPr>
          <a:xfrm>
            <a:off x="4970914" y="231712"/>
            <a:ext cx="739140" cy="229217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5717201" y="320609"/>
            <a:ext cx="164615" cy="309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Quadro 33"/>
          <p:cNvSpPr/>
          <p:nvPr/>
        </p:nvSpPr>
        <p:spPr>
          <a:xfrm>
            <a:off x="5420107" y="630195"/>
            <a:ext cx="1128974" cy="230217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Ao acionar esta aba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2064"/>
              </p:ext>
            </p:extLst>
          </p:nvPr>
        </p:nvGraphicFramePr>
        <p:xfrm>
          <a:off x="1576455" y="2598762"/>
          <a:ext cx="4972625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25"/>
              </a:tblGrid>
              <a:tr h="806858"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aseline="0" dirty="0" smtClean="0">
                          <a:solidFill>
                            <a:schemeClr val="tx1"/>
                          </a:solidFill>
                        </a:rPr>
                        <a:t>VOCE DEVE SELECIONAR QUAL TIPO DE CONSUMO QUE DESEJAR NA AREA “OQUE PROCURA”. ISSO FACILITARA PARA QUE AS LOJAS E VETERINARIAS POSSAM TE PASSAR UM MELHOR PREÇO.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aseline="0" dirty="0" smtClean="0">
                          <a:solidFill>
                            <a:schemeClr val="tx1"/>
                          </a:solidFill>
                        </a:rPr>
                        <a:t>CASO UMA LOJA CUBRA O VALOR DA  OUTRA, VOCÊ DEVE IMPRIMIR A CONVERSA DO NOSSO BATE PAPO PARA TER O VALOR ADQUIRIDO. MAIS EXPLICAÇÕES ACESSO O VIDEO: YOUTUBE.COM/ AUIHSUHSAIU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96556"/>
              </p:ext>
            </p:extLst>
          </p:nvPr>
        </p:nvGraphicFramePr>
        <p:xfrm>
          <a:off x="1797908" y="3779621"/>
          <a:ext cx="4572000" cy="184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6201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O QUE PROCURA?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62010">
                <a:tc>
                  <a:txBody>
                    <a:bodyPr/>
                    <a:lstStyle/>
                    <a:p>
                      <a:r>
                        <a:rPr lang="pt-BR" dirty="0" smtClean="0"/>
                        <a:t>ALIMENTAÇÃO: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RAÇÃO</a:t>
                      </a:r>
                      <a:r>
                        <a:rPr lang="pt-BR" baseline="0" dirty="0" smtClean="0"/>
                        <a:t> CACHORRO, ALPISTE.</a:t>
                      </a:r>
                      <a:endParaRPr lang="pt-BR" dirty="0"/>
                    </a:p>
                  </a:txBody>
                  <a:tcPr/>
                </a:tc>
              </a:tr>
              <a:tr h="462010">
                <a:tc>
                  <a:txBody>
                    <a:bodyPr/>
                    <a:lstStyle/>
                    <a:p>
                      <a:r>
                        <a:rPr lang="pt-BR" dirty="0" smtClean="0"/>
                        <a:t>SERVIÇOS</a:t>
                      </a:r>
                      <a:r>
                        <a:rPr lang="pt-BR" baseline="0" dirty="0" smtClean="0"/>
                        <a:t> MÉDICOS: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VETERINARIA</a:t>
                      </a:r>
                      <a:endParaRPr lang="pt-BR" dirty="0"/>
                    </a:p>
                  </a:txBody>
                  <a:tcPr/>
                </a:tc>
              </a:tr>
              <a:tr h="462010">
                <a:tc>
                  <a:txBody>
                    <a:bodyPr/>
                    <a:lstStyle/>
                    <a:p>
                      <a:r>
                        <a:rPr lang="pt-BR" dirty="0" smtClean="0"/>
                        <a:t>PRODUTOS EM GERAL: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BEBEDOURO, CAMAS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Elipse 36"/>
          <p:cNvSpPr/>
          <p:nvPr/>
        </p:nvSpPr>
        <p:spPr>
          <a:xfrm>
            <a:off x="1835802" y="5670069"/>
            <a:ext cx="351344" cy="3406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8605"/>
              </p:ext>
            </p:extLst>
          </p:nvPr>
        </p:nvGraphicFramePr>
        <p:xfrm>
          <a:off x="2284910" y="5713541"/>
          <a:ext cx="2015241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24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ONLINE PARA BATE PAPO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88005"/>
              </p:ext>
            </p:extLst>
          </p:nvPr>
        </p:nvGraphicFramePr>
        <p:xfrm>
          <a:off x="1687520" y="6079524"/>
          <a:ext cx="4750349" cy="195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349"/>
              </a:tblGrid>
              <a:tr h="976184">
                <a:tc>
                  <a:txBody>
                    <a:bodyPr/>
                    <a:lstStyle/>
                    <a:p>
                      <a:r>
                        <a:rPr lang="pt-BR" dirty="0" smtClean="0"/>
                        <a:t>BATE PAPO DIRETO</a:t>
                      </a:r>
                      <a:r>
                        <a:rPr lang="pt-BR" baseline="0" dirty="0" smtClean="0"/>
                        <a:t> PELO SITE </a:t>
                      </a:r>
                      <a:endParaRPr lang="pt-BR" dirty="0"/>
                    </a:p>
                  </a:txBody>
                  <a:tcPr/>
                </a:tc>
              </a:tr>
              <a:tr h="97618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BATE PAPO DIRETO</a:t>
                      </a:r>
                      <a:r>
                        <a:rPr lang="pt-BR" baseline="0" dirty="0" smtClean="0"/>
                        <a:t> PELO SITE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4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4940" y="171450"/>
          <a:ext cx="5235354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2559"/>
                <a:gridCol w="872559"/>
                <a:gridCol w="872559"/>
                <a:gridCol w="872559"/>
                <a:gridCol w="872559"/>
                <a:gridCol w="87255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QUEM SOMOS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PROCRIAÇÃO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FILHOTES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LEILÃO DE SERVIÇOS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CONTATO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1399197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87521" y="8489092"/>
            <a:ext cx="4861560" cy="13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27254" y="1668161"/>
          <a:ext cx="1241854" cy="77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54"/>
              </a:tblGrid>
              <a:tr h="8526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27254" y="1087395"/>
          <a:ext cx="1259585" cy="5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585"/>
              </a:tblGrid>
              <a:tr h="5175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ANUNCIANTES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MICROS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170523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263950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363555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4615858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5627662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6533824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755119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8563000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1502973" y="8626190"/>
          <a:ext cx="5157319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19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1538416" y="1037967"/>
          <a:ext cx="5097162" cy="14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1433383">
                <a:tc>
                  <a:txBody>
                    <a:bodyPr/>
                    <a:lstStyle/>
                    <a:p>
                      <a:r>
                        <a:rPr lang="pt-BR" dirty="0" smtClean="0"/>
                        <a:t>ANUNCIANTE MASTER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Resultado de imagem para pe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5" y="1083834"/>
            <a:ext cx="4997340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1576455" y="630195"/>
            <a:ext cx="3595816" cy="2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ANUNCIANTE MASTER / IMAGEM MODIFICA A CADA 30 SEG</a:t>
            </a:r>
            <a:endParaRPr lang="pt-BR" sz="11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4300151" y="972624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1538416" y="2531591"/>
          <a:ext cx="5097162" cy="57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5785724">
                <a:tc>
                  <a:txBody>
                    <a:bodyPr/>
                    <a:lstStyle/>
                    <a:p>
                      <a:endParaRPr lang="pt-BR" sz="4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25945"/>
              </p:ext>
            </p:extLst>
          </p:nvPr>
        </p:nvGraphicFramePr>
        <p:xfrm>
          <a:off x="1576455" y="2598762"/>
          <a:ext cx="4972625" cy="35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25"/>
              </a:tblGrid>
              <a:tr h="354503"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3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95430"/>
              </p:ext>
            </p:extLst>
          </p:nvPr>
        </p:nvGraphicFramePr>
        <p:xfrm>
          <a:off x="1424940" y="171450"/>
          <a:ext cx="5235354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2559"/>
                <a:gridCol w="872559"/>
                <a:gridCol w="872559"/>
                <a:gridCol w="872559"/>
                <a:gridCol w="872559"/>
                <a:gridCol w="87255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QUEM SOMOS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LOJAS ASSOCIADAS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FILHOTES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LEILÃO DE SERVIÇOS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CONTATO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1399197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87521" y="8489092"/>
            <a:ext cx="4861560" cy="13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57433"/>
              </p:ext>
            </p:extLst>
          </p:nvPr>
        </p:nvGraphicFramePr>
        <p:xfrm>
          <a:off x="127254" y="1668161"/>
          <a:ext cx="1241854" cy="77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54"/>
              </a:tblGrid>
              <a:tr h="8526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9268"/>
              </p:ext>
            </p:extLst>
          </p:nvPr>
        </p:nvGraphicFramePr>
        <p:xfrm>
          <a:off x="127254" y="1087395"/>
          <a:ext cx="1259585" cy="5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585"/>
              </a:tblGrid>
              <a:tr h="5175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ANUNCIANTES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MICROS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170523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263950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363555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4615858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5627662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6533824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755119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8563000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20247"/>
              </p:ext>
            </p:extLst>
          </p:nvPr>
        </p:nvGraphicFramePr>
        <p:xfrm>
          <a:off x="1502973" y="8626190"/>
          <a:ext cx="5157319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19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22678"/>
              </p:ext>
            </p:extLst>
          </p:nvPr>
        </p:nvGraphicFramePr>
        <p:xfrm>
          <a:off x="1538416" y="1037967"/>
          <a:ext cx="5097162" cy="14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1433383">
                <a:tc>
                  <a:txBody>
                    <a:bodyPr/>
                    <a:lstStyle/>
                    <a:p>
                      <a:r>
                        <a:rPr lang="pt-BR" dirty="0" smtClean="0"/>
                        <a:t>ANUNCIANTE MASTER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Resultado de imagem para pe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5" y="1083834"/>
            <a:ext cx="4997340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1576455" y="630195"/>
            <a:ext cx="3595816" cy="2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ANUNCIANTE MASTER / IMAGEM MODIFICA A CADA 30 SEG</a:t>
            </a:r>
            <a:endParaRPr lang="pt-BR" sz="11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4300151" y="972624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11909"/>
              </p:ext>
            </p:extLst>
          </p:nvPr>
        </p:nvGraphicFramePr>
        <p:xfrm>
          <a:off x="1538416" y="2531591"/>
          <a:ext cx="5097162" cy="57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5785724">
                <a:tc>
                  <a:txBody>
                    <a:bodyPr/>
                    <a:lstStyle/>
                    <a:p>
                      <a:r>
                        <a:rPr lang="pt-BR" sz="2800" baseline="0" dirty="0" smtClean="0">
                          <a:solidFill>
                            <a:schemeClr val="tx1"/>
                          </a:solidFill>
                        </a:rPr>
                        <a:t>HISTORIA DO SITE</a:t>
                      </a:r>
                    </a:p>
                    <a:p>
                      <a:endParaRPr lang="pt-BR" sz="2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800" baseline="0" dirty="0" smtClean="0">
                          <a:solidFill>
                            <a:schemeClr val="tx1"/>
                          </a:solidFill>
                        </a:rPr>
                        <a:t>SERVIÇOS</a:t>
                      </a:r>
                    </a:p>
                    <a:p>
                      <a:endParaRPr lang="pt-BR" sz="2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800" baseline="0" dirty="0" smtClean="0">
                          <a:solidFill>
                            <a:schemeClr val="tx1"/>
                          </a:solidFill>
                        </a:rPr>
                        <a:t>EXPLICAÇÃO DE COMO NAVEGAR NO SITE</a:t>
                      </a:r>
                    </a:p>
                    <a:p>
                      <a:endParaRPr lang="pt-BR" sz="2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800" baseline="0" dirty="0" smtClean="0">
                          <a:solidFill>
                            <a:schemeClr val="tx1"/>
                          </a:solidFill>
                        </a:rPr>
                        <a:t>VIDEO EXPLICATIVO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Quadro 1"/>
          <p:cNvSpPr/>
          <p:nvPr/>
        </p:nvSpPr>
        <p:spPr>
          <a:xfrm>
            <a:off x="2354580" y="277410"/>
            <a:ext cx="739140" cy="179791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151941" y="448301"/>
            <a:ext cx="2209945" cy="322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Quadro 33"/>
          <p:cNvSpPr/>
          <p:nvPr/>
        </p:nvSpPr>
        <p:spPr>
          <a:xfrm>
            <a:off x="5420107" y="630195"/>
            <a:ext cx="1128974" cy="230217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Ao acionar esta aba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85929"/>
              </p:ext>
            </p:extLst>
          </p:nvPr>
        </p:nvGraphicFramePr>
        <p:xfrm>
          <a:off x="1576455" y="6022941"/>
          <a:ext cx="4972626" cy="213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26"/>
              </a:tblGrid>
              <a:tr h="21325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Quadro 35"/>
          <p:cNvSpPr/>
          <p:nvPr/>
        </p:nvSpPr>
        <p:spPr>
          <a:xfrm>
            <a:off x="1608304" y="5560309"/>
            <a:ext cx="2970831" cy="420905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5" name="Conector em curva 4"/>
          <p:cNvCxnSpPr/>
          <p:nvPr/>
        </p:nvCxnSpPr>
        <p:spPr>
          <a:xfrm>
            <a:off x="4778771" y="5705505"/>
            <a:ext cx="1116032" cy="204653"/>
          </a:xfrm>
          <a:prstGeom prst="curvedConnector3">
            <a:avLst>
              <a:gd name="adj1" fmla="val 1031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m para VIDEO YOUTU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304" y="5981214"/>
            <a:ext cx="4940777" cy="21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86264"/>
              </p:ext>
            </p:extLst>
          </p:nvPr>
        </p:nvGraphicFramePr>
        <p:xfrm>
          <a:off x="1424940" y="171450"/>
          <a:ext cx="5235354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2559"/>
                <a:gridCol w="872559"/>
                <a:gridCol w="872559"/>
                <a:gridCol w="872559"/>
                <a:gridCol w="872559"/>
                <a:gridCol w="87255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QUEM SOMOS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PROCRIAÇÃO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FILHOTES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LEILÃO DE SERVIÇOS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CONTATO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1399197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87521" y="8489092"/>
            <a:ext cx="4861560" cy="13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27254" y="1668161"/>
          <a:ext cx="1241854" cy="77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54"/>
              </a:tblGrid>
              <a:tr h="8526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27254" y="1087395"/>
          <a:ext cx="1259585" cy="5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585"/>
              </a:tblGrid>
              <a:tr h="5175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ANUNCIANTES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MICROS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170523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263950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363555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4615858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5627662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6533824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755119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8563000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1502973" y="8626190"/>
          <a:ext cx="5157319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19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1538416" y="1037967"/>
          <a:ext cx="5097162" cy="14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1433383">
                <a:tc>
                  <a:txBody>
                    <a:bodyPr/>
                    <a:lstStyle/>
                    <a:p>
                      <a:r>
                        <a:rPr lang="pt-BR" dirty="0" smtClean="0"/>
                        <a:t>ANUNCIANTE MASTER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Resultado de imagem para pe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5" y="1083834"/>
            <a:ext cx="4997340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1576455" y="630195"/>
            <a:ext cx="3595816" cy="2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ANUNCIANTE MASTER / IMAGEM MODIFICA A CADA 30 SEG</a:t>
            </a:r>
            <a:endParaRPr lang="pt-BR" sz="11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4300151" y="972624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76781"/>
              </p:ext>
            </p:extLst>
          </p:nvPr>
        </p:nvGraphicFramePr>
        <p:xfrm>
          <a:off x="1538416" y="2531591"/>
          <a:ext cx="5097162" cy="57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5785724">
                <a:tc>
                  <a:txBody>
                    <a:bodyPr/>
                    <a:lstStyle/>
                    <a:p>
                      <a:endParaRPr lang="pt-BR" sz="2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Quadro 1"/>
          <p:cNvSpPr/>
          <p:nvPr/>
        </p:nvSpPr>
        <p:spPr>
          <a:xfrm>
            <a:off x="3194840" y="274012"/>
            <a:ext cx="739140" cy="179791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118301" y="440946"/>
            <a:ext cx="1243585" cy="329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Quadro 33"/>
          <p:cNvSpPr/>
          <p:nvPr/>
        </p:nvSpPr>
        <p:spPr>
          <a:xfrm>
            <a:off x="5420107" y="630195"/>
            <a:ext cx="1128974" cy="230217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Ao acionar esta aba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4032"/>
              </p:ext>
            </p:extLst>
          </p:nvPr>
        </p:nvGraphicFramePr>
        <p:xfrm>
          <a:off x="2054722" y="3547402"/>
          <a:ext cx="4127158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79"/>
                <a:gridCol w="2063579"/>
              </a:tblGrid>
              <a:tr h="156817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INFORMAÇÃO</a:t>
                      </a:r>
                      <a:r>
                        <a:rPr lang="pt-BR" baseline="0" dirty="0" smtClean="0"/>
                        <a:t> DO ANIMAL:</a:t>
                      </a:r>
                      <a:endParaRPr lang="pt-BR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TIPO DO ANIMAL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Cachorro, gato, coelho</a:t>
                      </a:r>
                      <a:r>
                        <a:rPr lang="pt-BR" baseline="0" dirty="0" smtClean="0"/>
                        <a:t>, </a:t>
                      </a:r>
                      <a:r>
                        <a:rPr lang="pt-BR" baseline="0" dirty="0" err="1" smtClean="0"/>
                        <a:t>etc</a:t>
                      </a:r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RAÇA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------------</a:t>
                      </a:r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Femea , macho</a:t>
                      </a:r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</a:t>
                      </a:r>
                      <a:r>
                        <a:rPr lang="pt-BR" baseline="0" dirty="0" smtClean="0"/>
                        <a:t> XXX ATÉ XXX</a:t>
                      </a:r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COR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------------</a:t>
                      </a:r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TEMPERAMENTO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PEDIGREE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PORTE: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Comportado,</a:t>
                      </a:r>
                      <a:r>
                        <a:rPr lang="pt-BR" baseline="0" dirty="0" smtClean="0"/>
                        <a:t> calmo, bravo</a:t>
                      </a:r>
                    </a:p>
                    <a:p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SIM, NÃO</a:t>
                      </a:r>
                    </a:p>
                    <a:p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grande, </a:t>
                      </a:r>
                      <a:r>
                        <a:rPr lang="pt-BR" baseline="0" dirty="0" err="1" smtClean="0"/>
                        <a:t>medio</a:t>
                      </a:r>
                      <a:r>
                        <a:rPr lang="pt-BR" baseline="0" dirty="0" smtClean="0"/>
                        <a:t>, pequeno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22652"/>
              </p:ext>
            </p:extLst>
          </p:nvPr>
        </p:nvGraphicFramePr>
        <p:xfrm>
          <a:off x="1576455" y="2598762"/>
          <a:ext cx="4972625" cy="80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25"/>
              </a:tblGrid>
              <a:tr h="806858">
                <a:tc>
                  <a:txBody>
                    <a:bodyPr/>
                    <a:lstStyle/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TEXTO EXPLICATIVO E SOBRE A POLTICA DO SITE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24040"/>
              </p:ext>
            </p:extLst>
          </p:nvPr>
        </p:nvGraphicFramePr>
        <p:xfrm>
          <a:off x="2054722" y="6705583"/>
          <a:ext cx="412715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79"/>
                <a:gridCol w="2063579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INFORMAÇÃO</a:t>
                      </a:r>
                      <a:r>
                        <a:rPr lang="pt-BR" baseline="0" dirty="0" smtClean="0"/>
                        <a:t> DO DONO:</a:t>
                      </a:r>
                      <a:endParaRPr lang="pt-BR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PAIS: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ESTADO: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CIDADE: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3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4940" y="171450"/>
          <a:ext cx="5235354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2559"/>
                <a:gridCol w="872559"/>
                <a:gridCol w="872559"/>
                <a:gridCol w="872559"/>
                <a:gridCol w="872559"/>
                <a:gridCol w="87255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QUEM SOMOS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PROCRIAÇÃO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FILHOTES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LEILÃO DE SERVIÇOS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CONTATO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1399197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87521" y="8489092"/>
            <a:ext cx="4861560" cy="13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27254" y="1668161"/>
          <a:ext cx="1241854" cy="77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54"/>
              </a:tblGrid>
              <a:tr h="8526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27254" y="1087395"/>
          <a:ext cx="1259585" cy="5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585"/>
              </a:tblGrid>
              <a:tr h="5175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ANUNCIANTES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MICROS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170523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263950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363555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4615858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5627662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6533824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755119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8563000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1502973" y="8626190"/>
          <a:ext cx="5157319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19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1538416" y="1037967"/>
          <a:ext cx="5097162" cy="14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1433383">
                <a:tc>
                  <a:txBody>
                    <a:bodyPr/>
                    <a:lstStyle/>
                    <a:p>
                      <a:r>
                        <a:rPr lang="pt-BR" dirty="0" smtClean="0"/>
                        <a:t>ANUNCIANTE MASTER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Resultado de imagem para pe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5" y="1083834"/>
            <a:ext cx="4997340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1576455" y="630195"/>
            <a:ext cx="3595816" cy="2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ANUNCIANTE MASTER / IMAGEM MODIFICA A CADA 30 SEG</a:t>
            </a:r>
            <a:endParaRPr lang="pt-BR" sz="11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4300151" y="972624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63605"/>
              </p:ext>
            </p:extLst>
          </p:nvPr>
        </p:nvGraphicFramePr>
        <p:xfrm>
          <a:off x="1538416" y="2531591"/>
          <a:ext cx="5097162" cy="57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5785724">
                <a:tc>
                  <a:txBody>
                    <a:bodyPr/>
                    <a:lstStyle/>
                    <a:p>
                      <a:endParaRPr lang="pt-BR" sz="4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Quadro 1"/>
          <p:cNvSpPr/>
          <p:nvPr/>
        </p:nvSpPr>
        <p:spPr>
          <a:xfrm>
            <a:off x="3194840" y="274012"/>
            <a:ext cx="739140" cy="179791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118301" y="440946"/>
            <a:ext cx="1243585" cy="329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Quadro 33"/>
          <p:cNvSpPr/>
          <p:nvPr/>
        </p:nvSpPr>
        <p:spPr>
          <a:xfrm>
            <a:off x="5420107" y="630195"/>
            <a:ext cx="1128974" cy="230217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Ao acionar esta aba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11162"/>
              </p:ext>
            </p:extLst>
          </p:nvPr>
        </p:nvGraphicFramePr>
        <p:xfrm>
          <a:off x="2054722" y="3547402"/>
          <a:ext cx="4127158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79"/>
                <a:gridCol w="2063579"/>
              </a:tblGrid>
              <a:tr h="156817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INFORMAÇÃO</a:t>
                      </a:r>
                      <a:r>
                        <a:rPr lang="pt-BR" baseline="0" dirty="0" smtClean="0"/>
                        <a:t> DO ANIMAL:</a:t>
                      </a:r>
                      <a:endParaRPr lang="pt-BR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TIPO DO ANIMAL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Cachorro, gato, coelho</a:t>
                      </a:r>
                      <a:r>
                        <a:rPr lang="pt-BR" baseline="0" dirty="0" smtClean="0"/>
                        <a:t>, </a:t>
                      </a:r>
                      <a:r>
                        <a:rPr lang="pt-BR" baseline="0" dirty="0" err="1" smtClean="0"/>
                        <a:t>etc</a:t>
                      </a:r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RAÇA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------------</a:t>
                      </a:r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Femea , macho</a:t>
                      </a:r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</a:t>
                      </a:r>
                      <a:r>
                        <a:rPr lang="pt-BR" baseline="0" dirty="0" smtClean="0"/>
                        <a:t> XXX ATÉ XXX</a:t>
                      </a:r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COR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------------</a:t>
                      </a:r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TEMPERAMENTO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Comportado,</a:t>
                      </a:r>
                      <a:r>
                        <a:rPr lang="pt-BR" baseline="0" dirty="0" smtClean="0"/>
                        <a:t> calmo, bravo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225762"/>
              </p:ext>
            </p:extLst>
          </p:nvPr>
        </p:nvGraphicFramePr>
        <p:xfrm>
          <a:off x="1576455" y="2598762"/>
          <a:ext cx="4972625" cy="80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25"/>
              </a:tblGrid>
              <a:tr h="80685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TEXTO EXPLICATIVO E SOBRE A POLTICA DO SITE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>
            <a:graphicFrameLocks noGrp="1"/>
          </p:cNvGraphicFramePr>
          <p:nvPr/>
        </p:nvGraphicFramePr>
        <p:xfrm>
          <a:off x="2054722" y="5814464"/>
          <a:ext cx="412715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79"/>
                <a:gridCol w="2063579"/>
              </a:tblGrid>
              <a:tr h="156817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INFORMAÇÃO</a:t>
                      </a:r>
                      <a:r>
                        <a:rPr lang="pt-BR" baseline="0" dirty="0" smtClean="0"/>
                        <a:t> DO DONO:</a:t>
                      </a:r>
                      <a:endParaRPr lang="pt-BR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PAIS: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ESTADO: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CIDADE: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Quadro 38"/>
          <p:cNvSpPr/>
          <p:nvPr/>
        </p:nvSpPr>
        <p:spPr>
          <a:xfrm>
            <a:off x="1576454" y="3430334"/>
            <a:ext cx="4849059" cy="3724228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>
            <a:off x="1956486" y="7241898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Quadro 40"/>
          <p:cNvSpPr/>
          <p:nvPr/>
        </p:nvSpPr>
        <p:spPr>
          <a:xfrm>
            <a:off x="2497219" y="7438768"/>
            <a:ext cx="3199246" cy="736560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após fazer pesquisa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3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4940" y="171450"/>
          <a:ext cx="5235354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2559"/>
                <a:gridCol w="872559"/>
                <a:gridCol w="872559"/>
                <a:gridCol w="872559"/>
                <a:gridCol w="872559"/>
                <a:gridCol w="87255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QUEM SOMOS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PROCRIAÇÃO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FILHOTES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LEILÃO DE SERVIÇOS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CONTATO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1399197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87521" y="8489092"/>
            <a:ext cx="4861560" cy="13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27254" y="1668161"/>
          <a:ext cx="1241854" cy="77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54"/>
              </a:tblGrid>
              <a:tr h="8526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27254" y="1087395"/>
          <a:ext cx="1259585" cy="5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585"/>
              </a:tblGrid>
              <a:tr h="5175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ANUNCIANTES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MICROS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170523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263950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363555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4615858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5627662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6533824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755119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8563000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1502973" y="8626190"/>
          <a:ext cx="5157319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19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1538416" y="1037967"/>
          <a:ext cx="5097162" cy="14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1433383">
                <a:tc>
                  <a:txBody>
                    <a:bodyPr/>
                    <a:lstStyle/>
                    <a:p>
                      <a:r>
                        <a:rPr lang="pt-BR" dirty="0" smtClean="0"/>
                        <a:t>ANUNCIANTE MASTER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Resultado de imagem para pe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5" y="1083834"/>
            <a:ext cx="4997340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1576455" y="630195"/>
            <a:ext cx="3595816" cy="2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ANUNCIANTE MASTER / IMAGEM MODIFICA A CADA 30 SEG</a:t>
            </a:r>
            <a:endParaRPr lang="pt-BR" sz="11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4300151" y="972624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1538416" y="2531591"/>
          <a:ext cx="5097162" cy="57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5785724">
                <a:tc>
                  <a:txBody>
                    <a:bodyPr/>
                    <a:lstStyle/>
                    <a:p>
                      <a:endParaRPr lang="pt-BR" sz="4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Quadro 1"/>
          <p:cNvSpPr/>
          <p:nvPr/>
        </p:nvSpPr>
        <p:spPr>
          <a:xfrm>
            <a:off x="3194840" y="274012"/>
            <a:ext cx="739140" cy="179791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118301" y="440946"/>
            <a:ext cx="1243585" cy="329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Quadro 33"/>
          <p:cNvSpPr/>
          <p:nvPr/>
        </p:nvSpPr>
        <p:spPr>
          <a:xfrm>
            <a:off x="5420107" y="630195"/>
            <a:ext cx="1128974" cy="230217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Ao acionar esta aba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86077"/>
              </p:ext>
            </p:extLst>
          </p:nvPr>
        </p:nvGraphicFramePr>
        <p:xfrm>
          <a:off x="1576455" y="2598762"/>
          <a:ext cx="4972625" cy="80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25"/>
              </a:tblGrid>
              <a:tr h="80685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TEXTO EXPLICATIVO E SOBRE A POLTICA DO SITE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905747"/>
              </p:ext>
            </p:extLst>
          </p:nvPr>
        </p:nvGraphicFramePr>
        <p:xfrm>
          <a:off x="1687519" y="3474914"/>
          <a:ext cx="4713280" cy="387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640"/>
                <a:gridCol w="2356640"/>
              </a:tblGrid>
              <a:tr h="515228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ANIMAIS ENCONTRADOS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15228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 ANIMAL:</a:t>
                      </a:r>
                    </a:p>
                    <a:p>
                      <a:r>
                        <a:rPr lang="pt-BR" baseline="0" dirty="0" smtClean="0"/>
                        <a:t>IDADE:</a:t>
                      </a:r>
                    </a:p>
                    <a:p>
                      <a:r>
                        <a:rPr lang="pt-BR" baseline="0" dirty="0" smtClean="0"/>
                        <a:t>DESCRIÇÃO DO ANIMAL: (</a:t>
                      </a:r>
                      <a:r>
                        <a:rPr lang="pt-BR" baseline="0" dirty="0" err="1" smtClean="0"/>
                        <a:t>ex</a:t>
                      </a:r>
                      <a:r>
                        <a:rPr lang="pt-BR" baseline="0" dirty="0" smtClean="0"/>
                        <a:t>: aria é uma cachorra amiga, grande e bagunceira).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FOTO:</a:t>
                      </a:r>
                      <a:endParaRPr lang="pt-BR" dirty="0"/>
                    </a:p>
                  </a:txBody>
                  <a:tcPr/>
                </a:tc>
              </a:tr>
              <a:tr h="515228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 ANIMAL:</a:t>
                      </a:r>
                    </a:p>
                    <a:p>
                      <a:r>
                        <a:rPr lang="pt-BR" baseline="0" dirty="0" smtClean="0"/>
                        <a:t>IDADE:</a:t>
                      </a:r>
                    </a:p>
                    <a:p>
                      <a:r>
                        <a:rPr lang="pt-BR" baseline="0" dirty="0" smtClean="0"/>
                        <a:t>DESCRIÇÃO DO ANIMAL: (</a:t>
                      </a:r>
                      <a:r>
                        <a:rPr lang="pt-BR" baseline="0" dirty="0" err="1" smtClean="0"/>
                        <a:t>ex</a:t>
                      </a:r>
                      <a:r>
                        <a:rPr lang="pt-BR" baseline="0" dirty="0" smtClean="0"/>
                        <a:t>: aria é uma cachorra amiga, grande e bagunceira).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FOTO:</a:t>
                      </a:r>
                      <a:endParaRPr lang="pt-BR" dirty="0"/>
                    </a:p>
                  </a:txBody>
                  <a:tcPr/>
                </a:tc>
              </a:tr>
              <a:tr h="515228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 ANIMAL:</a:t>
                      </a:r>
                    </a:p>
                    <a:p>
                      <a:r>
                        <a:rPr lang="pt-BR" baseline="0" dirty="0" smtClean="0"/>
                        <a:t>IDADE:</a:t>
                      </a:r>
                    </a:p>
                    <a:p>
                      <a:r>
                        <a:rPr lang="pt-BR" baseline="0" dirty="0" smtClean="0"/>
                        <a:t>DESCRIÇÃO DO ANIMAL: (</a:t>
                      </a:r>
                      <a:r>
                        <a:rPr lang="pt-BR" baseline="0" dirty="0" err="1" smtClean="0"/>
                        <a:t>ex</a:t>
                      </a:r>
                      <a:r>
                        <a:rPr lang="pt-BR" baseline="0" dirty="0" smtClean="0"/>
                        <a:t>: aria é uma cachorra amiga, grande e bagunceira).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FOTO: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Resultado de imagem para rottweil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46" y="4071903"/>
            <a:ext cx="1420880" cy="9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esultado de imagem para rottweil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46" y="5164155"/>
            <a:ext cx="1420880" cy="9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esultado de imagem para rottweil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25" y="6332833"/>
            <a:ext cx="1420880" cy="9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7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4940" y="171450"/>
          <a:ext cx="5235354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2559"/>
                <a:gridCol w="872559"/>
                <a:gridCol w="872559"/>
                <a:gridCol w="872559"/>
                <a:gridCol w="872559"/>
                <a:gridCol w="87255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QUEM SOMOS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PROCRIAÇÃO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FILHOTES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LEILÃO DE SERVIÇOS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CONTATO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1399197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87521" y="8489092"/>
            <a:ext cx="4861560" cy="13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27254" y="1668161"/>
          <a:ext cx="1241854" cy="77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54"/>
              </a:tblGrid>
              <a:tr h="8526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27254" y="1087395"/>
          <a:ext cx="1259585" cy="5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585"/>
              </a:tblGrid>
              <a:tr h="5175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ANUNCIANTES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MICROS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170523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263950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363555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4615858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5627662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6533824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755119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8563000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1502973" y="8626190"/>
          <a:ext cx="5157319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19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1538416" y="1037967"/>
          <a:ext cx="5097162" cy="14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1433383">
                <a:tc>
                  <a:txBody>
                    <a:bodyPr/>
                    <a:lstStyle/>
                    <a:p>
                      <a:r>
                        <a:rPr lang="pt-BR" dirty="0" smtClean="0"/>
                        <a:t>ANUNCIANTE MASTER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Resultado de imagem para pe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5" y="1083834"/>
            <a:ext cx="4997340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1576455" y="630195"/>
            <a:ext cx="3595816" cy="2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ANUNCIANTE MASTER / IMAGEM MODIFICA A CADA 30 SEG</a:t>
            </a:r>
            <a:endParaRPr lang="pt-BR" sz="11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4300151" y="972624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1538416" y="2531591"/>
          <a:ext cx="5097162" cy="57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5785724">
                <a:tc>
                  <a:txBody>
                    <a:bodyPr/>
                    <a:lstStyle/>
                    <a:p>
                      <a:endParaRPr lang="pt-BR" sz="4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Quadro 1"/>
          <p:cNvSpPr/>
          <p:nvPr/>
        </p:nvSpPr>
        <p:spPr>
          <a:xfrm>
            <a:off x="3194840" y="274012"/>
            <a:ext cx="739140" cy="179791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118301" y="440946"/>
            <a:ext cx="1243585" cy="329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Quadro 33"/>
          <p:cNvSpPr/>
          <p:nvPr/>
        </p:nvSpPr>
        <p:spPr>
          <a:xfrm>
            <a:off x="5420107" y="630195"/>
            <a:ext cx="1128974" cy="230217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Ao acionar esta aba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/>
          </p:nvPr>
        </p:nvGraphicFramePr>
        <p:xfrm>
          <a:off x="1576455" y="2598762"/>
          <a:ext cx="4972625" cy="80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25"/>
              </a:tblGrid>
              <a:tr h="80685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TEXTO EXPLICATIVO E SOBRE A POLTICA DO SITE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687519" y="3474914"/>
          <a:ext cx="4713280" cy="387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640"/>
                <a:gridCol w="2356640"/>
              </a:tblGrid>
              <a:tr h="515228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ANIMAIS ENCONTRADOS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15228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 ANIMAL:</a:t>
                      </a:r>
                    </a:p>
                    <a:p>
                      <a:r>
                        <a:rPr lang="pt-BR" baseline="0" dirty="0" smtClean="0"/>
                        <a:t>IDADE:</a:t>
                      </a:r>
                    </a:p>
                    <a:p>
                      <a:r>
                        <a:rPr lang="pt-BR" baseline="0" dirty="0" smtClean="0"/>
                        <a:t>DESCRIÇÃO DO ANIMAL: (</a:t>
                      </a:r>
                      <a:r>
                        <a:rPr lang="pt-BR" baseline="0" dirty="0" err="1" smtClean="0"/>
                        <a:t>ex</a:t>
                      </a:r>
                      <a:r>
                        <a:rPr lang="pt-BR" baseline="0" dirty="0" smtClean="0"/>
                        <a:t>: aria é uma cachorra amiga, grande e bagunceira).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FOTO:</a:t>
                      </a:r>
                      <a:endParaRPr lang="pt-BR" dirty="0"/>
                    </a:p>
                  </a:txBody>
                  <a:tcPr/>
                </a:tc>
              </a:tr>
              <a:tr h="515228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 ANIMAL:</a:t>
                      </a:r>
                    </a:p>
                    <a:p>
                      <a:r>
                        <a:rPr lang="pt-BR" baseline="0" dirty="0" smtClean="0"/>
                        <a:t>IDADE:</a:t>
                      </a:r>
                    </a:p>
                    <a:p>
                      <a:r>
                        <a:rPr lang="pt-BR" baseline="0" dirty="0" smtClean="0"/>
                        <a:t>DESCRIÇÃO DO ANIMAL: (</a:t>
                      </a:r>
                      <a:r>
                        <a:rPr lang="pt-BR" baseline="0" dirty="0" err="1" smtClean="0"/>
                        <a:t>ex</a:t>
                      </a:r>
                      <a:r>
                        <a:rPr lang="pt-BR" baseline="0" dirty="0" smtClean="0"/>
                        <a:t>: aria é uma cachorra amiga, grande e bagunceira).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FOTO:</a:t>
                      </a:r>
                      <a:endParaRPr lang="pt-BR" dirty="0"/>
                    </a:p>
                  </a:txBody>
                  <a:tcPr/>
                </a:tc>
              </a:tr>
              <a:tr h="515228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 ANIMAL:</a:t>
                      </a:r>
                    </a:p>
                    <a:p>
                      <a:r>
                        <a:rPr lang="pt-BR" baseline="0" dirty="0" smtClean="0"/>
                        <a:t>IDADE:</a:t>
                      </a:r>
                    </a:p>
                    <a:p>
                      <a:r>
                        <a:rPr lang="pt-BR" baseline="0" dirty="0" smtClean="0"/>
                        <a:t>DESCRIÇÃO DO ANIMAL: (</a:t>
                      </a:r>
                      <a:r>
                        <a:rPr lang="pt-BR" baseline="0" dirty="0" err="1" smtClean="0"/>
                        <a:t>ex</a:t>
                      </a:r>
                      <a:r>
                        <a:rPr lang="pt-BR" baseline="0" dirty="0" smtClean="0"/>
                        <a:t>: aria é uma cachorra amiga, grande e bagunceira).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FOTO: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Resultado de imagem para rottweil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46" y="4071903"/>
            <a:ext cx="1420880" cy="9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esultado de imagem para rottweil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46" y="5164155"/>
            <a:ext cx="1420880" cy="9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esultado de imagem para rottweil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25" y="6332833"/>
            <a:ext cx="1420880" cy="9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Quadro 44"/>
          <p:cNvSpPr/>
          <p:nvPr/>
        </p:nvSpPr>
        <p:spPr>
          <a:xfrm>
            <a:off x="1551741" y="6192425"/>
            <a:ext cx="4849059" cy="1207829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1857631" y="7501510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Quadro 46"/>
          <p:cNvSpPr/>
          <p:nvPr/>
        </p:nvSpPr>
        <p:spPr>
          <a:xfrm>
            <a:off x="2497219" y="7551196"/>
            <a:ext cx="3199246" cy="624132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após ESCOLHER CANDIDATO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4940" y="171450"/>
          <a:ext cx="5235354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2559"/>
                <a:gridCol w="872559"/>
                <a:gridCol w="872559"/>
                <a:gridCol w="872559"/>
                <a:gridCol w="872559"/>
                <a:gridCol w="87255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QUEM SOMOS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PROCRIAÇÃO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FILHOTES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LEILÃO DE SERVIÇOS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CONTATO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1399197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87521" y="8489092"/>
            <a:ext cx="4861560" cy="13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27254" y="1668161"/>
          <a:ext cx="1241854" cy="77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54"/>
              </a:tblGrid>
              <a:tr h="8526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27254" y="1087395"/>
          <a:ext cx="1259585" cy="5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585"/>
              </a:tblGrid>
              <a:tr h="5175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ANUNCIANTES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MICROS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170523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263950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363555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4615858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5627662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6533824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755119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8563000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1502973" y="8626190"/>
          <a:ext cx="5157319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19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1538416" y="1037967"/>
          <a:ext cx="5097162" cy="14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1433383">
                <a:tc>
                  <a:txBody>
                    <a:bodyPr/>
                    <a:lstStyle/>
                    <a:p>
                      <a:r>
                        <a:rPr lang="pt-BR" dirty="0" smtClean="0"/>
                        <a:t>ANUNCIANTE MASTER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Resultado de imagem para pe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5" y="1083834"/>
            <a:ext cx="4997340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1576455" y="630195"/>
            <a:ext cx="3595816" cy="2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ANUNCIANTE MASTER / IMAGEM MODIFICA A CADA 30 SEG</a:t>
            </a:r>
            <a:endParaRPr lang="pt-BR" sz="11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4300151" y="972624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1538416" y="2531591"/>
          <a:ext cx="5097162" cy="57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5785724">
                <a:tc>
                  <a:txBody>
                    <a:bodyPr/>
                    <a:lstStyle/>
                    <a:p>
                      <a:endParaRPr lang="pt-BR" sz="4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Quadro 1"/>
          <p:cNvSpPr/>
          <p:nvPr/>
        </p:nvSpPr>
        <p:spPr>
          <a:xfrm>
            <a:off x="3194840" y="274012"/>
            <a:ext cx="739140" cy="179791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118301" y="440946"/>
            <a:ext cx="1243585" cy="329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Quadro 33"/>
          <p:cNvSpPr/>
          <p:nvPr/>
        </p:nvSpPr>
        <p:spPr>
          <a:xfrm>
            <a:off x="5420107" y="630195"/>
            <a:ext cx="1128974" cy="230217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Ao acionar esta aba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86077"/>
              </p:ext>
            </p:extLst>
          </p:nvPr>
        </p:nvGraphicFramePr>
        <p:xfrm>
          <a:off x="1576455" y="2598762"/>
          <a:ext cx="4972625" cy="80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25"/>
              </a:tblGrid>
              <a:tr h="80685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TEXTO EXPLICATIVO E SOBRE A POLTICA DO SITE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84549"/>
              </p:ext>
            </p:extLst>
          </p:nvPr>
        </p:nvGraphicFramePr>
        <p:xfrm>
          <a:off x="1647978" y="3601437"/>
          <a:ext cx="4802248" cy="178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124"/>
                <a:gridCol w="240112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INFORMAÇÕES DO DONO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 PARA CONTATO: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FACEBOOK: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INSTAGRAM: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EMAIL: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5252"/>
              </p:ext>
            </p:extLst>
          </p:nvPr>
        </p:nvGraphicFramePr>
        <p:xfrm>
          <a:off x="1687520" y="6079524"/>
          <a:ext cx="4750349" cy="195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349"/>
              </a:tblGrid>
              <a:tr h="976184">
                <a:tc>
                  <a:txBody>
                    <a:bodyPr/>
                    <a:lstStyle/>
                    <a:p>
                      <a:r>
                        <a:rPr lang="pt-BR" dirty="0" smtClean="0"/>
                        <a:t>BATE PAPO DIRETO</a:t>
                      </a:r>
                      <a:r>
                        <a:rPr lang="pt-BR" baseline="0" dirty="0" smtClean="0"/>
                        <a:t> PELO SITE </a:t>
                      </a:r>
                      <a:endParaRPr lang="pt-BR" dirty="0"/>
                    </a:p>
                  </a:txBody>
                  <a:tcPr/>
                </a:tc>
              </a:tr>
              <a:tr h="97618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BATE PAPO DIRETO</a:t>
                      </a:r>
                      <a:r>
                        <a:rPr lang="pt-BR" baseline="0" dirty="0" smtClean="0"/>
                        <a:t> PELO SITE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1687521" y="5457336"/>
            <a:ext cx="351344" cy="3406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47330"/>
              </p:ext>
            </p:extLst>
          </p:nvPr>
        </p:nvGraphicFramePr>
        <p:xfrm>
          <a:off x="2198412" y="5500808"/>
          <a:ext cx="2015241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24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ONLINE PARA BATE PAPO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4940" y="171450"/>
          <a:ext cx="5235354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2559"/>
                <a:gridCol w="872559"/>
                <a:gridCol w="872559"/>
                <a:gridCol w="872559"/>
                <a:gridCol w="872559"/>
                <a:gridCol w="87255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QUEM SOMOS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PROCRIAÇÃO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FILHOTES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LEILÃO DE SERVIÇOS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CONTATO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1399197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87521" y="8489092"/>
            <a:ext cx="4861560" cy="13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27254" y="1668161"/>
          <a:ext cx="1241854" cy="77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54"/>
              </a:tblGrid>
              <a:tr h="8526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27254" y="1087395"/>
          <a:ext cx="1259585" cy="5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585"/>
              </a:tblGrid>
              <a:tr h="5175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ANUNCIANTES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MICROS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170523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263950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363555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4615858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5627662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6533824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755119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8563000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1502973" y="8626190"/>
          <a:ext cx="5157319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19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1538416" y="1037967"/>
          <a:ext cx="5097162" cy="14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1433383">
                <a:tc>
                  <a:txBody>
                    <a:bodyPr/>
                    <a:lstStyle/>
                    <a:p>
                      <a:r>
                        <a:rPr lang="pt-BR" dirty="0" smtClean="0"/>
                        <a:t>ANUNCIANTE MASTER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Resultado de imagem para pe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5" y="1083834"/>
            <a:ext cx="4997340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1576455" y="630195"/>
            <a:ext cx="3595816" cy="2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ANUNCIANTE MASTER / IMAGEM MODIFICA A CADA 30 SEG</a:t>
            </a:r>
            <a:endParaRPr lang="pt-BR" sz="11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4300151" y="972624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1538416" y="2531591"/>
          <a:ext cx="5097162" cy="57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5785724">
                <a:tc>
                  <a:txBody>
                    <a:bodyPr/>
                    <a:lstStyle/>
                    <a:p>
                      <a:endParaRPr lang="pt-BR" sz="4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Quadro 1"/>
          <p:cNvSpPr/>
          <p:nvPr/>
        </p:nvSpPr>
        <p:spPr>
          <a:xfrm>
            <a:off x="4118301" y="256426"/>
            <a:ext cx="739140" cy="179791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962525" y="547427"/>
            <a:ext cx="399361" cy="223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Quadro 33"/>
          <p:cNvSpPr/>
          <p:nvPr/>
        </p:nvSpPr>
        <p:spPr>
          <a:xfrm>
            <a:off x="5420107" y="630195"/>
            <a:ext cx="1128974" cy="230217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Ao acionar esta aba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/>
          </p:nvPr>
        </p:nvGraphicFramePr>
        <p:xfrm>
          <a:off x="1576455" y="2598762"/>
          <a:ext cx="4972625" cy="80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25"/>
              </a:tblGrid>
              <a:tr h="80685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TEXTO EXPLICATIVO E SOBRE A POLTICA DO SITE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76310"/>
              </p:ext>
            </p:extLst>
          </p:nvPr>
        </p:nvGraphicFramePr>
        <p:xfrm>
          <a:off x="1832301" y="3484000"/>
          <a:ext cx="4572000" cy="371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INFORMÇÕES DO ANIMAL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 DO ANIMAL: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COMPRA,</a:t>
                      </a:r>
                      <a:r>
                        <a:rPr lang="pt-BR" baseline="0" dirty="0" smtClean="0"/>
                        <a:t> ADOÇÃO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PREÇO: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 XXX</a:t>
                      </a:r>
                      <a:r>
                        <a:rPr lang="pt-BR" baseline="0" dirty="0" smtClean="0"/>
                        <a:t> ATÉ XXX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IDADE: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COR: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TEMPERAMENTO: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PEDRIGREE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PORTE: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SEXO: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18178"/>
              </p:ext>
            </p:extLst>
          </p:nvPr>
        </p:nvGraphicFramePr>
        <p:xfrm>
          <a:off x="1838479" y="7299943"/>
          <a:ext cx="4559644" cy="985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822"/>
                <a:gridCol w="2279822"/>
              </a:tblGrid>
              <a:tr h="229325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INFORMAÇÃO</a:t>
                      </a:r>
                      <a:r>
                        <a:rPr lang="pt-BR" baseline="0" dirty="0" smtClean="0"/>
                        <a:t> DO DONO:</a:t>
                      </a:r>
                      <a:endParaRPr lang="pt-BR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29325">
                <a:tc>
                  <a:txBody>
                    <a:bodyPr/>
                    <a:lstStyle/>
                    <a:p>
                      <a:r>
                        <a:rPr lang="pt-BR" sz="700" dirty="0" smtClean="0"/>
                        <a:t>PAIS:</a:t>
                      </a:r>
                      <a:endParaRPr lang="pt-B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700" dirty="0"/>
                    </a:p>
                  </a:txBody>
                  <a:tcPr/>
                </a:tc>
              </a:tr>
              <a:tr h="229325">
                <a:tc>
                  <a:txBody>
                    <a:bodyPr/>
                    <a:lstStyle/>
                    <a:p>
                      <a:r>
                        <a:rPr lang="pt-BR" sz="700" dirty="0" smtClean="0"/>
                        <a:t>ESTADO:</a:t>
                      </a:r>
                      <a:endParaRPr lang="pt-B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700" dirty="0"/>
                    </a:p>
                  </a:txBody>
                  <a:tcPr/>
                </a:tc>
              </a:tr>
              <a:tr h="229325">
                <a:tc>
                  <a:txBody>
                    <a:bodyPr/>
                    <a:lstStyle/>
                    <a:p>
                      <a:r>
                        <a:rPr lang="pt-BR" sz="700" dirty="0" smtClean="0"/>
                        <a:t>CIDADE:</a:t>
                      </a:r>
                      <a:endParaRPr lang="pt-B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6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4940" y="171450"/>
          <a:ext cx="5235354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2559"/>
                <a:gridCol w="872559"/>
                <a:gridCol w="872559"/>
                <a:gridCol w="872559"/>
                <a:gridCol w="872559"/>
                <a:gridCol w="87255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QUEM SOMOS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PROCRIAÇÃO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FILHOTES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LEILÃO DE SERVIÇOS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pt-BR" sz="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CONTATO</a:t>
                      </a:r>
                      <a:endParaRPr lang="pt-BR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1026" name="Picture 2" descr="Resultado de imagem para filhotes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" y="-1"/>
            <a:ext cx="1259586" cy="10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 flipH="1">
            <a:off x="1399197" y="1037968"/>
            <a:ext cx="9471" cy="84396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87521" y="8489092"/>
            <a:ext cx="4861560" cy="138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27254" y="1668161"/>
          <a:ext cx="1241854" cy="778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54"/>
              </a:tblGrid>
              <a:tr h="85261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008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27254" y="1087395"/>
          <a:ext cx="1259585" cy="5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585"/>
              </a:tblGrid>
              <a:tr h="51757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ANUNCIANTES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MICROS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170523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2639501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363555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4615858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5627662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6533824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7551196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pet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9" y="8563000"/>
            <a:ext cx="1145348" cy="7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1502973" y="8626190"/>
          <a:ext cx="5157319" cy="10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319"/>
              </a:tblGrid>
              <a:tr h="1036794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TELEFONE: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(XX) XX XXXX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ENDEREÇO: RUA XXXXXXXXXXXXX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CIDADE: XXXXXXXXXXXXXXXXX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1538416" y="1037967"/>
          <a:ext cx="5097162" cy="14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1433383">
                <a:tc>
                  <a:txBody>
                    <a:bodyPr/>
                    <a:lstStyle/>
                    <a:p>
                      <a:r>
                        <a:rPr lang="pt-BR" dirty="0" smtClean="0"/>
                        <a:t>ANUNCIANTE MASTER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Resultado de imagem para pet sh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5" y="1083834"/>
            <a:ext cx="4997340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1576455" y="630195"/>
            <a:ext cx="3595816" cy="2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ANUNCIANTE MASTER / IMAGEM MODIFICA A CADA 30 SEG</a:t>
            </a:r>
            <a:endParaRPr lang="pt-BR" sz="11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4300151" y="972624"/>
            <a:ext cx="444844" cy="386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1538416" y="2531591"/>
          <a:ext cx="5097162" cy="57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62"/>
              </a:tblGrid>
              <a:tr h="5785724">
                <a:tc>
                  <a:txBody>
                    <a:bodyPr/>
                    <a:lstStyle/>
                    <a:p>
                      <a:endParaRPr lang="pt-BR" sz="4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Quadro 1"/>
          <p:cNvSpPr/>
          <p:nvPr/>
        </p:nvSpPr>
        <p:spPr>
          <a:xfrm>
            <a:off x="4118301" y="256426"/>
            <a:ext cx="739140" cy="179791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962525" y="547427"/>
            <a:ext cx="399361" cy="223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Quadro 33"/>
          <p:cNvSpPr/>
          <p:nvPr/>
        </p:nvSpPr>
        <p:spPr>
          <a:xfrm>
            <a:off x="5420107" y="630195"/>
            <a:ext cx="1128974" cy="230217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Ao acionar esta aba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/>
          </p:nvPr>
        </p:nvGraphicFramePr>
        <p:xfrm>
          <a:off x="1576455" y="2598762"/>
          <a:ext cx="4972625" cy="80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25"/>
              </a:tblGrid>
              <a:tr h="80685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TEXTO EXPLICATIVO E SOBRE A POLTICA DO SITE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67236"/>
              </p:ext>
            </p:extLst>
          </p:nvPr>
        </p:nvGraphicFramePr>
        <p:xfrm>
          <a:off x="1832301" y="3484000"/>
          <a:ext cx="4572000" cy="330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INFORMÇÕES DO ANIMAL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 DO ANIMAL: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COMPRA,</a:t>
                      </a:r>
                      <a:r>
                        <a:rPr lang="pt-BR" baseline="0" dirty="0" smtClean="0"/>
                        <a:t> ADOÇÃO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PREÇO: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 XXX</a:t>
                      </a:r>
                      <a:r>
                        <a:rPr lang="pt-BR" baseline="0" dirty="0" smtClean="0"/>
                        <a:t> ATÉ XXX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IDADE: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COR: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TEMPERAMENTO: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PEDRIGREE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PORTE: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2679"/>
              </p:ext>
            </p:extLst>
          </p:nvPr>
        </p:nvGraphicFramePr>
        <p:xfrm>
          <a:off x="1841156" y="6919784"/>
          <a:ext cx="4559644" cy="1335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822"/>
                <a:gridCol w="2279822"/>
              </a:tblGrid>
              <a:tr h="443659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INFORMAÇÃO</a:t>
                      </a:r>
                      <a:r>
                        <a:rPr lang="pt-BR" baseline="0" dirty="0" smtClean="0"/>
                        <a:t> DO DONO:</a:t>
                      </a:r>
                      <a:endParaRPr lang="pt-BR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85389">
                <a:tc>
                  <a:txBody>
                    <a:bodyPr/>
                    <a:lstStyle/>
                    <a:p>
                      <a:r>
                        <a:rPr lang="pt-BR" dirty="0" smtClean="0"/>
                        <a:t>PAIS: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ESTADO: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56817">
                <a:tc>
                  <a:txBody>
                    <a:bodyPr/>
                    <a:lstStyle/>
                    <a:p>
                      <a:r>
                        <a:rPr lang="pt-BR" dirty="0" smtClean="0"/>
                        <a:t>CIDADE: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Quadro 36"/>
          <p:cNvSpPr/>
          <p:nvPr/>
        </p:nvSpPr>
        <p:spPr>
          <a:xfrm>
            <a:off x="1576454" y="3430333"/>
            <a:ext cx="4849059" cy="4886981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9" name="Quadro 38"/>
          <p:cNvSpPr/>
          <p:nvPr/>
        </p:nvSpPr>
        <p:spPr>
          <a:xfrm>
            <a:off x="3050018" y="5615589"/>
            <a:ext cx="3199246" cy="736560"/>
          </a:xfrm>
          <a:prstGeom prst="frame">
            <a:avLst>
              <a:gd name="adj1" fmla="val 1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Após fazer pesquisa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1324</Words>
  <Application>Microsoft Office PowerPoint</Application>
  <PresentationFormat>Personalizar</PresentationFormat>
  <Paragraphs>404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Alves</dc:creator>
  <cp:lastModifiedBy>Gabriel Alves</cp:lastModifiedBy>
  <cp:revision>18</cp:revision>
  <dcterms:created xsi:type="dcterms:W3CDTF">2018-07-04T15:00:42Z</dcterms:created>
  <dcterms:modified xsi:type="dcterms:W3CDTF">2018-07-08T23:28:14Z</dcterms:modified>
</cp:coreProperties>
</file>