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99992" y="4581128"/>
            <a:ext cx="3992488" cy="1057672"/>
          </a:xfrm>
        </p:spPr>
        <p:txBody>
          <a:bodyPr/>
          <a:lstStyle/>
          <a:p>
            <a:r>
              <a:rPr lang="zh-CN" altLang="en-US" dirty="0" smtClean="0"/>
              <a:t>刘协雍 </a:t>
            </a:r>
            <a:r>
              <a:rPr lang="en-US" altLang="zh-CN" dirty="0" smtClean="0"/>
              <a:t>2017/10/17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容器技术总览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162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and do what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浏览阶段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run</a:t>
            </a:r>
          </a:p>
          <a:p>
            <a:r>
              <a:rPr lang="zh-CN" altLang="en-US" dirty="0" smtClean="0"/>
              <a:t>学习阶段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test)</a:t>
            </a:r>
          </a:p>
          <a:p>
            <a:pPr lvl="1"/>
            <a:r>
              <a:rPr lang="zh-CN" altLang="en-US" dirty="0" smtClean="0"/>
              <a:t>容器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架构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 </a:t>
            </a:r>
            <a:r>
              <a:rPr lang="zh-CN" altLang="en-US" dirty="0" smtClean="0"/>
              <a:t>生命周期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存储、网络</a:t>
            </a:r>
            <a:endParaRPr lang="en-US" altLang="zh-CN" dirty="0" smtClean="0"/>
          </a:p>
          <a:p>
            <a:r>
              <a:rPr lang="zh-CN" altLang="en-US" dirty="0" smtClean="0"/>
              <a:t>集成使用阶段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安全、监控、</a:t>
            </a:r>
            <a:r>
              <a:rPr lang="en-US" altLang="zh-CN" dirty="0" smtClean="0"/>
              <a:t>CI/CD</a:t>
            </a:r>
            <a:r>
              <a:rPr lang="zh-CN" altLang="en-US" dirty="0" smtClean="0"/>
              <a:t>、服务状态化、</a:t>
            </a:r>
            <a:r>
              <a:rPr lang="en-US" altLang="zh-CN" dirty="0" err="1" smtClean="0"/>
              <a:t>mta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08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35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linux</a:t>
            </a:r>
            <a:endParaRPr lang="en-US" altLang="zh-CN" dirty="0" smtClean="0"/>
          </a:p>
          <a:p>
            <a:r>
              <a:rPr lang="en-US" altLang="zh-CN" dirty="0" err="1" smtClean="0"/>
              <a:t>Kubernetes</a:t>
            </a:r>
            <a:endParaRPr lang="en-US" altLang="zh-CN" dirty="0" smtClean="0"/>
          </a:p>
          <a:p>
            <a:r>
              <a:rPr lang="en-US" altLang="zh-CN" dirty="0" smtClean="0"/>
              <a:t>swarm</a:t>
            </a:r>
          </a:p>
          <a:p>
            <a:r>
              <a:rPr lang="en-US" altLang="zh-CN" dirty="0" smtClean="0"/>
              <a:t>Flannel</a:t>
            </a:r>
          </a:p>
          <a:p>
            <a:r>
              <a:rPr lang="en-US" altLang="zh-CN" dirty="0" err="1" smtClean="0"/>
              <a:t>Oci</a:t>
            </a:r>
            <a:endParaRPr lang="en-US" altLang="zh-CN" dirty="0" smtClean="0"/>
          </a:p>
          <a:p>
            <a:r>
              <a:rPr lang="en-US" altLang="zh-CN" dirty="0" smtClean="0"/>
              <a:t>Moby</a:t>
            </a:r>
          </a:p>
          <a:p>
            <a:r>
              <a:rPr lang="en-US" altLang="zh-CN" dirty="0" err="1" smtClean="0"/>
              <a:t>Derrik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493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73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容器啥米</a:t>
            </a:r>
            <a:endParaRPr lang="en-US" altLang="zh-CN" dirty="0" smtClean="0"/>
          </a:p>
          <a:p>
            <a:r>
              <a:rPr lang="en-US" altLang="zh-CN" dirty="0" smtClean="0"/>
              <a:t>Why</a:t>
            </a:r>
          </a:p>
          <a:p>
            <a:r>
              <a:rPr lang="zh-CN" altLang="en-US" dirty="0" smtClean="0"/>
              <a:t>真正的意义</a:t>
            </a:r>
            <a:endParaRPr lang="en-US" altLang="zh-CN" dirty="0" smtClean="0"/>
          </a:p>
          <a:p>
            <a:r>
              <a:rPr lang="zh-CN" altLang="en-US" dirty="0"/>
              <a:t>挑战</a:t>
            </a:r>
            <a:endParaRPr lang="en-US" altLang="zh-CN" dirty="0"/>
          </a:p>
          <a:p>
            <a:r>
              <a:rPr lang="en-US" altLang="zh-CN" dirty="0" smtClean="0"/>
              <a:t>History</a:t>
            </a:r>
          </a:p>
          <a:p>
            <a:r>
              <a:rPr lang="zh-CN" altLang="en-US" dirty="0" smtClean="0"/>
              <a:t>活跃着</a:t>
            </a:r>
            <a:endParaRPr lang="en-US" altLang="zh-CN" dirty="0" smtClean="0"/>
          </a:p>
          <a:p>
            <a:r>
              <a:rPr lang="en-US" altLang="zh-CN" dirty="0" smtClean="0"/>
              <a:t>How and what to do</a:t>
            </a:r>
          </a:p>
          <a:p>
            <a:r>
              <a:rPr lang="zh-CN" altLang="en-US" dirty="0" smtClean="0"/>
              <a:t>核心难点</a:t>
            </a:r>
            <a:endParaRPr lang="en-US" altLang="zh-CN" dirty="0" smtClean="0"/>
          </a:p>
          <a:p>
            <a:r>
              <a:rPr lang="zh-CN" altLang="en-US" dirty="0"/>
              <a:t>计划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41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容器啥米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763688" y="2996952"/>
            <a:ext cx="6770712" cy="2718048"/>
          </a:xfrm>
        </p:spPr>
        <p:txBody>
          <a:bodyPr/>
          <a:lstStyle/>
          <a:p>
            <a:r>
              <a:rPr lang="zh-CN" altLang="en-US" dirty="0" smtClean="0"/>
              <a:t>大家回答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23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benefits</a:t>
            </a:r>
          </a:p>
          <a:p>
            <a:pPr marL="0" indent="0">
              <a:buNone/>
            </a:pPr>
            <a:r>
              <a:rPr lang="zh-CN" altLang="en-US" dirty="0" smtClean="0"/>
              <a:t>分钟级部署</a:t>
            </a:r>
            <a:r>
              <a:rPr lang="en-US" altLang="zh-CN" dirty="0" smtClean="0"/>
              <a:t>	</a:t>
            </a:r>
            <a:r>
              <a:rPr lang="zh-CN" altLang="en-US" dirty="0" smtClean="0"/>
              <a:t>秒级伸缩回复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13X</a:t>
            </a:r>
            <a:r>
              <a:rPr lang="zh-CN" altLang="en-US" dirty="0" smtClean="0"/>
              <a:t>迭代</a:t>
            </a:r>
            <a:r>
              <a:rPr lang="en-US" altLang="zh-CN" dirty="0" smtClean="0"/>
              <a:t>		50%</a:t>
            </a:r>
            <a:r>
              <a:rPr lang="zh-CN" altLang="en-US" dirty="0" smtClean="0"/>
              <a:t>成本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支持异构资源</a:t>
            </a:r>
            <a:r>
              <a:rPr lang="en-US" altLang="zh-CN" dirty="0" smtClean="0"/>
              <a:t>	</a:t>
            </a:r>
            <a:r>
              <a:rPr lang="zh-CN" altLang="en-US" dirty="0" smtClean="0"/>
              <a:t>无差异的环境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Bgs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Devops</a:t>
            </a:r>
            <a:r>
              <a:rPr lang="en-US" altLang="zh-CN" dirty="0" smtClean="0"/>
              <a:t>	Agile	</a:t>
            </a:r>
            <a:r>
              <a:rPr lang="zh-CN" altLang="en-US" dirty="0" smtClean="0"/>
              <a:t>灰度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蓝绿</a:t>
            </a:r>
            <a:r>
              <a:rPr lang="en-US" altLang="zh-CN" dirty="0" smtClean="0"/>
              <a:t>/AB</a:t>
            </a:r>
            <a:r>
              <a:rPr lang="zh-CN" altLang="en-US" dirty="0" smtClean="0"/>
              <a:t>（新型测试</a:t>
            </a:r>
            <a:r>
              <a:rPr lang="en-US" altLang="zh-CN" dirty="0" smtClean="0"/>
              <a:t>)	</a:t>
            </a:r>
            <a:r>
              <a:rPr lang="zh-CN" altLang="en-US" dirty="0" smtClean="0"/>
              <a:t>平台化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10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真正的意义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分钟级部署</a:t>
            </a:r>
            <a:r>
              <a:rPr lang="en-US" altLang="zh-CN" dirty="0"/>
              <a:t>	</a:t>
            </a:r>
            <a:r>
              <a:rPr lang="zh-CN" altLang="en-US" dirty="0"/>
              <a:t>秒级伸缩回复</a:t>
            </a: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13X</a:t>
            </a:r>
            <a:r>
              <a:rPr lang="zh-CN" altLang="en-US" dirty="0">
                <a:solidFill>
                  <a:srgbClr val="FF0000"/>
                </a:solidFill>
              </a:rPr>
              <a:t>迭代</a:t>
            </a:r>
            <a:r>
              <a:rPr lang="en-US" altLang="zh-CN" dirty="0"/>
              <a:t>		50%</a:t>
            </a:r>
            <a:r>
              <a:rPr lang="zh-CN" altLang="en-US" dirty="0"/>
              <a:t>成本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支持异构</a:t>
            </a:r>
            <a:r>
              <a:rPr lang="zh-CN" altLang="en-US" dirty="0" smtClean="0">
                <a:solidFill>
                  <a:srgbClr val="FF0000"/>
                </a:solidFill>
              </a:rPr>
              <a:t>资源</a:t>
            </a: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zh-CN" altLang="en-US" dirty="0" smtClean="0"/>
              <a:t>无差异的环境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++++++++++++++++++++++++++++++++++++++++++++++++++++++++++++++++++++++</a:t>
            </a:r>
          </a:p>
          <a:p>
            <a:pPr marL="0" indent="0">
              <a:buNone/>
            </a:pPr>
            <a:r>
              <a:rPr lang="zh-CN" altLang="en-US" dirty="0" smtClean="0"/>
              <a:t>真正无差异的环境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无敌的横向扩展能力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-----------------------------------------------------------------------------------------------------------------------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zh-CN" altLang="en-US" dirty="0" smtClean="0"/>
              <a:t>真不快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带来新的问题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2011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短期收益</a:t>
            </a:r>
            <a:endParaRPr lang="en-US" altLang="zh-CN" dirty="0" smtClean="0"/>
          </a:p>
          <a:p>
            <a:r>
              <a:rPr lang="zh-CN" altLang="en-US" dirty="0" smtClean="0"/>
              <a:t>测试工作量</a:t>
            </a:r>
            <a:endParaRPr lang="en-US" altLang="zh-CN" dirty="0" smtClean="0"/>
          </a:p>
          <a:p>
            <a:r>
              <a:rPr lang="en-US" altLang="zh-CN" dirty="0" err="1" smtClean="0"/>
              <a:t>Mta</a:t>
            </a:r>
            <a:r>
              <a:rPr lang="zh-CN" altLang="en-US" dirty="0" smtClean="0"/>
              <a:t>（</a:t>
            </a:r>
            <a:r>
              <a:rPr lang="en-US" altLang="zh-CN" dirty="0"/>
              <a:t>Modernize Traditional Applications 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新的运维方式</a:t>
            </a:r>
            <a:endParaRPr lang="en-US" altLang="zh-CN" dirty="0" smtClean="0"/>
          </a:p>
          <a:p>
            <a:r>
              <a:rPr lang="zh-CN" altLang="en-US" dirty="0" smtClean="0"/>
              <a:t>非常多新问题出现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独立的网络问题</a:t>
            </a:r>
            <a:r>
              <a:rPr lang="en-US" altLang="zh-CN" dirty="0" smtClean="0"/>
              <a:t>	</a:t>
            </a:r>
            <a:r>
              <a:rPr lang="zh-CN" altLang="en-US" dirty="0" smtClean="0"/>
              <a:t>新的监控方式</a:t>
            </a:r>
            <a:r>
              <a:rPr lang="en-US" altLang="zh-CN" dirty="0" smtClean="0"/>
              <a:t>	</a:t>
            </a:r>
            <a:r>
              <a:rPr lang="zh-CN" altLang="en-US" dirty="0" smtClean="0"/>
              <a:t>镜像慢</a:t>
            </a:r>
            <a:r>
              <a:rPr lang="en-US" altLang="zh-CN" dirty="0" smtClean="0"/>
              <a:t>	</a:t>
            </a:r>
            <a:r>
              <a:rPr lang="zh-CN" altLang="en-US" dirty="0" smtClean="0"/>
              <a:t>新的技术成本</a:t>
            </a:r>
            <a:r>
              <a:rPr lang="en-US" altLang="zh-CN" dirty="0" smtClean="0"/>
              <a:t>		</a:t>
            </a:r>
            <a:r>
              <a:rPr lang="zh-CN" altLang="en-US" dirty="0" smtClean="0"/>
              <a:t>迁移成本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31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生态好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越来越多的后续产品集成</a:t>
            </a:r>
            <a:endParaRPr lang="en-US" altLang="zh-CN" dirty="0" smtClean="0"/>
          </a:p>
          <a:p>
            <a:pPr lvl="1"/>
            <a:r>
              <a:rPr lang="zh-CN" altLang="en-US" dirty="0"/>
              <a:t>富</a:t>
            </a:r>
            <a:r>
              <a:rPr lang="zh-CN" altLang="en-US" dirty="0" smtClean="0"/>
              <a:t>容器市场的火爆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技术迭代快</a:t>
            </a:r>
            <a:endParaRPr lang="en-US" altLang="zh-CN" dirty="0" smtClean="0"/>
          </a:p>
          <a:p>
            <a:r>
              <a:rPr lang="zh-CN" altLang="en-US" dirty="0" smtClean="0"/>
              <a:t>平台化、敏捷和自动运维</a:t>
            </a:r>
            <a:endParaRPr lang="en-US" altLang="zh-CN" dirty="0" smtClean="0"/>
          </a:p>
          <a:p>
            <a:r>
              <a:rPr lang="zh-CN" altLang="en-US" dirty="0" smtClean="0"/>
              <a:t>未来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AI	</a:t>
            </a:r>
            <a:r>
              <a:rPr lang="zh-CN" altLang="en-US" dirty="0" smtClean="0"/>
              <a:t>大数据</a:t>
            </a:r>
            <a:r>
              <a:rPr lang="en-US" altLang="zh-CN" dirty="0" smtClean="0"/>
              <a:t>	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96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93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活跃着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185179"/>
      </p:ext>
    </p:extLst>
  </p:cSld>
  <p:clrMapOvr>
    <a:masterClrMapping/>
  </p:clrMapOvr>
</p:sld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极目远眺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63</TotalTime>
  <Words>133</Words>
  <Application>Microsoft Office PowerPoint</Application>
  <PresentationFormat>全屏显示(4:3)</PresentationFormat>
  <Paragraphs>72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极目远眺</vt:lpstr>
      <vt:lpstr>容器技术总览</vt:lpstr>
      <vt:lpstr>目录</vt:lpstr>
      <vt:lpstr>容器啥米</vt:lpstr>
      <vt:lpstr>为什么容器</vt:lpstr>
      <vt:lpstr>真正的意义</vt:lpstr>
      <vt:lpstr>挑战</vt:lpstr>
      <vt:lpstr>WHY</vt:lpstr>
      <vt:lpstr>history</vt:lpstr>
      <vt:lpstr>活跃着</vt:lpstr>
      <vt:lpstr>How and do what</vt:lpstr>
      <vt:lpstr>核心难点</vt:lpstr>
      <vt:lpstr>技术栈</vt:lpstr>
      <vt:lpstr>执行计划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容器技术总览</dc:title>
  <cp:lastModifiedBy>Windows 用户</cp:lastModifiedBy>
  <cp:revision>34</cp:revision>
  <dcterms:modified xsi:type="dcterms:W3CDTF">2017-10-17T01:51:52Z</dcterms:modified>
</cp:coreProperties>
</file>