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7" r:id="rId4"/>
    <p:sldId id="281" r:id="rId5"/>
    <p:sldId id="282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0" r:id="rId15"/>
    <p:sldId id="293" r:id="rId16"/>
    <p:sldId id="268" r:id="rId17"/>
    <p:sldId id="269" r:id="rId18"/>
    <p:sldId id="271" r:id="rId19"/>
    <p:sldId id="272" r:id="rId20"/>
    <p:sldId id="294" r:id="rId21"/>
    <p:sldId id="279" r:id="rId22"/>
    <p:sldId id="264" r:id="rId23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678813"/>
            <a:ext cx="11054080" cy="1848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886537"/>
            <a:ext cx="9103360" cy="2203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45332"/>
            <a:ext cx="2926080" cy="73577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45332"/>
            <a:ext cx="8561493" cy="73577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5541269"/>
            <a:ext cx="11054080" cy="171268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3654923"/>
            <a:ext cx="11054080" cy="188634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7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4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1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1930263"/>
            <a:ext cx="5746045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2734704"/>
            <a:ext cx="5746045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1930263"/>
            <a:ext cx="5748302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2734704"/>
            <a:ext cx="5748302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43335"/>
            <a:ext cx="4278490" cy="14611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43336"/>
            <a:ext cx="7270044" cy="735974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1804506"/>
            <a:ext cx="4278490" cy="5898577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036310"/>
            <a:ext cx="7802880" cy="71262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770508"/>
            <a:ext cx="7802880" cy="5173980"/>
          </a:xfrm>
        </p:spPr>
        <p:txBody>
          <a:bodyPr/>
          <a:lstStyle>
            <a:lvl1pPr marL="0" indent="0">
              <a:buNone/>
              <a:defRPr sz="4300"/>
            </a:lvl1pPr>
            <a:lvl2pPr marL="617855" indent="0">
              <a:buNone/>
              <a:defRPr sz="3800"/>
            </a:lvl2pPr>
            <a:lvl3pPr marL="1235710" indent="0">
              <a:buNone/>
              <a:defRPr sz="3200"/>
            </a:lvl3pPr>
            <a:lvl4pPr marL="1853565" indent="0">
              <a:buNone/>
              <a:defRPr sz="2700"/>
            </a:lvl4pPr>
            <a:lvl5pPr marL="2471420" indent="0">
              <a:buNone/>
              <a:defRPr sz="2700"/>
            </a:lvl5pPr>
            <a:lvl6pPr marL="3089275" indent="0">
              <a:buNone/>
              <a:defRPr sz="2700"/>
            </a:lvl6pPr>
            <a:lvl7pPr marL="3707130" indent="0">
              <a:buNone/>
              <a:defRPr sz="2700"/>
            </a:lvl7pPr>
            <a:lvl8pPr marL="4325620" indent="0">
              <a:buNone/>
              <a:defRPr sz="2700"/>
            </a:lvl8pPr>
            <a:lvl9pPr marL="494347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6748931"/>
            <a:ext cx="7802880" cy="1012039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45332"/>
            <a:ext cx="11704320" cy="1437217"/>
          </a:xfrm>
          <a:prstGeom prst="rect">
            <a:avLst/>
          </a:prstGeom>
        </p:spPr>
        <p:txBody>
          <a:bodyPr vert="horz" lIns="123581" tIns="61791" rIns="123581" bIns="6179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012104"/>
            <a:ext cx="11704320" cy="569097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7992522"/>
            <a:ext cx="4118187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71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35" indent="-386080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95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81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66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52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637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423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208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5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71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56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4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2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13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6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4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LB&amp;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文件服务器简介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4728" y="5607794"/>
            <a:ext cx="1959392" cy="86409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zh-CN" altLang="en-US" dirty="0"/>
              <a:t>刘协</a:t>
            </a:r>
            <a:r>
              <a:rPr lang="zh-CN" altLang="en-US" dirty="0" smtClean="0"/>
              <a:t>雍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2017/1/5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5146" y="787177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负载均衡（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层、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04" y="2223418"/>
            <a:ext cx="736123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11596" y="6543898"/>
            <a:ext cx="10651830" cy="58645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主要实现：</a:t>
            </a:r>
            <a:r>
              <a:rPr lang="en-US" altLang="zh-CN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LVS</a:t>
            </a:r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Haproxy</a:t>
            </a:r>
            <a:endParaRPr lang="en-US" altLang="zh-CN" sz="20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7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5146" y="787177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链路层负载均衡（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9353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32" y="2048065"/>
            <a:ext cx="858996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57100" y="2871490"/>
            <a:ext cx="10651830" cy="51431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主要实现：</a:t>
            </a:r>
            <a:r>
              <a:rPr lang="en-US" altLang="zh-CN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LVS</a:t>
            </a:r>
          </a:p>
        </p:txBody>
      </p:sp>
    </p:spTree>
    <p:extLst>
      <p:ext uri="{BB962C8B-B14F-4D97-AF65-F5344CB8AC3E}">
        <p14:creationId xmlns:p14="http://schemas.microsoft.com/office/powerpoint/2010/main" val="12174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5146" y="787177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正向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代理负载均衡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9353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08" y="2367434"/>
            <a:ext cx="818991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7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1" y="558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5146" y="787177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代理负载均衡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9353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4" y="2079402"/>
            <a:ext cx="7237413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662640" y="2871490"/>
            <a:ext cx="3417108" cy="104811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主要实现：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Haproxy</a:t>
            </a:r>
            <a:r>
              <a:rPr lang="zh-CN" altLang="en-US" sz="20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20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Fikker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Squid</a:t>
            </a:r>
          </a:p>
        </p:txBody>
      </p:sp>
    </p:spTree>
    <p:extLst>
      <p:ext uri="{BB962C8B-B14F-4D97-AF65-F5344CB8AC3E}">
        <p14:creationId xmlns:p14="http://schemas.microsoft.com/office/powerpoint/2010/main" val="40561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461840" y="3348829"/>
            <a:ext cx="9937150" cy="740342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大家可以自己想想这些负载方式的优缺点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4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55782" y="855265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5856" y="2393202"/>
            <a:ext cx="10945216" cy="400277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轮询法（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 Robin 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源地址哈希</a:t>
            </a:r>
            <a:endParaRPr lang="en-US" altLang="zh-CN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加权轮询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加权随机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最小连接数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0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1192" y="842988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分布式文件系统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1578" y="2393202"/>
            <a:ext cx="10305398" cy="894230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文件系统（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Distributed File System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）是指文件系统管理的物理存储资源不一定直接连接在本地节点上，而是通过计算机网络与节点相连。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3735586"/>
            <a:ext cx="299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3558" y="3488204"/>
            <a:ext cx="9865096" cy="4279772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Control Lists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en-US" altLang="zh-CN" b="1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ZFS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1578" y="2393202"/>
            <a:ext cx="10305398" cy="456611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ceph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glusterfs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moosefs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mogilefs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fastDFS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Lustre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GFS2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OpenAFS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Hadoop 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HDFS</a:t>
            </a:r>
          </a:p>
        </p:txBody>
      </p:sp>
      <p:sp>
        <p:nvSpPr>
          <p:cNvPr id="10" name="矩形 9"/>
          <p:cNvSpPr/>
          <p:nvPr/>
        </p:nvSpPr>
        <p:spPr>
          <a:xfrm>
            <a:off x="1523558" y="3002213"/>
            <a:ext cx="10305398" cy="456611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主要特性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6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FastDfs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1061215" y="2583458"/>
            <a:ext cx="10769778" cy="67878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详细说明详见</a:t>
            </a:r>
            <a:r>
              <a:rPr lang="en-US" altLang="zh-CN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分布式文件系统</a:t>
            </a:r>
            <a:r>
              <a:rPr lang="en-US" altLang="zh-CN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FastDFS.pptx》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pPr algn="just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捷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FastDfs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架构示意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43" y="2393202"/>
            <a:ext cx="3461370" cy="528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9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95778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LB&amp;FS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2012104"/>
            <a:ext cx="11756816" cy="5395889"/>
          </a:xfrm>
        </p:spPr>
        <p:txBody>
          <a:bodyPr>
            <a:normAutofit/>
          </a:bodyPr>
          <a:lstStyle/>
          <a:p>
            <a:pPr algn="just"/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原理简介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</a:t>
            </a:r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分布式文件系统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FastDfs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我们的文件服务器架构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pPr algn="just"/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Apollo210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存储部署示意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25" y="2082425"/>
            <a:ext cx="8223399" cy="576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9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4798" y="89909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14" y="2393202"/>
            <a:ext cx="4433074" cy="3241027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的规模每一百天就会增长一倍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站点服务需要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7×24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不间断运行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业务量迅速增长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量数据量暴增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88" y="2423540"/>
            <a:ext cx="61436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1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605856" y="3272553"/>
            <a:ext cx="15989242" cy="1894504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115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怎么办？？？</a:t>
            </a:r>
            <a:endParaRPr lang="zh-CN" altLang="en-US" sz="115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3" y="1068665"/>
            <a:ext cx="11090821" cy="527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0703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什么是负载均衡？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3"/>
          <p:cNvSpPr txBox="1"/>
          <p:nvPr/>
        </p:nvSpPr>
        <p:spPr>
          <a:xfrm>
            <a:off x="1101800" y="2727474"/>
            <a:ext cx="10585176" cy="4279772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</a:t>
            </a: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均衡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 balancing</a:t>
            </a: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）是一种计算机网络技术，用来在多个计算机（计算机集群）、网络连接、</a:t>
            </a:r>
            <a:r>
              <a:rPr lang="en-US" altLang="zh-CN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、磁盘驱动器或其他资源中分配负载，以达到最佳化资源使用、最大化吞吐率、最小化响应时间、同时避免过载的目的。</a:t>
            </a:r>
          </a:p>
        </p:txBody>
      </p:sp>
    </p:spTree>
    <p:extLst>
      <p:ext uri="{BB962C8B-B14F-4D97-AF65-F5344CB8AC3E}">
        <p14:creationId xmlns:p14="http://schemas.microsoft.com/office/powerpoint/2010/main" val="31634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55782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常见的性能瓶颈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768" y="2223418"/>
            <a:ext cx="10945216" cy="5403157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硬件性能瓶颈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、内存、磁盘</a:t>
            </a: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 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方面的问题，分为服务器硬件瓶颈、网络瓶颈（对局域网可以不考虑）、服务器操作系统瓶颈（参数配置）、中间件瓶颈（参数配置、数据库、</a:t>
            </a: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服务器等）、应用瓶颈（</a:t>
            </a: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 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语句、数据库设计、业务逻辑、算法等</a:t>
            </a:r>
            <a:r>
              <a:rPr lang="zh-CN" altLang="en-US" sz="1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应用软件性能瓶颈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应用服务器、</a:t>
            </a: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 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服务器等应用软件，还包括数据库系统</a:t>
            </a:r>
            <a:endParaRPr lang="en-US" altLang="zh-CN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开发人员新开发出来的</a:t>
            </a:r>
            <a:r>
              <a:rPr lang="zh-CN" altLang="en-US" sz="1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应用程序。</a:t>
            </a:r>
            <a:endParaRPr lang="en-US" altLang="zh-CN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等，虚拟内存设置等等</a:t>
            </a:r>
            <a:endParaRPr lang="en-US" altLang="zh-CN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网络设备性能瓶颈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 </a:t>
            </a:r>
            <a:r>
              <a:rPr lang="zh-CN" altLang="en-US" sz="1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防火墙、动态负载均衡器、交换机等</a:t>
            </a:r>
            <a:r>
              <a:rPr lang="zh-CN" altLang="en-US" sz="1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endParaRPr lang="zh-CN" altLang="en-US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16" y="4023618"/>
            <a:ext cx="2867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8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55782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原理和应用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5856" y="2393202"/>
            <a:ext cx="10945216" cy="400277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TCP)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链路层（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代理（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反向代理（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endParaRPr lang="en-US" altLang="zh-CN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1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35146" y="787177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负载均衡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28" y="2223418"/>
            <a:ext cx="54578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300567" y="6229250"/>
            <a:ext cx="10651830" cy="104811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服务器中为同一个主机名配置多个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地址，在应答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查询时，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服务器对每个查询将以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DNS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文件中主机记录的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地址按顺序返回不同的解析结果</a:t>
            </a:r>
            <a:endParaRPr lang="en-US" altLang="zh-CN" sz="20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4828</TotalTime>
  <Words>395</Words>
  <Application>Microsoft Office PowerPoint</Application>
  <PresentationFormat>自定义</PresentationFormat>
  <Paragraphs>86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LB&amp;文件服务器简介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174</cp:revision>
  <dcterms:created xsi:type="dcterms:W3CDTF">2016-06-16T07:41:00Z</dcterms:created>
  <dcterms:modified xsi:type="dcterms:W3CDTF">2017-01-05T02:31:58Z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