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80" r:id="rId5"/>
    <p:sldId id="281" r:id="rId6"/>
    <p:sldId id="282" r:id="rId7"/>
    <p:sldId id="283" r:id="rId8"/>
    <p:sldId id="284" r:id="rId9"/>
    <p:sldId id="285" r:id="rId10"/>
    <p:sldId id="279" r:id="rId11"/>
    <p:sldId id="264" r:id="rId12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678813"/>
            <a:ext cx="11054080" cy="1848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4886537"/>
            <a:ext cx="9103360" cy="2203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45332"/>
            <a:ext cx="2926080" cy="73577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45332"/>
            <a:ext cx="8561493" cy="73577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5541269"/>
            <a:ext cx="11054080" cy="1712683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3654923"/>
            <a:ext cx="11054080" cy="188634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7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4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1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012104"/>
            <a:ext cx="5743787" cy="56909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012104"/>
            <a:ext cx="5743787" cy="56909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1930263"/>
            <a:ext cx="5746045" cy="8044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55" indent="0">
              <a:buNone/>
              <a:defRPr sz="2700" b="1"/>
            </a:lvl2pPr>
            <a:lvl3pPr marL="1235710" indent="0">
              <a:buNone/>
              <a:defRPr sz="2400" b="1"/>
            </a:lvl3pPr>
            <a:lvl4pPr marL="1853565" indent="0">
              <a:buNone/>
              <a:defRPr sz="2200" b="1"/>
            </a:lvl4pPr>
            <a:lvl5pPr marL="2471420" indent="0">
              <a:buNone/>
              <a:defRPr sz="2200" b="1"/>
            </a:lvl5pPr>
            <a:lvl6pPr marL="3089275" indent="0">
              <a:buNone/>
              <a:defRPr sz="2200" b="1"/>
            </a:lvl6pPr>
            <a:lvl7pPr marL="3707130" indent="0">
              <a:buNone/>
              <a:defRPr sz="2200" b="1"/>
            </a:lvl7pPr>
            <a:lvl8pPr marL="4325620" indent="0">
              <a:buNone/>
              <a:defRPr sz="2200" b="1"/>
            </a:lvl8pPr>
            <a:lvl9pPr marL="4943475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2734704"/>
            <a:ext cx="5746045" cy="49683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9" y="1930263"/>
            <a:ext cx="5748302" cy="8044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55" indent="0">
              <a:buNone/>
              <a:defRPr sz="2700" b="1"/>
            </a:lvl2pPr>
            <a:lvl3pPr marL="1235710" indent="0">
              <a:buNone/>
              <a:defRPr sz="2400" b="1"/>
            </a:lvl3pPr>
            <a:lvl4pPr marL="1853565" indent="0">
              <a:buNone/>
              <a:defRPr sz="2200" b="1"/>
            </a:lvl4pPr>
            <a:lvl5pPr marL="2471420" indent="0">
              <a:buNone/>
              <a:defRPr sz="2200" b="1"/>
            </a:lvl5pPr>
            <a:lvl6pPr marL="3089275" indent="0">
              <a:buNone/>
              <a:defRPr sz="2200" b="1"/>
            </a:lvl6pPr>
            <a:lvl7pPr marL="3707130" indent="0">
              <a:buNone/>
              <a:defRPr sz="2200" b="1"/>
            </a:lvl7pPr>
            <a:lvl8pPr marL="4325620" indent="0">
              <a:buNone/>
              <a:defRPr sz="2200" b="1"/>
            </a:lvl8pPr>
            <a:lvl9pPr marL="4943475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9" y="2734704"/>
            <a:ext cx="5748302" cy="49683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1" y="343335"/>
            <a:ext cx="4278490" cy="14611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43336"/>
            <a:ext cx="7270044" cy="735974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1" y="1804506"/>
            <a:ext cx="4278490" cy="5898577"/>
          </a:xfrm>
        </p:spPr>
        <p:txBody>
          <a:bodyPr/>
          <a:lstStyle>
            <a:lvl1pPr marL="0" indent="0">
              <a:buNone/>
              <a:defRPr sz="1900"/>
            </a:lvl1pPr>
            <a:lvl2pPr marL="617855" indent="0">
              <a:buNone/>
              <a:defRPr sz="1600"/>
            </a:lvl2pPr>
            <a:lvl3pPr marL="1235710" indent="0">
              <a:buNone/>
              <a:defRPr sz="1400"/>
            </a:lvl3pPr>
            <a:lvl4pPr marL="1853565" indent="0">
              <a:buNone/>
              <a:defRPr sz="1200"/>
            </a:lvl4pPr>
            <a:lvl5pPr marL="2471420" indent="0">
              <a:buNone/>
              <a:defRPr sz="1200"/>
            </a:lvl5pPr>
            <a:lvl6pPr marL="3089275" indent="0">
              <a:buNone/>
              <a:defRPr sz="1200"/>
            </a:lvl6pPr>
            <a:lvl7pPr marL="3707130" indent="0">
              <a:buNone/>
              <a:defRPr sz="1200"/>
            </a:lvl7pPr>
            <a:lvl8pPr marL="4325620" indent="0">
              <a:buNone/>
              <a:defRPr sz="1200"/>
            </a:lvl8pPr>
            <a:lvl9pPr marL="494347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036310"/>
            <a:ext cx="7802880" cy="71262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770508"/>
            <a:ext cx="7802880" cy="5173980"/>
          </a:xfrm>
        </p:spPr>
        <p:txBody>
          <a:bodyPr/>
          <a:lstStyle>
            <a:lvl1pPr marL="0" indent="0">
              <a:buNone/>
              <a:defRPr sz="4300"/>
            </a:lvl1pPr>
            <a:lvl2pPr marL="617855" indent="0">
              <a:buNone/>
              <a:defRPr sz="3800"/>
            </a:lvl2pPr>
            <a:lvl3pPr marL="1235710" indent="0">
              <a:buNone/>
              <a:defRPr sz="3200"/>
            </a:lvl3pPr>
            <a:lvl4pPr marL="1853565" indent="0">
              <a:buNone/>
              <a:defRPr sz="2700"/>
            </a:lvl4pPr>
            <a:lvl5pPr marL="2471420" indent="0">
              <a:buNone/>
              <a:defRPr sz="2700"/>
            </a:lvl5pPr>
            <a:lvl6pPr marL="3089275" indent="0">
              <a:buNone/>
              <a:defRPr sz="2700"/>
            </a:lvl6pPr>
            <a:lvl7pPr marL="3707130" indent="0">
              <a:buNone/>
              <a:defRPr sz="2700"/>
            </a:lvl7pPr>
            <a:lvl8pPr marL="4325620" indent="0">
              <a:buNone/>
              <a:defRPr sz="2700"/>
            </a:lvl8pPr>
            <a:lvl9pPr marL="494347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6748931"/>
            <a:ext cx="7802880" cy="1012039"/>
          </a:xfrm>
        </p:spPr>
        <p:txBody>
          <a:bodyPr/>
          <a:lstStyle>
            <a:lvl1pPr marL="0" indent="0">
              <a:buNone/>
              <a:defRPr sz="1900"/>
            </a:lvl1pPr>
            <a:lvl2pPr marL="617855" indent="0">
              <a:buNone/>
              <a:defRPr sz="1600"/>
            </a:lvl2pPr>
            <a:lvl3pPr marL="1235710" indent="0">
              <a:buNone/>
              <a:defRPr sz="1400"/>
            </a:lvl3pPr>
            <a:lvl4pPr marL="1853565" indent="0">
              <a:buNone/>
              <a:defRPr sz="1200"/>
            </a:lvl4pPr>
            <a:lvl5pPr marL="2471420" indent="0">
              <a:buNone/>
              <a:defRPr sz="1200"/>
            </a:lvl5pPr>
            <a:lvl6pPr marL="3089275" indent="0">
              <a:buNone/>
              <a:defRPr sz="1200"/>
            </a:lvl6pPr>
            <a:lvl7pPr marL="3707130" indent="0">
              <a:buNone/>
              <a:defRPr sz="1200"/>
            </a:lvl7pPr>
            <a:lvl8pPr marL="4325620" indent="0">
              <a:buNone/>
              <a:defRPr sz="1200"/>
            </a:lvl8pPr>
            <a:lvl9pPr marL="494347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45332"/>
            <a:ext cx="11704320" cy="1437217"/>
          </a:xfrm>
          <a:prstGeom prst="rect">
            <a:avLst/>
          </a:prstGeom>
        </p:spPr>
        <p:txBody>
          <a:bodyPr vert="horz" lIns="123581" tIns="61791" rIns="123581" bIns="6179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012104"/>
            <a:ext cx="11704320" cy="569097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7992522"/>
            <a:ext cx="3034453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7992522"/>
            <a:ext cx="4118187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7992522"/>
            <a:ext cx="3034453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71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35" indent="-386080" algn="l" defTabSz="1235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95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81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66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852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637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423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208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5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71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56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42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27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13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62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47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框架设计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4167634"/>
            <a:ext cx="9103360" cy="220373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0240" y="2012104"/>
            <a:ext cx="11756816" cy="539588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框架主要需求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现有框架改革的问题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DRY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</a:p>
          <a:p>
            <a:pPr algn="just"/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实现方式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框架主要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840" y="2393202"/>
            <a:ext cx="10009112" cy="2548529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使用简单、功能强大、运行稳定、易于修改、良好的扩展性、良好的制定性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核心需求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框架稳定性、业务代码稳定性、解决导入导出问题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很多，不细述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1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现有框架改革的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840" y="2393202"/>
            <a:ext cx="10009112" cy="4164356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框架改革困难重重，框架依然表现为不好用，容易出问题，难以排查问题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、数据库层面，存在框架库、数据中心库、很多业务库，架构复杂。框架更新经常带来数据库的变更，</a:t>
            </a:r>
            <a:r>
              <a:rPr lang="en-US" altLang="zh-CN" sz="18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版本过多，容易出错。 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、框架库约束不严格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、数据中心的存在，给调试和版本更新带来问题，问题隐患不解决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、框架架构没有实现高类聚、低耦合，给升级带来困难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、需要兼容旧系统，并系统架构耦合性强、扩展性低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入功能等设计不合理，只考虑功能实现，未考虑开发和部署的易用性，横向扩展困难，与数据库耦合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84733" y="1071290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9832" y="1431330"/>
            <a:ext cx="10081120" cy="932702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DRY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3933524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代码开发中充斥着重复的代码，重复的操作，重复的开发工作，框架的核心一个要求就是不要重复这些行为。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、减少重复的代码（基本要求，常用方法进行封装，但留下扩展方式）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、减少重复开发工作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如代码生成、服务部署、网站部署、代码调试等等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、减少重复的操作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如果字段检查、修改代码后每次都需要重新登录、修改页面效果后需要重新部署启动才能看到效果、生成的代码需要检查各查询条件有效性、需要配置菜单权限、等等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2202281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intent oriented mode ,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面向意图的开发模式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、开发只需要依据某种意图就能实现某些功能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、在不同场景下，某种意图表现和实质修改均不同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、其他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7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实现方式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1509783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</a:t>
            </a: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rails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这种框架，采用命令行，来处理意图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通过直接编辑页面，来实现意图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6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1509783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Modify Oriented Mode,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面向修改的开发模式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业务的开发中修改必不可少，对框架而言，需求是不靠谱的。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因此框架的设计就是需要针对如何修改来进行架构。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通过优化代码结构、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18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等方式都可以实现这个目标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0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2177</TotalTime>
  <Words>465</Words>
  <Application>Microsoft Office PowerPoint</Application>
  <PresentationFormat>自定义</PresentationFormat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149</cp:revision>
  <dcterms:created xsi:type="dcterms:W3CDTF">2016-06-16T07:41:00Z</dcterms:created>
  <dcterms:modified xsi:type="dcterms:W3CDTF">2017-02-22T03:55:33Z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