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51917F5-20E6-4577-B53D-B5F29FBA3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Manager_dashboard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845FC67-F693-4351-99BB-517953F42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10/13/2024 7:58:08 AM</a:t>
            </a:r>
            <a:endParaRPr lang="en-US" dirty="0"/>
          </a:p>
          <a:p>
            <a:r>
              <a:rPr lang="en-US" dirty="0"/>
              <a:t>Author: June Ramirez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uilding Manager Weekly Report1">
            <a:extLst>
              <a:ext uri="{FF2B5EF4-FFF2-40B4-BE49-F238E27FC236}">
                <a16:creationId xmlns:a16="http://schemas.microsoft.com/office/drawing/2014/main" id="{795B72E3-0785-41B1-9001-BDDBA32B4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uilding Manager Weekly Report2">
            <a:extLst>
              <a:ext uri="{FF2B5EF4-FFF2-40B4-BE49-F238E27FC236}">
                <a16:creationId xmlns:a16="http://schemas.microsoft.com/office/drawing/2014/main" id="{B6C528B0-A2CD-4545-96B1-F013F5BC5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Manager_dashboard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June Ramirez</cp:lastModifiedBy>
  <cp:revision>1</cp:revision>
  <dcterms:created xsi:type="dcterms:W3CDTF">2024-10-13T11:58:09Z</dcterms:created>
  <dcterms:modified xsi:type="dcterms:W3CDTF">2024-10-13T12:52:14Z</dcterms:modified>
</cp:coreProperties>
</file>