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9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65F1-6922-AD4B-AD64-8C12FEEE467E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7B18-1606-C748-A3F1-1B44496F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51371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 Lang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4616136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Restructuring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92174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>
                    <a:lumMod val="50000"/>
                  </a:schemeClr>
                </a:solidFill>
              </a:rPr>
              <a:t>Announcement 1</a:t>
            </a:r>
            <a:endParaRPr lang="en-US" sz="5400" b="1" dirty="0">
              <a:ln/>
              <a:solidFill>
                <a:schemeClr val="accent3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885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Sections (new)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74833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To Know Go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golang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Writing,</a:t>
                      </a:r>
                      <a:r>
                        <a:rPr lang="en-US" baseline="0" dirty="0" smtClean="0"/>
                        <a:t> Compiling, and Running Go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Values, Bits, and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and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‘if’ Statement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</a:t>
                      </a:r>
                      <a:r>
                        <a:rPr lang="en-US" b="1" smtClean="0"/>
                        <a:t>‘switch’ </a:t>
                      </a:r>
                      <a:r>
                        <a:rPr lang="en-US" b="1" dirty="0" smtClean="0"/>
                        <a:t>Statement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 ‘for’ Statement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7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 to go back and introduce ‘if’, </a:t>
            </a:r>
            <a:r>
              <a:rPr lang="en-US" dirty="0" smtClean="0"/>
              <a:t>‘switch’</a:t>
            </a:r>
            <a:r>
              <a:rPr lang="en-US" dirty="0" smtClean="0"/>
              <a:t>, and ‘for’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and Slices are not much fun without ‘for’.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Soon, Map and Channel will also be covered and best if we know ‘for’ loops.</a:t>
            </a:r>
          </a:p>
        </p:txBody>
      </p:sp>
    </p:spTree>
    <p:extLst>
      <p:ext uri="{BB962C8B-B14F-4D97-AF65-F5344CB8AC3E}">
        <p14:creationId xmlns:p14="http://schemas.microsoft.com/office/powerpoint/2010/main" val="329642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Structure (High-level)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97950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 and Setup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Basics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and</a:t>
                      </a:r>
                      <a:r>
                        <a:rPr lang="en-US" baseline="0" dirty="0" smtClean="0"/>
                        <a:t> Slices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0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 (High-level)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32883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 and Setup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Basics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Array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Slices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9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Sections (old)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72306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r>
                        <a:rPr lang="en-US" baseline="0" dirty="0" smtClean="0"/>
                        <a:t> and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Slices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Slice’s 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Slices with make()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Growing Slices with append()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 Spread</a:t>
                      </a:r>
                      <a:r>
                        <a:rPr lang="en-US" baseline="0" dirty="0" smtClean="0"/>
                        <a:t> Operator (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Copying Slices with copy()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Sections (old)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1743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r>
                        <a:rPr lang="en-US" baseline="0" dirty="0" smtClean="0"/>
                        <a:t> and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Slices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Slice’s 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Slices with make()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Growing Slices with append()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 Spread</a:t>
                      </a:r>
                      <a:r>
                        <a:rPr lang="en-US" baseline="0" dirty="0" smtClean="0"/>
                        <a:t> Operator (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Copying Slices with copy()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00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Sections (new)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856177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 to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Arrays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r>
                        <a:rPr lang="en-US" baseline="0" dirty="0" smtClean="0"/>
                        <a:t> and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Array Iteration</a:t>
                      </a:r>
                      <a:r>
                        <a:rPr lang="en-US" b="1" baseline="0" dirty="0" smtClean="0"/>
                        <a:t> with ‘for’ and range()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Sections (new)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93697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are Slices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Slice Iteration with ‘for’ and range()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Slice’s 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Slices with make()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Growing Slices with append()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 Spread</a:t>
                      </a:r>
                      <a:r>
                        <a:rPr lang="en-US" baseline="0" dirty="0" smtClean="0"/>
                        <a:t> Operator (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Copying Slices with copy()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1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Sections (old)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5376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To Know Go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golang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Writing,</a:t>
                      </a:r>
                      <a:r>
                        <a:rPr lang="en-US" baseline="0" dirty="0" smtClean="0"/>
                        <a:t> Compiling, and Running Go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Values, Bits, and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and 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472</Words>
  <Application>Microsoft Macintosh PowerPoint</Application>
  <PresentationFormat>On-screen Show (4:3)</PresentationFormat>
  <Paragraphs>145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Why?</vt:lpstr>
      <vt:lpstr>Old Structure (High-level)</vt:lpstr>
      <vt:lpstr>New Structure (High-level)</vt:lpstr>
      <vt:lpstr>Chapter 3 Sections (old)</vt:lpstr>
      <vt:lpstr>Chapter 3 Sections (old)</vt:lpstr>
      <vt:lpstr>Chapter 2 Sections (new)</vt:lpstr>
      <vt:lpstr>Chapter 3 Sections (new)</vt:lpstr>
      <vt:lpstr>Chapter 2 Sections (old)</vt:lpstr>
      <vt:lpstr>Chapter 2 Sections (new)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 User</dc:creator>
  <cp:lastModifiedBy>Another User</cp:lastModifiedBy>
  <cp:revision>5</cp:revision>
  <dcterms:created xsi:type="dcterms:W3CDTF">2017-01-11T14:33:24Z</dcterms:created>
  <dcterms:modified xsi:type="dcterms:W3CDTF">2017-01-13T15:30:02Z</dcterms:modified>
</cp:coreProperties>
</file>