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27B6-FC01-EC49-854D-EA8671E264FA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21DD-DC96-F44A-A3C3-6C3141F4CAA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go-</a:t>
          </a:r>
          <a:r>
            <a:rPr lang="en-US" dirty="0" err="1" smtClean="0"/>
            <a:t>lang</a:t>
          </a:r>
          <a:r>
            <a:rPr lang="en-US" dirty="0" smtClean="0"/>
            <a:t>-programming</a:t>
          </a:r>
          <a:endParaRPr lang="en-US" dirty="0"/>
        </a:p>
      </dgm:t>
    </dgm:pt>
    <dgm:pt modelId="{7C2B665A-4556-F54B-B197-F370F2A2588D}" type="parTrans" cxnId="{4F0B7C73-EB8A-6B4E-8A7D-88A5217292F2}">
      <dgm:prSet/>
      <dgm:spPr/>
      <dgm:t>
        <a:bodyPr/>
        <a:lstStyle/>
        <a:p>
          <a:endParaRPr lang="en-US"/>
        </a:p>
      </dgm:t>
    </dgm:pt>
    <dgm:pt modelId="{5D850010-8056-6247-BA9E-04EF4641646E}" type="sibTrans" cxnId="{4F0B7C73-EB8A-6B4E-8A7D-88A5217292F2}">
      <dgm:prSet/>
      <dgm:spPr/>
      <dgm:t>
        <a:bodyPr/>
        <a:lstStyle/>
        <a:p>
          <a:endParaRPr lang="en-US"/>
        </a:p>
      </dgm:t>
    </dgm:pt>
    <dgm:pt modelId="{608E358A-379B-1946-AE72-CC239B5EF8F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F47DF6A6-531D-EC48-9DE7-05637534813C}" type="parTrans" cxnId="{CC7C929A-04D8-2F47-AEC5-EC9F089C1367}">
      <dgm:prSet/>
      <dgm:spPr/>
      <dgm:t>
        <a:bodyPr/>
        <a:lstStyle/>
        <a:p>
          <a:endParaRPr lang="en-US"/>
        </a:p>
      </dgm:t>
    </dgm:pt>
    <dgm:pt modelId="{88093A65-35F9-2A45-8849-73A14B6F9A96}" type="sibTrans" cxnId="{CC7C929A-04D8-2F47-AEC5-EC9F089C1367}">
      <dgm:prSet/>
      <dgm:spPr/>
      <dgm:t>
        <a:bodyPr/>
        <a:lstStyle/>
        <a:p>
          <a:endParaRPr lang="en-US"/>
        </a:p>
      </dgm:t>
    </dgm:pt>
    <dgm:pt modelId="{325CD322-470C-7A48-9D4E-7ACA2469EBB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github.com</a:t>
          </a:r>
          <a:endParaRPr lang="en-US" dirty="0"/>
        </a:p>
      </dgm:t>
    </dgm:pt>
    <dgm:pt modelId="{7095DB50-6F7B-224E-A0CF-6B8680E8D571}" type="parTrans" cxnId="{1694570A-E265-A240-A84C-C49D339AC217}">
      <dgm:prSet/>
      <dgm:spPr/>
      <dgm:t>
        <a:bodyPr/>
        <a:lstStyle/>
        <a:p>
          <a:endParaRPr lang="en-US"/>
        </a:p>
      </dgm:t>
    </dgm:pt>
    <dgm:pt modelId="{D81A477B-F18B-8241-9980-93686D3ADE13}" type="sibTrans" cxnId="{1694570A-E265-A240-A84C-C49D339AC217}">
      <dgm:prSet/>
      <dgm:spPr/>
      <dgm:t>
        <a:bodyPr/>
        <a:lstStyle/>
        <a:p>
          <a:endParaRPr lang="en-US"/>
        </a:p>
      </dgm:t>
    </dgm:pt>
    <dgm:pt modelId="{91760BCA-8824-054A-8255-CF295C0007C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work-repo</a:t>
          </a:r>
          <a:endParaRPr lang="en-US" dirty="0"/>
        </a:p>
      </dgm:t>
    </dgm:pt>
    <dgm:pt modelId="{82D3ED4D-5C25-7544-B22F-B85C8F1A2810}" type="parTrans" cxnId="{41E4C59E-7CE2-6945-8986-8666792C8BAC}">
      <dgm:prSet/>
      <dgm:spPr/>
      <dgm:t>
        <a:bodyPr/>
        <a:lstStyle/>
        <a:p>
          <a:endParaRPr lang="en-US"/>
        </a:p>
      </dgm:t>
    </dgm:pt>
    <dgm:pt modelId="{BF055081-B671-5848-908B-B8C1C6F90DCE}" type="sibTrans" cxnId="{41E4C59E-7CE2-6945-8986-8666792C8BAC}">
      <dgm:prSet/>
      <dgm:spPr/>
      <dgm:t>
        <a:bodyPr/>
        <a:lstStyle/>
        <a:p>
          <a:endParaRPr lang="en-US"/>
        </a:p>
      </dgm:t>
    </dgm:pt>
    <dgm:pt modelId="{0EE8A2AC-D7AB-F147-9871-FFA55601AB0B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50CBA1FC-6347-2846-AF79-1424A3512445}" type="parTrans" cxnId="{573143A0-F45E-294B-B14F-49BEA441002B}">
      <dgm:prSet/>
      <dgm:spPr/>
      <dgm:t>
        <a:bodyPr/>
        <a:lstStyle/>
        <a:p>
          <a:endParaRPr lang="en-US"/>
        </a:p>
      </dgm:t>
    </dgm:pt>
    <dgm:pt modelId="{17385550-9596-8340-85A5-36B5F4BFC632}" type="sibTrans" cxnId="{573143A0-F45E-294B-B14F-49BEA441002B}">
      <dgm:prSet/>
      <dgm:spPr/>
      <dgm:t>
        <a:bodyPr/>
        <a:lstStyle/>
        <a:p>
          <a:endParaRPr lang="en-US"/>
        </a:p>
      </dgm:t>
    </dgm:pt>
    <dgm:pt modelId="{703FD60E-A437-1447-A0F1-6BD0FA73D199}">
      <dgm:prSet phldrT="[Text]"/>
      <dgm:spPr/>
      <dgm:t>
        <a:bodyPr/>
        <a:lstStyle/>
        <a:p>
          <a:r>
            <a:rPr lang="en-US" dirty="0" err="1" smtClean="0"/>
            <a:t>pkg</a:t>
          </a:r>
          <a:endParaRPr lang="en-US" dirty="0"/>
        </a:p>
      </dgm:t>
    </dgm:pt>
    <dgm:pt modelId="{E2865FB9-7F1F-D643-AC0C-44EDE2FF6B97}" type="parTrans" cxnId="{73A531DA-6A4B-EF45-94E0-F64C342A33C0}">
      <dgm:prSet/>
      <dgm:spPr/>
      <dgm:t>
        <a:bodyPr/>
        <a:lstStyle/>
        <a:p>
          <a:endParaRPr lang="en-US"/>
        </a:p>
      </dgm:t>
    </dgm:pt>
    <dgm:pt modelId="{84568787-1B35-C14A-A044-21579D082ABD}" type="sibTrans" cxnId="{73A531DA-6A4B-EF45-94E0-F64C342A33C0}">
      <dgm:prSet/>
      <dgm:spPr/>
      <dgm:t>
        <a:bodyPr/>
        <a:lstStyle/>
        <a:p>
          <a:endParaRPr lang="en-US"/>
        </a:p>
      </dgm:t>
    </dgm:pt>
    <dgm:pt modelId="{4C2B2C50-ABE4-B84D-A688-481FD0ABEC5B}">
      <dgm:prSet phldrT="[Text]"/>
      <dgm:spPr/>
      <dgm:t>
        <a:bodyPr/>
        <a:lstStyle/>
        <a:p>
          <a:r>
            <a:rPr lang="en-US" dirty="0" smtClean="0"/>
            <a:t>GOPATH </a:t>
          </a:r>
          <a:r>
            <a:rPr lang="en-US" dirty="0" smtClean="0">
              <a:sym typeface="Wingdings"/>
            </a:rPr>
            <a:t></a:t>
          </a:r>
          <a:endParaRPr lang="en-US" dirty="0"/>
        </a:p>
      </dgm:t>
    </dgm:pt>
    <dgm:pt modelId="{17001FBC-EF1E-D54E-8C2C-34BA5DB05CC9}" type="parTrans" cxnId="{CEAAE008-3E01-D040-BF25-4893D423599D}">
      <dgm:prSet/>
      <dgm:spPr/>
      <dgm:t>
        <a:bodyPr/>
        <a:lstStyle/>
        <a:p>
          <a:endParaRPr lang="en-US"/>
        </a:p>
      </dgm:t>
    </dgm:pt>
    <dgm:pt modelId="{DB91264E-98BE-CB45-BAEB-C0A88E996429}" type="sibTrans" cxnId="{CEAAE008-3E01-D040-BF25-4893D423599D}">
      <dgm:prSet/>
      <dgm:spPr/>
      <dgm:t>
        <a:bodyPr/>
        <a:lstStyle/>
        <a:p>
          <a:endParaRPr lang="en-US"/>
        </a:p>
      </dgm:t>
    </dgm:pt>
    <dgm:pt modelId="{AED0620F-3A1C-C44A-B861-8182440FCFF3}">
      <dgm:prSet phldrT="[Text]"/>
      <dgm:spPr/>
      <dgm:t>
        <a:bodyPr/>
        <a:lstStyle/>
        <a:p>
          <a:endParaRPr lang="en-US" dirty="0"/>
        </a:p>
      </dgm:t>
    </dgm:pt>
    <dgm:pt modelId="{0162397C-D887-C340-A771-88F42DF37099}" type="parTrans" cxnId="{4C3E4AA2-990E-E342-940B-B914BFE79772}">
      <dgm:prSet/>
      <dgm:spPr/>
      <dgm:t>
        <a:bodyPr/>
        <a:lstStyle/>
        <a:p>
          <a:endParaRPr lang="en-US"/>
        </a:p>
      </dgm:t>
    </dgm:pt>
    <dgm:pt modelId="{118A0B06-4084-264A-A620-F287F161B97C}" type="sibTrans" cxnId="{4C3E4AA2-990E-E342-940B-B914BFE79772}">
      <dgm:prSet/>
      <dgm:spPr/>
      <dgm:t>
        <a:bodyPr/>
        <a:lstStyle/>
        <a:p>
          <a:endParaRPr lang="en-US"/>
        </a:p>
      </dgm:t>
    </dgm:pt>
    <dgm:pt modelId="{962458F7-A819-BC42-9C5E-BE9345296B67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46E8F01F-92FD-7047-906D-780679CDAB39}" type="parTrans" cxnId="{2CD63128-68DB-5F4B-8AC8-1D75A7499ACF}">
      <dgm:prSet/>
      <dgm:spPr/>
      <dgm:t>
        <a:bodyPr/>
        <a:lstStyle/>
        <a:p>
          <a:endParaRPr lang="en-US"/>
        </a:p>
      </dgm:t>
    </dgm:pt>
    <dgm:pt modelId="{8C7C9916-A3AA-9041-B474-1CE6B704D6A7}" type="sibTrans" cxnId="{2CD63128-68DB-5F4B-8AC8-1D75A7499ACF}">
      <dgm:prSet/>
      <dgm:spPr/>
      <dgm:t>
        <a:bodyPr/>
        <a:lstStyle/>
        <a:p>
          <a:endParaRPr lang="en-US"/>
        </a:p>
      </dgm:t>
    </dgm:pt>
    <dgm:pt modelId="{C22EDB81-4EE8-AE4C-AB1C-049A8DA3E918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bob</a:t>
          </a:r>
          <a:endParaRPr lang="en-US" dirty="0"/>
        </a:p>
      </dgm:t>
    </dgm:pt>
    <dgm:pt modelId="{996D3EC6-39C6-6B45-A4A9-1998BF7844CD}" type="parTrans" cxnId="{03009E7F-10AE-B440-A3CC-29895F850046}">
      <dgm:prSet/>
      <dgm:spPr/>
      <dgm:t>
        <a:bodyPr/>
        <a:lstStyle/>
        <a:p>
          <a:endParaRPr lang="en-US"/>
        </a:p>
      </dgm:t>
    </dgm:pt>
    <dgm:pt modelId="{0E5C210C-9523-5940-AA16-8D47EB7FC2C6}" type="sibTrans" cxnId="{03009E7F-10AE-B440-A3CC-29895F850046}">
      <dgm:prSet/>
      <dgm:spPr/>
      <dgm:t>
        <a:bodyPr/>
        <a:lstStyle/>
        <a:p>
          <a:endParaRPr lang="en-US"/>
        </a:p>
      </dgm:t>
    </dgm:pt>
    <dgm:pt modelId="{321B3F82-7C36-B44F-BBBD-E24FDC2F753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susan</a:t>
          </a:r>
          <a:endParaRPr lang="en-US" dirty="0"/>
        </a:p>
      </dgm:t>
    </dgm:pt>
    <dgm:pt modelId="{E37B0138-6AF3-0A47-AD29-5D1AB5FEA739}" type="parTrans" cxnId="{16A6D086-2D88-D947-89A5-E36B288E81AC}">
      <dgm:prSet/>
      <dgm:spPr/>
      <dgm:t>
        <a:bodyPr/>
        <a:lstStyle/>
        <a:p>
          <a:endParaRPr lang="en-US"/>
        </a:p>
      </dgm:t>
    </dgm:pt>
    <dgm:pt modelId="{F14F7457-9506-4343-AF2F-DF7328DEE565}" type="sibTrans" cxnId="{16A6D086-2D88-D947-89A5-E36B288E81AC}">
      <dgm:prSet/>
      <dgm:spPr/>
      <dgm:t>
        <a:bodyPr/>
        <a:lstStyle/>
        <a:p>
          <a:endParaRPr lang="en-US"/>
        </a:p>
      </dgm:t>
    </dgm:pt>
    <dgm:pt modelId="{09436980-886A-A144-B28F-4F95DE6D053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</a:t>
          </a:r>
          <a:endParaRPr lang="en-US" dirty="0"/>
        </a:p>
      </dgm:t>
    </dgm:pt>
    <dgm:pt modelId="{44CBA9EA-E09E-694E-8325-0E5B9A3A127E}" type="parTrans" cxnId="{150A6F99-4689-B14E-B30A-D00A4C706567}">
      <dgm:prSet/>
      <dgm:spPr/>
      <dgm:t>
        <a:bodyPr/>
        <a:lstStyle/>
        <a:p>
          <a:endParaRPr lang="en-US"/>
        </a:p>
      </dgm:t>
    </dgm:pt>
    <dgm:pt modelId="{BE2A1CD2-A600-2245-B91D-7798EE65F9C5}" type="sibTrans" cxnId="{150A6F99-4689-B14E-B30A-D00A4C706567}">
      <dgm:prSet/>
      <dgm:spPr/>
      <dgm:t>
        <a:bodyPr/>
        <a:lstStyle/>
        <a:p>
          <a:endParaRPr lang="en-US"/>
        </a:p>
      </dgm:t>
    </dgm:pt>
    <dgm:pt modelId="{416BC2AF-E413-8F42-97B0-99AEE685CEE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awesome</a:t>
          </a:r>
          <a:endParaRPr lang="en-US" dirty="0"/>
        </a:p>
      </dgm:t>
    </dgm:pt>
    <dgm:pt modelId="{E4DA86CD-61E9-0F42-9AAD-DE68BB514C65}" type="parTrans" cxnId="{F55C5B36-B80F-C943-B98C-AD8625A9FC40}">
      <dgm:prSet/>
      <dgm:spPr/>
      <dgm:t>
        <a:bodyPr/>
        <a:lstStyle/>
        <a:p>
          <a:endParaRPr lang="en-US"/>
        </a:p>
      </dgm:t>
    </dgm:pt>
    <dgm:pt modelId="{3463F376-935D-C041-AF30-849A99D918DB}" type="sibTrans" cxnId="{F55C5B36-B80F-C943-B98C-AD8625A9FC40}">
      <dgm:prSet/>
      <dgm:spPr/>
      <dgm:t>
        <a:bodyPr/>
        <a:lstStyle/>
        <a:p>
          <a:endParaRPr lang="en-US"/>
        </a:p>
      </dgm:t>
    </dgm:pt>
    <dgm:pt modelId="{22AF1D18-4985-D64D-AE8A-D4046B8CC83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hello2</a:t>
          </a:r>
          <a:endParaRPr lang="en-US" dirty="0"/>
        </a:p>
      </dgm:t>
    </dgm:pt>
    <dgm:pt modelId="{0C71533C-D855-8641-8AF2-2EEDC09AFC8B}" type="parTrans" cxnId="{DA5DA1AF-FF70-0C4A-8160-811518726368}">
      <dgm:prSet/>
      <dgm:spPr/>
      <dgm:t>
        <a:bodyPr/>
        <a:lstStyle/>
        <a:p>
          <a:endParaRPr lang="en-US"/>
        </a:p>
      </dgm:t>
    </dgm:pt>
    <dgm:pt modelId="{2A51E3DD-FCE1-CA42-B346-055BDD11C2D5}" type="sibTrans" cxnId="{DA5DA1AF-FF70-0C4A-8160-811518726368}">
      <dgm:prSet/>
      <dgm:spPr/>
      <dgm:t>
        <a:bodyPr/>
        <a:lstStyle/>
        <a:p>
          <a:endParaRPr lang="en-US"/>
        </a:p>
      </dgm:t>
    </dgm:pt>
    <dgm:pt modelId="{371319CD-2491-A948-8A8E-0DD1626AA89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fearless</a:t>
          </a:r>
          <a:endParaRPr lang="en-US" dirty="0"/>
        </a:p>
      </dgm:t>
    </dgm:pt>
    <dgm:pt modelId="{C71BF077-42C0-4948-9588-890114675F02}" type="parTrans" cxnId="{3D95DD73-1705-9E44-A53D-E5A17A90AAC7}">
      <dgm:prSet/>
      <dgm:spPr/>
      <dgm:t>
        <a:bodyPr/>
        <a:lstStyle/>
        <a:p>
          <a:endParaRPr lang="en-US"/>
        </a:p>
      </dgm:t>
    </dgm:pt>
    <dgm:pt modelId="{72454DB4-4FC9-044B-BB1E-E65C501F67D2}" type="sibTrans" cxnId="{3D95DD73-1705-9E44-A53D-E5A17A90AAC7}">
      <dgm:prSet/>
      <dgm:spPr/>
      <dgm:t>
        <a:bodyPr/>
        <a:lstStyle/>
        <a:p>
          <a:endParaRPr lang="en-US"/>
        </a:p>
      </dgm:t>
    </dgm:pt>
    <dgm:pt modelId="{4D9B0028-A5CB-1545-B6C2-0DF8FBB4233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my-projects</a:t>
          </a:r>
          <a:endParaRPr lang="en-US" dirty="0"/>
        </a:p>
      </dgm:t>
    </dgm:pt>
    <dgm:pt modelId="{75F21126-477E-EE4A-AF97-EAA8161FE5B7}" type="parTrans" cxnId="{216BB9DB-28FB-9940-A3D0-D7C66910B77A}">
      <dgm:prSet/>
      <dgm:spPr/>
      <dgm:t>
        <a:bodyPr/>
        <a:lstStyle/>
        <a:p>
          <a:endParaRPr lang="en-US"/>
        </a:p>
      </dgm:t>
    </dgm:pt>
    <dgm:pt modelId="{F99BF771-07CD-C344-A10B-DCCAFD0C156D}" type="sibTrans" cxnId="{216BB9DB-28FB-9940-A3D0-D7C66910B77A}">
      <dgm:prSet/>
      <dgm:spPr/>
      <dgm:t>
        <a:bodyPr/>
        <a:lstStyle/>
        <a:p>
          <a:endParaRPr lang="en-US"/>
        </a:p>
      </dgm:t>
    </dgm:pt>
    <dgm:pt modelId="{DA391511-9624-5A45-A81D-52416D1366DE}" type="pres">
      <dgm:prSet presAssocID="{205327B6-FC01-EC49-854D-EA8671E264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677861-2891-E74C-B5FE-6B1255E725F3}" type="pres">
      <dgm:prSet presAssocID="{205327B6-FC01-EC49-854D-EA8671E264FA}" presName="hierFlow" presStyleCnt="0"/>
      <dgm:spPr/>
    </dgm:pt>
    <dgm:pt modelId="{B5FBE3A3-819A-CD42-B738-AD60C8CCC6C7}" type="pres">
      <dgm:prSet presAssocID="{205327B6-FC01-EC49-854D-EA8671E264FA}" presName="firstBuf" presStyleCnt="0"/>
      <dgm:spPr/>
    </dgm:pt>
    <dgm:pt modelId="{20B0F519-0D86-6A43-91E3-3E9BA54557BE}" type="pres">
      <dgm:prSet presAssocID="{205327B6-FC01-EC49-854D-EA8671E264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33D473-EF47-594D-9BF6-F2EF0C7E8511}" type="pres">
      <dgm:prSet presAssocID="{1EA921DD-DC96-F44A-A3C3-6C3141F4CAAE}" presName="Name14" presStyleCnt="0"/>
      <dgm:spPr/>
    </dgm:pt>
    <dgm:pt modelId="{15AAE996-BA35-9A4C-9D56-942BDC8325C5}" type="pres">
      <dgm:prSet presAssocID="{1EA921DD-DC96-F44A-A3C3-6C3141F4CAA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660845-AD0A-7C46-825C-9F3F17E1F1FE}" type="pres">
      <dgm:prSet presAssocID="{1EA921DD-DC96-F44A-A3C3-6C3141F4CAAE}" presName="hierChild2" presStyleCnt="0"/>
      <dgm:spPr/>
    </dgm:pt>
    <dgm:pt modelId="{B0C68508-B541-974F-A809-2BAE5EB45307}" type="pres">
      <dgm:prSet presAssocID="{F47DF6A6-531D-EC48-9DE7-05637534813C}" presName="Name19" presStyleLbl="parChTrans1D2" presStyleIdx="0" presStyleCnt="3"/>
      <dgm:spPr/>
    </dgm:pt>
    <dgm:pt modelId="{CD82DE1A-7C81-674D-B47D-AFBC59BAA3FF}" type="pres">
      <dgm:prSet presAssocID="{608E358A-379B-1946-AE72-CC239B5EF8F3}" presName="Name21" presStyleCnt="0"/>
      <dgm:spPr/>
    </dgm:pt>
    <dgm:pt modelId="{E740D58E-D5D4-8245-B250-FA07771DA4E7}" type="pres">
      <dgm:prSet presAssocID="{608E358A-379B-1946-AE72-CC239B5EF8F3}" presName="level2Shape" presStyleLbl="node2" presStyleIdx="0" presStyleCnt="3"/>
      <dgm:spPr/>
    </dgm:pt>
    <dgm:pt modelId="{FCC4DDE1-11D1-2140-94B4-2ED457277447}" type="pres">
      <dgm:prSet presAssocID="{608E358A-379B-1946-AE72-CC239B5EF8F3}" presName="hierChild3" presStyleCnt="0"/>
      <dgm:spPr/>
    </dgm:pt>
    <dgm:pt modelId="{166884DE-BE24-4743-9A1F-F0EAF6E40032}" type="pres">
      <dgm:prSet presAssocID="{7095DB50-6F7B-224E-A0CF-6B8680E8D571}" presName="Name19" presStyleLbl="parChTrans1D3" presStyleIdx="0" presStyleCnt="2"/>
      <dgm:spPr/>
    </dgm:pt>
    <dgm:pt modelId="{E89AFFBD-1278-0A49-9C34-ACB587432119}" type="pres">
      <dgm:prSet presAssocID="{325CD322-470C-7A48-9D4E-7ACA2469EBB4}" presName="Name21" presStyleCnt="0"/>
      <dgm:spPr/>
    </dgm:pt>
    <dgm:pt modelId="{E63A20C7-A4FA-6C40-80EA-8703ADA953B8}" type="pres">
      <dgm:prSet presAssocID="{325CD322-470C-7A48-9D4E-7ACA2469EBB4}" presName="level2Shape" presStyleLbl="node3" presStyleIdx="0" presStyleCnt="2"/>
      <dgm:spPr/>
    </dgm:pt>
    <dgm:pt modelId="{690DDCD1-ED00-274F-A94E-A8697EB3B455}" type="pres">
      <dgm:prSet presAssocID="{325CD322-470C-7A48-9D4E-7ACA2469EBB4}" presName="hierChild3" presStyleCnt="0"/>
      <dgm:spPr/>
    </dgm:pt>
    <dgm:pt modelId="{50C4A1F8-96EC-1F43-BA6F-F2259104C41F}" type="pres">
      <dgm:prSet presAssocID="{46E8F01F-92FD-7047-906D-780679CDAB39}" presName="Name19" presStyleLbl="parChTrans1D4" presStyleIdx="0" presStyleCnt="8"/>
      <dgm:spPr/>
    </dgm:pt>
    <dgm:pt modelId="{0FA76D3E-F17F-0D4C-B9C8-B55294933231}" type="pres">
      <dgm:prSet presAssocID="{962458F7-A819-BC42-9C5E-BE9345296B67}" presName="Name21" presStyleCnt="0"/>
      <dgm:spPr/>
    </dgm:pt>
    <dgm:pt modelId="{8C1076F1-A4A0-C440-B77C-88828444754A}" type="pres">
      <dgm:prSet presAssocID="{962458F7-A819-BC42-9C5E-BE9345296B67}" presName="level2Shape" presStyleLbl="node4" presStyleIdx="0" presStyleCnt="8"/>
      <dgm:spPr/>
      <dgm:t>
        <a:bodyPr/>
        <a:lstStyle/>
        <a:p>
          <a:endParaRPr lang="en-US"/>
        </a:p>
      </dgm:t>
    </dgm:pt>
    <dgm:pt modelId="{CE702387-2340-904B-B266-2ECBC6B57C6C}" type="pres">
      <dgm:prSet presAssocID="{962458F7-A819-BC42-9C5E-BE9345296B67}" presName="hierChild3" presStyleCnt="0"/>
      <dgm:spPr/>
    </dgm:pt>
    <dgm:pt modelId="{19487793-57C2-374A-879F-E696F530DB02}" type="pres">
      <dgm:prSet presAssocID="{44CBA9EA-E09E-694E-8325-0E5B9A3A127E}" presName="Name19" presStyleLbl="parChTrans1D4" presStyleIdx="1" presStyleCnt="8"/>
      <dgm:spPr/>
    </dgm:pt>
    <dgm:pt modelId="{47D91629-D395-D64C-AEE3-62B982282215}" type="pres">
      <dgm:prSet presAssocID="{09436980-886A-A144-B28F-4F95DE6D053F}" presName="Name21" presStyleCnt="0"/>
      <dgm:spPr/>
    </dgm:pt>
    <dgm:pt modelId="{0D717EC6-9AD9-0948-B717-20BE169DA0D9}" type="pres">
      <dgm:prSet presAssocID="{09436980-886A-A144-B28F-4F95DE6D053F}" presName="level2Shape" presStyleLbl="node4" presStyleIdx="1" presStyleCnt="8"/>
      <dgm:spPr/>
      <dgm:t>
        <a:bodyPr/>
        <a:lstStyle/>
        <a:p>
          <a:endParaRPr lang="en-US"/>
        </a:p>
      </dgm:t>
    </dgm:pt>
    <dgm:pt modelId="{FB52FDE9-15E0-3449-A37B-20C0EAEB333C}" type="pres">
      <dgm:prSet presAssocID="{09436980-886A-A144-B28F-4F95DE6D053F}" presName="hierChild3" presStyleCnt="0"/>
      <dgm:spPr/>
    </dgm:pt>
    <dgm:pt modelId="{0749EE12-1614-D34F-95BC-9FD994DB0A6B}" type="pres">
      <dgm:prSet presAssocID="{E4DA86CD-61E9-0F42-9AAD-DE68BB514C65}" presName="Name19" presStyleLbl="parChTrans1D4" presStyleIdx="2" presStyleCnt="8"/>
      <dgm:spPr/>
    </dgm:pt>
    <dgm:pt modelId="{2057933A-190E-C842-B545-C7A6A005EA7B}" type="pres">
      <dgm:prSet presAssocID="{416BC2AF-E413-8F42-97B0-99AEE685CEE3}" presName="Name21" presStyleCnt="0"/>
      <dgm:spPr/>
    </dgm:pt>
    <dgm:pt modelId="{15EBBD5F-A8EA-504A-B556-AB2C7ED5C09F}" type="pres">
      <dgm:prSet presAssocID="{416BC2AF-E413-8F42-97B0-99AEE685CEE3}" presName="level2Shape" presStyleLbl="node4" presStyleIdx="2" presStyleCnt="8"/>
      <dgm:spPr/>
      <dgm:t>
        <a:bodyPr/>
        <a:lstStyle/>
        <a:p>
          <a:endParaRPr lang="en-US"/>
        </a:p>
      </dgm:t>
    </dgm:pt>
    <dgm:pt modelId="{975AD44A-744A-3042-BCA2-1D99BF4D9888}" type="pres">
      <dgm:prSet presAssocID="{416BC2AF-E413-8F42-97B0-99AEE685CEE3}" presName="hierChild3" presStyleCnt="0"/>
      <dgm:spPr/>
    </dgm:pt>
    <dgm:pt modelId="{B51CD7DC-1830-E34E-BABF-5600D92A8EC9}" type="pres">
      <dgm:prSet presAssocID="{996D3EC6-39C6-6B45-A4A9-1998BF7844CD}" presName="Name19" presStyleLbl="parChTrans1D4" presStyleIdx="3" presStyleCnt="8"/>
      <dgm:spPr/>
    </dgm:pt>
    <dgm:pt modelId="{4F88E219-ADC3-F54E-9CB0-257C7F1FA9A6}" type="pres">
      <dgm:prSet presAssocID="{C22EDB81-4EE8-AE4C-AB1C-049A8DA3E918}" presName="Name21" presStyleCnt="0"/>
      <dgm:spPr/>
    </dgm:pt>
    <dgm:pt modelId="{2671C305-D735-514A-B0AC-C5A355B8EFBE}" type="pres">
      <dgm:prSet presAssocID="{C22EDB81-4EE8-AE4C-AB1C-049A8DA3E918}" presName="level2Shape" presStyleLbl="node4" presStyleIdx="3" presStyleCnt="8"/>
      <dgm:spPr/>
      <dgm:t>
        <a:bodyPr/>
        <a:lstStyle/>
        <a:p>
          <a:endParaRPr lang="en-US"/>
        </a:p>
      </dgm:t>
    </dgm:pt>
    <dgm:pt modelId="{70586FAD-3CEC-3D4D-95F1-DDB2B1281C04}" type="pres">
      <dgm:prSet presAssocID="{C22EDB81-4EE8-AE4C-AB1C-049A8DA3E918}" presName="hierChild3" presStyleCnt="0"/>
      <dgm:spPr/>
    </dgm:pt>
    <dgm:pt modelId="{D3F96F7F-FB1D-0946-8900-D7DA7DA026C7}" type="pres">
      <dgm:prSet presAssocID="{82D3ED4D-5C25-7544-B22F-B85C8F1A2810}" presName="Name19" presStyleLbl="parChTrans1D3" presStyleIdx="1" presStyleCnt="2"/>
      <dgm:spPr/>
    </dgm:pt>
    <dgm:pt modelId="{82290B23-9A85-AB47-8B88-54EB0DD1727C}" type="pres">
      <dgm:prSet presAssocID="{91760BCA-8824-054A-8255-CF295C0007C7}" presName="Name21" presStyleCnt="0"/>
      <dgm:spPr/>
    </dgm:pt>
    <dgm:pt modelId="{D0E04C35-AADA-C041-A3A4-8351AC97C02E}" type="pres">
      <dgm:prSet presAssocID="{91760BCA-8824-054A-8255-CF295C0007C7}" presName="level2Shape" presStyleLbl="node3" presStyleIdx="1" presStyleCnt="2"/>
      <dgm:spPr/>
      <dgm:t>
        <a:bodyPr/>
        <a:lstStyle/>
        <a:p>
          <a:endParaRPr lang="en-US"/>
        </a:p>
      </dgm:t>
    </dgm:pt>
    <dgm:pt modelId="{8497E8FD-7D73-7444-ABE8-0A8E84710C72}" type="pres">
      <dgm:prSet presAssocID="{91760BCA-8824-054A-8255-CF295C0007C7}" presName="hierChild3" presStyleCnt="0"/>
      <dgm:spPr/>
    </dgm:pt>
    <dgm:pt modelId="{7E354305-1666-DE40-85C2-BA948E95C27F}" type="pres">
      <dgm:prSet presAssocID="{E37B0138-6AF3-0A47-AD29-5D1AB5FEA739}" presName="Name19" presStyleLbl="parChTrans1D4" presStyleIdx="4" presStyleCnt="8"/>
      <dgm:spPr/>
    </dgm:pt>
    <dgm:pt modelId="{A155A67F-625D-F746-8F9B-9027C6E0AA34}" type="pres">
      <dgm:prSet presAssocID="{321B3F82-7C36-B44F-BBBD-E24FDC2F7532}" presName="Name21" presStyleCnt="0"/>
      <dgm:spPr/>
    </dgm:pt>
    <dgm:pt modelId="{6A98BC62-A41F-8A40-B0F1-EC33255241DD}" type="pres">
      <dgm:prSet presAssocID="{321B3F82-7C36-B44F-BBBD-E24FDC2F7532}" presName="level2Shape" presStyleLbl="node4" presStyleIdx="4" presStyleCnt="8"/>
      <dgm:spPr/>
      <dgm:t>
        <a:bodyPr/>
        <a:lstStyle/>
        <a:p>
          <a:endParaRPr lang="en-US"/>
        </a:p>
      </dgm:t>
    </dgm:pt>
    <dgm:pt modelId="{A3B9AD64-BEF0-B14D-BD3B-9F421F5FE355}" type="pres">
      <dgm:prSet presAssocID="{321B3F82-7C36-B44F-BBBD-E24FDC2F7532}" presName="hierChild3" presStyleCnt="0"/>
      <dgm:spPr/>
    </dgm:pt>
    <dgm:pt modelId="{24785C53-E048-2F49-95E5-50BA01B35473}" type="pres">
      <dgm:prSet presAssocID="{0C71533C-D855-8641-8AF2-2EEDC09AFC8B}" presName="Name19" presStyleLbl="parChTrans1D4" presStyleIdx="5" presStyleCnt="8"/>
      <dgm:spPr/>
    </dgm:pt>
    <dgm:pt modelId="{EB4684CF-C789-FA4A-9ACD-07ED21ECD299}" type="pres">
      <dgm:prSet presAssocID="{22AF1D18-4985-D64D-AE8A-D4046B8CC830}" presName="Name21" presStyleCnt="0"/>
      <dgm:spPr/>
    </dgm:pt>
    <dgm:pt modelId="{2CF1804C-9E04-F94F-B6E6-880F8361F194}" type="pres">
      <dgm:prSet presAssocID="{22AF1D18-4985-D64D-AE8A-D4046B8CC830}" presName="level2Shape" presStyleLbl="node4" presStyleIdx="5" presStyleCnt="8"/>
      <dgm:spPr/>
      <dgm:t>
        <a:bodyPr/>
        <a:lstStyle/>
        <a:p>
          <a:endParaRPr lang="en-US"/>
        </a:p>
      </dgm:t>
    </dgm:pt>
    <dgm:pt modelId="{450C81FC-FDB8-CF40-A4A4-5FD50D91E8A1}" type="pres">
      <dgm:prSet presAssocID="{22AF1D18-4985-D64D-AE8A-D4046B8CC830}" presName="hierChild3" presStyleCnt="0"/>
      <dgm:spPr/>
    </dgm:pt>
    <dgm:pt modelId="{521E9FC3-0242-3B42-9B09-24880D5F4B25}" type="pres">
      <dgm:prSet presAssocID="{C71BF077-42C0-4948-9588-890114675F02}" presName="Name19" presStyleLbl="parChTrans1D4" presStyleIdx="6" presStyleCnt="8"/>
      <dgm:spPr/>
    </dgm:pt>
    <dgm:pt modelId="{00931678-D324-A548-8A98-AF16AF7B58E5}" type="pres">
      <dgm:prSet presAssocID="{371319CD-2491-A948-8A8E-0DD1626AA890}" presName="Name21" presStyleCnt="0"/>
      <dgm:spPr/>
    </dgm:pt>
    <dgm:pt modelId="{970F0445-4704-EB41-949A-1F39708DBEA0}" type="pres">
      <dgm:prSet presAssocID="{371319CD-2491-A948-8A8E-0DD1626AA890}" presName="level2Shape" presStyleLbl="node4" presStyleIdx="6" presStyleCnt="8"/>
      <dgm:spPr/>
      <dgm:t>
        <a:bodyPr/>
        <a:lstStyle/>
        <a:p>
          <a:endParaRPr lang="en-US"/>
        </a:p>
      </dgm:t>
    </dgm:pt>
    <dgm:pt modelId="{99358E01-DD30-554B-8131-AEA43E2A2921}" type="pres">
      <dgm:prSet presAssocID="{371319CD-2491-A948-8A8E-0DD1626AA890}" presName="hierChild3" presStyleCnt="0"/>
      <dgm:spPr/>
    </dgm:pt>
    <dgm:pt modelId="{F2AC8BF6-11F8-C04E-BAE1-EB5935D23DFA}" type="pres">
      <dgm:prSet presAssocID="{75F21126-477E-EE4A-AF97-EAA8161FE5B7}" presName="Name19" presStyleLbl="parChTrans1D4" presStyleIdx="7" presStyleCnt="8"/>
      <dgm:spPr/>
    </dgm:pt>
    <dgm:pt modelId="{B67E852C-BBF4-7A43-8F9D-24040387742C}" type="pres">
      <dgm:prSet presAssocID="{4D9B0028-A5CB-1545-B6C2-0DF8FBB42331}" presName="Name21" presStyleCnt="0"/>
      <dgm:spPr/>
    </dgm:pt>
    <dgm:pt modelId="{E410761C-5C0C-4147-AB4B-90C082F25114}" type="pres">
      <dgm:prSet presAssocID="{4D9B0028-A5CB-1545-B6C2-0DF8FBB42331}" presName="level2Shape" presStyleLbl="node4" presStyleIdx="7" presStyleCnt="8"/>
      <dgm:spPr/>
      <dgm:t>
        <a:bodyPr/>
        <a:lstStyle/>
        <a:p>
          <a:endParaRPr lang="en-US"/>
        </a:p>
      </dgm:t>
    </dgm:pt>
    <dgm:pt modelId="{F1DEAEC1-096F-7C43-9281-1093C9E697E5}" type="pres">
      <dgm:prSet presAssocID="{4D9B0028-A5CB-1545-B6C2-0DF8FBB42331}" presName="hierChild3" presStyleCnt="0"/>
      <dgm:spPr/>
    </dgm:pt>
    <dgm:pt modelId="{B62AA9A1-5F54-6045-8971-275A9DD1F0C1}" type="pres">
      <dgm:prSet presAssocID="{50CBA1FC-6347-2846-AF79-1424A3512445}" presName="Name19" presStyleLbl="parChTrans1D2" presStyleIdx="1" presStyleCnt="3"/>
      <dgm:spPr/>
    </dgm:pt>
    <dgm:pt modelId="{3E7CFC5F-4637-4B42-8418-30544DE10AE5}" type="pres">
      <dgm:prSet presAssocID="{0EE8A2AC-D7AB-F147-9871-FFA55601AB0B}" presName="Name21" presStyleCnt="0"/>
      <dgm:spPr/>
    </dgm:pt>
    <dgm:pt modelId="{005E0CBE-FFBC-D141-A7F3-59239AA6108B}" type="pres">
      <dgm:prSet presAssocID="{0EE8A2AC-D7AB-F147-9871-FFA55601AB0B}" presName="level2Shape" presStyleLbl="node2" presStyleIdx="1" presStyleCnt="3"/>
      <dgm:spPr/>
    </dgm:pt>
    <dgm:pt modelId="{86C0F848-F4B8-1644-BCFD-2FEE98E2D271}" type="pres">
      <dgm:prSet presAssocID="{0EE8A2AC-D7AB-F147-9871-FFA55601AB0B}" presName="hierChild3" presStyleCnt="0"/>
      <dgm:spPr/>
    </dgm:pt>
    <dgm:pt modelId="{F14A70CF-49E7-814A-8E8C-5DD5E1313154}" type="pres">
      <dgm:prSet presAssocID="{E2865FB9-7F1F-D643-AC0C-44EDE2FF6B97}" presName="Name19" presStyleLbl="parChTrans1D2" presStyleIdx="2" presStyleCnt="3"/>
      <dgm:spPr/>
    </dgm:pt>
    <dgm:pt modelId="{15A89E4C-ED73-4545-8EEF-0600C1D26113}" type="pres">
      <dgm:prSet presAssocID="{703FD60E-A437-1447-A0F1-6BD0FA73D199}" presName="Name21" presStyleCnt="0"/>
      <dgm:spPr/>
    </dgm:pt>
    <dgm:pt modelId="{5E488235-E94B-F641-966B-B66ED4EF89F2}" type="pres">
      <dgm:prSet presAssocID="{703FD60E-A437-1447-A0F1-6BD0FA73D199}" presName="level2Shape" presStyleLbl="node2" presStyleIdx="2" presStyleCnt="3"/>
      <dgm:spPr/>
    </dgm:pt>
    <dgm:pt modelId="{13D4F62A-34A2-8742-9AF4-DE31C0320CD4}" type="pres">
      <dgm:prSet presAssocID="{703FD60E-A437-1447-A0F1-6BD0FA73D199}" presName="hierChild3" presStyleCnt="0"/>
      <dgm:spPr/>
    </dgm:pt>
    <dgm:pt modelId="{057662F5-E52B-424E-A44D-5714EFCD3848}" type="pres">
      <dgm:prSet presAssocID="{205327B6-FC01-EC49-854D-EA8671E264FA}" presName="bgShapesFlow" presStyleCnt="0"/>
      <dgm:spPr/>
    </dgm:pt>
    <dgm:pt modelId="{E9CB967B-3F3D-544A-B399-6DEC6D9A8A2E}" type="pres">
      <dgm:prSet presAssocID="{4C2B2C50-ABE4-B84D-A688-481FD0ABEC5B}" presName="rectComp" presStyleCnt="0"/>
      <dgm:spPr/>
    </dgm:pt>
    <dgm:pt modelId="{44846745-2ECE-2F43-9165-960C73D62215}" type="pres">
      <dgm:prSet presAssocID="{4C2B2C50-ABE4-B84D-A688-481FD0ABEC5B}" presName="bgRect" presStyleLbl="bgShp" presStyleIdx="0" presStyleCnt="2"/>
      <dgm:spPr/>
      <dgm:t>
        <a:bodyPr/>
        <a:lstStyle/>
        <a:p>
          <a:endParaRPr lang="en-US"/>
        </a:p>
      </dgm:t>
    </dgm:pt>
    <dgm:pt modelId="{B77C5288-8CCD-3647-9480-02142858B552}" type="pres">
      <dgm:prSet presAssocID="{4C2B2C50-ABE4-B84D-A688-481FD0ABEC5B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89293-B5DC-574A-A306-5467BB1E0913}" type="pres">
      <dgm:prSet presAssocID="{4C2B2C50-ABE4-B84D-A688-481FD0ABEC5B}" presName="spComp" presStyleCnt="0"/>
      <dgm:spPr/>
    </dgm:pt>
    <dgm:pt modelId="{A8934428-3E54-5140-8DB8-24152A43FE53}" type="pres">
      <dgm:prSet presAssocID="{4C2B2C50-ABE4-B84D-A688-481FD0ABEC5B}" presName="vSp" presStyleCnt="0"/>
      <dgm:spPr/>
    </dgm:pt>
    <dgm:pt modelId="{665637B9-448A-7E49-A77A-64AE56951068}" type="pres">
      <dgm:prSet presAssocID="{AED0620F-3A1C-C44A-B861-8182440FCFF3}" presName="rectComp" presStyleCnt="0"/>
      <dgm:spPr/>
    </dgm:pt>
    <dgm:pt modelId="{1E8AC9CA-1248-094A-B424-0E211BA3AB79}" type="pres">
      <dgm:prSet presAssocID="{AED0620F-3A1C-C44A-B861-8182440FCFF3}" presName="bgRect" presStyleLbl="bgShp" presStyleIdx="1" presStyleCnt="2"/>
      <dgm:spPr/>
      <dgm:t>
        <a:bodyPr/>
        <a:lstStyle/>
        <a:p>
          <a:endParaRPr lang="en-US"/>
        </a:p>
      </dgm:t>
    </dgm:pt>
    <dgm:pt modelId="{E7EC85A1-E3F8-BF45-9DCF-9A8BCADD8BEE}" type="pres">
      <dgm:prSet presAssocID="{AED0620F-3A1C-C44A-B861-8182440FCFF3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F5E9E-DE33-B24B-8B04-5F1B1A0B87CF}" type="presOf" srcId="{C22EDB81-4EE8-AE4C-AB1C-049A8DA3E918}" destId="{2671C305-D735-514A-B0AC-C5A355B8EFBE}" srcOrd="0" destOrd="0" presId="urn:microsoft.com/office/officeart/2005/8/layout/hierarchy6"/>
    <dgm:cxn modelId="{4F0B7C73-EB8A-6B4E-8A7D-88A5217292F2}" srcId="{205327B6-FC01-EC49-854D-EA8671E264FA}" destId="{1EA921DD-DC96-F44A-A3C3-6C3141F4CAAE}" srcOrd="0" destOrd="0" parTransId="{7C2B665A-4556-F54B-B197-F370F2A2588D}" sibTransId="{5D850010-8056-6247-BA9E-04EF4641646E}"/>
    <dgm:cxn modelId="{BE408839-3D8D-E947-8966-73199A892448}" type="presOf" srcId="{0C71533C-D855-8641-8AF2-2EEDC09AFC8B}" destId="{24785C53-E048-2F49-95E5-50BA01B35473}" srcOrd="0" destOrd="0" presId="urn:microsoft.com/office/officeart/2005/8/layout/hierarchy6"/>
    <dgm:cxn modelId="{4C3E4AA2-990E-E342-940B-B914BFE79772}" srcId="{205327B6-FC01-EC49-854D-EA8671E264FA}" destId="{AED0620F-3A1C-C44A-B861-8182440FCFF3}" srcOrd="2" destOrd="0" parTransId="{0162397C-D887-C340-A771-88F42DF37099}" sibTransId="{118A0B06-4084-264A-A620-F287F161B97C}"/>
    <dgm:cxn modelId="{FE8346D6-4652-7B45-821C-9900DC88586C}" type="presOf" srcId="{50CBA1FC-6347-2846-AF79-1424A3512445}" destId="{B62AA9A1-5F54-6045-8971-275A9DD1F0C1}" srcOrd="0" destOrd="0" presId="urn:microsoft.com/office/officeart/2005/8/layout/hierarchy6"/>
    <dgm:cxn modelId="{77AB5FBE-8ACE-E54D-A27F-1E75C811AC65}" type="presOf" srcId="{205327B6-FC01-EC49-854D-EA8671E264FA}" destId="{DA391511-9624-5A45-A81D-52416D1366DE}" srcOrd="0" destOrd="0" presId="urn:microsoft.com/office/officeart/2005/8/layout/hierarchy6"/>
    <dgm:cxn modelId="{7F108AC2-DEDA-354D-B096-E8E4814D8609}" type="presOf" srcId="{22AF1D18-4985-D64D-AE8A-D4046B8CC830}" destId="{2CF1804C-9E04-F94F-B6E6-880F8361F194}" srcOrd="0" destOrd="0" presId="urn:microsoft.com/office/officeart/2005/8/layout/hierarchy6"/>
    <dgm:cxn modelId="{2CEE57C0-62C6-0548-9E40-A18B7B66DC9C}" type="presOf" srcId="{962458F7-A819-BC42-9C5E-BE9345296B67}" destId="{8C1076F1-A4A0-C440-B77C-88828444754A}" srcOrd="0" destOrd="0" presId="urn:microsoft.com/office/officeart/2005/8/layout/hierarchy6"/>
    <dgm:cxn modelId="{1694570A-E265-A240-A84C-C49D339AC217}" srcId="{608E358A-379B-1946-AE72-CC239B5EF8F3}" destId="{325CD322-470C-7A48-9D4E-7ACA2469EBB4}" srcOrd="0" destOrd="0" parTransId="{7095DB50-6F7B-224E-A0CF-6B8680E8D571}" sibTransId="{D81A477B-F18B-8241-9980-93686D3ADE13}"/>
    <dgm:cxn modelId="{05198B2A-7770-454B-96C0-50A39DA69772}" type="presOf" srcId="{4C2B2C50-ABE4-B84D-A688-481FD0ABEC5B}" destId="{B77C5288-8CCD-3647-9480-02142858B552}" srcOrd="1" destOrd="0" presId="urn:microsoft.com/office/officeart/2005/8/layout/hierarchy6"/>
    <dgm:cxn modelId="{89175F31-B90A-A545-A876-9D492A091939}" type="presOf" srcId="{91760BCA-8824-054A-8255-CF295C0007C7}" destId="{D0E04C35-AADA-C041-A3A4-8351AC97C02E}" srcOrd="0" destOrd="0" presId="urn:microsoft.com/office/officeart/2005/8/layout/hierarchy6"/>
    <dgm:cxn modelId="{E13834D8-8809-AD44-8EFD-8C79C210D826}" type="presOf" srcId="{AED0620F-3A1C-C44A-B861-8182440FCFF3}" destId="{E7EC85A1-E3F8-BF45-9DCF-9A8BCADD8BEE}" srcOrd="1" destOrd="0" presId="urn:microsoft.com/office/officeart/2005/8/layout/hierarchy6"/>
    <dgm:cxn modelId="{3D95DD73-1705-9E44-A53D-E5A17A90AAC7}" srcId="{321B3F82-7C36-B44F-BBBD-E24FDC2F7532}" destId="{371319CD-2491-A948-8A8E-0DD1626AA890}" srcOrd="1" destOrd="0" parTransId="{C71BF077-42C0-4948-9588-890114675F02}" sibTransId="{72454DB4-4FC9-044B-BB1E-E65C501F67D2}"/>
    <dgm:cxn modelId="{53842E0C-4B3F-F141-9B00-01FD306E262A}" type="presOf" srcId="{E2865FB9-7F1F-D643-AC0C-44EDE2FF6B97}" destId="{F14A70CF-49E7-814A-8E8C-5DD5E1313154}" srcOrd="0" destOrd="0" presId="urn:microsoft.com/office/officeart/2005/8/layout/hierarchy6"/>
    <dgm:cxn modelId="{7E3BE6C7-9FCA-6A4E-B5E3-BCCCDFDC94C2}" type="presOf" srcId="{75F21126-477E-EE4A-AF97-EAA8161FE5B7}" destId="{F2AC8BF6-11F8-C04E-BAE1-EB5935D23DFA}" srcOrd="0" destOrd="0" presId="urn:microsoft.com/office/officeart/2005/8/layout/hierarchy6"/>
    <dgm:cxn modelId="{554F7ED4-E14E-AF44-9AD2-3F5E1C71C48E}" type="presOf" srcId="{4C2B2C50-ABE4-B84D-A688-481FD0ABEC5B}" destId="{44846745-2ECE-2F43-9165-960C73D62215}" srcOrd="0" destOrd="0" presId="urn:microsoft.com/office/officeart/2005/8/layout/hierarchy6"/>
    <dgm:cxn modelId="{573143A0-F45E-294B-B14F-49BEA441002B}" srcId="{1EA921DD-DC96-F44A-A3C3-6C3141F4CAAE}" destId="{0EE8A2AC-D7AB-F147-9871-FFA55601AB0B}" srcOrd="1" destOrd="0" parTransId="{50CBA1FC-6347-2846-AF79-1424A3512445}" sibTransId="{17385550-9596-8340-85A5-36B5F4BFC632}"/>
    <dgm:cxn modelId="{D44093D3-A295-374F-8128-6DC3E84CC77B}" type="presOf" srcId="{F47DF6A6-531D-EC48-9DE7-05637534813C}" destId="{B0C68508-B541-974F-A809-2BAE5EB45307}" srcOrd="0" destOrd="0" presId="urn:microsoft.com/office/officeart/2005/8/layout/hierarchy6"/>
    <dgm:cxn modelId="{16A6D086-2D88-D947-89A5-E36B288E81AC}" srcId="{91760BCA-8824-054A-8255-CF295C0007C7}" destId="{321B3F82-7C36-B44F-BBBD-E24FDC2F7532}" srcOrd="0" destOrd="0" parTransId="{E37B0138-6AF3-0A47-AD29-5D1AB5FEA739}" sibTransId="{F14F7457-9506-4343-AF2F-DF7328DEE565}"/>
    <dgm:cxn modelId="{2CD63128-68DB-5F4B-8AC8-1D75A7499ACF}" srcId="{325CD322-470C-7A48-9D4E-7ACA2469EBB4}" destId="{962458F7-A819-BC42-9C5E-BE9345296B67}" srcOrd="0" destOrd="0" parTransId="{46E8F01F-92FD-7047-906D-780679CDAB39}" sibTransId="{8C7C9916-A3AA-9041-B474-1CE6B704D6A7}"/>
    <dgm:cxn modelId="{C957E252-77FD-3B41-AE19-E1D33F023B4A}" type="presOf" srcId="{C71BF077-42C0-4948-9588-890114675F02}" destId="{521E9FC3-0242-3B42-9B09-24880D5F4B25}" srcOrd="0" destOrd="0" presId="urn:microsoft.com/office/officeart/2005/8/layout/hierarchy6"/>
    <dgm:cxn modelId="{6CD45495-3579-AF45-B139-D8ABFDA070BD}" type="presOf" srcId="{44CBA9EA-E09E-694E-8325-0E5B9A3A127E}" destId="{19487793-57C2-374A-879F-E696F530DB02}" srcOrd="0" destOrd="0" presId="urn:microsoft.com/office/officeart/2005/8/layout/hierarchy6"/>
    <dgm:cxn modelId="{216BB9DB-28FB-9940-A3D0-D7C66910B77A}" srcId="{91760BCA-8824-054A-8255-CF295C0007C7}" destId="{4D9B0028-A5CB-1545-B6C2-0DF8FBB42331}" srcOrd="1" destOrd="0" parTransId="{75F21126-477E-EE4A-AF97-EAA8161FE5B7}" sibTransId="{F99BF771-07CD-C344-A10B-DCCAFD0C156D}"/>
    <dgm:cxn modelId="{D34CBDEE-0384-C44E-96C4-93A5099F3EF7}" type="presOf" srcId="{996D3EC6-39C6-6B45-A4A9-1998BF7844CD}" destId="{B51CD7DC-1830-E34E-BABF-5600D92A8EC9}" srcOrd="0" destOrd="0" presId="urn:microsoft.com/office/officeart/2005/8/layout/hierarchy6"/>
    <dgm:cxn modelId="{41E4C59E-7CE2-6945-8986-8666792C8BAC}" srcId="{608E358A-379B-1946-AE72-CC239B5EF8F3}" destId="{91760BCA-8824-054A-8255-CF295C0007C7}" srcOrd="1" destOrd="0" parTransId="{82D3ED4D-5C25-7544-B22F-B85C8F1A2810}" sibTransId="{BF055081-B671-5848-908B-B8C1C6F90DCE}"/>
    <dgm:cxn modelId="{DA5DA1AF-FF70-0C4A-8160-811518726368}" srcId="{321B3F82-7C36-B44F-BBBD-E24FDC2F7532}" destId="{22AF1D18-4985-D64D-AE8A-D4046B8CC830}" srcOrd="0" destOrd="0" parTransId="{0C71533C-D855-8641-8AF2-2EEDC09AFC8B}" sibTransId="{2A51E3DD-FCE1-CA42-B346-055BDD11C2D5}"/>
    <dgm:cxn modelId="{150A6F99-4689-B14E-B30A-D00A4C706567}" srcId="{962458F7-A819-BC42-9C5E-BE9345296B67}" destId="{09436980-886A-A144-B28F-4F95DE6D053F}" srcOrd="0" destOrd="0" parTransId="{44CBA9EA-E09E-694E-8325-0E5B9A3A127E}" sibTransId="{BE2A1CD2-A600-2245-B91D-7798EE65F9C5}"/>
    <dgm:cxn modelId="{CEAAE008-3E01-D040-BF25-4893D423599D}" srcId="{205327B6-FC01-EC49-854D-EA8671E264FA}" destId="{4C2B2C50-ABE4-B84D-A688-481FD0ABEC5B}" srcOrd="1" destOrd="0" parTransId="{17001FBC-EF1E-D54E-8C2C-34BA5DB05CC9}" sibTransId="{DB91264E-98BE-CB45-BAEB-C0A88E996429}"/>
    <dgm:cxn modelId="{F55C5B36-B80F-C943-B98C-AD8625A9FC40}" srcId="{962458F7-A819-BC42-9C5E-BE9345296B67}" destId="{416BC2AF-E413-8F42-97B0-99AEE685CEE3}" srcOrd="1" destOrd="0" parTransId="{E4DA86CD-61E9-0F42-9AAD-DE68BB514C65}" sibTransId="{3463F376-935D-C041-AF30-849A99D918DB}"/>
    <dgm:cxn modelId="{FE9F589E-C420-AC4A-B8D7-84F597023233}" type="presOf" srcId="{0EE8A2AC-D7AB-F147-9871-FFA55601AB0B}" destId="{005E0CBE-FFBC-D141-A7F3-59239AA6108B}" srcOrd="0" destOrd="0" presId="urn:microsoft.com/office/officeart/2005/8/layout/hierarchy6"/>
    <dgm:cxn modelId="{543E4595-99C3-C442-A98A-15398699F9B6}" type="presOf" srcId="{371319CD-2491-A948-8A8E-0DD1626AA890}" destId="{970F0445-4704-EB41-949A-1F39708DBEA0}" srcOrd="0" destOrd="0" presId="urn:microsoft.com/office/officeart/2005/8/layout/hierarchy6"/>
    <dgm:cxn modelId="{73A531DA-6A4B-EF45-94E0-F64C342A33C0}" srcId="{1EA921DD-DC96-F44A-A3C3-6C3141F4CAAE}" destId="{703FD60E-A437-1447-A0F1-6BD0FA73D199}" srcOrd="2" destOrd="0" parTransId="{E2865FB9-7F1F-D643-AC0C-44EDE2FF6B97}" sibTransId="{84568787-1B35-C14A-A044-21579D082ABD}"/>
    <dgm:cxn modelId="{AA547994-D8A8-B747-A482-7FBAB3E0766B}" type="presOf" srcId="{321B3F82-7C36-B44F-BBBD-E24FDC2F7532}" destId="{6A98BC62-A41F-8A40-B0F1-EC33255241DD}" srcOrd="0" destOrd="0" presId="urn:microsoft.com/office/officeart/2005/8/layout/hierarchy6"/>
    <dgm:cxn modelId="{D5637E4D-7D48-C946-ACBD-1F1385487950}" type="presOf" srcId="{1EA921DD-DC96-F44A-A3C3-6C3141F4CAAE}" destId="{15AAE996-BA35-9A4C-9D56-942BDC8325C5}" srcOrd="0" destOrd="0" presId="urn:microsoft.com/office/officeart/2005/8/layout/hierarchy6"/>
    <dgm:cxn modelId="{4B26C03D-769F-4648-9772-AB1AA11E2A2E}" type="presOf" srcId="{416BC2AF-E413-8F42-97B0-99AEE685CEE3}" destId="{15EBBD5F-A8EA-504A-B556-AB2C7ED5C09F}" srcOrd="0" destOrd="0" presId="urn:microsoft.com/office/officeart/2005/8/layout/hierarchy6"/>
    <dgm:cxn modelId="{A37679C9-494A-AF43-92F5-0ACBF7916DC8}" type="presOf" srcId="{4D9B0028-A5CB-1545-B6C2-0DF8FBB42331}" destId="{E410761C-5C0C-4147-AB4B-90C082F25114}" srcOrd="0" destOrd="0" presId="urn:microsoft.com/office/officeart/2005/8/layout/hierarchy6"/>
    <dgm:cxn modelId="{EAC56967-3E6E-C748-A383-7469E50E6026}" type="presOf" srcId="{703FD60E-A437-1447-A0F1-6BD0FA73D199}" destId="{5E488235-E94B-F641-966B-B66ED4EF89F2}" srcOrd="0" destOrd="0" presId="urn:microsoft.com/office/officeart/2005/8/layout/hierarchy6"/>
    <dgm:cxn modelId="{EF18C0ED-C599-514F-9A2A-5F10645A4ACE}" type="presOf" srcId="{09436980-886A-A144-B28F-4F95DE6D053F}" destId="{0D717EC6-9AD9-0948-B717-20BE169DA0D9}" srcOrd="0" destOrd="0" presId="urn:microsoft.com/office/officeart/2005/8/layout/hierarchy6"/>
    <dgm:cxn modelId="{2232D864-B2AF-8A48-A6FC-2CD9ACD96F56}" type="presOf" srcId="{608E358A-379B-1946-AE72-CC239B5EF8F3}" destId="{E740D58E-D5D4-8245-B250-FA07771DA4E7}" srcOrd="0" destOrd="0" presId="urn:microsoft.com/office/officeart/2005/8/layout/hierarchy6"/>
    <dgm:cxn modelId="{79D81FA8-B567-604C-B479-65DA206A94C9}" type="presOf" srcId="{46E8F01F-92FD-7047-906D-780679CDAB39}" destId="{50C4A1F8-96EC-1F43-BA6F-F2259104C41F}" srcOrd="0" destOrd="0" presId="urn:microsoft.com/office/officeart/2005/8/layout/hierarchy6"/>
    <dgm:cxn modelId="{318E75DD-3D33-7546-BDDD-689AB596A184}" type="presOf" srcId="{325CD322-470C-7A48-9D4E-7ACA2469EBB4}" destId="{E63A20C7-A4FA-6C40-80EA-8703ADA953B8}" srcOrd="0" destOrd="0" presId="urn:microsoft.com/office/officeart/2005/8/layout/hierarchy6"/>
    <dgm:cxn modelId="{BD976DB6-1FD8-E246-8A8D-F5280DE2F62D}" type="presOf" srcId="{82D3ED4D-5C25-7544-B22F-B85C8F1A2810}" destId="{D3F96F7F-FB1D-0946-8900-D7DA7DA026C7}" srcOrd="0" destOrd="0" presId="urn:microsoft.com/office/officeart/2005/8/layout/hierarchy6"/>
    <dgm:cxn modelId="{AFF3BB22-3623-264A-BAEB-EABD6F7EE2AB}" type="presOf" srcId="{7095DB50-6F7B-224E-A0CF-6B8680E8D571}" destId="{166884DE-BE24-4743-9A1F-F0EAF6E40032}" srcOrd="0" destOrd="0" presId="urn:microsoft.com/office/officeart/2005/8/layout/hierarchy6"/>
    <dgm:cxn modelId="{03009E7F-10AE-B440-A3CC-29895F850046}" srcId="{325CD322-470C-7A48-9D4E-7ACA2469EBB4}" destId="{C22EDB81-4EE8-AE4C-AB1C-049A8DA3E918}" srcOrd="1" destOrd="0" parTransId="{996D3EC6-39C6-6B45-A4A9-1998BF7844CD}" sibTransId="{0E5C210C-9523-5940-AA16-8D47EB7FC2C6}"/>
    <dgm:cxn modelId="{CC7C929A-04D8-2F47-AEC5-EC9F089C1367}" srcId="{1EA921DD-DC96-F44A-A3C3-6C3141F4CAAE}" destId="{608E358A-379B-1946-AE72-CC239B5EF8F3}" srcOrd="0" destOrd="0" parTransId="{F47DF6A6-531D-EC48-9DE7-05637534813C}" sibTransId="{88093A65-35F9-2A45-8849-73A14B6F9A96}"/>
    <dgm:cxn modelId="{E2D1E720-F734-874A-A391-F2C864EC7BBD}" type="presOf" srcId="{E4DA86CD-61E9-0F42-9AAD-DE68BB514C65}" destId="{0749EE12-1614-D34F-95BC-9FD994DB0A6B}" srcOrd="0" destOrd="0" presId="urn:microsoft.com/office/officeart/2005/8/layout/hierarchy6"/>
    <dgm:cxn modelId="{85EABCB3-117D-F949-B630-E9B719AE9B86}" type="presOf" srcId="{AED0620F-3A1C-C44A-B861-8182440FCFF3}" destId="{1E8AC9CA-1248-094A-B424-0E211BA3AB79}" srcOrd="0" destOrd="0" presId="urn:microsoft.com/office/officeart/2005/8/layout/hierarchy6"/>
    <dgm:cxn modelId="{4DA724FB-D17C-0547-B3B7-918E67EB6D03}" type="presOf" srcId="{E37B0138-6AF3-0A47-AD29-5D1AB5FEA739}" destId="{7E354305-1666-DE40-85C2-BA948E95C27F}" srcOrd="0" destOrd="0" presId="urn:microsoft.com/office/officeart/2005/8/layout/hierarchy6"/>
    <dgm:cxn modelId="{28E7BDB0-4B69-D44D-A2C8-7F700CB4F52B}" type="presParOf" srcId="{DA391511-9624-5A45-A81D-52416D1366DE}" destId="{B6677861-2891-E74C-B5FE-6B1255E725F3}" srcOrd="0" destOrd="0" presId="urn:microsoft.com/office/officeart/2005/8/layout/hierarchy6"/>
    <dgm:cxn modelId="{973B7EB8-08CE-E843-9343-DE1C679A8199}" type="presParOf" srcId="{B6677861-2891-E74C-B5FE-6B1255E725F3}" destId="{B5FBE3A3-819A-CD42-B738-AD60C8CCC6C7}" srcOrd="0" destOrd="0" presId="urn:microsoft.com/office/officeart/2005/8/layout/hierarchy6"/>
    <dgm:cxn modelId="{CFFD22CC-6968-F14B-8E23-DDC4D91A71DE}" type="presParOf" srcId="{B6677861-2891-E74C-B5FE-6B1255E725F3}" destId="{20B0F519-0D86-6A43-91E3-3E9BA54557BE}" srcOrd="1" destOrd="0" presId="urn:microsoft.com/office/officeart/2005/8/layout/hierarchy6"/>
    <dgm:cxn modelId="{D557AC97-3A90-CD4C-AF23-47D6C85F214A}" type="presParOf" srcId="{20B0F519-0D86-6A43-91E3-3E9BA54557BE}" destId="{3F33D473-EF47-594D-9BF6-F2EF0C7E8511}" srcOrd="0" destOrd="0" presId="urn:microsoft.com/office/officeart/2005/8/layout/hierarchy6"/>
    <dgm:cxn modelId="{3C96A3E1-FFEE-8A42-8CE8-08A43E167784}" type="presParOf" srcId="{3F33D473-EF47-594D-9BF6-F2EF0C7E8511}" destId="{15AAE996-BA35-9A4C-9D56-942BDC8325C5}" srcOrd="0" destOrd="0" presId="urn:microsoft.com/office/officeart/2005/8/layout/hierarchy6"/>
    <dgm:cxn modelId="{A9975108-BBA7-D240-AAB2-9FB0744419B9}" type="presParOf" srcId="{3F33D473-EF47-594D-9BF6-F2EF0C7E8511}" destId="{65660845-AD0A-7C46-825C-9F3F17E1F1FE}" srcOrd="1" destOrd="0" presId="urn:microsoft.com/office/officeart/2005/8/layout/hierarchy6"/>
    <dgm:cxn modelId="{403DE56B-4FE9-2F48-B470-B0CAAF727F3E}" type="presParOf" srcId="{65660845-AD0A-7C46-825C-9F3F17E1F1FE}" destId="{B0C68508-B541-974F-A809-2BAE5EB45307}" srcOrd="0" destOrd="0" presId="urn:microsoft.com/office/officeart/2005/8/layout/hierarchy6"/>
    <dgm:cxn modelId="{3B1BA71E-0958-9E41-9F5C-C852EDC3DB7C}" type="presParOf" srcId="{65660845-AD0A-7C46-825C-9F3F17E1F1FE}" destId="{CD82DE1A-7C81-674D-B47D-AFBC59BAA3FF}" srcOrd="1" destOrd="0" presId="urn:microsoft.com/office/officeart/2005/8/layout/hierarchy6"/>
    <dgm:cxn modelId="{37392F3B-6722-8045-85F9-EC6E5ECF33F3}" type="presParOf" srcId="{CD82DE1A-7C81-674D-B47D-AFBC59BAA3FF}" destId="{E740D58E-D5D4-8245-B250-FA07771DA4E7}" srcOrd="0" destOrd="0" presId="urn:microsoft.com/office/officeart/2005/8/layout/hierarchy6"/>
    <dgm:cxn modelId="{E20DC34F-0420-724D-8652-0F6DBBF59592}" type="presParOf" srcId="{CD82DE1A-7C81-674D-B47D-AFBC59BAA3FF}" destId="{FCC4DDE1-11D1-2140-94B4-2ED457277447}" srcOrd="1" destOrd="0" presId="urn:microsoft.com/office/officeart/2005/8/layout/hierarchy6"/>
    <dgm:cxn modelId="{03DE49F0-865F-B04F-BD81-8C523DF3EBE5}" type="presParOf" srcId="{FCC4DDE1-11D1-2140-94B4-2ED457277447}" destId="{166884DE-BE24-4743-9A1F-F0EAF6E40032}" srcOrd="0" destOrd="0" presId="urn:microsoft.com/office/officeart/2005/8/layout/hierarchy6"/>
    <dgm:cxn modelId="{EC61EE21-4845-1F42-838B-5D7EBDA19EEB}" type="presParOf" srcId="{FCC4DDE1-11D1-2140-94B4-2ED457277447}" destId="{E89AFFBD-1278-0A49-9C34-ACB587432119}" srcOrd="1" destOrd="0" presId="urn:microsoft.com/office/officeart/2005/8/layout/hierarchy6"/>
    <dgm:cxn modelId="{6805FD39-F673-5443-B983-B884D6D38AB6}" type="presParOf" srcId="{E89AFFBD-1278-0A49-9C34-ACB587432119}" destId="{E63A20C7-A4FA-6C40-80EA-8703ADA953B8}" srcOrd="0" destOrd="0" presId="urn:microsoft.com/office/officeart/2005/8/layout/hierarchy6"/>
    <dgm:cxn modelId="{54CBC9C0-62D7-AC4E-AF90-FE6E4B21221A}" type="presParOf" srcId="{E89AFFBD-1278-0A49-9C34-ACB587432119}" destId="{690DDCD1-ED00-274F-A94E-A8697EB3B455}" srcOrd="1" destOrd="0" presId="urn:microsoft.com/office/officeart/2005/8/layout/hierarchy6"/>
    <dgm:cxn modelId="{05B2D87A-0AB7-AC43-AA99-35584850104D}" type="presParOf" srcId="{690DDCD1-ED00-274F-A94E-A8697EB3B455}" destId="{50C4A1F8-96EC-1F43-BA6F-F2259104C41F}" srcOrd="0" destOrd="0" presId="urn:microsoft.com/office/officeart/2005/8/layout/hierarchy6"/>
    <dgm:cxn modelId="{0D9E5184-4284-2C4E-89C6-A8B7954AF808}" type="presParOf" srcId="{690DDCD1-ED00-274F-A94E-A8697EB3B455}" destId="{0FA76D3E-F17F-0D4C-B9C8-B55294933231}" srcOrd="1" destOrd="0" presId="urn:microsoft.com/office/officeart/2005/8/layout/hierarchy6"/>
    <dgm:cxn modelId="{0EDBAD0C-BBED-EE4A-84C2-D225BDDF6F67}" type="presParOf" srcId="{0FA76D3E-F17F-0D4C-B9C8-B55294933231}" destId="{8C1076F1-A4A0-C440-B77C-88828444754A}" srcOrd="0" destOrd="0" presId="urn:microsoft.com/office/officeart/2005/8/layout/hierarchy6"/>
    <dgm:cxn modelId="{1D5A755F-B0EE-ED41-BC5F-BF8E7BDC1CBB}" type="presParOf" srcId="{0FA76D3E-F17F-0D4C-B9C8-B55294933231}" destId="{CE702387-2340-904B-B266-2ECBC6B57C6C}" srcOrd="1" destOrd="0" presId="urn:microsoft.com/office/officeart/2005/8/layout/hierarchy6"/>
    <dgm:cxn modelId="{BBFF55D5-8B2E-CC40-8C8A-D986605E908C}" type="presParOf" srcId="{CE702387-2340-904B-B266-2ECBC6B57C6C}" destId="{19487793-57C2-374A-879F-E696F530DB02}" srcOrd="0" destOrd="0" presId="urn:microsoft.com/office/officeart/2005/8/layout/hierarchy6"/>
    <dgm:cxn modelId="{9DBDDBFD-CC4F-8D43-BA11-F17E5A2739CA}" type="presParOf" srcId="{CE702387-2340-904B-B266-2ECBC6B57C6C}" destId="{47D91629-D395-D64C-AEE3-62B982282215}" srcOrd="1" destOrd="0" presId="urn:microsoft.com/office/officeart/2005/8/layout/hierarchy6"/>
    <dgm:cxn modelId="{9968C66B-9921-C14A-B748-288DA6D1A2CC}" type="presParOf" srcId="{47D91629-D395-D64C-AEE3-62B982282215}" destId="{0D717EC6-9AD9-0948-B717-20BE169DA0D9}" srcOrd="0" destOrd="0" presId="urn:microsoft.com/office/officeart/2005/8/layout/hierarchy6"/>
    <dgm:cxn modelId="{13F7B893-F307-ED4A-9597-7D5027C5B112}" type="presParOf" srcId="{47D91629-D395-D64C-AEE3-62B982282215}" destId="{FB52FDE9-15E0-3449-A37B-20C0EAEB333C}" srcOrd="1" destOrd="0" presId="urn:microsoft.com/office/officeart/2005/8/layout/hierarchy6"/>
    <dgm:cxn modelId="{05D18920-E520-6A4A-BA04-D78E4B858D0D}" type="presParOf" srcId="{CE702387-2340-904B-B266-2ECBC6B57C6C}" destId="{0749EE12-1614-D34F-95BC-9FD994DB0A6B}" srcOrd="2" destOrd="0" presId="urn:microsoft.com/office/officeart/2005/8/layout/hierarchy6"/>
    <dgm:cxn modelId="{7B90E2D7-A2CC-1743-8437-94D5E6B66BB6}" type="presParOf" srcId="{CE702387-2340-904B-B266-2ECBC6B57C6C}" destId="{2057933A-190E-C842-B545-C7A6A005EA7B}" srcOrd="3" destOrd="0" presId="urn:microsoft.com/office/officeart/2005/8/layout/hierarchy6"/>
    <dgm:cxn modelId="{2C069418-A4DC-9542-969A-D121533CE4B8}" type="presParOf" srcId="{2057933A-190E-C842-B545-C7A6A005EA7B}" destId="{15EBBD5F-A8EA-504A-B556-AB2C7ED5C09F}" srcOrd="0" destOrd="0" presId="urn:microsoft.com/office/officeart/2005/8/layout/hierarchy6"/>
    <dgm:cxn modelId="{185EB118-D7D2-334D-A6E0-FDECF5C3768D}" type="presParOf" srcId="{2057933A-190E-C842-B545-C7A6A005EA7B}" destId="{975AD44A-744A-3042-BCA2-1D99BF4D9888}" srcOrd="1" destOrd="0" presId="urn:microsoft.com/office/officeart/2005/8/layout/hierarchy6"/>
    <dgm:cxn modelId="{02B17FB5-0702-C145-B329-D474D1FF8FEC}" type="presParOf" srcId="{690DDCD1-ED00-274F-A94E-A8697EB3B455}" destId="{B51CD7DC-1830-E34E-BABF-5600D92A8EC9}" srcOrd="2" destOrd="0" presId="urn:microsoft.com/office/officeart/2005/8/layout/hierarchy6"/>
    <dgm:cxn modelId="{5ABD6AFF-674C-D94C-91B4-8AAA75252AE0}" type="presParOf" srcId="{690DDCD1-ED00-274F-A94E-A8697EB3B455}" destId="{4F88E219-ADC3-F54E-9CB0-257C7F1FA9A6}" srcOrd="3" destOrd="0" presId="urn:microsoft.com/office/officeart/2005/8/layout/hierarchy6"/>
    <dgm:cxn modelId="{AA22F47B-07AC-D24D-90C5-5E4C7E207B1F}" type="presParOf" srcId="{4F88E219-ADC3-F54E-9CB0-257C7F1FA9A6}" destId="{2671C305-D735-514A-B0AC-C5A355B8EFBE}" srcOrd="0" destOrd="0" presId="urn:microsoft.com/office/officeart/2005/8/layout/hierarchy6"/>
    <dgm:cxn modelId="{716520A2-DEF1-B343-A7C8-0A69DEA4E88C}" type="presParOf" srcId="{4F88E219-ADC3-F54E-9CB0-257C7F1FA9A6}" destId="{70586FAD-3CEC-3D4D-95F1-DDB2B1281C04}" srcOrd="1" destOrd="0" presId="urn:microsoft.com/office/officeart/2005/8/layout/hierarchy6"/>
    <dgm:cxn modelId="{2B277AE0-212D-9C4A-AE64-041168D42A56}" type="presParOf" srcId="{FCC4DDE1-11D1-2140-94B4-2ED457277447}" destId="{D3F96F7F-FB1D-0946-8900-D7DA7DA026C7}" srcOrd="2" destOrd="0" presId="urn:microsoft.com/office/officeart/2005/8/layout/hierarchy6"/>
    <dgm:cxn modelId="{5F45BA04-4559-B54A-AC28-2DA9C3ACE597}" type="presParOf" srcId="{FCC4DDE1-11D1-2140-94B4-2ED457277447}" destId="{82290B23-9A85-AB47-8B88-54EB0DD1727C}" srcOrd="3" destOrd="0" presId="urn:microsoft.com/office/officeart/2005/8/layout/hierarchy6"/>
    <dgm:cxn modelId="{1E2C9C88-E75F-CE46-BF55-1FD90858B5BB}" type="presParOf" srcId="{82290B23-9A85-AB47-8B88-54EB0DD1727C}" destId="{D0E04C35-AADA-C041-A3A4-8351AC97C02E}" srcOrd="0" destOrd="0" presId="urn:microsoft.com/office/officeart/2005/8/layout/hierarchy6"/>
    <dgm:cxn modelId="{718800A3-1BB9-3A45-BFAF-6271F8560CA5}" type="presParOf" srcId="{82290B23-9A85-AB47-8B88-54EB0DD1727C}" destId="{8497E8FD-7D73-7444-ABE8-0A8E84710C72}" srcOrd="1" destOrd="0" presId="urn:microsoft.com/office/officeart/2005/8/layout/hierarchy6"/>
    <dgm:cxn modelId="{8A1DABBB-B8A6-6C43-B3CD-181DBC94F2D1}" type="presParOf" srcId="{8497E8FD-7D73-7444-ABE8-0A8E84710C72}" destId="{7E354305-1666-DE40-85C2-BA948E95C27F}" srcOrd="0" destOrd="0" presId="urn:microsoft.com/office/officeart/2005/8/layout/hierarchy6"/>
    <dgm:cxn modelId="{DE323E32-F267-DA4F-8CFD-CF56E64FE1A3}" type="presParOf" srcId="{8497E8FD-7D73-7444-ABE8-0A8E84710C72}" destId="{A155A67F-625D-F746-8F9B-9027C6E0AA34}" srcOrd="1" destOrd="0" presId="urn:microsoft.com/office/officeart/2005/8/layout/hierarchy6"/>
    <dgm:cxn modelId="{0CE3440E-10DE-6947-BA5E-5D2B456CA359}" type="presParOf" srcId="{A155A67F-625D-F746-8F9B-9027C6E0AA34}" destId="{6A98BC62-A41F-8A40-B0F1-EC33255241DD}" srcOrd="0" destOrd="0" presId="urn:microsoft.com/office/officeart/2005/8/layout/hierarchy6"/>
    <dgm:cxn modelId="{5A015CA0-50B2-984E-BEDE-5559556CED51}" type="presParOf" srcId="{A155A67F-625D-F746-8F9B-9027C6E0AA34}" destId="{A3B9AD64-BEF0-B14D-BD3B-9F421F5FE355}" srcOrd="1" destOrd="0" presId="urn:microsoft.com/office/officeart/2005/8/layout/hierarchy6"/>
    <dgm:cxn modelId="{8EA94A56-E1EC-A44E-BA72-46745C2F9A03}" type="presParOf" srcId="{A3B9AD64-BEF0-B14D-BD3B-9F421F5FE355}" destId="{24785C53-E048-2F49-95E5-50BA01B35473}" srcOrd="0" destOrd="0" presId="urn:microsoft.com/office/officeart/2005/8/layout/hierarchy6"/>
    <dgm:cxn modelId="{3A8F3500-0FEA-8340-8771-9A83A2F98C32}" type="presParOf" srcId="{A3B9AD64-BEF0-B14D-BD3B-9F421F5FE355}" destId="{EB4684CF-C789-FA4A-9ACD-07ED21ECD299}" srcOrd="1" destOrd="0" presId="urn:microsoft.com/office/officeart/2005/8/layout/hierarchy6"/>
    <dgm:cxn modelId="{1D948103-8B8B-7349-844A-8F21A48BA76C}" type="presParOf" srcId="{EB4684CF-C789-FA4A-9ACD-07ED21ECD299}" destId="{2CF1804C-9E04-F94F-B6E6-880F8361F194}" srcOrd="0" destOrd="0" presId="urn:microsoft.com/office/officeart/2005/8/layout/hierarchy6"/>
    <dgm:cxn modelId="{69BA7BA9-9850-2A42-BB4C-FE35C4814764}" type="presParOf" srcId="{EB4684CF-C789-FA4A-9ACD-07ED21ECD299}" destId="{450C81FC-FDB8-CF40-A4A4-5FD50D91E8A1}" srcOrd="1" destOrd="0" presId="urn:microsoft.com/office/officeart/2005/8/layout/hierarchy6"/>
    <dgm:cxn modelId="{DCD76ED3-626C-2746-A64F-C5C94AF0B0E9}" type="presParOf" srcId="{A3B9AD64-BEF0-B14D-BD3B-9F421F5FE355}" destId="{521E9FC3-0242-3B42-9B09-24880D5F4B25}" srcOrd="2" destOrd="0" presId="urn:microsoft.com/office/officeart/2005/8/layout/hierarchy6"/>
    <dgm:cxn modelId="{5364AB21-2FDC-1047-B1B8-3C8CD189C817}" type="presParOf" srcId="{A3B9AD64-BEF0-B14D-BD3B-9F421F5FE355}" destId="{00931678-D324-A548-8A98-AF16AF7B58E5}" srcOrd="3" destOrd="0" presId="urn:microsoft.com/office/officeart/2005/8/layout/hierarchy6"/>
    <dgm:cxn modelId="{8626F688-21C5-5047-9ED5-D1D12513FFE5}" type="presParOf" srcId="{00931678-D324-A548-8A98-AF16AF7B58E5}" destId="{970F0445-4704-EB41-949A-1F39708DBEA0}" srcOrd="0" destOrd="0" presId="urn:microsoft.com/office/officeart/2005/8/layout/hierarchy6"/>
    <dgm:cxn modelId="{D9277E89-C5EA-F74F-A30C-69FE505DE268}" type="presParOf" srcId="{00931678-D324-A548-8A98-AF16AF7B58E5}" destId="{99358E01-DD30-554B-8131-AEA43E2A2921}" srcOrd="1" destOrd="0" presId="urn:microsoft.com/office/officeart/2005/8/layout/hierarchy6"/>
    <dgm:cxn modelId="{7B915B88-C9D2-6042-B6A9-159B0B8D32C4}" type="presParOf" srcId="{8497E8FD-7D73-7444-ABE8-0A8E84710C72}" destId="{F2AC8BF6-11F8-C04E-BAE1-EB5935D23DFA}" srcOrd="2" destOrd="0" presId="urn:microsoft.com/office/officeart/2005/8/layout/hierarchy6"/>
    <dgm:cxn modelId="{51EF2EE9-D9AE-D640-9A08-5BB563D220E6}" type="presParOf" srcId="{8497E8FD-7D73-7444-ABE8-0A8E84710C72}" destId="{B67E852C-BBF4-7A43-8F9D-24040387742C}" srcOrd="3" destOrd="0" presId="urn:microsoft.com/office/officeart/2005/8/layout/hierarchy6"/>
    <dgm:cxn modelId="{8BA1DCA2-0C35-AD40-AEEC-0A6440FAC3A5}" type="presParOf" srcId="{B67E852C-BBF4-7A43-8F9D-24040387742C}" destId="{E410761C-5C0C-4147-AB4B-90C082F25114}" srcOrd="0" destOrd="0" presId="urn:microsoft.com/office/officeart/2005/8/layout/hierarchy6"/>
    <dgm:cxn modelId="{CA6494B2-C21E-8842-9399-57179A68CDA3}" type="presParOf" srcId="{B67E852C-BBF4-7A43-8F9D-24040387742C}" destId="{F1DEAEC1-096F-7C43-9281-1093C9E697E5}" srcOrd="1" destOrd="0" presId="urn:microsoft.com/office/officeart/2005/8/layout/hierarchy6"/>
    <dgm:cxn modelId="{CEFA5097-85D0-654F-99A5-7B9C2C98D2FC}" type="presParOf" srcId="{65660845-AD0A-7C46-825C-9F3F17E1F1FE}" destId="{B62AA9A1-5F54-6045-8971-275A9DD1F0C1}" srcOrd="2" destOrd="0" presId="urn:microsoft.com/office/officeart/2005/8/layout/hierarchy6"/>
    <dgm:cxn modelId="{CCE5BEB6-F4F7-0F46-9F2A-30FEC0B73A0E}" type="presParOf" srcId="{65660845-AD0A-7C46-825C-9F3F17E1F1FE}" destId="{3E7CFC5F-4637-4B42-8418-30544DE10AE5}" srcOrd="3" destOrd="0" presId="urn:microsoft.com/office/officeart/2005/8/layout/hierarchy6"/>
    <dgm:cxn modelId="{084520AD-09B0-E14F-B0F8-AACC1039136C}" type="presParOf" srcId="{3E7CFC5F-4637-4B42-8418-30544DE10AE5}" destId="{005E0CBE-FFBC-D141-A7F3-59239AA6108B}" srcOrd="0" destOrd="0" presId="urn:microsoft.com/office/officeart/2005/8/layout/hierarchy6"/>
    <dgm:cxn modelId="{DB3EB42B-0B0D-0441-9FE1-7B810AE3FCB6}" type="presParOf" srcId="{3E7CFC5F-4637-4B42-8418-30544DE10AE5}" destId="{86C0F848-F4B8-1644-BCFD-2FEE98E2D271}" srcOrd="1" destOrd="0" presId="urn:microsoft.com/office/officeart/2005/8/layout/hierarchy6"/>
    <dgm:cxn modelId="{BCB5DDFC-B120-6A4B-BFAA-605879EBFD3A}" type="presParOf" srcId="{65660845-AD0A-7C46-825C-9F3F17E1F1FE}" destId="{F14A70CF-49E7-814A-8E8C-5DD5E1313154}" srcOrd="4" destOrd="0" presId="urn:microsoft.com/office/officeart/2005/8/layout/hierarchy6"/>
    <dgm:cxn modelId="{C9B68707-5840-3549-947C-7B920EAC65CF}" type="presParOf" srcId="{65660845-AD0A-7C46-825C-9F3F17E1F1FE}" destId="{15A89E4C-ED73-4545-8EEF-0600C1D26113}" srcOrd="5" destOrd="0" presId="urn:microsoft.com/office/officeart/2005/8/layout/hierarchy6"/>
    <dgm:cxn modelId="{960713AF-F40F-B747-B9BD-B05FF12D2EEF}" type="presParOf" srcId="{15A89E4C-ED73-4545-8EEF-0600C1D26113}" destId="{5E488235-E94B-F641-966B-B66ED4EF89F2}" srcOrd="0" destOrd="0" presId="urn:microsoft.com/office/officeart/2005/8/layout/hierarchy6"/>
    <dgm:cxn modelId="{1936DB5F-5A4D-1B4F-9BBA-1A45743BBCD0}" type="presParOf" srcId="{15A89E4C-ED73-4545-8EEF-0600C1D26113}" destId="{13D4F62A-34A2-8742-9AF4-DE31C0320CD4}" srcOrd="1" destOrd="0" presId="urn:microsoft.com/office/officeart/2005/8/layout/hierarchy6"/>
    <dgm:cxn modelId="{1FC27B44-77F5-A14E-AC1D-E4F8DCAEB148}" type="presParOf" srcId="{DA391511-9624-5A45-A81D-52416D1366DE}" destId="{057662F5-E52B-424E-A44D-5714EFCD3848}" srcOrd="1" destOrd="0" presId="urn:microsoft.com/office/officeart/2005/8/layout/hierarchy6"/>
    <dgm:cxn modelId="{BF7840A3-2454-1D4C-9B59-DD07F2FB964B}" type="presParOf" srcId="{057662F5-E52B-424E-A44D-5714EFCD3848}" destId="{E9CB967B-3F3D-544A-B399-6DEC6D9A8A2E}" srcOrd="0" destOrd="0" presId="urn:microsoft.com/office/officeart/2005/8/layout/hierarchy6"/>
    <dgm:cxn modelId="{D51A55B3-68DF-D347-9DC5-F20A10F693BB}" type="presParOf" srcId="{E9CB967B-3F3D-544A-B399-6DEC6D9A8A2E}" destId="{44846745-2ECE-2F43-9165-960C73D62215}" srcOrd="0" destOrd="0" presId="urn:microsoft.com/office/officeart/2005/8/layout/hierarchy6"/>
    <dgm:cxn modelId="{BABE0D33-2F87-BF4C-A5B4-8D916C48AB79}" type="presParOf" srcId="{E9CB967B-3F3D-544A-B399-6DEC6D9A8A2E}" destId="{B77C5288-8CCD-3647-9480-02142858B552}" srcOrd="1" destOrd="0" presId="urn:microsoft.com/office/officeart/2005/8/layout/hierarchy6"/>
    <dgm:cxn modelId="{CA9B92E0-F80C-0648-8A6C-08C8D8756844}" type="presParOf" srcId="{057662F5-E52B-424E-A44D-5714EFCD3848}" destId="{A5A89293-B5DC-574A-A306-5467BB1E0913}" srcOrd="1" destOrd="0" presId="urn:microsoft.com/office/officeart/2005/8/layout/hierarchy6"/>
    <dgm:cxn modelId="{4C606269-A0FC-AE4C-B7A3-53FF0B14ACED}" type="presParOf" srcId="{A5A89293-B5DC-574A-A306-5467BB1E0913}" destId="{A8934428-3E54-5140-8DB8-24152A43FE53}" srcOrd="0" destOrd="0" presId="urn:microsoft.com/office/officeart/2005/8/layout/hierarchy6"/>
    <dgm:cxn modelId="{997C00AC-9A7F-1243-BFA5-586ABC8096A0}" type="presParOf" srcId="{057662F5-E52B-424E-A44D-5714EFCD3848}" destId="{665637B9-448A-7E49-A77A-64AE56951068}" srcOrd="2" destOrd="0" presId="urn:microsoft.com/office/officeart/2005/8/layout/hierarchy6"/>
    <dgm:cxn modelId="{3EAAF0DB-DF0F-AA49-A5DC-8BFC3572C891}" type="presParOf" srcId="{665637B9-448A-7E49-A77A-64AE56951068}" destId="{1E8AC9CA-1248-094A-B424-0E211BA3AB79}" srcOrd="0" destOrd="0" presId="urn:microsoft.com/office/officeart/2005/8/layout/hierarchy6"/>
    <dgm:cxn modelId="{0DCC2C7B-F178-D746-9BF2-F9CACBA55AAD}" type="presParOf" srcId="{665637B9-448A-7E49-A77A-64AE56951068}" destId="{E7EC85A1-E3F8-BF45-9DCF-9A8BCADD8BE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AC9CA-1248-094A-B424-0E211BA3AB79}">
      <dsp:nvSpPr>
        <dsp:cNvPr id="0" name=""/>
        <dsp:cNvSpPr/>
      </dsp:nvSpPr>
      <dsp:spPr>
        <a:xfrm>
          <a:off x="0" y="1148991"/>
          <a:ext cx="8229600" cy="685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0" y="1148991"/>
        <a:ext cx="2468880" cy="685532"/>
      </dsp:txXfrm>
    </dsp:sp>
    <dsp:sp modelId="{44846745-2ECE-2F43-9165-960C73D62215}">
      <dsp:nvSpPr>
        <dsp:cNvPr id="0" name=""/>
        <dsp:cNvSpPr/>
      </dsp:nvSpPr>
      <dsp:spPr>
        <a:xfrm>
          <a:off x="0" y="349204"/>
          <a:ext cx="8229600" cy="6855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GOPATH </a:t>
          </a:r>
          <a:r>
            <a:rPr lang="en-US" sz="2400" kern="1200" dirty="0" smtClean="0">
              <a:sym typeface="Wingdings"/>
            </a:rPr>
            <a:t></a:t>
          </a:r>
          <a:endParaRPr lang="en-US" sz="2400" kern="1200" dirty="0"/>
        </a:p>
      </dsp:txBody>
      <dsp:txXfrm>
        <a:off x="0" y="349204"/>
        <a:ext cx="2468880" cy="685532"/>
      </dsp:txXfrm>
    </dsp:sp>
    <dsp:sp modelId="{15AAE996-BA35-9A4C-9D56-942BDC8325C5}">
      <dsp:nvSpPr>
        <dsp:cNvPr id="0" name=""/>
        <dsp:cNvSpPr/>
      </dsp:nvSpPr>
      <dsp:spPr>
        <a:xfrm>
          <a:off x="6091724" y="406332"/>
          <a:ext cx="856915" cy="57127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go-</a:t>
          </a:r>
          <a:r>
            <a:rPr lang="en-US" sz="1000" kern="1200" dirty="0" err="1" smtClean="0"/>
            <a:t>lang</a:t>
          </a:r>
          <a:r>
            <a:rPr lang="en-US" sz="1000" kern="1200" dirty="0" smtClean="0"/>
            <a:t>-programming</a:t>
          </a:r>
          <a:endParaRPr lang="en-US" sz="1000" kern="1200" dirty="0"/>
        </a:p>
      </dsp:txBody>
      <dsp:txXfrm>
        <a:off x="6108456" y="423064"/>
        <a:ext cx="823451" cy="537812"/>
      </dsp:txXfrm>
    </dsp:sp>
    <dsp:sp modelId="{B0C68508-B541-974F-A809-2BAE5EB45307}">
      <dsp:nvSpPr>
        <dsp:cNvPr id="0" name=""/>
        <dsp:cNvSpPr/>
      </dsp:nvSpPr>
      <dsp:spPr>
        <a:xfrm>
          <a:off x="5406192" y="977608"/>
          <a:ext cx="1113989" cy="228510"/>
        </a:xfrm>
        <a:custGeom>
          <a:avLst/>
          <a:gdLst/>
          <a:ahLst/>
          <a:cxnLst/>
          <a:rect l="0" t="0" r="0" b="0"/>
          <a:pathLst>
            <a:path>
              <a:moveTo>
                <a:pt x="1113989" y="0"/>
              </a:moveTo>
              <a:lnTo>
                <a:pt x="1113989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0D58E-D5D4-8245-B250-FA07771DA4E7}">
      <dsp:nvSpPr>
        <dsp:cNvPr id="0" name=""/>
        <dsp:cNvSpPr/>
      </dsp:nvSpPr>
      <dsp:spPr>
        <a:xfrm>
          <a:off x="4977735" y="1206119"/>
          <a:ext cx="856915" cy="5712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src</a:t>
          </a:r>
          <a:endParaRPr lang="en-US" sz="1000" kern="1200" dirty="0"/>
        </a:p>
      </dsp:txBody>
      <dsp:txXfrm>
        <a:off x="4994467" y="1222851"/>
        <a:ext cx="823451" cy="537812"/>
      </dsp:txXfrm>
    </dsp:sp>
    <dsp:sp modelId="{166884DE-BE24-4743-9A1F-F0EAF6E40032}">
      <dsp:nvSpPr>
        <dsp:cNvPr id="0" name=""/>
        <dsp:cNvSpPr/>
      </dsp:nvSpPr>
      <dsp:spPr>
        <a:xfrm>
          <a:off x="4013705" y="1777396"/>
          <a:ext cx="1392487" cy="228510"/>
        </a:xfrm>
        <a:custGeom>
          <a:avLst/>
          <a:gdLst/>
          <a:ahLst/>
          <a:cxnLst/>
          <a:rect l="0" t="0" r="0" b="0"/>
          <a:pathLst>
            <a:path>
              <a:moveTo>
                <a:pt x="1392487" y="0"/>
              </a:moveTo>
              <a:lnTo>
                <a:pt x="1392487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20C7-A4FA-6C40-80EA-8703ADA953B8}">
      <dsp:nvSpPr>
        <dsp:cNvPr id="0" name=""/>
        <dsp:cNvSpPr/>
      </dsp:nvSpPr>
      <dsp:spPr>
        <a:xfrm>
          <a:off x="3585248" y="2005906"/>
          <a:ext cx="856915" cy="57127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github.com</a:t>
          </a:r>
          <a:endParaRPr lang="en-US" sz="1000" kern="1200" dirty="0"/>
        </a:p>
      </dsp:txBody>
      <dsp:txXfrm>
        <a:off x="3601980" y="2022638"/>
        <a:ext cx="823451" cy="537812"/>
      </dsp:txXfrm>
    </dsp:sp>
    <dsp:sp modelId="{50C4A1F8-96EC-1F43-BA6F-F2259104C41F}">
      <dsp:nvSpPr>
        <dsp:cNvPr id="0" name=""/>
        <dsp:cNvSpPr/>
      </dsp:nvSpPr>
      <dsp:spPr>
        <a:xfrm>
          <a:off x="3456710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076F1-A4A0-C440-B77C-88828444754A}">
      <dsp:nvSpPr>
        <dsp:cNvPr id="0" name=""/>
        <dsp:cNvSpPr/>
      </dsp:nvSpPr>
      <dsp:spPr>
        <a:xfrm>
          <a:off x="3028253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my-projects</a:t>
          </a:r>
          <a:endParaRPr lang="en-US" sz="1000" kern="1200" dirty="0"/>
        </a:p>
      </dsp:txBody>
      <dsp:txXfrm>
        <a:off x="3044985" y="2822426"/>
        <a:ext cx="823451" cy="537812"/>
      </dsp:txXfrm>
    </dsp:sp>
    <dsp:sp modelId="{19487793-57C2-374A-879F-E696F530DB02}">
      <dsp:nvSpPr>
        <dsp:cNvPr id="0" name=""/>
        <dsp:cNvSpPr/>
      </dsp:nvSpPr>
      <dsp:spPr>
        <a:xfrm>
          <a:off x="2899715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17EC6-9AD9-0948-B717-20BE169DA0D9}">
      <dsp:nvSpPr>
        <dsp:cNvPr id="0" name=""/>
        <dsp:cNvSpPr/>
      </dsp:nvSpPr>
      <dsp:spPr>
        <a:xfrm>
          <a:off x="2471258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hello</a:t>
          </a:r>
          <a:endParaRPr lang="en-US" sz="1000" kern="1200" dirty="0"/>
        </a:p>
      </dsp:txBody>
      <dsp:txXfrm>
        <a:off x="2487990" y="3622213"/>
        <a:ext cx="823451" cy="537812"/>
      </dsp:txXfrm>
    </dsp:sp>
    <dsp:sp modelId="{0749EE12-1614-D34F-95BC-9FD994DB0A6B}">
      <dsp:nvSpPr>
        <dsp:cNvPr id="0" name=""/>
        <dsp:cNvSpPr/>
      </dsp:nvSpPr>
      <dsp:spPr>
        <a:xfrm>
          <a:off x="3456710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BD5F-A8EA-504A-B556-AB2C7ED5C09F}">
      <dsp:nvSpPr>
        <dsp:cNvPr id="0" name=""/>
        <dsp:cNvSpPr/>
      </dsp:nvSpPr>
      <dsp:spPr>
        <a:xfrm>
          <a:off x="3585248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awesome</a:t>
          </a:r>
          <a:endParaRPr lang="en-US" sz="1000" kern="1200" dirty="0"/>
        </a:p>
      </dsp:txBody>
      <dsp:txXfrm>
        <a:off x="3601980" y="3622213"/>
        <a:ext cx="823451" cy="537812"/>
      </dsp:txXfrm>
    </dsp:sp>
    <dsp:sp modelId="{B51CD7DC-1830-E34E-BABF-5600D92A8EC9}">
      <dsp:nvSpPr>
        <dsp:cNvPr id="0" name=""/>
        <dsp:cNvSpPr/>
      </dsp:nvSpPr>
      <dsp:spPr>
        <a:xfrm>
          <a:off x="4013705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C305-D735-514A-B0AC-C5A355B8EFBE}">
      <dsp:nvSpPr>
        <dsp:cNvPr id="0" name=""/>
        <dsp:cNvSpPr/>
      </dsp:nvSpPr>
      <dsp:spPr>
        <a:xfrm>
          <a:off x="4142242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bob</a:t>
          </a:r>
          <a:endParaRPr lang="en-US" sz="1000" kern="1200" dirty="0"/>
        </a:p>
      </dsp:txBody>
      <dsp:txXfrm>
        <a:off x="4158974" y="2822426"/>
        <a:ext cx="823451" cy="537812"/>
      </dsp:txXfrm>
    </dsp:sp>
    <dsp:sp modelId="{D3F96F7F-FB1D-0946-8900-D7DA7DA026C7}">
      <dsp:nvSpPr>
        <dsp:cNvPr id="0" name=""/>
        <dsp:cNvSpPr/>
      </dsp:nvSpPr>
      <dsp:spPr>
        <a:xfrm>
          <a:off x="5406192" y="1777396"/>
          <a:ext cx="1392487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1392487" y="114255"/>
              </a:lnTo>
              <a:lnTo>
                <a:pt x="1392487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04C35-AADA-C041-A3A4-8351AC97C02E}">
      <dsp:nvSpPr>
        <dsp:cNvPr id="0" name=""/>
        <dsp:cNvSpPr/>
      </dsp:nvSpPr>
      <dsp:spPr>
        <a:xfrm>
          <a:off x="6370222" y="2005906"/>
          <a:ext cx="856915" cy="5712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work-repo</a:t>
          </a:r>
          <a:endParaRPr lang="en-US" sz="1000" kern="1200" dirty="0"/>
        </a:p>
      </dsp:txBody>
      <dsp:txXfrm>
        <a:off x="6386954" y="2022638"/>
        <a:ext cx="823451" cy="537812"/>
      </dsp:txXfrm>
    </dsp:sp>
    <dsp:sp modelId="{7E354305-1666-DE40-85C2-BA948E95C27F}">
      <dsp:nvSpPr>
        <dsp:cNvPr id="0" name=""/>
        <dsp:cNvSpPr/>
      </dsp:nvSpPr>
      <dsp:spPr>
        <a:xfrm>
          <a:off x="6241684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8BC62-A41F-8A40-B0F1-EC33255241DD}">
      <dsp:nvSpPr>
        <dsp:cNvPr id="0" name=""/>
        <dsp:cNvSpPr/>
      </dsp:nvSpPr>
      <dsp:spPr>
        <a:xfrm>
          <a:off x="5813227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susan</a:t>
          </a:r>
          <a:endParaRPr lang="en-US" sz="1000" kern="1200" dirty="0"/>
        </a:p>
      </dsp:txBody>
      <dsp:txXfrm>
        <a:off x="5829959" y="2822426"/>
        <a:ext cx="823451" cy="537812"/>
      </dsp:txXfrm>
    </dsp:sp>
    <dsp:sp modelId="{24785C53-E048-2F49-95E5-50BA01B35473}">
      <dsp:nvSpPr>
        <dsp:cNvPr id="0" name=""/>
        <dsp:cNvSpPr/>
      </dsp:nvSpPr>
      <dsp:spPr>
        <a:xfrm>
          <a:off x="5684690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556994" y="0"/>
              </a:moveTo>
              <a:lnTo>
                <a:pt x="556994" y="114255"/>
              </a:lnTo>
              <a:lnTo>
                <a:pt x="0" y="114255"/>
              </a:lnTo>
              <a:lnTo>
                <a:pt x="0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1804C-9E04-F94F-B6E6-880F8361F194}">
      <dsp:nvSpPr>
        <dsp:cNvPr id="0" name=""/>
        <dsp:cNvSpPr/>
      </dsp:nvSpPr>
      <dsp:spPr>
        <a:xfrm>
          <a:off x="5256232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hello2</a:t>
          </a:r>
          <a:endParaRPr lang="en-US" sz="1000" kern="1200" dirty="0"/>
        </a:p>
      </dsp:txBody>
      <dsp:txXfrm>
        <a:off x="5272964" y="3622213"/>
        <a:ext cx="823451" cy="537812"/>
      </dsp:txXfrm>
    </dsp:sp>
    <dsp:sp modelId="{521E9FC3-0242-3B42-9B09-24880D5F4B25}">
      <dsp:nvSpPr>
        <dsp:cNvPr id="0" name=""/>
        <dsp:cNvSpPr/>
      </dsp:nvSpPr>
      <dsp:spPr>
        <a:xfrm>
          <a:off x="6241684" y="3376971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F0445-4704-EB41-949A-1F39708DBEA0}">
      <dsp:nvSpPr>
        <dsp:cNvPr id="0" name=""/>
        <dsp:cNvSpPr/>
      </dsp:nvSpPr>
      <dsp:spPr>
        <a:xfrm>
          <a:off x="6370222" y="3605481"/>
          <a:ext cx="856915" cy="5712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fearless</a:t>
          </a:r>
          <a:endParaRPr lang="en-US" sz="1000" kern="1200" dirty="0"/>
        </a:p>
      </dsp:txBody>
      <dsp:txXfrm>
        <a:off x="6386954" y="3622213"/>
        <a:ext cx="823451" cy="537812"/>
      </dsp:txXfrm>
    </dsp:sp>
    <dsp:sp modelId="{F2AC8BF6-11F8-C04E-BAE1-EB5935D23DFA}">
      <dsp:nvSpPr>
        <dsp:cNvPr id="0" name=""/>
        <dsp:cNvSpPr/>
      </dsp:nvSpPr>
      <dsp:spPr>
        <a:xfrm>
          <a:off x="6798679" y="2577183"/>
          <a:ext cx="556994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556994" y="114255"/>
              </a:lnTo>
              <a:lnTo>
                <a:pt x="556994" y="2285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0761C-5C0C-4147-AB4B-90C082F25114}">
      <dsp:nvSpPr>
        <dsp:cNvPr id="0" name=""/>
        <dsp:cNvSpPr/>
      </dsp:nvSpPr>
      <dsp:spPr>
        <a:xfrm>
          <a:off x="6927217" y="2805694"/>
          <a:ext cx="856915" cy="5712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my-projects</a:t>
          </a:r>
          <a:endParaRPr lang="en-US" sz="1000" kern="1200" dirty="0"/>
        </a:p>
      </dsp:txBody>
      <dsp:txXfrm>
        <a:off x="6943949" y="2822426"/>
        <a:ext cx="823451" cy="537812"/>
      </dsp:txXfrm>
    </dsp:sp>
    <dsp:sp modelId="{B62AA9A1-5F54-6045-8971-275A9DD1F0C1}">
      <dsp:nvSpPr>
        <dsp:cNvPr id="0" name=""/>
        <dsp:cNvSpPr/>
      </dsp:nvSpPr>
      <dsp:spPr>
        <a:xfrm>
          <a:off x="6474462" y="977608"/>
          <a:ext cx="91440" cy="22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0CBE-FFBC-D141-A7F3-59239AA6108B}">
      <dsp:nvSpPr>
        <dsp:cNvPr id="0" name=""/>
        <dsp:cNvSpPr/>
      </dsp:nvSpPr>
      <dsp:spPr>
        <a:xfrm>
          <a:off x="6091724" y="1206119"/>
          <a:ext cx="856915" cy="571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bin</a:t>
          </a:r>
          <a:endParaRPr lang="en-US" sz="1000" kern="1200" dirty="0"/>
        </a:p>
      </dsp:txBody>
      <dsp:txXfrm>
        <a:off x="6108456" y="1222851"/>
        <a:ext cx="823451" cy="537812"/>
      </dsp:txXfrm>
    </dsp:sp>
    <dsp:sp modelId="{F14A70CF-49E7-814A-8E8C-5DD5E1313154}">
      <dsp:nvSpPr>
        <dsp:cNvPr id="0" name=""/>
        <dsp:cNvSpPr/>
      </dsp:nvSpPr>
      <dsp:spPr>
        <a:xfrm>
          <a:off x="6520182" y="977608"/>
          <a:ext cx="1113989" cy="2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55"/>
              </a:lnTo>
              <a:lnTo>
                <a:pt x="1113989" y="114255"/>
              </a:lnTo>
              <a:lnTo>
                <a:pt x="1113989" y="228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88235-E94B-F641-966B-B66ED4EF89F2}">
      <dsp:nvSpPr>
        <dsp:cNvPr id="0" name=""/>
        <dsp:cNvSpPr/>
      </dsp:nvSpPr>
      <dsp:spPr>
        <a:xfrm>
          <a:off x="7205714" y="1206119"/>
          <a:ext cx="856915" cy="571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pkg</a:t>
          </a:r>
          <a:endParaRPr lang="en-US" sz="1000" kern="1200" dirty="0"/>
        </a:p>
      </dsp:txBody>
      <dsp:txXfrm>
        <a:off x="7222446" y="1222851"/>
        <a:ext cx="823451" cy="53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BD4C-ED20-EB4D-B379-5B505F7F885F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5DF6-DE84-EA4E-9485-3AF44622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lang.org" TargetMode="External"/><Relationship Id="rId3" Type="http://schemas.openxmlformats.org/officeDocument/2006/relationships/hyperlink" Target="http://git-scm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Lang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Verrol</a:t>
            </a:r>
            <a:r>
              <a:rPr lang="en-US" dirty="0" smtClean="0"/>
              <a:t> 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Go</a:t>
            </a:r>
          </a:p>
          <a:p>
            <a:pPr lvl="1"/>
            <a:r>
              <a:rPr lang="en-US" dirty="0" smtClean="0"/>
              <a:t>Install Go tools from </a:t>
            </a:r>
            <a:r>
              <a:rPr lang="en-US" dirty="0" smtClean="0">
                <a:hlinkClick r:id="rId2"/>
              </a:rPr>
              <a:t>http://golang.org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Software Version Control tool</a:t>
            </a:r>
          </a:p>
          <a:p>
            <a:pPr lvl="2"/>
            <a:r>
              <a:rPr lang="en-US" dirty="0" smtClean="0">
                <a:hlinkClick r:id="rId3"/>
              </a:rPr>
              <a:t>http://git-scm.com</a:t>
            </a:r>
            <a:endParaRPr lang="en-US" dirty="0" smtClean="0"/>
          </a:p>
          <a:p>
            <a:r>
              <a:rPr lang="en-US" dirty="0" smtClean="0"/>
              <a:t>IDE/Editor</a:t>
            </a:r>
          </a:p>
          <a:p>
            <a:pPr lvl="1"/>
            <a:r>
              <a:rPr lang="en-US" dirty="0" smtClean="0"/>
              <a:t>Microsoft Visual Studio Code with Go plugin</a:t>
            </a:r>
          </a:p>
          <a:p>
            <a:pPr lvl="2"/>
            <a:r>
              <a:rPr lang="en-US" dirty="0" smtClean="0"/>
              <a:t>https://</a:t>
            </a:r>
            <a:r>
              <a:rPr lang="en-US" dirty="0" err="1" smtClean="0"/>
              <a:t>visualstudio.com</a:t>
            </a:r>
            <a:r>
              <a:rPr lang="en-US" dirty="0" smtClean="0"/>
              <a:t>/products/code-</a:t>
            </a:r>
            <a:r>
              <a:rPr lang="en-US" dirty="0" err="1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7766"/>
              </p:ext>
            </p:extLst>
          </p:nvPr>
        </p:nvGraphicFramePr>
        <p:xfrm>
          <a:off x="457200" y="13755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504" y="699840"/>
            <a:ext cx="6096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GOPATH Directory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84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 Lang Programming</vt:lpstr>
      <vt:lpstr>Chapter 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 User</dc:creator>
  <cp:lastModifiedBy>Another User</cp:lastModifiedBy>
  <cp:revision>18</cp:revision>
  <dcterms:created xsi:type="dcterms:W3CDTF">2016-08-19T13:44:54Z</dcterms:created>
  <dcterms:modified xsi:type="dcterms:W3CDTF">2016-08-19T14:19:18Z</dcterms:modified>
</cp:coreProperties>
</file>