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BA89-63AF-BEDB-4F4B-FE3391CD9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FD7D9-CCCF-C46A-E65B-67EB1E25E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9D64-6D11-EC79-D196-C50DFC4E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96E6-57D6-C59F-1FCF-E358B44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F941-06A9-86BA-2D7E-141AC4BF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580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9D17-1228-322B-5EEC-FE765BF5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A3351-015B-BC49-D7EF-22D57B79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23AB9-B0D4-33A9-7B1A-7E66ADA3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39383-5CE4-FF9A-CA6A-41AA715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3B80-67C9-6B02-EA89-F59BA43E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71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5ECB1-0245-86FF-1E66-9CD96B7AE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68224-0177-2340-7ADA-F8FF198C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15EE-0772-8754-0C19-86CC2051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D688-F8A4-4987-8FDF-AF36EE1C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AA7A-0172-6E3E-93E0-1E91FF8B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323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4AB5-3750-8F00-C957-E36282EF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D3BA-8DF1-E136-E2DB-C9D88C84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6499-B91F-E1BF-EAAA-F41C58C7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40D7-9349-F1A0-C7F5-0FA73E73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A03A-5880-F76C-0AF6-861D4DFB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12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801F-ECB4-E029-1FC6-47D4AF25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CBE3-CA03-2251-0729-A31AC12E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8F08-6E3E-C790-B29F-FD5F50C8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0E7-96C2-6B8A-68AE-A638DB7C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BDE4-E569-1060-14B5-2E67569C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19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3638-A291-4E60-3BBF-35BAD184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4FAB-6B57-9DDD-22F9-FE3A939F7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29DA8-049E-6261-0D22-2BB6238C3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6B7A-4598-13B8-9AB4-4900C3B3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528A-8C04-1002-04C9-AEF7A270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63DC-8C86-C677-B688-6413163B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49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2B8B-EB95-2078-AE94-55028A17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DE55-330F-1217-C7F1-3393E4F8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84C7-2409-B4BB-B03F-62D0308F5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B5344-27DC-9A0F-BF1F-04C51859C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0629D-4DB3-D471-8082-028408F35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F4182-4774-1586-9460-1CCB2207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7ACD-D146-6AF0-3AB4-289DE87D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91FA6-6047-08DE-61EC-1F801336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735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2453-7139-F6D0-2716-2930138D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A3A30-7902-7F34-9B14-008C5373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88A07-DEA7-AA76-2244-2583F7ED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C73C3-7617-AF75-4F2D-F7212E3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68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B1676-0343-BB5D-3D43-F1B3D181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4D78C-F30D-8B50-9D15-EA022BB9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3F37-D6DC-7EF3-7A08-2A3D545C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8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43DE-E0D9-0AB1-300B-8DAB073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F549-3736-6FFC-4151-E6E3E8A8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A5F89-CF58-11F6-4554-8B6CDF12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7B5B-0C6C-3623-1178-F03D4536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4F16B-724E-BC17-33FC-377C6CE6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5749-B2D3-3260-845C-106E8911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00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9679-6C26-6BE1-49B6-448BE6F4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47021-8A39-F659-7532-0CC746A34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473FD-23FF-CB39-7B4E-B9B853A5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E5ADD-78B0-89D5-5DCA-6D694FCB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2807-3F05-C853-791A-F8ACB91D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1912-8802-1A5A-BFAF-BBAF0C76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50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645FA-B9C4-6B53-2EDD-826A3BF3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0DA04-0908-17E4-DDB8-D08B9C92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6B66-71F4-0B83-ACE6-6B1771E6D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D3A7-E51E-4AEB-AA48-8DF33F6E65B1}" type="datetimeFigureOut">
              <a:rPr lang="en-PH" smtClean="0"/>
              <a:t>06/11/2024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0F80-18CB-1F85-E846-1B22E1F0D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DDDF-3AA2-A82C-50E1-815252914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CA7B-1F9A-4D30-BC7F-C84825D586D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521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4BB9C0-0F5A-DA35-6CEA-DB664A4E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86" y="2728499"/>
            <a:ext cx="2686273" cy="26862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9845C6-755C-E9AA-483D-C743A233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91" y="2213042"/>
            <a:ext cx="2113997" cy="19950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563CB6-4437-EEFD-5E22-016A9741AAF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6" y="4550005"/>
            <a:ext cx="2160000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03D5CC-C80D-28FF-2388-BD1B091224D8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7376"/>
          <a:stretch/>
        </p:blipFill>
        <p:spPr>
          <a:xfrm>
            <a:off x="6509725" y="147995"/>
            <a:ext cx="2160000" cy="21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E7C9C8-DC99-3FC5-879E-D9E106467F6E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8" b="7995"/>
          <a:stretch/>
        </p:blipFill>
        <p:spPr>
          <a:xfrm>
            <a:off x="6509725" y="4426541"/>
            <a:ext cx="2160000" cy="21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9C370F-86C8-64FB-5957-0663BCBEC1CE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6" y="147995"/>
            <a:ext cx="2160000" cy="21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7B75B8-3267-40D7-9331-0355244C5D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1" y="304798"/>
            <a:ext cx="2762369" cy="2225863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72C25AA-BD03-7510-CBC9-CE8F90BD08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14682" y="2764368"/>
            <a:ext cx="3269968" cy="892435"/>
          </a:xfrm>
          <a:prstGeom prst="bentConnector3">
            <a:avLst>
              <a:gd name="adj1" fmla="val 101267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934C6D4-4D2A-D2E6-6947-2A733907F383}"/>
              </a:ext>
            </a:extLst>
          </p:cNvPr>
          <p:cNvCxnSpPr>
            <a:cxnSpLocks/>
          </p:cNvCxnSpPr>
          <p:nvPr/>
        </p:nvCxnSpPr>
        <p:spPr>
          <a:xfrm rot="5400000">
            <a:off x="-105070" y="3081950"/>
            <a:ext cx="2516461" cy="172720"/>
          </a:xfrm>
          <a:prstGeom prst="bentConnector3">
            <a:avLst>
              <a:gd name="adj1" fmla="val 1551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849EDC7-C3D1-AE3D-BC56-CE99728AB7C1}"/>
              </a:ext>
            </a:extLst>
          </p:cNvPr>
          <p:cNvCxnSpPr>
            <a:cxnSpLocks/>
          </p:cNvCxnSpPr>
          <p:nvPr/>
        </p:nvCxnSpPr>
        <p:spPr>
          <a:xfrm>
            <a:off x="2540293" y="3591798"/>
            <a:ext cx="1808187" cy="479837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9F30D79-96C4-33DE-91FC-BA484526328C}"/>
              </a:ext>
            </a:extLst>
          </p:cNvPr>
          <p:cNvCxnSpPr>
            <a:cxnSpLocks/>
          </p:cNvCxnSpPr>
          <p:nvPr/>
        </p:nvCxnSpPr>
        <p:spPr>
          <a:xfrm>
            <a:off x="2413294" y="3393960"/>
            <a:ext cx="1321596" cy="197838"/>
          </a:xfrm>
          <a:prstGeom prst="bentConnector3">
            <a:avLst>
              <a:gd name="adj1" fmla="val 9843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723406BE-7B33-790C-411B-23423CB5F4C6}"/>
              </a:ext>
            </a:extLst>
          </p:cNvPr>
          <p:cNvCxnSpPr>
            <a:stCxn id="21" idx="1"/>
            <a:endCxn id="17" idx="1"/>
          </p:cNvCxnSpPr>
          <p:nvPr/>
        </p:nvCxnSpPr>
        <p:spPr>
          <a:xfrm rot="10800000">
            <a:off x="6509725" y="1227995"/>
            <a:ext cx="12700" cy="4278546"/>
          </a:xfrm>
          <a:prstGeom prst="bentConnector3">
            <a:avLst>
              <a:gd name="adj1" fmla="val 459529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EC353AC-60E1-B82E-897A-3622FFFA18D7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8669725" y="1227995"/>
            <a:ext cx="88819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ABEB762-71CD-F4DB-CE19-073E881CC8D7}"/>
              </a:ext>
            </a:extLst>
          </p:cNvPr>
          <p:cNvSpPr txBox="1"/>
          <p:nvPr/>
        </p:nvSpPr>
        <p:spPr>
          <a:xfrm>
            <a:off x="5906850" y="4057209"/>
            <a:ext cx="87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UART</a:t>
            </a:r>
            <a:endParaRPr lang="en-PH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34817A-62B1-5240-93B2-EFFFCAEDC21D}"/>
              </a:ext>
            </a:extLst>
          </p:cNvPr>
          <p:cNvSpPr txBox="1"/>
          <p:nvPr/>
        </p:nvSpPr>
        <p:spPr>
          <a:xfrm>
            <a:off x="8682427" y="858663"/>
            <a:ext cx="87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PWM</a:t>
            </a:r>
            <a:endParaRPr lang="en-PH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0A240F-B440-5BCD-B2F9-0CC8EF9F7833}"/>
              </a:ext>
            </a:extLst>
          </p:cNvPr>
          <p:cNvSpPr txBox="1"/>
          <p:nvPr/>
        </p:nvSpPr>
        <p:spPr>
          <a:xfrm>
            <a:off x="6687554" y="2841252"/>
            <a:ext cx="87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5VDC</a:t>
            </a:r>
            <a:endParaRPr lang="en-PH" b="1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E70184B-0466-AF15-F2D4-16BBC05A0291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5695988" y="2307995"/>
            <a:ext cx="1893737" cy="90259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C3C39F1-A98C-0DD9-1C80-F492709E4A71}"/>
              </a:ext>
            </a:extLst>
          </p:cNvPr>
          <p:cNvCxnSpPr>
            <a:cxnSpLocks/>
            <a:stCxn id="13" idx="3"/>
            <a:endCxn id="21" idx="0"/>
          </p:cNvCxnSpPr>
          <p:nvPr/>
        </p:nvCxnSpPr>
        <p:spPr>
          <a:xfrm>
            <a:off x="5695988" y="3210585"/>
            <a:ext cx="1893737" cy="1215956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611C2862-CC5F-E799-CE4B-5C99DF1A0CDF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5695988" y="3210585"/>
            <a:ext cx="4941928" cy="133942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EB3A859-5B76-F34E-8CB6-260301CCA83D}"/>
              </a:ext>
            </a:extLst>
          </p:cNvPr>
          <p:cNvCxnSpPr>
            <a:cxnSpLocks/>
          </p:cNvCxnSpPr>
          <p:nvPr/>
        </p:nvCxnSpPr>
        <p:spPr>
          <a:xfrm flipV="1">
            <a:off x="5695988" y="2307995"/>
            <a:ext cx="4941928" cy="902590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4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Writer</dc:creator>
  <cp:lastModifiedBy>Writer</cp:lastModifiedBy>
  <cp:revision>1</cp:revision>
  <dcterms:created xsi:type="dcterms:W3CDTF">2024-11-05T19:19:20Z</dcterms:created>
  <dcterms:modified xsi:type="dcterms:W3CDTF">2024-11-05T19:19:41Z</dcterms:modified>
</cp:coreProperties>
</file>