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6f6bb3ec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6f6bb3ec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6f6bb3ec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6f6bb3ec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Relationship Id="rId4" Type="http://schemas.openxmlformats.org/officeDocument/2006/relationships/image" Target="../media/image4.gif"/><Relationship Id="rId5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8150" y="3705600"/>
            <a:ext cx="41631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Chakas,Sharry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Flores,Allandre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Remiendo,Nico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Ship Game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is called Space Ship Game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 first you need to kill the viruses to gain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Score to reach another level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-Everytime the virus passes your score will be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Deducted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-if the virus hit you ,you will instantly die and the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Score will reset.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475" y="1567550"/>
            <a:ext cx="3631551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Ship Game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1 Enemy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Level 2 Enemy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Level 3 Enemy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000" y="1624000"/>
            <a:ext cx="4191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1550" y="2416375"/>
            <a:ext cx="5619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7625" y="3381825"/>
            <a:ext cx="419100" cy="2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