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59" r:id="rId7"/>
    <p:sldId id="260" r:id="rId8"/>
    <p:sldId id="261" r:id="rId9"/>
    <p:sldId id="26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varScale="1">
        <p:scale>
          <a:sx n="78" d="100"/>
          <a:sy n="78" d="100"/>
        </p:scale>
        <p:origin x="126" y="27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13.08.2020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13.08.2020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smtClean="0"/>
              <a:t>Capstone Project</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smtClean="0"/>
              <a:t>Brooklyn, NY Venues</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smtClean="0"/>
              <a:t>Introduction</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1600" b="1" dirty="0"/>
              <a:t>I wanted to leverage </a:t>
            </a:r>
            <a:r>
              <a:rPr lang="en-US" sz="1600" b="1" dirty="0" err="1"/>
              <a:t>FourSquare</a:t>
            </a:r>
            <a:r>
              <a:rPr lang="en-US" sz="1600" b="1" dirty="0"/>
              <a:t> to find various venues around Brooklyn, NY neighborhoods. I will be using this information for an upcoming business conference that is going to be conducted near there. This information will help find places to take prospective future business associates as well as create connections across various companies.</a:t>
            </a:r>
          </a:p>
          <a:p>
            <a:endParaRPr lang="en-US"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smtClean="0"/>
              <a:t>Methodology</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US" dirty="0" err="1" smtClean="0"/>
              <a:t>FourSquare</a:t>
            </a:r>
            <a:r>
              <a:rPr lang="en-US" dirty="0" smtClean="0"/>
              <a:t> and Python</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3090573"/>
            <a:ext cx="4421857" cy="874938"/>
          </a:xfrm>
        </p:spPr>
        <p:txBody>
          <a:bodyPr/>
          <a:lstStyle/>
          <a:p>
            <a:r>
              <a:rPr lang="en-US" dirty="0" smtClean="0"/>
              <a:t>First we grab Brooklyn data that contains latitude and longitude neighborhood information in order to merge it with venue information from Foursquare</a:t>
            </a:r>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3" name="Picture 2"/>
          <p:cNvPicPr>
            <a:picLocks noChangeAspect="1"/>
          </p:cNvPicPr>
          <p:nvPr/>
        </p:nvPicPr>
        <p:blipFill>
          <a:blip r:embed="rId3"/>
          <a:stretch>
            <a:fillRect/>
          </a:stretch>
        </p:blipFill>
        <p:spPr>
          <a:xfrm>
            <a:off x="541176" y="3865639"/>
            <a:ext cx="11019453" cy="2108329"/>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smtClean="0"/>
              <a:t>Methodology cont.</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p:txBody>
          <a:bodyPr>
            <a:normAutofit/>
          </a:bodyPr>
          <a:lstStyle/>
          <a:p>
            <a:r>
              <a:rPr lang="en-US" dirty="0" smtClean="0"/>
              <a:t>Cleaning, organizing and grouping data</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2887706"/>
            <a:ext cx="10594184" cy="584544"/>
          </a:xfrm>
        </p:spPr>
        <p:txBody>
          <a:bodyPr>
            <a:noAutofit/>
          </a:bodyPr>
          <a:lstStyle/>
          <a:p>
            <a:pPr>
              <a:lnSpc>
                <a:spcPct val="110000"/>
              </a:lnSpc>
            </a:pPr>
            <a:r>
              <a:rPr lang="en-US" dirty="0" smtClean="0"/>
              <a:t>We need to group and organize so we can apply K-means Clustering and add them to be mapped.</a:t>
            </a:r>
            <a:endParaRPr lang="en-US"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4</a:t>
            </a:fld>
            <a:endParaRPr lang="ru-RU" dirty="0"/>
          </a:p>
        </p:txBody>
      </p:sp>
      <p:pic>
        <p:nvPicPr>
          <p:cNvPr id="12" name="Picture 11"/>
          <p:cNvPicPr>
            <a:picLocks noChangeAspect="1"/>
          </p:cNvPicPr>
          <p:nvPr/>
        </p:nvPicPr>
        <p:blipFill>
          <a:blip r:embed="rId2"/>
          <a:stretch>
            <a:fillRect/>
          </a:stretch>
        </p:blipFill>
        <p:spPr>
          <a:xfrm>
            <a:off x="185351" y="3293787"/>
            <a:ext cx="11813060" cy="2708585"/>
          </a:xfrm>
          <a:prstGeom prst="rect">
            <a:avLst/>
          </a:prstGeom>
        </p:spPr>
      </p:pic>
    </p:spTree>
    <p:extLst>
      <p:ext uri="{BB962C8B-B14F-4D97-AF65-F5344CB8AC3E}">
        <p14:creationId xmlns:p14="http://schemas.microsoft.com/office/powerpoint/2010/main" val="384636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p:txBody>
          <a:bodyPr/>
          <a:lstStyle/>
          <a:p>
            <a:r>
              <a:rPr lang="en-US" dirty="0" smtClean="0"/>
              <a:t>Results</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p:txBody>
          <a:bodyPr>
            <a:normAutofit/>
          </a:bodyPr>
          <a:lstStyle/>
          <a:p>
            <a:r>
              <a:rPr lang="en-US" dirty="0" smtClean="0"/>
              <a:t>Apply the Clustering to the map to view the results</a:t>
            </a:r>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pic>
        <p:nvPicPr>
          <p:cNvPr id="7" name="Picture 6"/>
          <p:cNvPicPr/>
          <p:nvPr/>
        </p:nvPicPr>
        <p:blipFill>
          <a:blip r:embed="rId2"/>
          <a:stretch>
            <a:fillRect/>
          </a:stretch>
        </p:blipFill>
        <p:spPr>
          <a:xfrm>
            <a:off x="4286120" y="664561"/>
            <a:ext cx="6993484" cy="4957763"/>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smtClean="0"/>
              <a:t>Conclusion</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2000" b="1" dirty="0"/>
              <a:t>In Conclusion, this has given me a list of possible places to take business associates, view on my own or even suggest places to others with the help of Foursquare and Python.</a:t>
            </a:r>
            <a:endParaRPr lang="en-US" sz="2000" b="1"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137064682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6dc4bcd6-49db-4c07-9060-8acfc67cef9f"/>
    <ds:schemaRef ds:uri="http://www.w3.org/XML/1998/namespace"/>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169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Lucida Grande</vt:lpstr>
      <vt:lpstr>Verdana</vt:lpstr>
      <vt:lpstr>Wingdings</vt:lpstr>
      <vt:lpstr>Office Theme</vt:lpstr>
      <vt:lpstr>Capstone Project</vt:lpstr>
      <vt:lpstr>Introduction</vt:lpstr>
      <vt:lpstr>Methodology</vt:lpstr>
      <vt:lpstr>Methodology cont.</vt:lpstr>
      <vt:lpstr>Results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2020-08-13T16:31:52Z</dcterms:created>
  <dcterms:modified xsi:type="dcterms:W3CDTF">2020-08-13T17:44:59Z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