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75" d="100"/>
          <a:sy n="75" d="100"/>
        </p:scale>
        <p:origin x="-2248" y="-128"/>
      </p:cViewPr>
      <p:guideLst>
        <p:guide orient="horz" pos="3911"/>
        <p:guide pos="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7" Type="http://schemas.openxmlformats.org/officeDocument/2006/relationships/image" Target="../media/image17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4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1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0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77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3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4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7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2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Cliquez pour modifier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0FDA-485D-E34F-A623-9A6771C5560C}" type="datetimeFigureOut">
              <a:rPr lang="fr-FR" smtClean="0"/>
              <a:t>6/2/18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F096-0EBE-DA44-ADCF-DD99B8F4E8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2.emf"/><Relationship Id="rId27" Type="http://schemas.openxmlformats.org/officeDocument/2006/relationships/oleObject" Target="../embeddings/oleObject13.bin"/><Relationship Id="rId28" Type="http://schemas.openxmlformats.org/officeDocument/2006/relationships/image" Target="../media/image13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30" Type="http://schemas.openxmlformats.org/officeDocument/2006/relationships/image" Target="../media/image14.emf"/><Relationship Id="rId31" Type="http://schemas.openxmlformats.org/officeDocument/2006/relationships/oleObject" Target="../embeddings/oleObject15.bin"/><Relationship Id="rId32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33" Type="http://schemas.openxmlformats.org/officeDocument/2006/relationships/oleObject" Target="../embeddings/oleObject16.bin"/><Relationship Id="rId34" Type="http://schemas.openxmlformats.org/officeDocument/2006/relationships/image" Target="../media/image16.emf"/><Relationship Id="rId35" Type="http://schemas.openxmlformats.org/officeDocument/2006/relationships/oleObject" Target="../embeddings/oleObject17.bin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983210" y="976592"/>
            <a:ext cx="1080120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983210" y="2520516"/>
            <a:ext cx="1080120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3210" y="4077072"/>
            <a:ext cx="1080120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755444" y="116632"/>
            <a:ext cx="1584176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5" idx="6"/>
          </p:cNvCxnSpPr>
          <p:nvPr/>
        </p:nvCxnSpPr>
        <p:spPr>
          <a:xfrm flipV="1">
            <a:off x="2063330" y="656692"/>
            <a:ext cx="1691717" cy="85996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6"/>
          </p:cNvCxnSpPr>
          <p:nvPr/>
        </p:nvCxnSpPr>
        <p:spPr>
          <a:xfrm>
            <a:off x="2063330" y="1516652"/>
            <a:ext cx="1691717" cy="69246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6"/>
          </p:cNvCxnSpPr>
          <p:nvPr/>
        </p:nvCxnSpPr>
        <p:spPr>
          <a:xfrm>
            <a:off x="2063330" y="1516652"/>
            <a:ext cx="1691717" cy="223638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6"/>
            <a:endCxn id="96" idx="2"/>
          </p:cNvCxnSpPr>
          <p:nvPr/>
        </p:nvCxnSpPr>
        <p:spPr>
          <a:xfrm>
            <a:off x="2063330" y="1516652"/>
            <a:ext cx="1691717" cy="374855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6" idx="6"/>
          </p:cNvCxnSpPr>
          <p:nvPr/>
        </p:nvCxnSpPr>
        <p:spPr>
          <a:xfrm flipV="1">
            <a:off x="2063330" y="656692"/>
            <a:ext cx="1691717" cy="240388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6" idx="6"/>
          </p:cNvCxnSpPr>
          <p:nvPr/>
        </p:nvCxnSpPr>
        <p:spPr>
          <a:xfrm flipV="1">
            <a:off x="2063330" y="2209112"/>
            <a:ext cx="1691717" cy="85146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6" idx="6"/>
          </p:cNvCxnSpPr>
          <p:nvPr/>
        </p:nvCxnSpPr>
        <p:spPr>
          <a:xfrm>
            <a:off x="2063330" y="3060576"/>
            <a:ext cx="1691717" cy="69246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6" idx="6"/>
            <a:endCxn id="96" idx="2"/>
          </p:cNvCxnSpPr>
          <p:nvPr/>
        </p:nvCxnSpPr>
        <p:spPr>
          <a:xfrm>
            <a:off x="2063330" y="3060576"/>
            <a:ext cx="1691717" cy="220462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7" idx="6"/>
          </p:cNvCxnSpPr>
          <p:nvPr/>
        </p:nvCxnSpPr>
        <p:spPr>
          <a:xfrm flipV="1">
            <a:off x="2063330" y="656692"/>
            <a:ext cx="1691717" cy="396044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7" idx="6"/>
          </p:cNvCxnSpPr>
          <p:nvPr/>
        </p:nvCxnSpPr>
        <p:spPr>
          <a:xfrm flipV="1">
            <a:off x="2063330" y="2209112"/>
            <a:ext cx="1691717" cy="240802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7" idx="6"/>
          </p:cNvCxnSpPr>
          <p:nvPr/>
        </p:nvCxnSpPr>
        <p:spPr>
          <a:xfrm flipV="1">
            <a:off x="2063330" y="3753036"/>
            <a:ext cx="1691717" cy="864096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7" idx="6"/>
            <a:endCxn id="96" idx="2"/>
          </p:cNvCxnSpPr>
          <p:nvPr/>
        </p:nvCxnSpPr>
        <p:spPr>
          <a:xfrm>
            <a:off x="2063330" y="4617132"/>
            <a:ext cx="1691717" cy="64807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339223" y="656692"/>
            <a:ext cx="1440160" cy="155242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339223" y="656692"/>
            <a:ext cx="1440160" cy="309634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339223" y="2209112"/>
            <a:ext cx="1440160" cy="154392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339223" y="3753036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96" idx="6"/>
          </p:cNvCxnSpPr>
          <p:nvPr/>
        </p:nvCxnSpPr>
        <p:spPr>
          <a:xfrm flipV="1">
            <a:off x="5339223" y="3753036"/>
            <a:ext cx="1440160" cy="151216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339223" y="2209112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339223" y="2209112"/>
            <a:ext cx="1440160" cy="154392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96" idx="6"/>
          </p:cNvCxnSpPr>
          <p:nvPr/>
        </p:nvCxnSpPr>
        <p:spPr>
          <a:xfrm flipV="1">
            <a:off x="5339223" y="2209112"/>
            <a:ext cx="1440160" cy="305609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107504" y="1210687"/>
            <a:ext cx="158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x</a:t>
            </a:r>
            <a:r>
              <a:rPr lang="fr-FR" sz="3200" baseline="-25000" dirty="0" smtClean="0">
                <a:latin typeface="Times New Roman"/>
                <a:cs typeface="Times New Roman"/>
              </a:rPr>
              <a:t>1</a:t>
            </a:r>
            <a:r>
              <a:rPr lang="fr-FR" sz="4400" i="1" baseline="-25000" dirty="0" smtClean="0">
                <a:latin typeface="Times New Roman"/>
                <a:cs typeface="Times New Roman"/>
              </a:rPr>
              <a:t> </a:t>
            </a:r>
            <a:r>
              <a:rPr lang="fr-F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07504" y="2700208"/>
            <a:ext cx="158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x</a:t>
            </a:r>
            <a:r>
              <a:rPr lang="fr-FR" sz="3200" baseline="-25000" dirty="0" smtClean="0">
                <a:latin typeface="Times New Roman"/>
                <a:cs typeface="Times New Roman"/>
              </a:rPr>
              <a:t>2</a:t>
            </a:r>
            <a:r>
              <a:rPr lang="fr-FR" sz="4400" i="1" baseline="-25000" dirty="0" smtClean="0">
                <a:latin typeface="Times New Roman"/>
                <a:cs typeface="Times New Roman"/>
              </a:rPr>
              <a:t> </a:t>
            </a:r>
            <a:r>
              <a:rPr lang="fr-F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07504" y="4284384"/>
            <a:ext cx="158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x</a:t>
            </a:r>
            <a:r>
              <a:rPr lang="fr-FR" sz="3200" baseline="-25000" dirty="0" smtClean="0">
                <a:latin typeface="Times New Roman"/>
                <a:cs typeface="Times New Roman"/>
              </a:rPr>
              <a:t>3</a:t>
            </a:r>
            <a:r>
              <a:rPr lang="fr-FR" sz="4400" i="1" baseline="-25000" dirty="0" smtClean="0">
                <a:latin typeface="Times New Roman"/>
                <a:cs typeface="Times New Roman"/>
              </a:rPr>
              <a:t> </a:t>
            </a:r>
            <a:r>
              <a:rPr lang="fr-F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sz="2000" dirty="0">
              <a:latin typeface="Times New Roman"/>
              <a:cs typeface="Times New Roman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8244408" y="1836112"/>
            <a:ext cx="158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1100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fr-FR" sz="3200" i="1" dirty="0" smtClean="0">
                <a:latin typeface="Times New Roman"/>
                <a:cs typeface="Times New Roman"/>
              </a:rPr>
              <a:t>y</a:t>
            </a:r>
            <a:r>
              <a:rPr lang="fr-FR" sz="3200" baseline="-25000" dirty="0" smtClean="0">
                <a:latin typeface="Times New Roman"/>
                <a:cs typeface="Times New Roman"/>
              </a:rPr>
              <a:t>1</a:t>
            </a:r>
            <a:r>
              <a:rPr lang="fr-FR" sz="3200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fr-FR" sz="3200" dirty="0">
              <a:latin typeface="Times New Roman"/>
              <a:cs typeface="Times New Roman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8244408" y="3356992"/>
            <a:ext cx="1584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1100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fr-FR" sz="3200" i="1" dirty="0" smtClean="0">
                <a:latin typeface="Times New Roman"/>
                <a:cs typeface="Times New Roman"/>
              </a:rPr>
              <a:t>y</a:t>
            </a:r>
            <a:r>
              <a:rPr lang="fr-FR" sz="3200" baseline="-25000" dirty="0">
                <a:latin typeface="Times New Roman"/>
                <a:cs typeface="Times New Roman"/>
              </a:rPr>
              <a:t>2</a:t>
            </a:r>
            <a:r>
              <a:rPr lang="fr-FR" sz="3200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fr-FR" sz="3200" dirty="0">
              <a:latin typeface="Times New Roman"/>
              <a:cs typeface="Times New Roman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6444208" y="5733256"/>
            <a:ext cx="23029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m</a:t>
            </a:r>
            <a:r>
              <a:rPr lang="fr-FR" sz="3200" baseline="30000" dirty="0" smtClean="0">
                <a:latin typeface="Times New Roman"/>
                <a:cs typeface="Times New Roman"/>
              </a:rPr>
              <a:t>(3)</a:t>
            </a:r>
            <a:r>
              <a:rPr lang="fr-FR" sz="3200" i="1" dirty="0" smtClean="0">
                <a:latin typeface="Times New Roman"/>
                <a:cs typeface="Times New Roman"/>
              </a:rPr>
              <a:t> = </a:t>
            </a:r>
            <a:r>
              <a:rPr lang="fr-FR" sz="3200" i="1" dirty="0" err="1" smtClean="0">
                <a:latin typeface="Times New Roman"/>
                <a:cs typeface="Times New Roman"/>
              </a:rPr>
              <a:t>n</a:t>
            </a:r>
            <a:r>
              <a:rPr lang="fr-FR" sz="3200" i="1" baseline="-25000" dirty="0" err="1" smtClean="0">
                <a:latin typeface="Times New Roman"/>
                <a:cs typeface="Times New Roman"/>
              </a:rPr>
              <a:t>c</a:t>
            </a:r>
            <a:r>
              <a:rPr lang="fr-FR" sz="3200" dirty="0" smtClean="0">
                <a:latin typeface="Times New Roman"/>
                <a:cs typeface="Times New Roman"/>
              </a:rPr>
              <a:t> = 2</a:t>
            </a:r>
            <a:endParaRPr lang="fr-FR" sz="3200" dirty="0">
              <a:latin typeface="Times New Roman"/>
              <a:cs typeface="Times New Roman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79512" y="5733256"/>
            <a:ext cx="2257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m</a:t>
            </a:r>
            <a:r>
              <a:rPr lang="fr-FR" sz="3200" baseline="30000" dirty="0" smtClean="0">
                <a:latin typeface="Times New Roman"/>
                <a:cs typeface="Times New Roman"/>
              </a:rPr>
              <a:t>(1)</a:t>
            </a:r>
            <a:r>
              <a:rPr lang="fr-FR" sz="3200" i="1" dirty="0" smtClean="0">
                <a:latin typeface="Times New Roman"/>
                <a:cs typeface="Times New Roman"/>
              </a:rPr>
              <a:t> = </a:t>
            </a:r>
            <a:r>
              <a:rPr lang="fr-FR" sz="3200" i="1" dirty="0" err="1" smtClean="0">
                <a:latin typeface="Times New Roman"/>
                <a:cs typeface="Times New Roman"/>
              </a:rPr>
              <a:t>n</a:t>
            </a:r>
            <a:r>
              <a:rPr lang="fr-FR" sz="3200" i="1" baseline="-25000" dirty="0" err="1">
                <a:latin typeface="Times New Roman"/>
                <a:cs typeface="Times New Roman"/>
              </a:rPr>
              <a:t>f</a:t>
            </a:r>
            <a:r>
              <a:rPr lang="fr-FR" sz="3200" dirty="0" smtClean="0">
                <a:latin typeface="Times New Roman"/>
                <a:cs typeface="Times New Roman"/>
              </a:rPr>
              <a:t> = 3</a:t>
            </a:r>
            <a:endParaRPr lang="fr-FR" sz="3200" dirty="0">
              <a:latin typeface="Times New Roman"/>
              <a:cs typeface="Times New Roman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729743" y="5949280"/>
            <a:ext cx="1517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latin typeface="Times New Roman"/>
                <a:cs typeface="Times New Roman"/>
              </a:rPr>
              <a:t>m</a:t>
            </a:r>
            <a:r>
              <a:rPr lang="fr-FR" sz="3200" baseline="30000" dirty="0" smtClean="0">
                <a:latin typeface="Times New Roman"/>
                <a:cs typeface="Times New Roman"/>
              </a:rPr>
              <a:t>(2)</a:t>
            </a:r>
            <a:r>
              <a:rPr lang="fr-FR" sz="3200" i="1" dirty="0" smtClean="0">
                <a:latin typeface="Times New Roman"/>
                <a:cs typeface="Times New Roman"/>
              </a:rPr>
              <a:t> =</a:t>
            </a:r>
            <a:r>
              <a:rPr lang="fr-FR" sz="3200" dirty="0" smtClean="0">
                <a:latin typeface="Times New Roman"/>
                <a:cs typeface="Times New Roman"/>
              </a:rPr>
              <a:t> </a:t>
            </a:r>
            <a:r>
              <a:rPr lang="fr-FR" sz="32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33169" y="264784"/>
            <a:ext cx="1390429" cy="578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6" name="Obje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11101"/>
              </p:ext>
            </p:extLst>
          </p:nvPr>
        </p:nvGraphicFramePr>
        <p:xfrm>
          <a:off x="3781092" y="404664"/>
          <a:ext cx="1558528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812800" imgH="228600" progId="Equation.3">
                  <p:embed/>
                </p:oleObj>
              </mc:Choice>
              <mc:Fallback>
                <p:oleObj name="Equation" r:id="rId3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1092" y="404664"/>
                        <a:ext cx="1558528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84090"/>
              </p:ext>
            </p:extLst>
          </p:nvPr>
        </p:nvGraphicFramePr>
        <p:xfrm>
          <a:off x="1077530" y="1268760"/>
          <a:ext cx="949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495300" imgH="228600" progId="Equation.3">
                  <p:embed/>
                </p:oleObj>
              </mc:Choice>
              <mc:Fallback>
                <p:oleObj name="Equation" r:id="rId5" imgW="495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530" y="1268760"/>
                        <a:ext cx="9493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41901"/>
              </p:ext>
            </p:extLst>
          </p:nvPr>
        </p:nvGraphicFramePr>
        <p:xfrm>
          <a:off x="1047020" y="284638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508000" imgH="228600" progId="Equation.3">
                  <p:embed/>
                </p:oleObj>
              </mc:Choice>
              <mc:Fallback>
                <p:oleObj name="Equation" r:id="rId7" imgW="50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020" y="2846388"/>
                        <a:ext cx="9747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84075"/>
              </p:ext>
            </p:extLst>
          </p:nvPr>
        </p:nvGraphicFramePr>
        <p:xfrm>
          <a:off x="1029558" y="4386263"/>
          <a:ext cx="9731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508000" imgH="241300" progId="Equation.3">
                  <p:embed/>
                </p:oleObj>
              </mc:Choice>
              <mc:Fallback>
                <p:oleObj name="Equation" r:id="rId9" imgW="50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9558" y="4386263"/>
                        <a:ext cx="973137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8409"/>
              </p:ext>
            </p:extLst>
          </p:nvPr>
        </p:nvGraphicFramePr>
        <p:xfrm>
          <a:off x="3781092" y="1989944"/>
          <a:ext cx="1558528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1" imgW="812800" imgH="228600" progId="Equation.3">
                  <p:embed/>
                </p:oleObj>
              </mc:Choice>
              <mc:Fallback>
                <p:oleObj name="Equation" r:id="rId11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1092" y="1989944"/>
                        <a:ext cx="1558528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55464"/>
              </p:ext>
            </p:extLst>
          </p:nvPr>
        </p:nvGraphicFramePr>
        <p:xfrm>
          <a:off x="3780695" y="3499686"/>
          <a:ext cx="15589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3" imgW="812800" imgH="241300" progId="Equation.3">
                  <p:embed/>
                </p:oleObj>
              </mc:Choice>
              <mc:Fallback>
                <p:oleObj name="Equation" r:id="rId13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80695" y="3499686"/>
                        <a:ext cx="155892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17825"/>
              </p:ext>
            </p:extLst>
          </p:nvPr>
        </p:nvGraphicFramePr>
        <p:xfrm>
          <a:off x="3780695" y="5013176"/>
          <a:ext cx="1558528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5" imgW="812800" imgH="228600" progId="Equation.3">
                  <p:embed/>
                </p:oleObj>
              </mc:Choice>
              <mc:Fallback>
                <p:oleObj name="Equation" r:id="rId15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0695" y="5013176"/>
                        <a:ext cx="1558528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Ellipse 93"/>
          <p:cNvSpPr/>
          <p:nvPr/>
        </p:nvSpPr>
        <p:spPr>
          <a:xfrm>
            <a:off x="3755047" y="1700808"/>
            <a:ext cx="1584176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3755047" y="3212976"/>
            <a:ext cx="1584176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3755047" y="4725144"/>
            <a:ext cx="1584176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2" name="Obje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65763"/>
              </p:ext>
            </p:extLst>
          </p:nvPr>
        </p:nvGraphicFramePr>
        <p:xfrm>
          <a:off x="6845300" y="1982788"/>
          <a:ext cx="1314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7" imgW="685800" imgH="228600" progId="Equation.3">
                  <p:embed/>
                </p:oleObj>
              </mc:Choice>
              <mc:Fallback>
                <p:oleObj name="Equation" r:id="rId17" imgW="685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45300" y="1982788"/>
                        <a:ext cx="13144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Ellipse 103"/>
          <p:cNvSpPr/>
          <p:nvPr/>
        </p:nvSpPr>
        <p:spPr>
          <a:xfrm>
            <a:off x="6779383" y="1669052"/>
            <a:ext cx="1436723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6779383" y="3204264"/>
            <a:ext cx="1436723" cy="108012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74469"/>
              </p:ext>
            </p:extLst>
          </p:nvPr>
        </p:nvGraphicFramePr>
        <p:xfrm>
          <a:off x="6831013" y="3505200"/>
          <a:ext cx="13414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9" imgW="698500" imgH="228600" progId="Equation.3">
                  <p:embed/>
                </p:oleObj>
              </mc:Choice>
              <mc:Fallback>
                <p:oleObj name="Equation" r:id="rId19" imgW="698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31013" y="3505200"/>
                        <a:ext cx="13414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57699"/>
              </p:ext>
            </p:extLst>
          </p:nvPr>
        </p:nvGraphicFramePr>
        <p:xfrm>
          <a:off x="2376190" y="614586"/>
          <a:ext cx="755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21" imgW="393700" imgH="228600" progId="Equation.3">
                  <p:embed/>
                </p:oleObj>
              </mc:Choice>
              <mc:Fallback>
                <p:oleObj name="Equation" r:id="rId21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76190" y="614586"/>
                        <a:ext cx="7556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88606"/>
              </p:ext>
            </p:extLst>
          </p:nvPr>
        </p:nvGraphicFramePr>
        <p:xfrm>
          <a:off x="2376488" y="4983261"/>
          <a:ext cx="7556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23" imgW="393700" imgH="241300" progId="Equation.3">
                  <p:embed/>
                </p:oleObj>
              </mc:Choice>
              <mc:Fallback>
                <p:oleObj name="Equation" r:id="rId23" imgW="393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6488" y="4983261"/>
                        <a:ext cx="75565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472089"/>
              </p:ext>
            </p:extLst>
          </p:nvPr>
        </p:nvGraphicFramePr>
        <p:xfrm>
          <a:off x="3455988" y="1163638"/>
          <a:ext cx="755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25" imgW="393700" imgH="241300" progId="Equation.3">
                  <p:embed/>
                </p:oleObj>
              </mc:Choice>
              <mc:Fallback>
                <p:oleObj name="Equation" r:id="rId25" imgW="393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55988" y="1163638"/>
                        <a:ext cx="7556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84972"/>
              </p:ext>
            </p:extLst>
          </p:nvPr>
        </p:nvGraphicFramePr>
        <p:xfrm>
          <a:off x="4932040" y="1268760"/>
          <a:ext cx="755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27" imgW="393700" imgH="228600" progId="Equation.3">
                  <p:embed/>
                </p:oleObj>
              </mc:Choice>
              <mc:Fallback>
                <p:oleObj name="Equation" r:id="rId27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32040" y="1268760"/>
                        <a:ext cx="7556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161498"/>
              </p:ext>
            </p:extLst>
          </p:nvPr>
        </p:nvGraphicFramePr>
        <p:xfrm>
          <a:off x="5940152" y="4509120"/>
          <a:ext cx="755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29" imgW="393700" imgH="228600" progId="Equation.3">
                  <p:embed/>
                </p:oleObj>
              </mc:Choice>
              <mc:Fallback>
                <p:oleObj name="Equation" r:id="rId29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40152" y="4509120"/>
                        <a:ext cx="7556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273266"/>
              </p:ext>
            </p:extLst>
          </p:nvPr>
        </p:nvGraphicFramePr>
        <p:xfrm>
          <a:off x="5040486" y="4178982"/>
          <a:ext cx="755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1" imgW="393700" imgH="228600" progId="Equation.3">
                  <p:embed/>
                </p:oleObj>
              </mc:Choice>
              <mc:Fallback>
                <p:oleObj name="Equation" r:id="rId31" imgW="393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40486" y="4178982"/>
                        <a:ext cx="7556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11510"/>
              </p:ext>
            </p:extLst>
          </p:nvPr>
        </p:nvGraphicFramePr>
        <p:xfrm>
          <a:off x="5148263" y="2979738"/>
          <a:ext cx="755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3" imgW="393700" imgH="241300" progId="Equation.3">
                  <p:embed/>
                </p:oleObj>
              </mc:Choice>
              <mc:Fallback>
                <p:oleObj name="Equation" r:id="rId33" imgW="393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148263" y="2979738"/>
                        <a:ext cx="7556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82805"/>
              </p:ext>
            </p:extLst>
          </p:nvPr>
        </p:nvGraphicFramePr>
        <p:xfrm>
          <a:off x="5868144" y="332656"/>
          <a:ext cx="21701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5" imgW="1130300" imgH="469900" progId="Equation.3">
                  <p:embed/>
                </p:oleObj>
              </mc:Choice>
              <mc:Fallback>
                <p:oleObj name="Equation" r:id="rId35" imgW="1130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68144" y="332656"/>
                        <a:ext cx="2170112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5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Macintosh PowerPoint</Application>
  <PresentationFormat>Présentation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Microsoft Equation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F</dc:creator>
  <cp:lastModifiedBy>A F</cp:lastModifiedBy>
  <cp:revision>9</cp:revision>
  <dcterms:created xsi:type="dcterms:W3CDTF">2018-02-06T18:44:01Z</dcterms:created>
  <dcterms:modified xsi:type="dcterms:W3CDTF">2018-02-06T19:45:50Z</dcterms:modified>
</cp:coreProperties>
</file>