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69" r:id="rId3"/>
    <p:sldId id="258" r:id="rId4"/>
    <p:sldId id="270" r:id="rId5"/>
    <p:sldId id="271" r:id="rId6"/>
    <p:sldId id="272" r:id="rId7"/>
    <p:sldId id="259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Pre-Purchasing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TIF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Agile development using </a:t>
            </a:r>
            <a:r>
              <a:rPr lang="en-US" sz="2400" dirty="0" err="1" smtClean="0"/>
              <a:t>Trello</a:t>
            </a:r>
            <a:r>
              <a:rPr lang="en-US" sz="2400" dirty="0" smtClean="0"/>
              <a:t> task management, GitHub for source code management/collaboration, and TeamCity for Continuous Integration (and eventually, deployment!)</a:t>
            </a:r>
          </a:p>
          <a:p>
            <a:r>
              <a:rPr lang="en-US" sz="2400" dirty="0" smtClean="0"/>
              <a:t>Battle-tested architecture using JavaScript front end (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knockout,) UCDArch (MVC,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, CAS,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middle layer, SQL server backend, SOAP APIs </a:t>
            </a:r>
          </a:p>
          <a:p>
            <a:r>
              <a:rPr lang="en-US" sz="2400" dirty="0" smtClean="0"/>
              <a:t>Cloud infrastructure using </a:t>
            </a:r>
            <a:r>
              <a:rPr lang="en-US" sz="2400" dirty="0" err="1" smtClean="0"/>
              <a:t>Ganeti</a:t>
            </a:r>
            <a:r>
              <a:rPr lang="en-US" sz="2400" dirty="0" smtClean="0"/>
              <a:t>, managed by CSE (Bill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) and running in the </a:t>
            </a:r>
            <a:r>
              <a:rPr lang="en-US" sz="2400" dirty="0" err="1" smtClean="0"/>
              <a:t>DataCenter</a:t>
            </a:r>
            <a:endParaRPr lang="en-US" sz="2400" dirty="0" smtClean="0"/>
          </a:p>
          <a:p>
            <a:r>
              <a:rPr lang="en-US" sz="2400" dirty="0" smtClean="0"/>
              <a:t>UserVoice for feedback</a:t>
            </a:r>
          </a:p>
          <a:p>
            <a:r>
              <a:rPr lang="en-US" sz="2400" dirty="0" smtClean="0"/>
              <a:t>User training for limited beta commences next week!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7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(Show pretty graphics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Administrative Application Development Initiative led by Tom Kaiser, with heavy input from ADMAN</a:t>
            </a:r>
          </a:p>
          <a:p>
            <a:r>
              <a:rPr lang="en-US" dirty="0" smtClean="0"/>
              <a:t>The Pre-Purchasing Steering Committee led by Pat Conners</a:t>
            </a:r>
          </a:p>
          <a:p>
            <a:r>
              <a:rPr lang="en-US" dirty="0" err="1" smtClean="0"/>
              <a:t>DaFIS</a:t>
            </a:r>
            <a:r>
              <a:rPr lang="en-US" dirty="0" smtClean="0"/>
              <a:t> integration, Michael </a:t>
            </a:r>
            <a:r>
              <a:rPr lang="en-US" dirty="0" err="1" smtClean="0"/>
              <a:t>Kuhner</a:t>
            </a:r>
            <a:r>
              <a:rPr lang="en-US" dirty="0" smtClean="0"/>
              <a:t> and Jonathon Keller</a:t>
            </a:r>
          </a:p>
          <a:p>
            <a:r>
              <a:rPr lang="en-US" dirty="0" smtClean="0"/>
              <a:t>Training labs, Kelly Crabtree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Trish </a:t>
            </a:r>
            <a:r>
              <a:rPr lang="en-US" sz="2400" dirty="0" err="1"/>
              <a:t>Ang</a:t>
            </a:r>
            <a:r>
              <a:rPr lang="en-US" sz="2400" dirty="0"/>
              <a:t>, designer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Cubbage</a:t>
            </a:r>
            <a:r>
              <a:rPr lang="en-US" sz="2400" dirty="0"/>
              <a:t>, </a:t>
            </a:r>
            <a:r>
              <a:rPr lang="en-US" sz="2400" dirty="0" smtClean="0"/>
              <a:t>programmer</a:t>
            </a:r>
          </a:p>
          <a:p>
            <a:r>
              <a:rPr lang="en-US" sz="2400" dirty="0" smtClean="0"/>
              <a:t>Scott Dyer</a:t>
            </a:r>
            <a:r>
              <a:rPr lang="en-US" sz="2400" smtClean="0"/>
              <a:t>, programmer</a:t>
            </a:r>
            <a:endParaRPr lang="en-US" sz="2400" dirty="0"/>
          </a:p>
          <a:p>
            <a:r>
              <a:rPr lang="en-US" sz="2400" dirty="0"/>
              <a:t>Scott Kirkland, lead programmer</a:t>
            </a:r>
          </a:p>
          <a:p>
            <a:r>
              <a:rPr lang="en-US" sz="2400" dirty="0" smtClean="0"/>
              <a:t>Alan Lai, project lead and programmer</a:t>
            </a:r>
          </a:p>
          <a:p>
            <a:r>
              <a:rPr lang="en-US" sz="2400" dirty="0"/>
              <a:t>Tyler </a:t>
            </a:r>
            <a:r>
              <a:rPr lang="en-US" sz="2400" dirty="0" err="1"/>
              <a:t>Randles</a:t>
            </a:r>
            <a:r>
              <a:rPr lang="en-US" sz="2400" dirty="0"/>
              <a:t>, designer</a:t>
            </a:r>
          </a:p>
          <a:p>
            <a:r>
              <a:rPr lang="en-US" sz="2400" dirty="0" smtClean="0"/>
              <a:t>Jason Sylvester, programmer and tester</a:t>
            </a:r>
          </a:p>
          <a:p>
            <a:r>
              <a:rPr lang="en-US" sz="2400" dirty="0" smtClean="0"/>
              <a:t>Ken Taylor, database programmer</a:t>
            </a:r>
          </a:p>
          <a:p>
            <a:r>
              <a:rPr lang="en-US" sz="2400" dirty="0" smtClean="0"/>
              <a:t>Christopher Thielen, programmer</a:t>
            </a:r>
          </a:p>
          <a:p>
            <a:r>
              <a:rPr lang="en-US" sz="2400" dirty="0" smtClean="0"/>
              <a:t>Jean Zhou, </a:t>
            </a:r>
            <a:r>
              <a:rPr lang="en-US" sz="2400" dirty="0" err="1" smtClean="0"/>
              <a:t>DaFIS</a:t>
            </a:r>
            <a:r>
              <a:rPr lang="en-US" sz="2400" dirty="0" smtClean="0"/>
              <a:t>/Kuali API</a:t>
            </a:r>
          </a:p>
          <a:p>
            <a:pPr marL="0" indent="0">
              <a:buNone/>
            </a:pPr>
            <a:r>
              <a:rPr lang="en-US" sz="2400" dirty="0" smtClean="0"/>
              <a:t>(see humans.txt)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Bill </a:t>
            </a:r>
            <a:r>
              <a:rPr lang="en-US" sz="2400" dirty="0" err="1" smtClean="0"/>
              <a:t>Broadley</a:t>
            </a:r>
            <a:r>
              <a:rPr lang="en-US" sz="2400" dirty="0" smtClean="0"/>
              <a:t>, architect for cloud services</a:t>
            </a:r>
          </a:p>
          <a:p>
            <a:r>
              <a:rPr lang="en-US" sz="2400" dirty="0" smtClean="0"/>
              <a:t>Tom Pomroy, systems administrator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(Topic for TIF-Ignite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369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Online Pre-Purchasing</vt:lpstr>
      <vt:lpstr>Online Pre-Purchasing in 7 months</vt:lpstr>
      <vt:lpstr>Online Pre-Purchasing in 7 months</vt:lpstr>
      <vt:lpstr>A collaboration</vt:lpstr>
      <vt:lpstr>Programmers</vt:lpstr>
      <vt:lpstr>Systems</vt:lpstr>
      <vt:lpstr>What we’re doing Right</vt:lpstr>
      <vt:lpstr>What we’re doing Right</vt:lpstr>
      <vt:lpstr>What we could improve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20</cp:revision>
  <dcterms:created xsi:type="dcterms:W3CDTF">2012-03-18T22:38:43Z</dcterms:created>
  <dcterms:modified xsi:type="dcterms:W3CDTF">2012-03-28T17:03:09Z</dcterms:modified>
</cp:coreProperties>
</file>