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7" r:id="rId2"/>
    <p:sldId id="258" r:id="rId3"/>
    <p:sldId id="269" r:id="rId4"/>
    <p:sldId id="259" r:id="rId5"/>
    <p:sldId id="267" r:id="rId6"/>
    <p:sldId id="261" r:id="rId7"/>
    <p:sldId id="262" r:id="rId8"/>
    <p:sldId id="268" r:id="rId9"/>
    <p:sldId id="264" r:id="rId10"/>
    <p:sldId id="263" r:id="rId11"/>
    <p:sldId id="260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8D1B2-0A1C-4E95-B09A-497F170451A9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F69B-F213-46F1-85F0-D69A7DEE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2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UY" smtClean="0"/>
          </a:p>
        </p:txBody>
      </p:sp>
      <p:sp>
        <p:nvSpPr>
          <p:cNvPr id="61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BB6D3B-B61A-47F1-B3F5-87AB0CCE9F46}" type="slidenum">
              <a:rPr lang="es-UY" smtClean="0">
                <a:solidFill>
                  <a:prstClr val="black"/>
                </a:solidFill>
              </a:rPr>
              <a:pPr eaLnBrk="1" hangingPunct="1"/>
              <a:t>7</a:t>
            </a:fld>
            <a:endParaRPr lang="es-UY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5D59A-799A-4082-8173-1EA6523746C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9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C9B91-5E07-4B23-9DDF-881A069E6AE5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29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E64ED-D193-4206-B51F-F62534AC67C3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00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03E0F-75E3-4E1D-BEAE-CB2B647CFB64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72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E7105-B5FE-4C22-8A34-CA233AF1160F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05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027C8-8B54-4DD8-8FB7-D211314B9BA4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9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BC388-F0BB-4215-B954-9B75A9A729D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4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44129-7C5C-4BE8-ACFF-AE93D962B772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3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008E3-9A7A-4E40-BFEA-1654E0B045B1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0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E2750-B922-47E7-B217-7E37774C08AB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30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UY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5580B-1F31-442F-8C93-E0EBD13863DE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90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EB2055-7847-4D1E-BC80-AEA4646769C8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0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cgetchell@ucdavis.edu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ucdotnet@ucdavis.edu" TargetMode="External"/><Relationship Id="rId5" Type="http://schemas.openxmlformats.org/officeDocument/2006/relationships/hyperlink" Target="http://www.linkedin.com/in/adamgetchell" TargetMode="External"/><Relationship Id="rId4" Type="http://schemas.openxmlformats.org/officeDocument/2006/relationships/hyperlink" Target="https://github.com/acgetchel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acgetchell@ucdavis.edu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ucdotnet@ucdavis.edu" TargetMode="External"/><Relationship Id="rId5" Type="http://schemas.openxmlformats.org/officeDocument/2006/relationships/hyperlink" Target="http://www.linkedin.com/in/adamgetchell" TargetMode="External"/><Relationship Id="rId4" Type="http://schemas.openxmlformats.org/officeDocument/2006/relationships/hyperlink" Target="https://github.com/acgetchel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uncyclopedia.wikia.com/wiki/Programm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xkcd.com/303/" TargetMode="External"/><Relationship Id="rId5" Type="http://schemas.openxmlformats.org/officeDocument/2006/relationships/hyperlink" Target="http://xkcd.com/149/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11303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Agile, Secure Cloud </a:t>
            </a:r>
            <a:r>
              <a:rPr lang="en-US" dirty="0" smtClean="0">
                <a:solidFill>
                  <a:schemeClr val="bg1"/>
                </a:solidFill>
              </a:rPr>
              <a:t>Applications @ UC Davis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391400" cy="1981200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Adam Getchell</a:t>
            </a:r>
          </a:p>
          <a:p>
            <a:r>
              <a:rPr lang="en-US" sz="2000" dirty="0">
                <a:solidFill>
                  <a:schemeClr val="bg1"/>
                </a:solidFill>
                <a:hlinkClick r:id="rId3"/>
              </a:rPr>
              <a:t>acgetchell@ucdavis.edu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sz="2000" dirty="0" smtClean="0">
                <a:solidFill>
                  <a:schemeClr val="bg1"/>
                </a:solidFill>
                <a:hlinkClick r:id="rId4"/>
              </a:rPr>
              <a:t>github.com/acgetchell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www.linkedin.com/in/adamgetchell</a:t>
            </a:r>
            <a:endParaRPr lang="en-US" sz="2000" dirty="0" smtClean="0"/>
          </a:p>
          <a:p>
            <a:r>
              <a:rPr lang="en-US" sz="2000" dirty="0">
                <a:hlinkClick r:id="rId6"/>
              </a:rPr>
              <a:t>ucdotnet@ucdavis.edu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TIF Ignite Session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March 28, 2012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University of California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Davis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1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doing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Authentication</a:t>
            </a:r>
            <a:endParaRPr lang="en-US" sz="2800" dirty="0"/>
          </a:p>
          <a:p>
            <a:pPr lvl="1"/>
            <a:r>
              <a:rPr lang="en-US" dirty="0" smtClean="0"/>
              <a:t>CAS is UC Davis only, difficult for “post-PC” devices</a:t>
            </a:r>
          </a:p>
          <a:p>
            <a:pPr lvl="1"/>
            <a:r>
              <a:rPr lang="en-US" dirty="0" smtClean="0"/>
              <a:t>Shibboleth </a:t>
            </a:r>
            <a:r>
              <a:rPr lang="en-US" dirty="0"/>
              <a:t>is hard to setup, </a:t>
            </a:r>
            <a:r>
              <a:rPr lang="en-US" dirty="0" smtClean="0"/>
              <a:t>hard to use</a:t>
            </a:r>
            <a:r>
              <a:rPr lang="en-US" dirty="0"/>
              <a:t>, </a:t>
            </a:r>
            <a:r>
              <a:rPr lang="en-US" dirty="0" smtClean="0"/>
              <a:t>narrow in scope</a:t>
            </a:r>
            <a:endParaRPr lang="en-US" dirty="0"/>
          </a:p>
          <a:p>
            <a:pPr lvl="1"/>
            <a:r>
              <a:rPr lang="en-US" dirty="0" err="1" smtClean="0"/>
              <a:t>OAuth</a:t>
            </a:r>
            <a:r>
              <a:rPr lang="en-US" dirty="0" smtClean="0"/>
              <a:t> </a:t>
            </a:r>
            <a:r>
              <a:rPr lang="en-US" dirty="0"/>
              <a:t>2.0 is the rest of the web</a:t>
            </a:r>
          </a:p>
          <a:p>
            <a:pPr lvl="2"/>
            <a:r>
              <a:rPr lang="en-US" sz="2800" dirty="0"/>
              <a:t>Google, Facebook, major cloud providers</a:t>
            </a:r>
          </a:p>
          <a:p>
            <a:pPr lvl="2"/>
            <a:r>
              <a:rPr lang="en-US" sz="2800" dirty="0"/>
              <a:t>Why not UC</a:t>
            </a:r>
            <a:r>
              <a:rPr lang="en-US" sz="2800" dirty="0" smtClean="0"/>
              <a:t>?</a:t>
            </a:r>
          </a:p>
          <a:p>
            <a:r>
              <a:rPr lang="en-US" sz="2800" dirty="0"/>
              <a:t>Non-secured </a:t>
            </a:r>
            <a:r>
              <a:rPr lang="en-US" sz="2800" dirty="0" smtClean="0"/>
              <a:t>APIs (hint: </a:t>
            </a:r>
            <a:r>
              <a:rPr lang="en-US" sz="2800" dirty="0" err="1" smtClean="0"/>
              <a:t>OAuth</a:t>
            </a:r>
            <a:r>
              <a:rPr lang="en-US" sz="2800" dirty="0" smtClean="0"/>
              <a:t> 2.0)</a:t>
            </a:r>
            <a:endParaRPr lang="en-US" sz="2800" dirty="0"/>
          </a:p>
          <a:p>
            <a:r>
              <a:rPr lang="en-US" sz="2800" dirty="0" smtClean="0"/>
              <a:t>Authorization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007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doing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r>
              <a:rPr lang="en-US" dirty="0" smtClean="0"/>
              <a:t>Not Invented Here syndrome</a:t>
            </a:r>
          </a:p>
          <a:p>
            <a:r>
              <a:rPr lang="en-US" dirty="0" smtClean="0"/>
              <a:t>We’re not Sharing enough! (i.e. useless language/tool debates, service catalogs)</a:t>
            </a:r>
          </a:p>
          <a:p>
            <a:pPr marL="0" indent="0">
              <a:buNone/>
            </a:pPr>
            <a:r>
              <a:rPr lang="en-US" dirty="0" smtClean="0"/>
              <a:t>=  We are still working on the balance between central and departmental services</a:t>
            </a:r>
          </a:p>
        </p:txBody>
      </p:sp>
    </p:spTree>
    <p:extLst>
      <p:ext uri="{BB962C8B-B14F-4D97-AF65-F5344CB8AC3E}">
        <p14:creationId xmlns:p14="http://schemas.microsoft.com/office/powerpoint/2010/main" val="173082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11303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Let’s fix it together!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391400" cy="1981200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Adam Getchell</a:t>
            </a:r>
          </a:p>
          <a:p>
            <a:r>
              <a:rPr lang="en-US" sz="2000" dirty="0">
                <a:solidFill>
                  <a:schemeClr val="bg1"/>
                </a:solidFill>
                <a:hlinkClick r:id="rId3"/>
              </a:rPr>
              <a:t>acgetchell@ucdavis.edu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sz="2000" dirty="0" smtClean="0">
                <a:solidFill>
                  <a:schemeClr val="bg1"/>
                </a:solidFill>
                <a:hlinkClick r:id="rId4"/>
              </a:rPr>
              <a:t>github.com/acgetchell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www.linkedin.com/in/adamgetchell</a:t>
            </a:r>
            <a:endParaRPr lang="en-US" sz="2000" dirty="0" smtClean="0"/>
          </a:p>
          <a:p>
            <a:r>
              <a:rPr lang="en-US" sz="2000" dirty="0">
                <a:hlinkClick r:id="rId6"/>
              </a:rPr>
              <a:t>ucdotnet@ucdavis.edu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TIF Ignite Session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March 28, 2012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University of California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Davis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6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Pre-Purchasing in 6 months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4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Pre-Purchasing in 6 months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2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doing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We are starting to listen to the demands of our customers – the “virtuous feedback loop”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We are starting to leverage the power of the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We are starting to work together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We are starting to use known/good software engineering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“Central” systems are starting to understand that they provide consumable services to a wide range of applications and end users, and that they need to be flexible (= APIs and documentation)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658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doing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Agile development, Pre-Purchasing Steering Committee, UserVoice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HTML5, CSS,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,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web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GitHub, code sprints, frequent meetings with clients (agile development)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Solid architecture, code review, test-driven development, continuous integration, instrumentation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Application Programming Interfaces, documentation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42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doing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think all Programmers are created 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1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588532"/>
            <a:ext cx="828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Programmer (noun): An organism that can turn caffeine and alcohol into code*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4123" y="2331719"/>
            <a:ext cx="8375754" cy="3429001"/>
            <a:chOff x="429423" y="2331719"/>
            <a:chExt cx="8375754" cy="3429001"/>
          </a:xfrm>
        </p:grpSpPr>
        <p:pic>
          <p:nvPicPr>
            <p:cNvPr id="1026" name="Picture 2" descr="Sandwich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423" y="2331719"/>
              <a:ext cx="4128562" cy="3429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ompil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352" y="2331719"/>
              <a:ext cx="3933825" cy="3429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267304" y="5867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hlinkClick r:id="rId5"/>
              </a:rPr>
              <a:t>http://xkcd.com/149/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8297" y="58674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hlinkClick r:id="rId6"/>
              </a:rPr>
              <a:t>http://xkcd.com/303/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4631" y="6328207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* </a:t>
            </a:r>
            <a:r>
              <a:rPr lang="en-US" dirty="0">
                <a:solidFill>
                  <a:srgbClr val="000000"/>
                </a:solidFill>
                <a:hlinkClick r:id="rId7"/>
              </a:rPr>
              <a:t>http://uncyclopedia.wikia.com/wiki/Programmer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9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2133600"/>
            <a:ext cx="309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of Applications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3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doing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Virtualization ≠ Cloud Services</a:t>
            </a:r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err="1" smtClean="0"/>
              <a:t>DevOps</a:t>
            </a:r>
            <a:r>
              <a:rPr lang="en-US" dirty="0" smtClean="0"/>
              <a:t> </a:t>
            </a:r>
            <a:r>
              <a:rPr lang="en-US" dirty="0"/>
              <a:t>= ??? (a combination of the above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8849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355</Words>
  <Application>Microsoft Office PowerPoint</Application>
  <PresentationFormat>On-screen Show (4:3)</PresentationFormat>
  <Paragraphs>58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Diseño predeterminado</vt:lpstr>
      <vt:lpstr>Agile, Secure Cloud Applications @ UC Davis</vt:lpstr>
      <vt:lpstr>Online Pre-Purchasing in 6 months</vt:lpstr>
      <vt:lpstr>Online Pre-Purchasing in 6 months</vt:lpstr>
      <vt:lpstr>What we’re doing Right</vt:lpstr>
      <vt:lpstr>What we’re doing Right</vt:lpstr>
      <vt:lpstr>What we’re doing wrong</vt:lpstr>
      <vt:lpstr>PowerPoint Presentation</vt:lpstr>
      <vt:lpstr>PowerPoint Presentation</vt:lpstr>
      <vt:lpstr>What we’re doing wrong</vt:lpstr>
      <vt:lpstr>What we’re doing wrong</vt:lpstr>
      <vt:lpstr>What we’re doing Wrong</vt:lpstr>
      <vt:lpstr>Let’s fix it together!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Agile, Secure Cloud Application Development &amp; Management</dc:title>
  <dc:creator>Adam Getchell</dc:creator>
  <cp:lastModifiedBy>Adam Getchell</cp:lastModifiedBy>
  <cp:revision>9</cp:revision>
  <dcterms:created xsi:type="dcterms:W3CDTF">2012-03-18T22:38:43Z</dcterms:created>
  <dcterms:modified xsi:type="dcterms:W3CDTF">2012-03-19T02:29:15Z</dcterms:modified>
</cp:coreProperties>
</file>