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69" r:id="rId3"/>
    <p:sldId id="258" r:id="rId4"/>
    <p:sldId id="270" r:id="rId5"/>
    <p:sldId id="271" r:id="rId6"/>
    <p:sldId id="272" r:id="rId7"/>
    <p:sldId id="259" r:id="rId8"/>
    <p:sldId id="267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8D1B2-0A1C-4E95-B09A-497F170451A9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F69B-F213-46F1-85F0-D69A7DE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2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5D59A-799A-4082-8173-1EA6523746C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9B91-5E07-4B23-9DDF-881A069E6AE5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E64ED-D193-4206-B51F-F62534AC67C3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0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03E0F-75E3-4E1D-BEAE-CB2B647CFB6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2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E7105-B5FE-4C22-8A34-CA233AF1160F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5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27C8-8B54-4DD8-8FB7-D211314B9BA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9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C388-F0BB-4215-B954-9B75A9A729D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4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44129-7C5C-4BE8-ACFF-AE93D962B77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008E3-9A7A-4E40-BFEA-1654E0B045B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0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E2750-B922-47E7-B217-7E37774C08AB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0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80B-1F31-442F-8C93-E0EBD13863D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B2055-7847-4D1E-BC80-AEA4646769C8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getchell@ucdavis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dotnet@ucdavis.edu" TargetMode="External"/><Relationship Id="rId5" Type="http://schemas.openxmlformats.org/officeDocument/2006/relationships/hyperlink" Target="http://www.linkedin.com/in/adamgetchell" TargetMode="External"/><Relationship Id="rId4" Type="http://schemas.openxmlformats.org/officeDocument/2006/relationships/hyperlink" Target="https://github.com/acgetche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303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Online Pre-Purchasing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391400" cy="1981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Adam Getchell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acgetchell@ucdavis.edu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github.com/acgetchell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www.linkedin.com/in/adamgetchell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ucdotnet@ucdavis.edu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TIF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March 28, 2012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University of California Davis</a:t>
            </a:r>
          </a:p>
        </p:txBody>
      </p:sp>
    </p:spTree>
    <p:extLst>
      <p:ext uri="{BB962C8B-B14F-4D97-AF65-F5344CB8AC3E}">
        <p14:creationId xmlns:p14="http://schemas.microsoft.com/office/powerpoint/2010/main" val="17281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Pre-Purchasing in 7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Agile development using </a:t>
            </a:r>
            <a:r>
              <a:rPr lang="en-US" sz="2400" dirty="0" err="1" smtClean="0"/>
              <a:t>Trello</a:t>
            </a:r>
            <a:r>
              <a:rPr lang="en-US" sz="2400" dirty="0" smtClean="0"/>
              <a:t> task management, GitHub for source code management/collaboration, and TeamCity for Continuous Integration (and eventually, deployment!)</a:t>
            </a:r>
          </a:p>
          <a:p>
            <a:r>
              <a:rPr lang="en-US" sz="2400" dirty="0" smtClean="0"/>
              <a:t>Battle-tested architecture using JavaScript front end (</a:t>
            </a:r>
            <a:r>
              <a:rPr lang="en-US" sz="2400" dirty="0" err="1" smtClean="0"/>
              <a:t>jQuery</a:t>
            </a:r>
            <a:r>
              <a:rPr lang="en-US" sz="2400" dirty="0" smtClean="0"/>
              <a:t>, knockout,) UCDArch (MVC, </a:t>
            </a:r>
            <a:r>
              <a:rPr lang="en-US" sz="2400" dirty="0" err="1" smtClean="0"/>
              <a:t>Nhibernate</a:t>
            </a:r>
            <a:r>
              <a:rPr lang="en-US" sz="2400" dirty="0" smtClean="0"/>
              <a:t>, CAS, </a:t>
            </a:r>
            <a:r>
              <a:rPr lang="en-US" sz="2400" dirty="0" err="1" smtClean="0"/>
              <a:t>etc</a:t>
            </a:r>
            <a:r>
              <a:rPr lang="en-US" sz="2400" dirty="0" smtClean="0"/>
              <a:t>) middle layer, SQL server backend, SOAP APIs </a:t>
            </a:r>
          </a:p>
          <a:p>
            <a:r>
              <a:rPr lang="en-US" sz="2400" dirty="0" smtClean="0"/>
              <a:t>Cloud infrastructure using </a:t>
            </a:r>
            <a:r>
              <a:rPr lang="en-US" sz="2400" dirty="0" err="1" smtClean="0"/>
              <a:t>Ganeti</a:t>
            </a:r>
            <a:r>
              <a:rPr lang="en-US" sz="2400" dirty="0" smtClean="0"/>
              <a:t>, managed by CSE (Bill </a:t>
            </a:r>
            <a:r>
              <a:rPr lang="en-US" sz="2400" dirty="0" err="1" smtClean="0"/>
              <a:t>Broadley</a:t>
            </a:r>
            <a:r>
              <a:rPr lang="en-US" sz="2400" dirty="0" smtClean="0"/>
              <a:t>) and running in the </a:t>
            </a:r>
            <a:r>
              <a:rPr lang="en-US" sz="2400" dirty="0" err="1" smtClean="0"/>
              <a:t>DataCenter</a:t>
            </a:r>
            <a:endParaRPr lang="en-US" sz="2400" dirty="0" smtClean="0"/>
          </a:p>
          <a:p>
            <a:r>
              <a:rPr lang="en-US" sz="2400" dirty="0" smtClean="0"/>
              <a:t>UserVoice for </a:t>
            </a:r>
            <a:r>
              <a:rPr lang="en-US" sz="2400" dirty="0" smtClean="0"/>
              <a:t>feedback</a:t>
            </a:r>
          </a:p>
          <a:p>
            <a:r>
              <a:rPr lang="en-US" sz="2400" dirty="0" smtClean="0"/>
              <a:t>User training for limited beta commences next week!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42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Pre-Purchasing in 7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(Show pretty </a:t>
            </a:r>
            <a:r>
              <a:rPr lang="en-US" dirty="0" smtClean="0"/>
              <a:t>graphics </a:t>
            </a:r>
            <a:r>
              <a:rPr lang="en-US" dirty="0" smtClean="0"/>
              <a:t>on GitHub)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4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Administrative Application Development Initiative led by Tom Kaiser, with heavy input from ADMAN</a:t>
            </a:r>
          </a:p>
          <a:p>
            <a:r>
              <a:rPr lang="en-US" dirty="0" smtClean="0"/>
              <a:t>The Pre-Purchasing Steering Committee led by Pat Conners</a:t>
            </a:r>
          </a:p>
          <a:p>
            <a:r>
              <a:rPr lang="en-US" dirty="0" err="1" smtClean="0"/>
              <a:t>DaFIS</a:t>
            </a:r>
            <a:r>
              <a:rPr lang="en-US" dirty="0" smtClean="0"/>
              <a:t> integration, Michael </a:t>
            </a:r>
            <a:r>
              <a:rPr lang="en-US" dirty="0" err="1" smtClean="0"/>
              <a:t>Kuhner</a:t>
            </a:r>
            <a:r>
              <a:rPr lang="en-US" dirty="0" smtClean="0"/>
              <a:t> and Jonathon Keller</a:t>
            </a:r>
          </a:p>
          <a:p>
            <a:r>
              <a:rPr lang="en-US" dirty="0" smtClean="0"/>
              <a:t>Training labs, Kelly Crabtree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4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Trish </a:t>
            </a:r>
            <a:r>
              <a:rPr lang="en-US" sz="2400" dirty="0" err="1"/>
              <a:t>Ang</a:t>
            </a:r>
            <a:r>
              <a:rPr lang="en-US" sz="2400" dirty="0"/>
              <a:t>, designer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Cubbage</a:t>
            </a:r>
            <a:r>
              <a:rPr lang="en-US" sz="2400" dirty="0"/>
              <a:t>, programmer</a:t>
            </a:r>
          </a:p>
          <a:p>
            <a:r>
              <a:rPr lang="en-US" sz="2400" dirty="0"/>
              <a:t>Scott Kirkland, lead programmer</a:t>
            </a:r>
          </a:p>
          <a:p>
            <a:r>
              <a:rPr lang="en-US" sz="2400" dirty="0" smtClean="0"/>
              <a:t>Alan Lai, project lead and programmer</a:t>
            </a:r>
          </a:p>
          <a:p>
            <a:r>
              <a:rPr lang="en-US" sz="2400" dirty="0"/>
              <a:t>Tyler </a:t>
            </a:r>
            <a:r>
              <a:rPr lang="en-US" sz="2400" dirty="0" err="1"/>
              <a:t>Randles</a:t>
            </a:r>
            <a:r>
              <a:rPr lang="en-US" sz="2400" dirty="0"/>
              <a:t>, designer</a:t>
            </a:r>
          </a:p>
          <a:p>
            <a:r>
              <a:rPr lang="en-US" sz="2400" dirty="0" smtClean="0"/>
              <a:t>Jason Sylvester, programmer and tester</a:t>
            </a:r>
          </a:p>
          <a:p>
            <a:r>
              <a:rPr lang="en-US" sz="2400" dirty="0" smtClean="0"/>
              <a:t>Ken Taylor, database programmer</a:t>
            </a:r>
          </a:p>
          <a:p>
            <a:r>
              <a:rPr lang="en-US" sz="2400" dirty="0" smtClean="0"/>
              <a:t>Christopher Thielen, programmer</a:t>
            </a:r>
          </a:p>
          <a:p>
            <a:r>
              <a:rPr lang="en-US" sz="2400" dirty="0" smtClean="0"/>
              <a:t>Jean Zhou, </a:t>
            </a:r>
            <a:r>
              <a:rPr lang="en-US" sz="2400" dirty="0" err="1" smtClean="0"/>
              <a:t>DaFIS</a:t>
            </a:r>
            <a:r>
              <a:rPr lang="en-US" sz="2400" dirty="0" smtClean="0"/>
              <a:t>/Kuali API</a:t>
            </a:r>
          </a:p>
          <a:p>
            <a:pPr marL="0" indent="0">
              <a:buNone/>
            </a:pPr>
            <a:r>
              <a:rPr lang="en-US" sz="2400" dirty="0" smtClean="0"/>
              <a:t>(see humans.txt)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Bill </a:t>
            </a:r>
            <a:r>
              <a:rPr lang="en-US" sz="2400" dirty="0" err="1" smtClean="0"/>
              <a:t>Broadley</a:t>
            </a:r>
            <a:r>
              <a:rPr lang="en-US" sz="2400" dirty="0" smtClean="0"/>
              <a:t>, architect for cloud services</a:t>
            </a:r>
          </a:p>
          <a:p>
            <a:r>
              <a:rPr lang="en-US" sz="2400" dirty="0" smtClean="0"/>
              <a:t>Tom Pomroy, systems administrator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5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listen to the demands of our customers – the “virtuous feedback loop”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leverage the power of the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work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use known/good software engineering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“Central” systems are starting to understand that they provide consumable services to a wide range of applications and end users, and that they need to be flexible (= APIs and documentation)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658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Agile development, Pre-Purchasing Steering Committee, UserVoice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HTML5, CSS,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,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web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GitHub, code sprints, frequent meetings with clients (agile development)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Solid architecture, code review, test-driven development, continuous integration, instrumentation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Application Programming Interfaces, documentation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21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we could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(Topic for TIF-Ignite presentation)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84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365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Diseño predeterminado</vt:lpstr>
      <vt:lpstr>Online Pre-Purchasing</vt:lpstr>
      <vt:lpstr>Online Pre-Purchasing in 7 months</vt:lpstr>
      <vt:lpstr>Online Pre-Purchasing in 7 months</vt:lpstr>
      <vt:lpstr>A collaboration</vt:lpstr>
      <vt:lpstr>Programmers</vt:lpstr>
      <vt:lpstr>Systems</vt:lpstr>
      <vt:lpstr>What we’re doing Right</vt:lpstr>
      <vt:lpstr>What we’re doing Right</vt:lpstr>
      <vt:lpstr>What we could improve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Agile, Secure Cloud Application Development &amp; Management</dc:title>
  <dc:creator>Adam Getchell</dc:creator>
  <cp:lastModifiedBy>Adam Getchell</cp:lastModifiedBy>
  <cp:revision>19</cp:revision>
  <dcterms:created xsi:type="dcterms:W3CDTF">2012-03-18T22:38:43Z</dcterms:created>
  <dcterms:modified xsi:type="dcterms:W3CDTF">2012-03-28T16:55:35Z</dcterms:modified>
</cp:coreProperties>
</file>