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69" r:id="rId3"/>
    <p:sldId id="260" r:id="rId4"/>
    <p:sldId id="271" r:id="rId5"/>
    <p:sldId id="261" r:id="rId6"/>
    <p:sldId id="262" r:id="rId7"/>
    <p:sldId id="273" r:id="rId8"/>
    <p:sldId id="264" r:id="rId9"/>
    <p:sldId id="263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6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lonsoftware.com/articles/fog000000004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ycombinator.com/item?id=31018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Agile Software Development @ </a:t>
            </a:r>
            <a:r>
              <a:rPr lang="en-US" dirty="0" smtClean="0">
                <a:solidFill>
                  <a:schemeClr val="bg1"/>
                </a:solidFill>
              </a:rPr>
              <a:t>UC Davis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Authentication</a:t>
            </a:r>
          </a:p>
          <a:p>
            <a:pPr lvl="1"/>
            <a:r>
              <a:rPr lang="en-US" sz="2000" dirty="0"/>
              <a:t>CAS is UC Davis only, difficult for “post-PC” devices</a:t>
            </a:r>
          </a:p>
          <a:p>
            <a:pPr lvl="1"/>
            <a:r>
              <a:rPr lang="en-US" sz="2000" dirty="0"/>
              <a:t>Shibboleth is hard to setup, hard to use, narrow in scope</a:t>
            </a:r>
          </a:p>
          <a:p>
            <a:pPr lvl="1"/>
            <a:r>
              <a:rPr lang="en-US" sz="2000" dirty="0" err="1"/>
              <a:t>OAuth</a:t>
            </a:r>
            <a:r>
              <a:rPr lang="en-US" sz="2000" dirty="0"/>
              <a:t> 2.0 is the rest of the web</a:t>
            </a:r>
          </a:p>
          <a:p>
            <a:pPr lvl="2"/>
            <a:r>
              <a:rPr lang="en-US" sz="2000" dirty="0"/>
              <a:t>Google, Facebook, major cloud providers</a:t>
            </a:r>
          </a:p>
          <a:p>
            <a:pPr lvl="2"/>
            <a:r>
              <a:rPr lang="en-US" sz="2000" dirty="0"/>
              <a:t>Why not UC?</a:t>
            </a:r>
          </a:p>
          <a:p>
            <a:r>
              <a:rPr lang="en-US" sz="2000" dirty="0"/>
              <a:t>Non-secured APIs (hint: </a:t>
            </a:r>
            <a:r>
              <a:rPr lang="en-US" sz="2000" dirty="0" err="1"/>
              <a:t>OAuth</a:t>
            </a:r>
            <a:r>
              <a:rPr lang="en-US" sz="2000" dirty="0"/>
              <a:t> 2.0)</a:t>
            </a:r>
          </a:p>
          <a:p>
            <a:pPr lvl="1"/>
            <a:r>
              <a:rPr lang="en-US" sz="2000" dirty="0"/>
              <a:t>SOAP is insecure without a shared secret</a:t>
            </a:r>
          </a:p>
          <a:p>
            <a:pPr lvl="1"/>
            <a:r>
              <a:rPr lang="en-US" sz="2000" dirty="0"/>
              <a:t>With a shared secret, it’s difficult to mange</a:t>
            </a:r>
          </a:p>
          <a:p>
            <a:r>
              <a:rPr lang="en-US" sz="2000" dirty="0"/>
              <a:t>Authorization (API)</a:t>
            </a:r>
          </a:p>
          <a:p>
            <a:pPr lvl="1"/>
            <a:r>
              <a:rPr lang="en-US" sz="2000" dirty="0" err="1"/>
              <a:t>CatBert</a:t>
            </a:r>
            <a:r>
              <a:rPr lang="en-US" sz="2000" dirty="0"/>
              <a:t> v4 is a web API for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697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We are in a research institution whose output is academic publications – and yet, we do not apply the same processes of peer-review, independent verification, and publication to our software.</a:t>
            </a:r>
          </a:p>
          <a:p>
            <a:pPr marL="0" indent="0">
              <a:buNone/>
            </a:pPr>
            <a:r>
              <a:rPr lang="en-US" sz="1600" dirty="0" smtClean="0"/>
              <a:t>We don’t even fully consult with the intended users of our software before we design it!</a:t>
            </a:r>
          </a:p>
          <a:p>
            <a:pPr marL="0" indent="0">
              <a:buNone/>
            </a:pPr>
            <a:r>
              <a:rPr lang="en-US" sz="1600" dirty="0" smtClean="0"/>
              <a:t>And we rarely get their input while we’re writing it!</a:t>
            </a:r>
          </a:p>
          <a:p>
            <a:r>
              <a:rPr lang="en-US" sz="1600" dirty="0" smtClean="0"/>
              <a:t>Not </a:t>
            </a:r>
            <a:r>
              <a:rPr lang="en-US" sz="1600" dirty="0" smtClean="0"/>
              <a:t>Invented Here </a:t>
            </a:r>
            <a:r>
              <a:rPr lang="en-US" sz="1600" dirty="0" smtClean="0"/>
              <a:t>syndrome</a:t>
            </a:r>
          </a:p>
          <a:p>
            <a:r>
              <a:rPr lang="en-US" sz="1600" dirty="0" smtClean="0"/>
              <a:t>Who fixes problems?</a:t>
            </a:r>
          </a:p>
          <a:p>
            <a:r>
              <a:rPr lang="en-US" sz="1600" dirty="0" smtClean="0"/>
              <a:t>(blame game chart)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=  </a:t>
            </a:r>
            <a:r>
              <a:rPr lang="en-US" sz="1600" dirty="0" smtClean="0"/>
              <a:t>We are still working on the balance between central and departmental services</a:t>
            </a:r>
          </a:p>
          <a:p>
            <a:pPr marL="0" indent="0">
              <a:buNone/>
            </a:pPr>
            <a:r>
              <a:rPr lang="en-US" sz="1600" dirty="0" smtClean="0"/>
              <a:t>=  Better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longer a bug sits, the harder it is to fix*</a:t>
            </a:r>
          </a:p>
          <a:p>
            <a:pPr lvl="1"/>
            <a:r>
              <a:rPr lang="en-US" dirty="0" smtClean="0"/>
              <a:t>Compiler errors trivial</a:t>
            </a:r>
          </a:p>
          <a:p>
            <a:pPr lvl="1"/>
            <a:r>
              <a:rPr lang="en-US" dirty="0" smtClean="0"/>
              <a:t>A few days ago easier</a:t>
            </a:r>
          </a:p>
          <a:p>
            <a:pPr lvl="1"/>
            <a:r>
              <a:rPr lang="en-US" dirty="0" smtClean="0"/>
              <a:t>Months ago???</a:t>
            </a:r>
          </a:p>
          <a:p>
            <a:r>
              <a:rPr lang="en-US" dirty="0" smtClean="0"/>
              <a:t>The same applies to designing the application to begin with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://www.joelonsoftware.com/articles/fog0000000043.html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Get </a:t>
            </a:r>
            <a:r>
              <a:rPr lang="en-US" dirty="0"/>
              <a:t>Programmers to collaborate by project, not reporting </a:t>
            </a:r>
            <a:r>
              <a:rPr lang="en-US" dirty="0" smtClean="0"/>
              <a:t>relationship</a:t>
            </a:r>
          </a:p>
          <a:p>
            <a:r>
              <a:rPr lang="en-US" sz="1600" dirty="0"/>
              <a:t>We’re Not Sharing Enough! (i.e. useless language/tool debates, service catalogs)</a:t>
            </a:r>
          </a:p>
          <a:p>
            <a:pPr lvl="1"/>
            <a:r>
              <a:rPr lang="en-US" sz="1600" dirty="0"/>
              <a:t>It’s not about the language or tool</a:t>
            </a:r>
          </a:p>
          <a:p>
            <a:pPr lvl="1"/>
            <a:r>
              <a:rPr lang="en-US" sz="1600" dirty="0"/>
              <a:t>It’s about usable, actionable Software Development Standards!</a:t>
            </a:r>
          </a:p>
          <a:p>
            <a:pPr lvl="1"/>
            <a:r>
              <a:rPr lang="en-US" sz="1600" dirty="0"/>
              <a:t>And documentation (LP)</a:t>
            </a:r>
          </a:p>
          <a:p>
            <a:pPr lvl="2"/>
            <a:r>
              <a:rPr lang="en-US" sz="1600" dirty="0"/>
              <a:t>Comments are NOT sufficient documentation</a:t>
            </a:r>
          </a:p>
          <a:p>
            <a:pPr lvl="2"/>
            <a:r>
              <a:rPr lang="en-US" sz="1600" dirty="0"/>
              <a:t>Test cases are NOT “executable” documentation</a:t>
            </a:r>
          </a:p>
          <a:p>
            <a:pPr lvl="2"/>
            <a:r>
              <a:rPr lang="en-US" sz="1600" dirty="0"/>
              <a:t>Need to know Why something was done, not How</a:t>
            </a:r>
          </a:p>
          <a:p>
            <a:pPr lvl="1"/>
            <a:r>
              <a:rPr lang="en-US" sz="1600" dirty="0"/>
              <a:t>And a Service Catalog</a:t>
            </a:r>
          </a:p>
          <a:p>
            <a:pPr lvl="1"/>
            <a:r>
              <a:rPr lang="en-US" sz="1600" dirty="0"/>
              <a:t>Using well-known APIs (</a:t>
            </a:r>
            <a:r>
              <a:rPr lang="en-US" sz="1600" dirty="0" err="1"/>
              <a:t>RESTFul</a:t>
            </a:r>
            <a:r>
              <a:rPr lang="en-US" sz="1600" dirty="0"/>
              <a:t>, </a:t>
            </a:r>
            <a:r>
              <a:rPr lang="en-US" sz="1600" dirty="0" err="1"/>
              <a:t>OAuth</a:t>
            </a:r>
            <a:r>
              <a:rPr lang="en-US" sz="1600" dirty="0"/>
              <a:t>, etc.)</a:t>
            </a:r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Joel (</a:t>
            </a:r>
            <a:r>
              <a:rPr lang="en-US" sz="2800" dirty="0" err="1" smtClean="0"/>
              <a:t>Spolsky</a:t>
            </a:r>
            <a:r>
              <a:rPr lang="en-US" sz="2800" dirty="0" smtClean="0"/>
              <a:t>) Test: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source control?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Can you make a build in one step?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make daily builds?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bug database?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fix bugs before writing new code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an up-to-date schedule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spec?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programmers have quiet working conditions?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the best tools?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testers?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new candidates write code during interviews?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do hallway usability testing?</a:t>
            </a:r>
            <a:endParaRPr lang="en-US" sz="1800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Virtualization </a:t>
            </a:r>
            <a:r>
              <a:rPr lang="en-US" dirty="0"/>
              <a:t>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do we buy cloud computing from Amazon, an online bookstore?</a:t>
            </a:r>
          </a:p>
          <a:p>
            <a:r>
              <a:rPr lang="en-US" sz="2000" dirty="0" smtClean="0"/>
              <a:t>Steve </a:t>
            </a:r>
            <a:r>
              <a:rPr lang="en-US" sz="2000" dirty="0" err="1" smtClean="0"/>
              <a:t>Yegge’s</a:t>
            </a:r>
            <a:r>
              <a:rPr lang="en-US" sz="2000" dirty="0" smtClean="0"/>
              <a:t> Google Platform* rant:</a:t>
            </a:r>
          </a:p>
          <a:p>
            <a:pPr lvl="1"/>
            <a:r>
              <a:rPr lang="en-US" sz="1600" dirty="0" smtClean="0"/>
              <a:t>All teams expose their data and functionality through service interfaces</a:t>
            </a:r>
          </a:p>
          <a:p>
            <a:pPr lvl="1"/>
            <a:r>
              <a:rPr lang="en-US" sz="1600" dirty="0" smtClean="0"/>
              <a:t>Teams must communicate with each other through these interfaces</a:t>
            </a:r>
          </a:p>
          <a:p>
            <a:pPr lvl="1"/>
            <a:r>
              <a:rPr lang="en-US" sz="1600" dirty="0" smtClean="0"/>
              <a:t>There will be no other form of </a:t>
            </a:r>
            <a:r>
              <a:rPr lang="en-US" sz="1600" dirty="0" err="1" smtClean="0"/>
              <a:t>interprocess</a:t>
            </a:r>
            <a:r>
              <a:rPr lang="en-US" sz="1600" dirty="0" smtClean="0"/>
              <a:t> communication allowed: no direct linking, no direct reads of another team’s data store, no shared-memory model, no back doors whatsoever</a:t>
            </a:r>
          </a:p>
          <a:p>
            <a:pPr lvl="1"/>
            <a:r>
              <a:rPr lang="en-US" sz="1600" dirty="0" smtClean="0"/>
              <a:t>It doesn’t matter what technology is used</a:t>
            </a:r>
          </a:p>
          <a:p>
            <a:pPr lvl="1"/>
            <a:r>
              <a:rPr lang="en-US" sz="1600" dirty="0" smtClean="0"/>
              <a:t>All service interfaces, without exception, must be designed from the ground up to be </a:t>
            </a:r>
            <a:r>
              <a:rPr lang="en-US" sz="1600" dirty="0" err="1" smtClean="0"/>
              <a:t>externalizable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Anyone who doesn’t do this will be fired</a:t>
            </a:r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http://news.ycombinator.com/item?id=3101876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598</Words>
  <Application>Microsoft Office PowerPoint</Application>
  <PresentationFormat>On-screen Show (4:3)</PresentationFormat>
  <Paragraphs>103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Agile Software Development @ UC Davis</vt:lpstr>
      <vt:lpstr>PowerPoint Presentation</vt:lpstr>
      <vt:lpstr>Culture</vt:lpstr>
      <vt:lpstr>Bug Fix costs</vt:lpstr>
      <vt:lpstr>Collaboration</vt:lpstr>
      <vt:lpstr>PowerPoint Presentation</vt:lpstr>
      <vt:lpstr>Process</vt:lpstr>
      <vt:lpstr>Cloud</vt:lpstr>
      <vt:lpstr>Services</vt:lpstr>
      <vt:lpstr>Services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16</cp:revision>
  <dcterms:created xsi:type="dcterms:W3CDTF">2012-03-18T22:38:43Z</dcterms:created>
  <dcterms:modified xsi:type="dcterms:W3CDTF">2012-03-28T00:13:50Z</dcterms:modified>
</cp:coreProperties>
</file>