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69" r:id="rId3"/>
    <p:sldId id="258" r:id="rId4"/>
    <p:sldId id="270" r:id="rId5"/>
    <p:sldId id="271" r:id="rId6"/>
    <p:sldId id="272" r:id="rId7"/>
    <p:sldId id="259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davis/Purchasing/graphs/impact" TargetMode="External"/><Relationship Id="rId2" Type="http://schemas.openxmlformats.org/officeDocument/2006/relationships/hyperlink" Target="https://github.com/ucdavis/Purchasing/wiki/Sprint-8-18-and-8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cdavis/Purchasing/wiki/Infrastructu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epurchasing.ucdavis.edu/human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Online Pre-Purchasing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TIF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Agile development using </a:t>
            </a:r>
            <a:r>
              <a:rPr lang="en-US" sz="2400" dirty="0" err="1" smtClean="0"/>
              <a:t>Trello</a:t>
            </a:r>
            <a:r>
              <a:rPr lang="en-US" sz="2400" dirty="0" smtClean="0"/>
              <a:t> task management, GitHub for source code management/collaboration, and TeamCity for Continuous Integration (and eventually, deployment!)</a:t>
            </a:r>
          </a:p>
          <a:p>
            <a:r>
              <a:rPr lang="en-US" sz="2400" dirty="0" smtClean="0"/>
              <a:t>Battle-tested architecture using JavaScript front end (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knockout,) UCDArch (MVC,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, CAS, </a:t>
            </a:r>
            <a:r>
              <a:rPr lang="en-US" sz="2400" dirty="0" err="1" smtClean="0"/>
              <a:t>etc</a:t>
            </a:r>
            <a:r>
              <a:rPr lang="en-US" sz="2400" dirty="0" smtClean="0"/>
              <a:t>) middle layer, SQL server backend, SOAP APIs </a:t>
            </a:r>
          </a:p>
          <a:p>
            <a:r>
              <a:rPr lang="en-US" sz="2400" dirty="0" smtClean="0"/>
              <a:t>Cloud infrastructure using </a:t>
            </a:r>
            <a:r>
              <a:rPr lang="en-US" sz="2400" dirty="0" err="1" smtClean="0"/>
              <a:t>Ganeti</a:t>
            </a:r>
            <a:r>
              <a:rPr lang="en-US" sz="2400" dirty="0" smtClean="0"/>
              <a:t>, managed by CSE (Bill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) and running in the </a:t>
            </a:r>
            <a:r>
              <a:rPr lang="en-US" sz="2400" dirty="0" err="1" smtClean="0"/>
              <a:t>DataCenter</a:t>
            </a:r>
            <a:endParaRPr lang="en-US" sz="2400" dirty="0" smtClean="0"/>
          </a:p>
          <a:p>
            <a:r>
              <a:rPr lang="en-US" sz="2400" dirty="0" smtClean="0"/>
              <a:t>UserVoice for feedback</a:t>
            </a:r>
          </a:p>
          <a:p>
            <a:r>
              <a:rPr lang="en-US" sz="2400" dirty="0" smtClean="0"/>
              <a:t>User training for limited beta commences next week!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4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code sprint 8/18-19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github.com/ucdavis/Purchasing/wiki/Sprint-8-18-and-8-19</a:t>
            </a:r>
            <a:endParaRPr lang="en-US" dirty="0" smtClean="0"/>
          </a:p>
          <a:p>
            <a:r>
              <a:rPr lang="en-US" dirty="0" smtClean="0"/>
              <a:t>Commit impact graph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github.com/ucdavis/Purchasing/graphs/impact</a:t>
            </a:r>
            <a:endParaRPr lang="en-US" dirty="0" smtClean="0"/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>
                <a:hlinkClick r:id="rId4"/>
              </a:rPr>
              <a:t>https://github.com/ucdavis/Purchasing/wiki/Infrastructure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Administrative Application Development Initiative led by Tom Kaiser, with heavy input from ADMAN</a:t>
            </a:r>
          </a:p>
          <a:p>
            <a:r>
              <a:rPr lang="en-US" dirty="0" smtClean="0"/>
              <a:t>The Pre-Purchasing Steering Committee led by Pat Conners</a:t>
            </a:r>
          </a:p>
          <a:p>
            <a:r>
              <a:rPr lang="en-US" dirty="0" err="1" smtClean="0"/>
              <a:t>DaFIS</a:t>
            </a:r>
            <a:r>
              <a:rPr lang="en-US" dirty="0" smtClean="0"/>
              <a:t> integration, Michael </a:t>
            </a:r>
            <a:r>
              <a:rPr lang="en-US" dirty="0" err="1" smtClean="0"/>
              <a:t>Kuhner</a:t>
            </a:r>
            <a:r>
              <a:rPr lang="en-US" dirty="0" smtClean="0"/>
              <a:t> and Jonathon Keller</a:t>
            </a:r>
          </a:p>
          <a:p>
            <a:r>
              <a:rPr lang="en-US" dirty="0" smtClean="0"/>
              <a:t>Training labs, Kelly Crabtree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Trish </a:t>
            </a:r>
            <a:r>
              <a:rPr lang="en-US" sz="2400" dirty="0" err="1"/>
              <a:t>Ang</a:t>
            </a:r>
            <a:r>
              <a:rPr lang="en-US" sz="2400" dirty="0"/>
              <a:t>, designer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Cubbage</a:t>
            </a:r>
            <a:r>
              <a:rPr lang="en-US" sz="2400" dirty="0"/>
              <a:t>, </a:t>
            </a:r>
            <a:r>
              <a:rPr lang="en-US" sz="2400" dirty="0" smtClean="0"/>
              <a:t>programmer</a:t>
            </a:r>
          </a:p>
          <a:p>
            <a:r>
              <a:rPr lang="en-US" sz="2400" dirty="0" smtClean="0"/>
              <a:t>Scott Dyer, programmer</a:t>
            </a:r>
            <a:endParaRPr lang="en-US" sz="2400" dirty="0"/>
          </a:p>
          <a:p>
            <a:r>
              <a:rPr lang="en-US" sz="2400" dirty="0"/>
              <a:t>Scott Kirkland, lead programmer</a:t>
            </a:r>
          </a:p>
          <a:p>
            <a:r>
              <a:rPr lang="en-US" sz="2400" dirty="0" smtClean="0"/>
              <a:t>Alan Lai, project lead and programmer</a:t>
            </a:r>
          </a:p>
          <a:p>
            <a:r>
              <a:rPr lang="en-US" sz="2400" dirty="0"/>
              <a:t>Tyler </a:t>
            </a:r>
            <a:r>
              <a:rPr lang="en-US" sz="2400" dirty="0" err="1"/>
              <a:t>Randles</a:t>
            </a:r>
            <a:r>
              <a:rPr lang="en-US" sz="2400" dirty="0"/>
              <a:t>, designer</a:t>
            </a:r>
          </a:p>
          <a:p>
            <a:r>
              <a:rPr lang="en-US" sz="2400" dirty="0" smtClean="0"/>
              <a:t>Jason Sylvester, programmer and tester</a:t>
            </a:r>
          </a:p>
          <a:p>
            <a:r>
              <a:rPr lang="en-US" sz="2400" dirty="0" smtClean="0"/>
              <a:t>Ken Taylor, database programmer</a:t>
            </a:r>
          </a:p>
          <a:p>
            <a:r>
              <a:rPr lang="en-US" sz="2400" dirty="0" smtClean="0"/>
              <a:t>Christopher Thielen, programmer</a:t>
            </a:r>
          </a:p>
          <a:p>
            <a:r>
              <a:rPr lang="en-US" sz="2400" dirty="0" smtClean="0"/>
              <a:t>Jean Zhou, </a:t>
            </a:r>
            <a:r>
              <a:rPr lang="en-US" sz="2400" dirty="0" err="1" smtClean="0"/>
              <a:t>DaFIS</a:t>
            </a:r>
            <a:r>
              <a:rPr lang="en-US" sz="2400" dirty="0" smtClean="0"/>
              <a:t>/Kuali API</a:t>
            </a:r>
          </a:p>
          <a:p>
            <a:pPr marL="0" indent="0">
              <a:buNone/>
            </a:pPr>
            <a:r>
              <a:rPr lang="en-US" sz="2400" dirty="0" smtClean="0"/>
              <a:t>(see </a:t>
            </a:r>
            <a:r>
              <a:rPr lang="en-US" sz="2400" dirty="0">
                <a:hlinkClick r:id="rId2"/>
              </a:rPr>
              <a:t>http://prepurchasing.ucdavis.edu/humans.txt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, architect for cloud services</a:t>
            </a:r>
          </a:p>
          <a:p>
            <a:r>
              <a:rPr lang="en-US" sz="2400" dirty="0" smtClean="0"/>
              <a:t>Tom Pomroy, systems administrator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listen to the demands of our customers – the “virtuous feedback loop”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leverage the power of the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work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use known/good software engineering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“Central” systems are starting to understand that they provide consumable services to a wide range of applications and end users, and that they need to be flexible (= APIs and documentation)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58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Agile development, Pre-Purchasing Steering Committee, UserVoice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HTML5, CSS,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</a:t>
            </a:r>
            <a:r>
              <a:rPr lang="en-US" sz="2400" dirty="0" smtClean="0"/>
              <a:t>web </a:t>
            </a:r>
            <a:r>
              <a:rPr lang="en-US" sz="2400" dirty="0" smtClean="0"/>
              <a:t>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GitHub, code sprints, frequent meetings with clients (agile development)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Solid architecture, code review, test-driven development, continuous integration, instrumentation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Application Programming Interfaces,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1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(Topic for TIF-Ignite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380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Online Pre-Purchasing</vt:lpstr>
      <vt:lpstr>Online Pre-Purchasing in 7 months</vt:lpstr>
      <vt:lpstr>Online Pre-Purchasing in 7 months</vt:lpstr>
      <vt:lpstr>A collaboration</vt:lpstr>
      <vt:lpstr>Programmers</vt:lpstr>
      <vt:lpstr>Systems</vt:lpstr>
      <vt:lpstr>What we’re doing Right</vt:lpstr>
      <vt:lpstr>What we’re doing Right</vt:lpstr>
      <vt:lpstr>What we could improve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22</cp:revision>
  <dcterms:created xsi:type="dcterms:W3CDTF">2012-03-18T22:38:43Z</dcterms:created>
  <dcterms:modified xsi:type="dcterms:W3CDTF">2012-03-28T22:43:37Z</dcterms:modified>
</cp:coreProperties>
</file>