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269" r:id="rId3"/>
    <p:sldId id="260" r:id="rId4"/>
    <p:sldId id="271" r:id="rId5"/>
    <p:sldId id="261" r:id="rId6"/>
    <p:sldId id="262" r:id="rId7"/>
    <p:sldId id="273" r:id="rId8"/>
    <p:sldId id="264" r:id="rId9"/>
    <p:sldId id="282" r:id="rId10"/>
    <p:sldId id="275" r:id="rId11"/>
    <p:sldId id="283" r:id="rId12"/>
    <p:sldId id="276" r:id="rId13"/>
    <p:sldId id="278" r:id="rId14"/>
    <p:sldId id="281" r:id="rId15"/>
    <p:sldId id="277" r:id="rId16"/>
    <p:sldId id="279" r:id="rId17"/>
    <p:sldId id="280" r:id="rId18"/>
    <p:sldId id="263" r:id="rId19"/>
    <p:sldId id="270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8D1B2-0A1C-4E95-B09A-497F170451A9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F69B-F213-46F1-85F0-D69A7DE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2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UY" dirty="0" smtClean="0"/>
              <a:t>Cloud </a:t>
            </a:r>
            <a:r>
              <a:rPr lang="es-UY" dirty="0" err="1" smtClean="0"/>
              <a:t>first</a:t>
            </a:r>
            <a:r>
              <a:rPr lang="es-UY" dirty="0" smtClean="0"/>
              <a:t> </a:t>
            </a:r>
            <a:r>
              <a:rPr lang="es-UY" dirty="0" err="1" smtClean="0"/>
              <a:t>slide</a:t>
            </a:r>
            <a:r>
              <a:rPr lang="es-UY" dirty="0" smtClean="0"/>
              <a:t>, </a:t>
            </a:r>
            <a:r>
              <a:rPr lang="es-UY" dirty="0" err="1" smtClean="0"/>
              <a:t>continuous</a:t>
            </a:r>
            <a:r>
              <a:rPr lang="es-UY" dirty="0" smtClean="0"/>
              <a:t> </a:t>
            </a:r>
            <a:r>
              <a:rPr lang="es-UY" dirty="0" err="1" smtClean="0"/>
              <a:t>integration</a:t>
            </a:r>
            <a:r>
              <a:rPr lang="es-UY" dirty="0" smtClean="0"/>
              <a:t> </a:t>
            </a:r>
            <a:r>
              <a:rPr lang="es-UY" smtClean="0"/>
              <a:t>second</a:t>
            </a:r>
          </a:p>
        </p:txBody>
      </p:sp>
      <p:sp>
        <p:nvSpPr>
          <p:cNvPr id="61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BB6D3B-B61A-47F1-B3F5-87AB0CCE9F46}" type="slidenum">
              <a:rPr lang="es-UY" smtClean="0">
                <a:solidFill>
                  <a:prstClr val="black"/>
                </a:solidFill>
              </a:rPr>
              <a:pPr eaLnBrk="1" hangingPunct="1"/>
              <a:t>6</a:t>
            </a:fld>
            <a:endParaRPr lang="es-UY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5D59A-799A-4082-8173-1EA6523746C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9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9B91-5E07-4B23-9DDF-881A069E6AE5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E64ED-D193-4206-B51F-F62534AC67C3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00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03E0F-75E3-4E1D-BEAE-CB2B647CFB6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2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E7105-B5FE-4C22-8A34-CA233AF1160F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5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027C8-8B54-4DD8-8FB7-D211314B9BA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9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BC388-F0BB-4215-B954-9B75A9A729D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4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44129-7C5C-4BE8-ACFF-AE93D962B77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3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008E3-9A7A-4E40-BFEA-1654E0B045B1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0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E2750-B922-47E7-B217-7E37774C08AB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0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580B-1F31-442F-8C93-E0EBD13863DE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0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EB2055-7847-4D1E-BC80-AEA4646769C8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getchell@ucdavis.ed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ucdotnet@ucdavis.edu" TargetMode="External"/><Relationship Id="rId5" Type="http://schemas.openxmlformats.org/officeDocument/2006/relationships/hyperlink" Target="http://www.linkedin.com/in/adamgetchell" TargetMode="External"/><Relationship Id="rId4" Type="http://schemas.openxmlformats.org/officeDocument/2006/relationships/hyperlink" Target="https://github.com/acgetchel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ycombinator.com/item?id=310187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cgetchell@ucdavis.ed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ucdotnet@ucdavis.edu" TargetMode="External"/><Relationship Id="rId5" Type="http://schemas.openxmlformats.org/officeDocument/2006/relationships/hyperlink" Target="http://www.linkedin.com/in/adamgetchell" TargetMode="External"/><Relationship Id="rId4" Type="http://schemas.openxmlformats.org/officeDocument/2006/relationships/hyperlink" Target="https://github.com/acgetche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uncyclopedia.wikia.com/wiki/Programm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xkcd.com/303/" TargetMode="External"/><Relationship Id="rId5" Type="http://schemas.openxmlformats.org/officeDocument/2006/relationships/hyperlink" Target="http://xkcd.com/149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elonsoftware.com/articles/fog0000000043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alletop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1303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Agile Software Development @ UC Davis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391400" cy="19812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Adam Getchell</a:t>
            </a: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acgetchell@ucdavis.edu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  <a:hlinkClick r:id="rId4"/>
              </a:rPr>
              <a:t>github.com/acgetchell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www.linkedin.com/in/adamgetchell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ucdotnet@ucdavis.edu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TIF Ignite Session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March 28, 2012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University of California Davis</a:t>
            </a:r>
          </a:p>
        </p:txBody>
      </p:sp>
    </p:spTree>
    <p:extLst>
      <p:ext uri="{BB962C8B-B14F-4D97-AF65-F5344CB8AC3E}">
        <p14:creationId xmlns:p14="http://schemas.microsoft.com/office/powerpoint/2010/main" val="17281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819" y="1600200"/>
            <a:ext cx="590636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714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92" y="1600200"/>
            <a:ext cx="591101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50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01" y="1600200"/>
            <a:ext cx="590279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78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01" y="1600200"/>
            <a:ext cx="590279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882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01" y="1600200"/>
            <a:ext cx="590279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30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01" y="1600200"/>
            <a:ext cx="590279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50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01" y="1600200"/>
            <a:ext cx="590279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49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01" y="1600200"/>
            <a:ext cx="590279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31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Why do we buy cloud computing from Amazon, an online bookstore?</a:t>
            </a:r>
          </a:p>
          <a:p>
            <a:r>
              <a:rPr lang="en-US" sz="2000" dirty="0" smtClean="0"/>
              <a:t>Steve </a:t>
            </a:r>
            <a:r>
              <a:rPr lang="en-US" sz="2000" dirty="0" err="1" smtClean="0"/>
              <a:t>Yegge’s</a:t>
            </a:r>
            <a:r>
              <a:rPr lang="en-US" sz="2000" dirty="0" smtClean="0"/>
              <a:t> Google Platform* rant:</a:t>
            </a:r>
          </a:p>
          <a:p>
            <a:pPr lvl="1"/>
            <a:r>
              <a:rPr lang="en-US" sz="1600" dirty="0" smtClean="0"/>
              <a:t>All teams expose their data and functionality through service interfaces</a:t>
            </a:r>
          </a:p>
          <a:p>
            <a:pPr lvl="1"/>
            <a:r>
              <a:rPr lang="en-US" sz="1600" dirty="0" smtClean="0"/>
              <a:t>Teams must communicate with each other through these interfaces</a:t>
            </a:r>
          </a:p>
          <a:p>
            <a:pPr lvl="1"/>
            <a:r>
              <a:rPr lang="en-US" sz="1600" dirty="0" smtClean="0"/>
              <a:t>There will be no other form of </a:t>
            </a:r>
            <a:r>
              <a:rPr lang="en-US" sz="1600" dirty="0" err="1" smtClean="0"/>
              <a:t>interprocess</a:t>
            </a:r>
            <a:r>
              <a:rPr lang="en-US" sz="1600" dirty="0" smtClean="0"/>
              <a:t> communication allowed: no direct linking, no direct reads of another team’s data store, no shared-memory model, no back doors whatsoever</a:t>
            </a:r>
          </a:p>
          <a:p>
            <a:pPr lvl="1"/>
            <a:r>
              <a:rPr lang="en-US" sz="1600" dirty="0" smtClean="0"/>
              <a:t>It doesn’t matter what technology is used</a:t>
            </a:r>
          </a:p>
          <a:p>
            <a:pPr lvl="1"/>
            <a:r>
              <a:rPr lang="en-US" sz="1600" dirty="0" smtClean="0"/>
              <a:t>All service interfaces, without exception, must be designed from the ground up to be </a:t>
            </a:r>
            <a:r>
              <a:rPr lang="en-US" sz="1600" dirty="0" err="1" smtClean="0"/>
              <a:t>externalizable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Anyone who doesn’t do this will be fired</a:t>
            </a:r>
          </a:p>
          <a:p>
            <a:endParaRPr lang="en-US" sz="2000" dirty="0" smtClean="0"/>
          </a:p>
          <a:p>
            <a:r>
              <a:rPr lang="en-US" sz="2000" dirty="0">
                <a:hlinkClick r:id="rId2"/>
              </a:rPr>
              <a:t>http://news.ycombinator.com/item?id=3101876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0073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Authentication</a:t>
            </a:r>
          </a:p>
          <a:p>
            <a:pPr lvl="1"/>
            <a:r>
              <a:rPr lang="en-US" sz="2000" dirty="0"/>
              <a:t>CAS is UC Davis only, difficult for “post-PC” devices</a:t>
            </a:r>
          </a:p>
          <a:p>
            <a:pPr lvl="1"/>
            <a:r>
              <a:rPr lang="en-US" sz="2000" dirty="0"/>
              <a:t>Shibboleth is hard to setup, hard to use, narrow in scope</a:t>
            </a:r>
          </a:p>
          <a:p>
            <a:pPr lvl="1"/>
            <a:r>
              <a:rPr lang="en-US" sz="2000" dirty="0" err="1"/>
              <a:t>OAuth</a:t>
            </a:r>
            <a:r>
              <a:rPr lang="en-US" sz="2000" dirty="0"/>
              <a:t> 2.0 is the rest of the web</a:t>
            </a:r>
          </a:p>
          <a:p>
            <a:pPr lvl="2"/>
            <a:r>
              <a:rPr lang="en-US" sz="2000" dirty="0"/>
              <a:t>Google, Facebook, major cloud providers</a:t>
            </a:r>
          </a:p>
          <a:p>
            <a:pPr lvl="2"/>
            <a:r>
              <a:rPr lang="en-US" sz="2000" dirty="0"/>
              <a:t>Why not UC?</a:t>
            </a:r>
          </a:p>
          <a:p>
            <a:r>
              <a:rPr lang="en-US" sz="2000" dirty="0"/>
              <a:t>Non-secured APIs (hint: </a:t>
            </a:r>
            <a:r>
              <a:rPr lang="en-US" sz="2000" dirty="0" err="1"/>
              <a:t>OAuth</a:t>
            </a:r>
            <a:r>
              <a:rPr lang="en-US" sz="2000" dirty="0"/>
              <a:t> 2.0)</a:t>
            </a:r>
          </a:p>
          <a:p>
            <a:pPr lvl="1"/>
            <a:r>
              <a:rPr lang="en-US" sz="2000" dirty="0"/>
              <a:t>SOAP is insecure without a shared secret</a:t>
            </a:r>
          </a:p>
          <a:p>
            <a:pPr lvl="1"/>
            <a:r>
              <a:rPr lang="en-US" sz="2000" dirty="0"/>
              <a:t>With a shared secret, it’s difficult to mange</a:t>
            </a:r>
          </a:p>
          <a:p>
            <a:r>
              <a:rPr lang="en-US" sz="2000" dirty="0"/>
              <a:t>Authorization (API)</a:t>
            </a:r>
          </a:p>
          <a:p>
            <a:pPr lvl="1"/>
            <a:r>
              <a:rPr lang="en-US" sz="2000" dirty="0" err="1"/>
              <a:t>CatBert</a:t>
            </a:r>
            <a:r>
              <a:rPr lang="en-US" sz="2000" dirty="0"/>
              <a:t> v4 is a web API for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3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Culture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Process</a:t>
            </a:r>
          </a:p>
          <a:p>
            <a:r>
              <a:rPr lang="en-US" dirty="0" smtClean="0"/>
              <a:t>Cloud</a:t>
            </a:r>
          </a:p>
          <a:p>
            <a:r>
              <a:rPr lang="en-US" dirty="0" smtClean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1697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1303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Let’s fix it together!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391400" cy="19812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Adam Getchell</a:t>
            </a: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acgetchell@ucdavis.edu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  <a:hlinkClick r:id="rId4"/>
              </a:rPr>
              <a:t>github.com/acgetchell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www.linkedin.com/in/adamgetchell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ucdotnet@ucdavis.edu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TIF Ignite Session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March 28, 2012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University of California Davis</a:t>
            </a:r>
          </a:p>
        </p:txBody>
      </p:sp>
    </p:spTree>
    <p:extLst>
      <p:ext uri="{BB962C8B-B14F-4D97-AF65-F5344CB8AC3E}">
        <p14:creationId xmlns:p14="http://schemas.microsoft.com/office/powerpoint/2010/main" val="7486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We are in a research institution whose output is academic publications – and yet, we do not apply the same processes of peer-review, independent verification, and publication to our software.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dirty="0" smtClean="0"/>
              <a:t>Publish!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We don’t even fully consult with the intended users of our software before we design it!</a:t>
            </a:r>
          </a:p>
          <a:p>
            <a:pPr marL="0" indent="0">
              <a:buNone/>
            </a:pPr>
            <a:r>
              <a:rPr lang="en-US" sz="1600" dirty="0" smtClean="0"/>
              <a:t>And we rarely get their input while we’re writing it!</a:t>
            </a:r>
          </a:p>
          <a:p>
            <a:r>
              <a:rPr lang="en-US" sz="1600" dirty="0" smtClean="0"/>
              <a:t>Not Invented Here syndrome</a:t>
            </a:r>
          </a:p>
          <a:p>
            <a:r>
              <a:rPr lang="en-US" sz="1600" dirty="0" smtClean="0"/>
              <a:t>Who fixes problems?</a:t>
            </a:r>
          </a:p>
          <a:p>
            <a:pPr marL="0" indent="0">
              <a:buNone/>
            </a:pPr>
            <a:r>
              <a:rPr lang="en-US" sz="2800" dirty="0" smtClean="0"/>
              <a:t>Peer Review!</a:t>
            </a:r>
            <a:endParaRPr lang="en-US" sz="2800" dirty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=  We are still working on the balance between central and departmental services</a:t>
            </a:r>
          </a:p>
          <a:p>
            <a:pPr marL="0" indent="0">
              <a:buNone/>
            </a:pPr>
            <a:r>
              <a:rPr lang="en-US" sz="1600" dirty="0" smtClean="0"/>
              <a:t>=  Better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7308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Fix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longer a bug sits, the harder it is to fix*</a:t>
            </a:r>
          </a:p>
          <a:p>
            <a:pPr lvl="1"/>
            <a:r>
              <a:rPr lang="en-US" dirty="0" smtClean="0"/>
              <a:t>Compiler errors trivial</a:t>
            </a:r>
          </a:p>
          <a:p>
            <a:pPr lvl="1"/>
            <a:r>
              <a:rPr lang="en-US" dirty="0" smtClean="0"/>
              <a:t>A few days ago easier</a:t>
            </a:r>
          </a:p>
          <a:p>
            <a:pPr lvl="1"/>
            <a:r>
              <a:rPr lang="en-US" dirty="0" smtClean="0"/>
              <a:t>Months ago???</a:t>
            </a:r>
          </a:p>
          <a:p>
            <a:r>
              <a:rPr lang="en-US" dirty="0" smtClean="0"/>
              <a:t>The same applies to designing the application to begin </a:t>
            </a:r>
            <a:r>
              <a:rPr lang="en-US" dirty="0" smtClean="0"/>
              <a:t>with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79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Get </a:t>
            </a:r>
            <a:r>
              <a:rPr lang="en-US" dirty="0"/>
              <a:t>Programmers to collaborate by project, not reporting </a:t>
            </a:r>
            <a:r>
              <a:rPr lang="en-US" dirty="0" smtClean="0"/>
              <a:t>relationship</a:t>
            </a:r>
          </a:p>
          <a:p>
            <a:r>
              <a:rPr lang="en-US" sz="1800" dirty="0"/>
              <a:t>We’re Not Sharing Enough! (i.e. useless language/tool debates, service catalogs)</a:t>
            </a:r>
          </a:p>
          <a:p>
            <a:pPr lvl="1"/>
            <a:r>
              <a:rPr lang="en-US" sz="1800" dirty="0"/>
              <a:t>It’s not about the language or tool</a:t>
            </a:r>
          </a:p>
          <a:p>
            <a:pPr lvl="1"/>
            <a:r>
              <a:rPr lang="en-US" sz="1800" dirty="0"/>
              <a:t>It’s about usable, actionable Software Development Standards!</a:t>
            </a:r>
          </a:p>
          <a:p>
            <a:pPr lvl="1"/>
            <a:r>
              <a:rPr lang="en-US" sz="1800" dirty="0"/>
              <a:t>And documentation (LP)</a:t>
            </a:r>
          </a:p>
          <a:p>
            <a:pPr lvl="2"/>
            <a:r>
              <a:rPr lang="en-US" sz="1800" dirty="0"/>
              <a:t>Comments are NOT sufficient documentation</a:t>
            </a:r>
          </a:p>
          <a:p>
            <a:pPr lvl="2"/>
            <a:r>
              <a:rPr lang="en-US" sz="1800" dirty="0"/>
              <a:t>Test cases are NOT “executable” documentation</a:t>
            </a:r>
          </a:p>
          <a:p>
            <a:pPr lvl="2"/>
            <a:r>
              <a:rPr lang="en-US" sz="1800" dirty="0"/>
              <a:t>Need to know Why something was done, not How</a:t>
            </a:r>
          </a:p>
          <a:p>
            <a:pPr lvl="1"/>
            <a:r>
              <a:rPr lang="en-US" sz="1800" dirty="0"/>
              <a:t>And a Service Catalog</a:t>
            </a:r>
          </a:p>
          <a:p>
            <a:pPr lvl="1"/>
            <a:r>
              <a:rPr lang="en-US" sz="1800" dirty="0"/>
              <a:t>Using well-known APIs (</a:t>
            </a:r>
            <a:r>
              <a:rPr lang="en-US" sz="1800" dirty="0" err="1"/>
              <a:t>RESTFul</a:t>
            </a:r>
            <a:r>
              <a:rPr lang="en-US" sz="1800" dirty="0"/>
              <a:t>, </a:t>
            </a:r>
            <a:r>
              <a:rPr lang="en-US" sz="1800" dirty="0" err="1"/>
              <a:t>OAuth</a:t>
            </a:r>
            <a:r>
              <a:rPr lang="en-US" sz="1800" dirty="0"/>
              <a:t>, etc</a:t>
            </a:r>
            <a:r>
              <a:rPr lang="en-US" sz="1800" dirty="0" smtClean="0"/>
              <a:t>.)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800" dirty="0" smtClean="0"/>
              <a:t>Publish/Peer </a:t>
            </a:r>
            <a:r>
              <a:rPr lang="en-US" sz="2800" dirty="0" smtClean="0"/>
              <a:t>Review on GitHub</a:t>
            </a:r>
            <a:endParaRPr lang="en-US" sz="2800" dirty="0"/>
          </a:p>
          <a:p>
            <a:pPr marL="342900" lvl="1" indent="-342900">
              <a:buFontTx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88532"/>
            <a:ext cx="828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Programmer (noun): An organism that can turn caffeine and alcohol into code*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4123" y="2331719"/>
            <a:ext cx="8375754" cy="3429001"/>
            <a:chOff x="429423" y="2331719"/>
            <a:chExt cx="8375754" cy="3429001"/>
          </a:xfrm>
        </p:grpSpPr>
        <p:pic>
          <p:nvPicPr>
            <p:cNvPr id="1026" name="Picture 2" descr="Sandwic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423" y="2331719"/>
              <a:ext cx="4128562" cy="342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ompil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352" y="2331719"/>
              <a:ext cx="3933825" cy="342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267304" y="5867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hlinkClick r:id="rId5"/>
              </a:rPr>
              <a:t>http://xkcd.com/149/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8297" y="58674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hlinkClick r:id="rId6"/>
              </a:rPr>
              <a:t>http://xkcd.com/303/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4631" y="6328207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* </a:t>
            </a:r>
            <a:r>
              <a:rPr lang="en-US" dirty="0">
                <a:solidFill>
                  <a:srgbClr val="000000"/>
                </a:solidFill>
                <a:hlinkClick r:id="rId7"/>
              </a:rPr>
              <a:t>http://uncyclopedia.wikia.com/wiki/Programmer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9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Joel (</a:t>
            </a:r>
            <a:r>
              <a:rPr lang="en-US" sz="2800" dirty="0" err="1" smtClean="0"/>
              <a:t>Spolsky</a:t>
            </a:r>
            <a:r>
              <a:rPr lang="en-US" sz="2800" dirty="0" smtClean="0"/>
              <a:t>) </a:t>
            </a:r>
            <a:r>
              <a:rPr lang="en-US" sz="2800" dirty="0" smtClean="0"/>
              <a:t>Test*:</a:t>
            </a:r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use source control?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Can you make a build in one step?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make daily builds?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have a bug database?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fix bugs before writing new code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have an up-to-date schedule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have a spec?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programmers have quiet working conditions?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use the best tools?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have testers?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new candidates write code during interviews?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Do you do hallway usability testing</a:t>
            </a:r>
            <a:r>
              <a:rPr lang="en-US" sz="1800" dirty="0" smtClean="0"/>
              <a:t>?</a:t>
            </a:r>
          </a:p>
          <a:p>
            <a:pPr marL="0" indent="0">
              <a:buNone/>
            </a:pPr>
            <a:r>
              <a:rPr lang="en-US" sz="1800" dirty="0" smtClean="0"/>
              <a:t>*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://www.joelonsoftware.com/articles/fog0000000043.html</a:t>
            </a:r>
            <a:endParaRPr lang="en-US" sz="1600" dirty="0"/>
          </a:p>
          <a:p>
            <a:pPr marL="342900" lvl="1" indent="-342900">
              <a:buFontTx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 </a:t>
            </a:r>
            <a:r>
              <a:rPr lang="en-US" dirty="0"/>
              <a:t>≠ Cloud Services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/>
              <a:t>= ??? (a combination of the above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But see: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/>
              <a:t>Ford, Bryan. “Icebergs in the Clouds: The Other Risks of Cloud Computing.” </a:t>
            </a:r>
            <a:r>
              <a:rPr lang="en-US" sz="2800" i="1" dirty="0"/>
              <a:t>arXiv:1203.1979</a:t>
            </a:r>
            <a:r>
              <a:rPr lang="en-US" sz="2800" dirty="0"/>
              <a:t> (March 8, 2012). http://arxiv.org/abs/1203.1979.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PalletOps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“Pallet: </a:t>
            </a:r>
            <a:r>
              <a:rPr lang="en-US" dirty="0" err="1" smtClean="0"/>
              <a:t>DevOps</a:t>
            </a:r>
            <a:r>
              <a:rPr lang="en-US" dirty="0" smtClean="0"/>
              <a:t> for the JVM”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tbatchelli</a:t>
            </a:r>
            <a:r>
              <a:rPr lang="en-US" dirty="0" smtClean="0"/>
              <a:t> a.k.a. @</a:t>
            </a:r>
            <a:r>
              <a:rPr lang="en-US" dirty="0" err="1" smtClean="0"/>
              <a:t>disclojure</a:t>
            </a:r>
            <a:endParaRPr lang="en-US" dirty="0" smtClean="0"/>
          </a:p>
          <a:p>
            <a:r>
              <a:rPr lang="en-US" dirty="0" smtClean="0"/>
              <a:t>Clojure/West </a:t>
            </a:r>
            <a:r>
              <a:rPr lang="en-US" dirty="0" smtClean="0"/>
              <a:t>2012</a:t>
            </a:r>
          </a:p>
          <a:p>
            <a:r>
              <a:rPr lang="en-US" dirty="0">
                <a:hlinkClick r:id="rId2"/>
              </a:rPr>
              <a:t>http://palletops.com/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672</Words>
  <Application>Microsoft Office PowerPoint</Application>
  <PresentationFormat>On-screen Show (4:3)</PresentationFormat>
  <Paragraphs>121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Diseño predeterminado</vt:lpstr>
      <vt:lpstr>Agile Software Development @ UC Davis</vt:lpstr>
      <vt:lpstr>Requisites</vt:lpstr>
      <vt:lpstr>Culture</vt:lpstr>
      <vt:lpstr>Bug Fix costs</vt:lpstr>
      <vt:lpstr>Collaboration</vt:lpstr>
      <vt:lpstr>PowerPoint Presentation</vt:lpstr>
      <vt:lpstr>Process</vt:lpstr>
      <vt:lpstr>Cloud</vt:lpstr>
      <vt:lpstr>PalletOps</vt:lpstr>
      <vt:lpstr>Cloud</vt:lpstr>
      <vt:lpstr>Cloud</vt:lpstr>
      <vt:lpstr>Cloud</vt:lpstr>
      <vt:lpstr>Cloud</vt:lpstr>
      <vt:lpstr>Cloud</vt:lpstr>
      <vt:lpstr>Cloud</vt:lpstr>
      <vt:lpstr>Cloud</vt:lpstr>
      <vt:lpstr>Cloud</vt:lpstr>
      <vt:lpstr>Services</vt:lpstr>
      <vt:lpstr>Services</vt:lpstr>
      <vt:lpstr>Let’s fix it together!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Agile, Secure Cloud Application Development &amp; Management</dc:title>
  <dc:creator>Adam Getchell</dc:creator>
  <cp:lastModifiedBy>Adam Getchell</cp:lastModifiedBy>
  <cp:revision>23</cp:revision>
  <dcterms:created xsi:type="dcterms:W3CDTF">2012-03-18T22:38:43Z</dcterms:created>
  <dcterms:modified xsi:type="dcterms:W3CDTF">2012-03-28T22:56:10Z</dcterms:modified>
</cp:coreProperties>
</file>