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3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3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1C17-F6D2-4837-9EF5-FC0DAD2A94F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7B82-A3A3-4B01-8617-074E3C9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基于物理的渲染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及卡通渲染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Physically base rendering 101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13371" y="586522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Author: </a:t>
            </a:r>
            <a:r>
              <a:rPr lang="en-US" altLang="zh-CN" dirty="0" err="1" smtClean="0"/>
              <a:t>Luxujia</a:t>
            </a:r>
            <a:endParaRPr lang="en-US" altLang="zh-CN" dirty="0" smtClean="0"/>
          </a:p>
          <a:p>
            <a:r>
              <a:rPr lang="en-US" altLang="zh-CN" dirty="0" smtClean="0"/>
              <a:t>luxuia@foxmail.com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能量守恒</a:t>
            </a:r>
            <a:endParaRPr lang="zh-CN" altLang="en-US" dirty="0"/>
          </a:p>
        </p:txBody>
      </p:sp>
      <p:sp>
        <p:nvSpPr>
          <p:cNvPr id="7" name="AutoShape 8" descr="The light rendered at each point on a surface is calculated to be the same as the amout of light received from its environment. The microfacets of rough surfaces are affected by light from a wider area. Smoother surfaces give stronger and smaller highlights. Point A reflects light from the source towards the camera. Point B takes on a blue tint from ambient light from the sky. Point C takes its ambient and reflective lighting from the surrounding ground colours."/>
          <p:cNvSpPr>
            <a:spLocks noChangeAspect="1" noChangeArrowheads="1"/>
          </p:cNvSpPr>
          <p:nvPr/>
        </p:nvSpPr>
        <p:spPr bwMode="auto">
          <a:xfrm>
            <a:off x="155574" y="-144463"/>
            <a:ext cx="4808311" cy="48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6"/>
          <a:stretch/>
        </p:blipFill>
        <p:spPr bwMode="auto">
          <a:xfrm>
            <a:off x="155574" y="2200276"/>
            <a:ext cx="3912599" cy="24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9" b="33641"/>
          <a:stretch/>
        </p:blipFill>
        <p:spPr bwMode="auto">
          <a:xfrm>
            <a:off x="4068173" y="2200276"/>
            <a:ext cx="3916358" cy="24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docs.unity3d.com/uploads/Main/StandardShaderEnergyConserv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9" b="-142"/>
          <a:stretch/>
        </p:blipFill>
        <p:spPr bwMode="auto">
          <a:xfrm>
            <a:off x="7980772" y="2200276"/>
            <a:ext cx="3836090" cy="2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A scene using High Dynamic Range. The sunlight reflecting in the car window appears far brighter than other objects in the scene, because it has been processed using 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98" y="2201862"/>
            <a:ext cx="6096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AutoShape 4" descr="[å¬å¼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93" y="2223356"/>
            <a:ext cx="3267075" cy="37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9501" y="2720435"/>
            <a:ext cx="939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漫反射颜色</a:t>
            </a:r>
            <a:r>
              <a:rPr lang="en-US" altLang="zh-CN" dirty="0" smtClean="0"/>
              <a:t>·dot(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入射光向量</a:t>
            </a:r>
            <a:r>
              <a:rPr lang="en-US" altLang="zh-CN" dirty="0" smtClean="0"/>
              <a:t>)+</a:t>
            </a:r>
            <a:r>
              <a:rPr lang="zh-CN" altLang="en-US" dirty="0"/>
              <a:t>高</a:t>
            </a:r>
            <a:r>
              <a:rPr lang="zh-CN" altLang="en-US" dirty="0" smtClean="0"/>
              <a:t>光颜色</a:t>
            </a:r>
            <a:r>
              <a:rPr lang="en-US" altLang="zh-CN" dirty="0" smtClean="0"/>
              <a:t>· pow( dot(</a:t>
            </a:r>
            <a:r>
              <a:rPr lang="zh-CN" altLang="en-US" dirty="0" smtClean="0"/>
              <a:t>法线向量</a:t>
            </a:r>
            <a:r>
              <a:rPr lang="en-US" altLang="zh-CN" dirty="0"/>
              <a:t>,</a:t>
            </a:r>
            <a:r>
              <a:rPr lang="zh-CN" altLang="en-US" dirty="0" smtClean="0"/>
              <a:t>半角向量</a:t>
            </a:r>
            <a:r>
              <a:rPr lang="en-US" altLang="zh-CN" dirty="0" smtClean="0"/>
              <a:t>), </a:t>
            </a:r>
            <a:r>
              <a:rPr lang="zh-CN" altLang="en-US" dirty="0" smtClean="0"/>
              <a:t>高光系数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3338" y="384223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插入和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的对比图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传统光照模型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Phong</a:t>
            </a:r>
            <a:endParaRPr lang="en-US" altLang="zh-CN" dirty="0" smtClean="0"/>
          </a:p>
          <a:p>
            <a:r>
              <a:rPr lang="en-US" altLang="zh-CN" dirty="0" err="1"/>
              <a:t>Blinn-phong</a:t>
            </a:r>
            <a:endParaRPr lang="zh-CN" altLang="en-US" dirty="0"/>
          </a:p>
        </p:txBody>
      </p:sp>
      <p:pic>
        <p:nvPicPr>
          <p:cNvPr id="4" name="Picture 2" descr="https://img-blog.csdn.net/20180110151541696?watermark/2/text/aHR0cDovL2Jsb2cuY3Nkbi5uZXQvdl94Y2hlbl92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14" y="3722565"/>
            <a:ext cx="762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56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基于物理的渲染及卡通渲染</vt:lpstr>
      <vt:lpstr>能量守恒</vt:lpstr>
      <vt:lpstr>HDR</vt:lpstr>
      <vt:lpstr>PowerPoint 演示文稿</vt:lpstr>
      <vt:lpstr>PowerPoint 演示文稿</vt:lpstr>
      <vt:lpstr>传统光照模型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基于物理的渲染及卡通渲染</dc:title>
  <dc:creator>lu luxury</dc:creator>
  <cp:lastModifiedBy>lu luxury</cp:lastModifiedBy>
  <cp:revision>7</cp:revision>
  <dcterms:created xsi:type="dcterms:W3CDTF">2019-07-09T03:22:15Z</dcterms:created>
  <dcterms:modified xsi:type="dcterms:W3CDTF">2019-07-10T09:39:21Z</dcterms:modified>
</cp:coreProperties>
</file>