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2" r:id="rId5"/>
    <p:sldId id="263" r:id="rId6"/>
    <p:sldId id="264" r:id="rId7"/>
    <p:sldId id="265" r:id="rId8"/>
    <p:sldId id="266" r:id="rId9"/>
    <p:sldId id="261" r:id="rId10"/>
    <p:sldId id="268" r:id="rId11"/>
    <p:sldId id="269" r:id="rId12"/>
    <p:sldId id="270" r:id="rId13"/>
    <p:sldId id="273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C21CD-EA5E-4EB1-B2F8-5EAF4D72C389}" v="21" dt="2025-09-17T16:41:01.8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MINO GARCIA-MUNOZ Alicia" userId="96ddee78-9935-44c4-aef0-c29755e8a9a3" providerId="ADAL" clId="{10BF05E0-148D-452A-B3FA-6B379F5F4444}"/>
    <pc:docChg chg="custSel addSld delSld modSld">
      <pc:chgData name="COMINO GARCIA-MUNOZ Alicia" userId="96ddee78-9935-44c4-aef0-c29755e8a9a3" providerId="ADAL" clId="{10BF05E0-148D-452A-B3FA-6B379F5F4444}" dt="2025-09-17T16:41:26.574" v="804" actId="1076"/>
      <pc:docMkLst>
        <pc:docMk/>
      </pc:docMkLst>
      <pc:sldChg chg="addSp modSp new del mod modClrScheme chgLayout">
        <pc:chgData name="COMINO GARCIA-MUNOZ Alicia" userId="96ddee78-9935-44c4-aef0-c29755e8a9a3" providerId="ADAL" clId="{10BF05E0-148D-452A-B3FA-6B379F5F4444}" dt="2025-09-17T15:42:13.985" v="471" actId="47"/>
        <pc:sldMkLst>
          <pc:docMk/>
          <pc:sldMk cId="3274205351" sldId="259"/>
        </pc:sldMkLst>
        <pc:spChg chg="add mod">
          <ac:chgData name="COMINO GARCIA-MUNOZ Alicia" userId="96ddee78-9935-44c4-aef0-c29755e8a9a3" providerId="ADAL" clId="{10BF05E0-148D-452A-B3FA-6B379F5F4444}" dt="2025-09-17T11:13:50.952" v="6" actId="20577"/>
          <ac:spMkLst>
            <pc:docMk/>
            <pc:sldMk cId="3274205351" sldId="259"/>
            <ac:spMk id="2" creationId="{C4469667-EBCA-0B2A-2D15-60D89677260C}"/>
          </ac:spMkLst>
        </pc:spChg>
        <pc:spChg chg="add mod">
          <ac:chgData name="COMINO GARCIA-MUNOZ Alicia" userId="96ddee78-9935-44c4-aef0-c29755e8a9a3" providerId="ADAL" clId="{10BF05E0-148D-452A-B3FA-6B379F5F4444}" dt="2025-09-17T11:18:03.536" v="12" actId="1076"/>
          <ac:spMkLst>
            <pc:docMk/>
            <pc:sldMk cId="3274205351" sldId="259"/>
            <ac:spMk id="5" creationId="{15B6DC47-02EB-D7E0-A676-B7277AA10CCC}"/>
          </ac:spMkLst>
        </pc:spChg>
        <pc:picChg chg="add mod">
          <ac:chgData name="COMINO GARCIA-MUNOZ Alicia" userId="96ddee78-9935-44c4-aef0-c29755e8a9a3" providerId="ADAL" clId="{10BF05E0-148D-452A-B3FA-6B379F5F4444}" dt="2025-09-17T11:17:48.853" v="9" actId="14100"/>
          <ac:picMkLst>
            <pc:docMk/>
            <pc:sldMk cId="3274205351" sldId="259"/>
            <ac:picMk id="4" creationId="{6C5BE05A-9740-4F6F-90A5-1815EE952641}"/>
          </ac:picMkLst>
        </pc:picChg>
        <pc:picChg chg="add mod">
          <ac:chgData name="COMINO GARCIA-MUNOZ Alicia" userId="96ddee78-9935-44c4-aef0-c29755e8a9a3" providerId="ADAL" clId="{10BF05E0-148D-452A-B3FA-6B379F5F4444}" dt="2025-09-17T11:18:16.472" v="16" actId="1076"/>
          <ac:picMkLst>
            <pc:docMk/>
            <pc:sldMk cId="3274205351" sldId="259"/>
            <ac:picMk id="7" creationId="{2FAA6ADD-9AEF-F7E6-2EC3-1D6EF993099B}"/>
          </ac:picMkLst>
        </pc:picChg>
      </pc:sldChg>
      <pc:sldChg chg="addSp modSp new del mod">
        <pc:chgData name="COMINO GARCIA-MUNOZ Alicia" userId="96ddee78-9935-44c4-aef0-c29755e8a9a3" providerId="ADAL" clId="{10BF05E0-148D-452A-B3FA-6B379F5F4444}" dt="2025-09-17T15:48:52.388" v="561" actId="47"/>
        <pc:sldMkLst>
          <pc:docMk/>
          <pc:sldMk cId="4026057356" sldId="260"/>
        </pc:sldMkLst>
        <pc:spChg chg="mod">
          <ac:chgData name="COMINO GARCIA-MUNOZ Alicia" userId="96ddee78-9935-44c4-aef0-c29755e8a9a3" providerId="ADAL" clId="{10BF05E0-148D-452A-B3FA-6B379F5F4444}" dt="2025-09-17T11:18:26.069" v="22" actId="20577"/>
          <ac:spMkLst>
            <pc:docMk/>
            <pc:sldMk cId="4026057356" sldId="260"/>
            <ac:spMk id="2" creationId="{9123D1EB-8026-98CE-D898-672E5FAAF556}"/>
          </ac:spMkLst>
        </pc:spChg>
        <pc:spChg chg="add mod">
          <ac:chgData name="COMINO GARCIA-MUNOZ Alicia" userId="96ddee78-9935-44c4-aef0-c29755e8a9a3" providerId="ADAL" clId="{10BF05E0-148D-452A-B3FA-6B379F5F4444}" dt="2025-09-17T11:28:22.649" v="138" actId="1076"/>
          <ac:spMkLst>
            <pc:docMk/>
            <pc:sldMk cId="4026057356" sldId="260"/>
            <ac:spMk id="6" creationId="{ECF98166-8962-733B-D7E3-10987F8808CA}"/>
          </ac:spMkLst>
        </pc:spChg>
        <pc:picChg chg="add mod">
          <ac:chgData name="COMINO GARCIA-MUNOZ Alicia" userId="96ddee78-9935-44c4-aef0-c29755e8a9a3" providerId="ADAL" clId="{10BF05E0-148D-452A-B3FA-6B379F5F4444}" dt="2025-09-17T11:28:09.360" v="136" actId="1076"/>
          <ac:picMkLst>
            <pc:docMk/>
            <pc:sldMk cId="4026057356" sldId="260"/>
            <ac:picMk id="4" creationId="{1427CEBA-030A-AC00-A88B-DED9A487E781}"/>
          </ac:picMkLst>
        </pc:picChg>
        <pc:picChg chg="add mod">
          <ac:chgData name="COMINO GARCIA-MUNOZ Alicia" userId="96ddee78-9935-44c4-aef0-c29755e8a9a3" providerId="ADAL" clId="{10BF05E0-148D-452A-B3FA-6B379F5F4444}" dt="2025-09-17T11:28:39.695" v="143" actId="1076"/>
          <ac:picMkLst>
            <pc:docMk/>
            <pc:sldMk cId="4026057356" sldId="260"/>
            <ac:picMk id="8" creationId="{23456544-2035-41BE-8C2C-1C9B6299A86C}"/>
          </ac:picMkLst>
        </pc:picChg>
      </pc:sldChg>
      <pc:sldChg chg="addSp delSp modSp new mod modClrScheme chgLayout">
        <pc:chgData name="COMINO GARCIA-MUNOZ Alicia" userId="96ddee78-9935-44c4-aef0-c29755e8a9a3" providerId="ADAL" clId="{10BF05E0-148D-452A-B3FA-6B379F5F4444}" dt="2025-09-17T16:01:18" v="627" actId="20577"/>
        <pc:sldMkLst>
          <pc:docMk/>
          <pc:sldMk cId="3766823027" sldId="261"/>
        </pc:sldMkLst>
        <pc:spChg chg="del">
          <ac:chgData name="COMINO GARCIA-MUNOZ Alicia" userId="96ddee78-9935-44c4-aef0-c29755e8a9a3" providerId="ADAL" clId="{10BF05E0-148D-452A-B3FA-6B379F5F4444}" dt="2025-09-17T11:24:56.408" v="24" actId="700"/>
          <ac:spMkLst>
            <pc:docMk/>
            <pc:sldMk cId="3766823027" sldId="261"/>
            <ac:spMk id="2" creationId="{8F505BEC-2B04-F2A8-237C-47BE2D6B6C1F}"/>
          </ac:spMkLst>
        </pc:spChg>
        <pc:graphicFrameChg chg="add mod modGraphic">
          <ac:chgData name="COMINO GARCIA-MUNOZ Alicia" userId="96ddee78-9935-44c4-aef0-c29755e8a9a3" providerId="ADAL" clId="{10BF05E0-148D-452A-B3FA-6B379F5F4444}" dt="2025-09-17T16:01:18" v="627" actId="20577"/>
          <ac:graphicFrameMkLst>
            <pc:docMk/>
            <pc:sldMk cId="3766823027" sldId="261"/>
            <ac:graphicFrameMk id="3" creationId="{7613C461-42BD-87A7-EC7C-F06280977005}"/>
          </ac:graphicFrameMkLst>
        </pc:graphicFrameChg>
      </pc:sldChg>
      <pc:sldChg chg="addSp modSp new del mod">
        <pc:chgData name="COMINO GARCIA-MUNOZ Alicia" userId="96ddee78-9935-44c4-aef0-c29755e8a9a3" providerId="ADAL" clId="{10BF05E0-148D-452A-B3FA-6B379F5F4444}" dt="2025-09-17T16:00:02.301" v="590" actId="47"/>
        <pc:sldMkLst>
          <pc:docMk/>
          <pc:sldMk cId="2209826487" sldId="262"/>
        </pc:sldMkLst>
        <pc:spChg chg="mod">
          <ac:chgData name="COMINO GARCIA-MUNOZ Alicia" userId="96ddee78-9935-44c4-aef0-c29755e8a9a3" providerId="ADAL" clId="{10BF05E0-148D-452A-B3FA-6B379F5F4444}" dt="2025-09-17T11:32:54.582" v="158" actId="20577"/>
          <ac:spMkLst>
            <pc:docMk/>
            <pc:sldMk cId="2209826487" sldId="262"/>
            <ac:spMk id="2" creationId="{F8106FC0-BD84-7372-E6B1-2DC2E8544AF0}"/>
          </ac:spMkLst>
        </pc:spChg>
        <pc:picChg chg="add mod">
          <ac:chgData name="COMINO GARCIA-MUNOZ Alicia" userId="96ddee78-9935-44c4-aef0-c29755e8a9a3" providerId="ADAL" clId="{10BF05E0-148D-452A-B3FA-6B379F5F4444}" dt="2025-09-17T11:33:06.314" v="161" actId="1076"/>
          <ac:picMkLst>
            <pc:docMk/>
            <pc:sldMk cId="2209826487" sldId="262"/>
            <ac:picMk id="4" creationId="{38851E6A-D89F-3801-2ABC-77BBB2FC9376}"/>
          </ac:picMkLst>
        </pc:picChg>
        <pc:picChg chg="add mod">
          <ac:chgData name="COMINO GARCIA-MUNOZ Alicia" userId="96ddee78-9935-44c4-aef0-c29755e8a9a3" providerId="ADAL" clId="{10BF05E0-148D-452A-B3FA-6B379F5F4444}" dt="2025-09-17T11:33:16.968" v="164" actId="1076"/>
          <ac:picMkLst>
            <pc:docMk/>
            <pc:sldMk cId="2209826487" sldId="262"/>
            <ac:picMk id="6" creationId="{5BD0AC75-86EF-1003-3350-E852FD279D97}"/>
          </ac:picMkLst>
        </pc:picChg>
      </pc:sldChg>
      <pc:sldChg chg="addSp delSp modSp add mod modNotesTx">
        <pc:chgData name="COMINO GARCIA-MUNOZ Alicia" userId="96ddee78-9935-44c4-aef0-c29755e8a9a3" providerId="ADAL" clId="{10BF05E0-148D-452A-B3FA-6B379F5F4444}" dt="2025-09-17T16:37:02.348" v="695" actId="20577"/>
        <pc:sldMkLst>
          <pc:docMk/>
          <pc:sldMk cId="1764476628" sldId="263"/>
        </pc:sldMkLst>
        <pc:spChg chg="mod">
          <ac:chgData name="COMINO GARCIA-MUNOZ Alicia" userId="96ddee78-9935-44c4-aef0-c29755e8a9a3" providerId="ADAL" clId="{10BF05E0-148D-452A-B3FA-6B379F5F4444}" dt="2025-09-17T15:48:12.781" v="489" actId="20577"/>
          <ac:spMkLst>
            <pc:docMk/>
            <pc:sldMk cId="1764476628" sldId="263"/>
            <ac:spMk id="2" creationId="{00795B78-5A96-DBBB-B0DF-03A3C6412D2C}"/>
          </ac:spMkLst>
        </pc:spChg>
        <pc:spChg chg="mod">
          <ac:chgData name="COMINO GARCIA-MUNOZ Alicia" userId="96ddee78-9935-44c4-aef0-c29755e8a9a3" providerId="ADAL" clId="{10BF05E0-148D-452A-B3FA-6B379F5F4444}" dt="2025-09-17T15:46:47.068" v="476" actId="1076"/>
          <ac:spMkLst>
            <pc:docMk/>
            <pc:sldMk cId="1764476628" sldId="263"/>
            <ac:spMk id="5" creationId="{B62870DB-7A70-E9D9-323F-97453CF16D9D}"/>
          </ac:spMkLst>
        </pc:spChg>
        <pc:picChg chg="del">
          <ac:chgData name="COMINO GARCIA-MUNOZ Alicia" userId="96ddee78-9935-44c4-aef0-c29755e8a9a3" providerId="ADAL" clId="{10BF05E0-148D-452A-B3FA-6B379F5F4444}" dt="2025-09-17T11:41:47.810" v="166" actId="478"/>
          <ac:picMkLst>
            <pc:docMk/>
            <pc:sldMk cId="1764476628" sldId="263"/>
            <ac:picMk id="4" creationId="{CD7FF7FA-463F-B70E-79BB-E77208EBBAAC}"/>
          </ac:picMkLst>
        </pc:picChg>
        <pc:picChg chg="add del mod">
          <ac:chgData name="COMINO GARCIA-MUNOZ Alicia" userId="96ddee78-9935-44c4-aef0-c29755e8a9a3" providerId="ADAL" clId="{10BF05E0-148D-452A-B3FA-6B379F5F4444}" dt="2025-09-17T15:46:35.666" v="472" actId="478"/>
          <ac:picMkLst>
            <pc:docMk/>
            <pc:sldMk cId="1764476628" sldId="263"/>
            <ac:picMk id="6" creationId="{1F7710E7-6574-F82E-3147-17A22AAF68A5}"/>
          </ac:picMkLst>
        </pc:picChg>
        <pc:picChg chg="mod">
          <ac:chgData name="COMINO GARCIA-MUNOZ Alicia" userId="96ddee78-9935-44c4-aef0-c29755e8a9a3" providerId="ADAL" clId="{10BF05E0-148D-452A-B3FA-6B379F5F4444}" dt="2025-09-17T15:46:51.013" v="478" actId="1076"/>
          <ac:picMkLst>
            <pc:docMk/>
            <pc:sldMk cId="1764476628" sldId="263"/>
            <ac:picMk id="7" creationId="{8255A3DF-C70F-EBFD-4A0D-BA5EDE334409}"/>
          </ac:picMkLst>
        </pc:picChg>
        <pc:picChg chg="add mod">
          <ac:chgData name="COMINO GARCIA-MUNOZ Alicia" userId="96ddee78-9935-44c4-aef0-c29755e8a9a3" providerId="ADAL" clId="{10BF05E0-148D-452A-B3FA-6B379F5F4444}" dt="2025-09-17T15:46:48.420" v="477" actId="1076"/>
          <ac:picMkLst>
            <pc:docMk/>
            <pc:sldMk cId="1764476628" sldId="263"/>
            <ac:picMk id="9" creationId="{4FB51C9A-D120-8245-34D2-037E3DBFEA0F}"/>
          </ac:picMkLst>
        </pc:picChg>
      </pc:sldChg>
      <pc:sldChg chg="addSp delSp modSp add mod">
        <pc:chgData name="COMINO GARCIA-MUNOZ Alicia" userId="96ddee78-9935-44c4-aef0-c29755e8a9a3" providerId="ADAL" clId="{10BF05E0-148D-452A-B3FA-6B379F5F4444}" dt="2025-09-17T15:49:11.137" v="580" actId="20577"/>
        <pc:sldMkLst>
          <pc:docMk/>
          <pc:sldMk cId="729016878" sldId="264"/>
        </pc:sldMkLst>
        <pc:spChg chg="mod">
          <ac:chgData name="COMINO GARCIA-MUNOZ Alicia" userId="96ddee78-9935-44c4-aef0-c29755e8a9a3" providerId="ADAL" clId="{10BF05E0-148D-452A-B3FA-6B379F5F4444}" dt="2025-09-17T15:49:11.137" v="580" actId="20577"/>
          <ac:spMkLst>
            <pc:docMk/>
            <pc:sldMk cId="729016878" sldId="264"/>
            <ac:spMk id="2" creationId="{21F6498F-C27C-5F74-373A-27FE4F59E3C8}"/>
          </ac:spMkLst>
        </pc:spChg>
        <pc:spChg chg="mod">
          <ac:chgData name="COMINO GARCIA-MUNOZ Alicia" userId="96ddee78-9935-44c4-aef0-c29755e8a9a3" providerId="ADAL" clId="{10BF05E0-148D-452A-B3FA-6B379F5F4444}" dt="2025-09-17T15:49:04.769" v="568" actId="20577"/>
          <ac:spMkLst>
            <pc:docMk/>
            <pc:sldMk cId="729016878" sldId="264"/>
            <ac:spMk id="6" creationId="{6A52B10B-6248-F14F-86E7-EC72DA060DDA}"/>
          </ac:spMkLst>
        </pc:spChg>
        <pc:picChg chg="del">
          <ac:chgData name="COMINO GARCIA-MUNOZ Alicia" userId="96ddee78-9935-44c4-aef0-c29755e8a9a3" providerId="ADAL" clId="{10BF05E0-148D-452A-B3FA-6B379F5F4444}" dt="2025-09-17T11:43:13.875" v="173" actId="478"/>
          <ac:picMkLst>
            <pc:docMk/>
            <pc:sldMk cId="729016878" sldId="264"/>
            <ac:picMk id="4" creationId="{78B90295-9119-DE09-757B-471A9D9CBCC1}"/>
          </ac:picMkLst>
        </pc:picChg>
        <pc:picChg chg="add del mod">
          <ac:chgData name="COMINO GARCIA-MUNOZ Alicia" userId="96ddee78-9935-44c4-aef0-c29755e8a9a3" providerId="ADAL" clId="{10BF05E0-148D-452A-B3FA-6B379F5F4444}" dt="2025-09-17T15:48:53.718" v="562" actId="478"/>
          <ac:picMkLst>
            <pc:docMk/>
            <pc:sldMk cId="729016878" sldId="264"/>
            <ac:picMk id="5" creationId="{6100E19B-E023-8F70-3F99-4611F566DD15}"/>
          </ac:picMkLst>
        </pc:picChg>
        <pc:picChg chg="mod">
          <ac:chgData name="COMINO GARCIA-MUNOZ Alicia" userId="96ddee78-9935-44c4-aef0-c29755e8a9a3" providerId="ADAL" clId="{10BF05E0-148D-452A-B3FA-6B379F5F4444}" dt="2025-09-17T15:49:07.003" v="569" actId="1076"/>
          <ac:picMkLst>
            <pc:docMk/>
            <pc:sldMk cId="729016878" sldId="264"/>
            <ac:picMk id="8" creationId="{89C21617-94AA-D06B-73A3-1555A79E29E6}"/>
          </ac:picMkLst>
        </pc:picChg>
        <pc:picChg chg="add mod">
          <ac:chgData name="COMINO GARCIA-MUNOZ Alicia" userId="96ddee78-9935-44c4-aef0-c29755e8a9a3" providerId="ADAL" clId="{10BF05E0-148D-452A-B3FA-6B379F5F4444}" dt="2025-09-17T15:49:01.302" v="566" actId="14100"/>
          <ac:picMkLst>
            <pc:docMk/>
            <pc:sldMk cId="729016878" sldId="264"/>
            <ac:picMk id="9" creationId="{394A6420-EF43-ED17-5E21-54ADFDA814BA}"/>
          </ac:picMkLst>
        </pc:picChg>
      </pc:sldChg>
      <pc:sldChg chg="addSp delSp modSp add mod">
        <pc:chgData name="COMINO GARCIA-MUNOZ Alicia" userId="96ddee78-9935-44c4-aef0-c29755e8a9a3" providerId="ADAL" clId="{10BF05E0-148D-452A-B3FA-6B379F5F4444}" dt="2025-09-17T15:59:55.599" v="589" actId="1076"/>
        <pc:sldMkLst>
          <pc:docMk/>
          <pc:sldMk cId="3193323054" sldId="265"/>
        </pc:sldMkLst>
        <pc:spChg chg="add mod">
          <ac:chgData name="COMINO GARCIA-MUNOZ Alicia" userId="96ddee78-9935-44c4-aef0-c29755e8a9a3" providerId="ADAL" clId="{10BF05E0-148D-452A-B3FA-6B379F5F4444}" dt="2025-09-17T15:59:50.583" v="588" actId="1076"/>
          <ac:spMkLst>
            <pc:docMk/>
            <pc:sldMk cId="3193323054" sldId="265"/>
            <ac:spMk id="10" creationId="{0654D516-2DD4-FCE1-06A5-D4294E8E5A13}"/>
          </ac:spMkLst>
        </pc:spChg>
        <pc:picChg chg="del">
          <ac:chgData name="COMINO GARCIA-MUNOZ Alicia" userId="96ddee78-9935-44c4-aef0-c29755e8a9a3" providerId="ADAL" clId="{10BF05E0-148D-452A-B3FA-6B379F5F4444}" dt="2025-09-17T11:45:15.371" v="178" actId="478"/>
          <ac:picMkLst>
            <pc:docMk/>
            <pc:sldMk cId="3193323054" sldId="265"/>
            <ac:picMk id="4" creationId="{C149A7FB-4FC5-76CA-E2E4-CF657657D788}"/>
          </ac:picMkLst>
        </pc:picChg>
        <pc:picChg chg="add del mod">
          <ac:chgData name="COMINO GARCIA-MUNOZ Alicia" userId="96ddee78-9935-44c4-aef0-c29755e8a9a3" providerId="ADAL" clId="{10BF05E0-148D-452A-B3FA-6B379F5F4444}" dt="2025-09-17T15:59:29.699" v="581" actId="478"/>
          <ac:picMkLst>
            <pc:docMk/>
            <pc:sldMk cId="3193323054" sldId="265"/>
            <ac:picMk id="5" creationId="{61538C6C-FD9D-26E7-209F-88F825C0DE2D}"/>
          </ac:picMkLst>
        </pc:picChg>
        <pc:picChg chg="mod">
          <ac:chgData name="COMINO GARCIA-MUNOZ Alicia" userId="96ddee78-9935-44c4-aef0-c29755e8a9a3" providerId="ADAL" clId="{10BF05E0-148D-452A-B3FA-6B379F5F4444}" dt="2025-09-17T15:59:55.599" v="589" actId="1076"/>
          <ac:picMkLst>
            <pc:docMk/>
            <pc:sldMk cId="3193323054" sldId="265"/>
            <ac:picMk id="6" creationId="{FA7A30F9-9A24-69E8-919F-FA8B0687E66E}"/>
          </ac:picMkLst>
        </pc:picChg>
        <pc:picChg chg="add mod">
          <ac:chgData name="COMINO GARCIA-MUNOZ Alicia" userId="96ddee78-9935-44c4-aef0-c29755e8a9a3" providerId="ADAL" clId="{10BF05E0-148D-452A-B3FA-6B379F5F4444}" dt="2025-09-17T15:59:34.820" v="584" actId="1076"/>
          <ac:picMkLst>
            <pc:docMk/>
            <pc:sldMk cId="3193323054" sldId="265"/>
            <ac:picMk id="8" creationId="{7A75552E-01DF-F76F-5996-10DCF662280B}"/>
          </ac:picMkLst>
        </pc:picChg>
      </pc:sldChg>
      <pc:sldChg chg="addSp delSp modSp new mod">
        <pc:chgData name="COMINO GARCIA-MUNOZ Alicia" userId="96ddee78-9935-44c4-aef0-c29755e8a9a3" providerId="ADAL" clId="{10BF05E0-148D-452A-B3FA-6B379F5F4444}" dt="2025-09-17T16:03:35.923" v="631" actId="1076"/>
        <pc:sldMkLst>
          <pc:docMk/>
          <pc:sldMk cId="3003435884" sldId="266"/>
        </pc:sldMkLst>
        <pc:spChg chg="mod">
          <ac:chgData name="COMINO GARCIA-MUNOZ Alicia" userId="96ddee78-9935-44c4-aef0-c29755e8a9a3" providerId="ADAL" clId="{10BF05E0-148D-452A-B3FA-6B379F5F4444}" dt="2025-09-17T11:54:28.914" v="196" actId="20577"/>
          <ac:spMkLst>
            <pc:docMk/>
            <pc:sldMk cId="3003435884" sldId="266"/>
            <ac:spMk id="2" creationId="{D5FDA4DF-8EB0-FC04-B1AE-956AB415537A}"/>
          </ac:spMkLst>
        </pc:spChg>
        <pc:spChg chg="add mod">
          <ac:chgData name="COMINO GARCIA-MUNOZ Alicia" userId="96ddee78-9935-44c4-aef0-c29755e8a9a3" providerId="ADAL" clId="{10BF05E0-148D-452A-B3FA-6B379F5F4444}" dt="2025-09-17T11:59:05.540" v="206" actId="207"/>
          <ac:spMkLst>
            <pc:docMk/>
            <pc:sldMk cId="3003435884" sldId="266"/>
            <ac:spMk id="8" creationId="{B21427CB-3071-471B-8EB3-0EF4306FF745}"/>
          </ac:spMkLst>
        </pc:spChg>
        <pc:picChg chg="add del mod">
          <ac:chgData name="COMINO GARCIA-MUNOZ Alicia" userId="96ddee78-9935-44c4-aef0-c29755e8a9a3" providerId="ADAL" clId="{10BF05E0-148D-452A-B3FA-6B379F5F4444}" dt="2025-09-17T16:03:30.667" v="628" actId="478"/>
          <ac:picMkLst>
            <pc:docMk/>
            <pc:sldMk cId="3003435884" sldId="266"/>
            <ac:picMk id="4" creationId="{4907C932-83AC-0725-2A29-68625983D809}"/>
          </ac:picMkLst>
        </pc:picChg>
        <pc:picChg chg="add mod">
          <ac:chgData name="COMINO GARCIA-MUNOZ Alicia" userId="96ddee78-9935-44c4-aef0-c29755e8a9a3" providerId="ADAL" clId="{10BF05E0-148D-452A-B3FA-6B379F5F4444}" dt="2025-09-17T11:58:46.198" v="203" actId="1076"/>
          <ac:picMkLst>
            <pc:docMk/>
            <pc:sldMk cId="3003435884" sldId="266"/>
            <ac:picMk id="6" creationId="{44A97087-D296-A8CC-D318-EF20C5595892}"/>
          </ac:picMkLst>
        </pc:picChg>
        <pc:picChg chg="add mod">
          <ac:chgData name="COMINO GARCIA-MUNOZ Alicia" userId="96ddee78-9935-44c4-aef0-c29755e8a9a3" providerId="ADAL" clId="{10BF05E0-148D-452A-B3FA-6B379F5F4444}" dt="2025-09-17T16:03:35.923" v="631" actId="1076"/>
          <ac:picMkLst>
            <pc:docMk/>
            <pc:sldMk cId="3003435884" sldId="266"/>
            <ac:picMk id="10" creationId="{93B342AB-4E6F-92D9-F5A6-A7CB73290EF6}"/>
          </ac:picMkLst>
        </pc:picChg>
      </pc:sldChg>
      <pc:sldChg chg="new del">
        <pc:chgData name="COMINO GARCIA-MUNOZ Alicia" userId="96ddee78-9935-44c4-aef0-c29755e8a9a3" providerId="ADAL" clId="{10BF05E0-148D-452A-B3FA-6B379F5F4444}" dt="2025-09-17T12:52:34.367" v="242" actId="47"/>
        <pc:sldMkLst>
          <pc:docMk/>
          <pc:sldMk cId="2426199933" sldId="267"/>
        </pc:sldMkLst>
      </pc:sldChg>
      <pc:sldChg chg="addSp modSp new mod">
        <pc:chgData name="COMINO GARCIA-MUNOZ Alicia" userId="96ddee78-9935-44c4-aef0-c29755e8a9a3" providerId="ADAL" clId="{10BF05E0-148D-452A-B3FA-6B379F5F4444}" dt="2025-09-17T13:10:12.189" v="402" actId="1076"/>
        <pc:sldMkLst>
          <pc:docMk/>
          <pc:sldMk cId="1199598611" sldId="268"/>
        </pc:sldMkLst>
        <pc:spChg chg="mod">
          <ac:chgData name="COMINO GARCIA-MUNOZ Alicia" userId="96ddee78-9935-44c4-aef0-c29755e8a9a3" providerId="ADAL" clId="{10BF05E0-148D-452A-B3FA-6B379F5F4444}" dt="2025-09-17T12:52:37.976" v="253" actId="20577"/>
          <ac:spMkLst>
            <pc:docMk/>
            <pc:sldMk cId="1199598611" sldId="268"/>
            <ac:spMk id="2" creationId="{77315087-A298-5FFE-DF6D-4517C027E4B6}"/>
          </ac:spMkLst>
        </pc:spChg>
        <pc:spChg chg="add mod">
          <ac:chgData name="COMINO GARCIA-MUNOZ Alicia" userId="96ddee78-9935-44c4-aef0-c29755e8a9a3" providerId="ADAL" clId="{10BF05E0-148D-452A-B3FA-6B379F5F4444}" dt="2025-09-17T13:10:12.189" v="402" actId="1076"/>
          <ac:spMkLst>
            <pc:docMk/>
            <pc:sldMk cId="1199598611" sldId="268"/>
            <ac:spMk id="6" creationId="{6076C772-384A-2DCC-A13E-2B231FAB3DFB}"/>
          </ac:spMkLst>
        </pc:spChg>
        <pc:picChg chg="add mod">
          <ac:chgData name="COMINO GARCIA-MUNOZ Alicia" userId="96ddee78-9935-44c4-aef0-c29755e8a9a3" providerId="ADAL" clId="{10BF05E0-148D-452A-B3FA-6B379F5F4444}" dt="2025-09-17T12:52:59.127" v="256" actId="1076"/>
          <ac:picMkLst>
            <pc:docMk/>
            <pc:sldMk cId="1199598611" sldId="268"/>
            <ac:picMk id="4" creationId="{F4DDB96C-8686-E3E8-383C-AB3663407CE2}"/>
          </ac:picMkLst>
        </pc:picChg>
      </pc:sldChg>
      <pc:sldChg chg="addSp delSp modSp new mod">
        <pc:chgData name="COMINO GARCIA-MUNOZ Alicia" userId="96ddee78-9935-44c4-aef0-c29755e8a9a3" providerId="ADAL" clId="{10BF05E0-148D-452A-B3FA-6B379F5F4444}" dt="2025-09-17T16:38:33.735" v="703" actId="1076"/>
        <pc:sldMkLst>
          <pc:docMk/>
          <pc:sldMk cId="2952885876" sldId="269"/>
        </pc:sldMkLst>
        <pc:spChg chg="mod">
          <ac:chgData name="COMINO GARCIA-MUNOZ Alicia" userId="96ddee78-9935-44c4-aef0-c29755e8a9a3" providerId="ADAL" clId="{10BF05E0-148D-452A-B3FA-6B379F5F4444}" dt="2025-09-17T12:53:23.685" v="276" actId="20577"/>
          <ac:spMkLst>
            <pc:docMk/>
            <pc:sldMk cId="2952885876" sldId="269"/>
            <ac:spMk id="2" creationId="{FF18F021-1CF6-79BB-2E15-EECF76F52089}"/>
          </ac:spMkLst>
        </pc:spChg>
        <pc:spChg chg="add mod">
          <ac:chgData name="COMINO GARCIA-MUNOZ Alicia" userId="96ddee78-9935-44c4-aef0-c29755e8a9a3" providerId="ADAL" clId="{10BF05E0-148D-452A-B3FA-6B379F5F4444}" dt="2025-09-17T12:54:00.215" v="302" actId="20577"/>
          <ac:spMkLst>
            <pc:docMk/>
            <pc:sldMk cId="2952885876" sldId="269"/>
            <ac:spMk id="7" creationId="{933425C7-2AC1-2D34-5537-B52B3204D75D}"/>
          </ac:spMkLst>
        </pc:spChg>
        <pc:spChg chg="add mod">
          <ac:chgData name="COMINO GARCIA-MUNOZ Alicia" userId="96ddee78-9935-44c4-aef0-c29755e8a9a3" providerId="ADAL" clId="{10BF05E0-148D-452A-B3FA-6B379F5F4444}" dt="2025-09-17T12:54:13.560" v="320" actId="20577"/>
          <ac:spMkLst>
            <pc:docMk/>
            <pc:sldMk cId="2952885876" sldId="269"/>
            <ac:spMk id="8" creationId="{8640D764-111D-A9DA-BA66-3067F97639D9}"/>
          </ac:spMkLst>
        </pc:spChg>
        <pc:spChg chg="add mod">
          <ac:chgData name="COMINO GARCIA-MUNOZ Alicia" userId="96ddee78-9935-44c4-aef0-c29755e8a9a3" providerId="ADAL" clId="{10BF05E0-148D-452A-B3FA-6B379F5F4444}" dt="2025-09-17T12:54:44.027" v="330" actId="20577"/>
          <ac:spMkLst>
            <pc:docMk/>
            <pc:sldMk cId="2952885876" sldId="269"/>
            <ac:spMk id="11" creationId="{75BA844F-19B2-9E3B-CFF4-A7C1F98C606E}"/>
          </ac:spMkLst>
        </pc:spChg>
        <pc:picChg chg="add del mod">
          <ac:chgData name="COMINO GARCIA-MUNOZ Alicia" userId="96ddee78-9935-44c4-aef0-c29755e8a9a3" providerId="ADAL" clId="{10BF05E0-148D-452A-B3FA-6B379F5F4444}" dt="2025-09-17T16:38:29.110" v="700" actId="478"/>
          <ac:picMkLst>
            <pc:docMk/>
            <pc:sldMk cId="2952885876" sldId="269"/>
            <ac:picMk id="4" creationId="{9D0EB50B-B8A1-A4C3-73D1-09370C2ED7DD}"/>
          </ac:picMkLst>
        </pc:picChg>
        <pc:picChg chg="add mod">
          <ac:chgData name="COMINO GARCIA-MUNOZ Alicia" userId="96ddee78-9935-44c4-aef0-c29755e8a9a3" providerId="ADAL" clId="{10BF05E0-148D-452A-B3FA-6B379F5F4444}" dt="2025-09-17T12:53:52.079" v="284" actId="1076"/>
          <ac:picMkLst>
            <pc:docMk/>
            <pc:sldMk cId="2952885876" sldId="269"/>
            <ac:picMk id="6" creationId="{8081F716-E5F7-BEDF-5222-DB7604EDCC5F}"/>
          </ac:picMkLst>
        </pc:picChg>
        <pc:picChg chg="add mod">
          <ac:chgData name="COMINO GARCIA-MUNOZ Alicia" userId="96ddee78-9935-44c4-aef0-c29755e8a9a3" providerId="ADAL" clId="{10BF05E0-148D-452A-B3FA-6B379F5F4444}" dt="2025-09-17T16:32:31.229" v="635" actId="1076"/>
          <ac:picMkLst>
            <pc:docMk/>
            <pc:sldMk cId="2952885876" sldId="269"/>
            <ac:picMk id="10" creationId="{CA0B4BD0-CF40-AABE-69D8-E8D03D8403C2}"/>
          </ac:picMkLst>
        </pc:picChg>
        <pc:picChg chg="add mod">
          <ac:chgData name="COMINO GARCIA-MUNOZ Alicia" userId="96ddee78-9935-44c4-aef0-c29755e8a9a3" providerId="ADAL" clId="{10BF05E0-148D-452A-B3FA-6B379F5F4444}" dt="2025-09-17T16:32:35.545" v="636" actId="1076"/>
          <ac:picMkLst>
            <pc:docMk/>
            <pc:sldMk cId="2952885876" sldId="269"/>
            <ac:picMk id="13" creationId="{6F9D9A53-16EF-36E9-0A65-93F20248A16A}"/>
          </ac:picMkLst>
        </pc:picChg>
        <pc:picChg chg="add mod">
          <ac:chgData name="COMINO GARCIA-MUNOZ Alicia" userId="96ddee78-9935-44c4-aef0-c29755e8a9a3" providerId="ADAL" clId="{10BF05E0-148D-452A-B3FA-6B379F5F4444}" dt="2025-09-17T16:32:39.136" v="637" actId="1076"/>
          <ac:picMkLst>
            <pc:docMk/>
            <pc:sldMk cId="2952885876" sldId="269"/>
            <ac:picMk id="15" creationId="{AE60DC14-C143-9D69-E25E-BB006F9957E0}"/>
          </ac:picMkLst>
        </pc:picChg>
        <pc:picChg chg="add mod">
          <ac:chgData name="COMINO GARCIA-MUNOZ Alicia" userId="96ddee78-9935-44c4-aef0-c29755e8a9a3" providerId="ADAL" clId="{10BF05E0-148D-452A-B3FA-6B379F5F4444}" dt="2025-09-17T16:38:33.735" v="703" actId="1076"/>
          <ac:picMkLst>
            <pc:docMk/>
            <pc:sldMk cId="2952885876" sldId="269"/>
            <ac:picMk id="17" creationId="{35BB4A38-902E-72FB-B66D-5FC1884B280C}"/>
          </ac:picMkLst>
        </pc:picChg>
      </pc:sldChg>
      <pc:sldChg chg="addSp delSp modSp new mod">
        <pc:chgData name="COMINO GARCIA-MUNOZ Alicia" userId="96ddee78-9935-44c4-aef0-c29755e8a9a3" providerId="ADAL" clId="{10BF05E0-148D-452A-B3FA-6B379F5F4444}" dt="2025-09-17T16:41:26.574" v="804" actId="1076"/>
        <pc:sldMkLst>
          <pc:docMk/>
          <pc:sldMk cId="1441236089" sldId="270"/>
        </pc:sldMkLst>
        <pc:spChg chg="mod">
          <ac:chgData name="COMINO GARCIA-MUNOZ Alicia" userId="96ddee78-9935-44c4-aef0-c29755e8a9a3" providerId="ADAL" clId="{10BF05E0-148D-452A-B3FA-6B379F5F4444}" dt="2025-09-17T12:57:24.902" v="377" actId="20577"/>
          <ac:spMkLst>
            <pc:docMk/>
            <pc:sldMk cId="1441236089" sldId="270"/>
            <ac:spMk id="2" creationId="{3DA103CD-BC11-A82E-4BAE-C81B653B1DC2}"/>
          </ac:spMkLst>
        </pc:spChg>
        <pc:spChg chg="add mod">
          <ac:chgData name="COMINO GARCIA-MUNOZ Alicia" userId="96ddee78-9935-44c4-aef0-c29755e8a9a3" providerId="ADAL" clId="{10BF05E0-148D-452A-B3FA-6B379F5F4444}" dt="2025-09-17T13:08:00.296" v="382" actId="1076"/>
          <ac:spMkLst>
            <pc:docMk/>
            <pc:sldMk cId="1441236089" sldId="270"/>
            <ac:spMk id="5" creationId="{C1D11169-2442-95E4-CE7D-6D45917F5FD5}"/>
          </ac:spMkLst>
        </pc:spChg>
        <pc:spChg chg="add mod">
          <ac:chgData name="COMINO GARCIA-MUNOZ Alicia" userId="96ddee78-9935-44c4-aef0-c29755e8a9a3" providerId="ADAL" clId="{10BF05E0-148D-452A-B3FA-6B379F5F4444}" dt="2025-09-17T13:08:00.296" v="382" actId="1076"/>
          <ac:spMkLst>
            <pc:docMk/>
            <pc:sldMk cId="1441236089" sldId="270"/>
            <ac:spMk id="6" creationId="{3B9D98D9-256B-4B05-57E7-0BD78FAE6735}"/>
          </ac:spMkLst>
        </pc:spChg>
        <pc:spChg chg="add mod">
          <ac:chgData name="COMINO GARCIA-MUNOZ Alicia" userId="96ddee78-9935-44c4-aef0-c29755e8a9a3" providerId="ADAL" clId="{10BF05E0-148D-452A-B3FA-6B379F5F4444}" dt="2025-09-17T13:08:00.296" v="382" actId="1076"/>
          <ac:spMkLst>
            <pc:docMk/>
            <pc:sldMk cId="1441236089" sldId="270"/>
            <ac:spMk id="7" creationId="{546BDE80-FBD9-7749-1338-1EB4C0FE3731}"/>
          </ac:spMkLst>
        </pc:spChg>
        <pc:picChg chg="add del mod">
          <ac:chgData name="COMINO GARCIA-MUNOZ Alicia" userId="96ddee78-9935-44c4-aef0-c29755e8a9a3" providerId="ADAL" clId="{10BF05E0-148D-452A-B3FA-6B379F5F4444}" dt="2025-09-17T16:38:12.461" v="696" actId="478"/>
          <ac:picMkLst>
            <pc:docMk/>
            <pc:sldMk cId="1441236089" sldId="270"/>
            <ac:picMk id="4" creationId="{D6E144A0-A04C-2C19-8E01-22B05A4CCC4C}"/>
          </ac:picMkLst>
        </pc:picChg>
        <pc:picChg chg="add mod">
          <ac:chgData name="COMINO GARCIA-MUNOZ Alicia" userId="96ddee78-9935-44c4-aef0-c29755e8a9a3" providerId="ADAL" clId="{10BF05E0-148D-452A-B3FA-6B379F5F4444}" dt="2025-09-17T13:08:08.830" v="385" actId="1076"/>
          <ac:picMkLst>
            <pc:docMk/>
            <pc:sldMk cId="1441236089" sldId="270"/>
            <ac:picMk id="9" creationId="{6A141AAC-4699-B069-6BDD-5A0EDAF5A669}"/>
          </ac:picMkLst>
        </pc:picChg>
        <pc:picChg chg="add mod">
          <ac:chgData name="COMINO GARCIA-MUNOZ Alicia" userId="96ddee78-9935-44c4-aef0-c29755e8a9a3" providerId="ADAL" clId="{10BF05E0-148D-452A-B3FA-6B379F5F4444}" dt="2025-09-17T16:41:26.574" v="804" actId="1076"/>
          <ac:picMkLst>
            <pc:docMk/>
            <pc:sldMk cId="1441236089" sldId="270"/>
            <ac:picMk id="11" creationId="{0051F133-CD2F-74E5-51E4-01DBFB650E2F}"/>
          </ac:picMkLst>
        </pc:picChg>
        <pc:picChg chg="add mod">
          <ac:chgData name="COMINO GARCIA-MUNOZ Alicia" userId="96ddee78-9935-44c4-aef0-c29755e8a9a3" providerId="ADAL" clId="{10BF05E0-148D-452A-B3FA-6B379F5F4444}" dt="2025-09-17T16:41:24.835" v="803" actId="1076"/>
          <ac:picMkLst>
            <pc:docMk/>
            <pc:sldMk cId="1441236089" sldId="270"/>
            <ac:picMk id="13" creationId="{98CE66EB-0839-666A-346B-29026388A083}"/>
          </ac:picMkLst>
        </pc:picChg>
        <pc:picChg chg="add mod">
          <ac:chgData name="COMINO GARCIA-MUNOZ Alicia" userId="96ddee78-9935-44c4-aef0-c29755e8a9a3" providerId="ADAL" clId="{10BF05E0-148D-452A-B3FA-6B379F5F4444}" dt="2025-09-17T16:38:17.470" v="699" actId="1076"/>
          <ac:picMkLst>
            <pc:docMk/>
            <pc:sldMk cId="1441236089" sldId="270"/>
            <ac:picMk id="15" creationId="{2D00A1B9-A908-C976-BF1A-9FFD6D250F77}"/>
          </ac:picMkLst>
        </pc:picChg>
        <pc:picChg chg="add mod">
          <ac:chgData name="COMINO GARCIA-MUNOZ Alicia" userId="96ddee78-9935-44c4-aef0-c29755e8a9a3" providerId="ADAL" clId="{10BF05E0-148D-452A-B3FA-6B379F5F4444}" dt="2025-09-17T16:38:50.074" v="707" actId="1076"/>
          <ac:picMkLst>
            <pc:docMk/>
            <pc:sldMk cId="1441236089" sldId="270"/>
            <ac:picMk id="17" creationId="{2B302E0E-5C6C-50E0-15CD-2B42FD533E7C}"/>
          </ac:picMkLst>
        </pc:picChg>
      </pc:sldChg>
      <pc:sldChg chg="addSp delSp modSp new del mod">
        <pc:chgData name="COMINO GARCIA-MUNOZ Alicia" userId="96ddee78-9935-44c4-aef0-c29755e8a9a3" providerId="ADAL" clId="{10BF05E0-148D-452A-B3FA-6B379F5F4444}" dt="2025-09-17T16:38:51.700" v="708" actId="47"/>
        <pc:sldMkLst>
          <pc:docMk/>
          <pc:sldMk cId="3114439803" sldId="271"/>
        </pc:sldMkLst>
        <pc:spChg chg="mod">
          <ac:chgData name="COMINO GARCIA-MUNOZ Alicia" userId="96ddee78-9935-44c4-aef0-c29755e8a9a3" providerId="ADAL" clId="{10BF05E0-148D-452A-B3FA-6B379F5F4444}" dt="2025-09-17T13:19:41.116" v="455" actId="20577"/>
          <ac:spMkLst>
            <pc:docMk/>
            <pc:sldMk cId="3114439803" sldId="271"/>
            <ac:spMk id="2" creationId="{CBE9F6F3-73FE-6BD3-BDC2-0760F1B07F14}"/>
          </ac:spMkLst>
        </pc:spChg>
        <pc:spChg chg="add del mod">
          <ac:chgData name="COMINO GARCIA-MUNOZ Alicia" userId="96ddee78-9935-44c4-aef0-c29755e8a9a3" providerId="ADAL" clId="{10BF05E0-148D-452A-B3FA-6B379F5F4444}" dt="2025-09-17T13:20:51.238" v="468" actId="478"/>
          <ac:spMkLst>
            <pc:docMk/>
            <pc:sldMk cId="3114439803" sldId="271"/>
            <ac:spMk id="5" creationId="{18F06799-73AE-28A9-F032-EB3B7927C22D}"/>
          </ac:spMkLst>
        </pc:spChg>
        <pc:spChg chg="add del mod">
          <ac:chgData name="COMINO GARCIA-MUNOZ Alicia" userId="96ddee78-9935-44c4-aef0-c29755e8a9a3" providerId="ADAL" clId="{10BF05E0-148D-452A-B3FA-6B379F5F4444}" dt="2025-09-17T13:20:53.542" v="469" actId="478"/>
          <ac:spMkLst>
            <pc:docMk/>
            <pc:sldMk cId="3114439803" sldId="271"/>
            <ac:spMk id="6" creationId="{FF99388B-BDD0-7440-5665-1FE615776473}"/>
          </ac:spMkLst>
        </pc:spChg>
        <pc:spChg chg="add mod">
          <ac:chgData name="COMINO GARCIA-MUNOZ Alicia" userId="96ddee78-9935-44c4-aef0-c29755e8a9a3" providerId="ADAL" clId="{10BF05E0-148D-452A-B3FA-6B379F5F4444}" dt="2025-09-17T13:20:14.472" v="463" actId="207"/>
          <ac:spMkLst>
            <pc:docMk/>
            <pc:sldMk cId="3114439803" sldId="271"/>
            <ac:spMk id="8" creationId="{47422AC1-004B-E45D-BE4F-84241CF75CB6}"/>
          </ac:spMkLst>
        </pc:spChg>
        <pc:picChg chg="add mod">
          <ac:chgData name="COMINO GARCIA-MUNOZ Alicia" userId="96ddee78-9935-44c4-aef0-c29755e8a9a3" providerId="ADAL" clId="{10BF05E0-148D-452A-B3FA-6B379F5F4444}" dt="2025-09-17T13:19:46.984" v="458" actId="1076"/>
          <ac:picMkLst>
            <pc:docMk/>
            <pc:sldMk cId="3114439803" sldId="271"/>
            <ac:picMk id="4" creationId="{6C949EB4-CD6D-752F-69A9-EB332DB18F20}"/>
          </ac:picMkLst>
        </pc:picChg>
        <pc:picChg chg="add mod">
          <ac:chgData name="COMINO GARCIA-MUNOZ Alicia" userId="96ddee78-9935-44c4-aef0-c29755e8a9a3" providerId="ADAL" clId="{10BF05E0-148D-452A-B3FA-6B379F5F4444}" dt="2025-09-17T13:20:54.766" v="470" actId="1076"/>
          <ac:picMkLst>
            <pc:docMk/>
            <pc:sldMk cId="3114439803" sldId="271"/>
            <ac:picMk id="10" creationId="{96697A2C-02D6-3495-C4E9-80EEADABC7AF}"/>
          </ac:picMkLst>
        </pc:picChg>
      </pc:sldChg>
      <pc:sldChg chg="modSp new mod">
        <pc:chgData name="COMINO GARCIA-MUNOZ Alicia" userId="96ddee78-9935-44c4-aef0-c29755e8a9a3" providerId="ADAL" clId="{10BF05E0-148D-452A-B3FA-6B379F5F4444}" dt="2025-09-17T15:48:41.340" v="560" actId="20577"/>
        <pc:sldMkLst>
          <pc:docMk/>
          <pc:sldMk cId="1085741209" sldId="272"/>
        </pc:sldMkLst>
        <pc:spChg chg="mod">
          <ac:chgData name="COMINO GARCIA-MUNOZ Alicia" userId="96ddee78-9935-44c4-aef0-c29755e8a9a3" providerId="ADAL" clId="{10BF05E0-148D-452A-B3FA-6B379F5F4444}" dt="2025-09-17T15:48:25.835" v="507" actId="20577"/>
          <ac:spMkLst>
            <pc:docMk/>
            <pc:sldMk cId="1085741209" sldId="272"/>
            <ac:spMk id="2" creationId="{81811C98-A02B-82CE-F33D-914CC8FCFC77}"/>
          </ac:spMkLst>
        </pc:spChg>
        <pc:spChg chg="mod">
          <ac:chgData name="COMINO GARCIA-MUNOZ Alicia" userId="96ddee78-9935-44c4-aef0-c29755e8a9a3" providerId="ADAL" clId="{10BF05E0-148D-452A-B3FA-6B379F5F4444}" dt="2025-09-17T15:48:41.340" v="560" actId="20577"/>
          <ac:spMkLst>
            <pc:docMk/>
            <pc:sldMk cId="1085741209" sldId="272"/>
            <ac:spMk id="3" creationId="{96A9786B-E229-0B4B-FB86-24567293DB8C}"/>
          </ac:spMkLst>
        </pc:spChg>
      </pc:sldChg>
      <pc:sldChg chg="addSp delSp modSp new mod">
        <pc:chgData name="COMINO GARCIA-MUNOZ Alicia" userId="96ddee78-9935-44c4-aef0-c29755e8a9a3" providerId="ADAL" clId="{10BF05E0-148D-452A-B3FA-6B379F5F4444}" dt="2025-09-17T16:41:01.862" v="802"/>
        <pc:sldMkLst>
          <pc:docMk/>
          <pc:sldMk cId="2076806416" sldId="273"/>
        </pc:sldMkLst>
        <pc:spChg chg="del">
          <ac:chgData name="COMINO GARCIA-MUNOZ Alicia" userId="96ddee78-9935-44c4-aef0-c29755e8a9a3" providerId="ADAL" clId="{10BF05E0-148D-452A-B3FA-6B379F5F4444}" dt="2025-09-17T16:39:23.554" v="712" actId="478"/>
          <ac:spMkLst>
            <pc:docMk/>
            <pc:sldMk cId="2076806416" sldId="273"/>
            <ac:spMk id="2" creationId="{1004E621-65A3-356E-EEA0-44654EDB9E3B}"/>
          </ac:spMkLst>
        </pc:spChg>
        <pc:graphicFrameChg chg="add mod modGraphic">
          <ac:chgData name="COMINO GARCIA-MUNOZ Alicia" userId="96ddee78-9935-44c4-aef0-c29755e8a9a3" providerId="ADAL" clId="{10BF05E0-148D-452A-B3FA-6B379F5F4444}" dt="2025-09-17T16:41:01.862" v="802"/>
          <ac:graphicFrameMkLst>
            <pc:docMk/>
            <pc:sldMk cId="2076806416" sldId="273"/>
            <ac:graphicFrameMk id="3" creationId="{AD247E05-4415-178A-DAFA-847DD43422C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D1B96-4F1E-471F-88CF-B8D74D177C43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BD8F9-295E-41BA-898C-F29984457A0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238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Really</a:t>
            </a:r>
            <a:r>
              <a:rPr lang="es-ES" dirty="0"/>
              <a:t> </a:t>
            </a:r>
            <a:r>
              <a:rPr lang="es-ES" dirty="0" err="1"/>
              <a:t>close</a:t>
            </a:r>
            <a:r>
              <a:rPr lang="es-ES" dirty="0"/>
              <a:t> </a:t>
            </a:r>
            <a:r>
              <a:rPr lang="es-ES" dirty="0" err="1"/>
              <a:t>lines</a:t>
            </a:r>
            <a:r>
              <a:rPr lang="es-ES" dirty="0"/>
              <a:t> </a:t>
            </a:r>
            <a:r>
              <a:rPr lang="es-ES" dirty="0" err="1"/>
              <a:t>because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training </a:t>
            </a:r>
            <a:r>
              <a:rPr lang="es-ES" dirty="0" err="1"/>
              <a:t>size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very</a:t>
            </a:r>
            <a:r>
              <a:rPr lang="es-ES" dirty="0"/>
              <a:t> </a:t>
            </a:r>
            <a:r>
              <a:rPr lang="es-ES" dirty="0" err="1"/>
              <a:t>small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BD8F9-295E-41BA-898C-F29984457A0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533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BD8F9-295E-41BA-898C-F29984457A0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01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4CC51-97E9-2BA9-1E81-FC088176C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E8ABED-8667-2BC0-827B-0270FDBE8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421086-F4F5-96EE-158C-155994D28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C397-9B20-45F9-B753-DD515D0CF12C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3D5F4E-ECC4-432E-5610-69A7517D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7FB638-4E4B-F7A4-CDE5-76410A11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4645-47D5-4B19-B4DD-EC3273533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27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2B5FB-10CE-154A-2E4A-DF815380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26CF5B-1180-E8F5-2BEF-D5A308AFC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914DD8-1E7D-91CC-07FE-DA070690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C397-9B20-45F9-B753-DD515D0CF12C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C32317-2F8D-D109-453A-1CB585BA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47AB0F-F0D5-52A2-CCB0-6D093FAB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4645-47D5-4B19-B4DD-EC3273533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87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1EE104-94AA-43C6-F024-B7B0E85CC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F16234-1F29-300E-71F9-F9E7236D3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ECA9FE-DA5C-183A-895F-9632A2DE3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C397-9B20-45F9-B753-DD515D0CF12C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50D71F-79A2-3B7C-8FA1-5EC4E0C2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6B3EA1-5D8C-18C2-8F36-75795546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4645-47D5-4B19-B4DD-EC3273533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339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D15D0-FF3D-F27C-5D47-58561E2F4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D9F65D-DBCC-2192-6BF7-298C62825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B53E28-4A68-40F5-D562-DDDDCA13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C397-9B20-45F9-B753-DD515D0CF12C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F26D36-4F42-9926-1E5A-432F012B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57BD35-4BB7-16A8-A0C9-E319E594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4645-47D5-4B19-B4DD-EC3273533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5610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65301-CB0E-0D2B-890B-A4E36474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AF1984-9AE7-082C-ECDE-7A4CC4B83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714537-E960-1841-532F-3F165790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C397-9B20-45F9-B753-DD515D0CF12C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1DFEBB-DE5E-EA1E-18FC-D72DA4DD8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500038-6972-BAD1-D8FE-BB599285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4645-47D5-4B19-B4DD-EC3273533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275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04EC8-83DF-26AD-086D-FFB2FDD6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20AEE8-271E-EED6-BBEF-DFE2673E8F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029DFE-5FFD-08E4-B4CE-C5A9C43AB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E94647-107F-3A3C-C733-1C9FCA06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C397-9B20-45F9-B753-DD515D0CF12C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3CCA68-1168-2AEC-2C30-0B4A85D1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622F18-06E0-6CC8-0959-656D412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4645-47D5-4B19-B4DD-EC3273533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13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CAE36-157D-E5F5-E06E-177ADB1D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B4471E-71C6-90B3-CBC4-F2BFB629C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E1912C-D787-DF3C-4C2A-1CEBD9F8C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1CB474-234F-2467-7B08-3BA40BD75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C29895-BD95-7770-C381-971DBE762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6DA3E70-674A-0035-264A-B294582B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C397-9B20-45F9-B753-DD515D0CF12C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61037C5-85EE-3E60-42C7-75EC16AC4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9D52751-D98F-2B1D-3B5A-A2E18F18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4645-47D5-4B19-B4DD-EC3273533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33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D2143-3CA2-B83B-E55E-643E717B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C81CFE-C37B-523F-B7F6-A76A5FFE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C397-9B20-45F9-B753-DD515D0CF12C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79F80B-DBD7-710F-CB58-02C620B6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43BE73A-76CF-46B3-A9A6-D275D23A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4645-47D5-4B19-B4DD-EC3273533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311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38FC0D-7044-1AE0-0150-F4929D29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C397-9B20-45F9-B753-DD515D0CF12C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08D964-3E3E-F512-0957-30A773B1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125B24-2724-66A4-11C1-1C8EBF17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4645-47D5-4B19-B4DD-EC3273533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99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216D1-D368-A57E-2EF0-E5EE77DF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AF112A-844F-40F8-8174-66B36E9B4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FF50E2-934D-253D-3024-87029C130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4F31DB-708B-AF36-0BD4-30031D4A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C397-9B20-45F9-B753-DD515D0CF12C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B0D0EA-8536-BAAC-C770-BC577B00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7024CB-17EE-3112-C10C-9D67ED41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4645-47D5-4B19-B4DD-EC3273533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380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03EB-FEA3-94A4-BD06-C7F582F7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F0FB6B-D668-02FD-3402-BB2DBFC30B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79C01B-71F8-618E-2695-669D59EDF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0989C3-5464-C1E7-E67E-9153BA73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C397-9B20-45F9-B753-DD515D0CF12C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8034DF-EECF-C3D6-5F44-E7F2BAB1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FDA0A3-5827-31C0-7FF0-45AADE0A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4645-47D5-4B19-B4DD-EC3273533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8408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0C943F-9E07-D43A-F6BB-E7601658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39389F-82CF-3083-3C9F-B7F11135C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46F4BD-6968-5E2A-A1C8-5FC45230B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DC397-9B20-45F9-B753-DD515D0CF12C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56C668-7680-2C7B-1255-652370389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5487D1-F2FF-38D1-5DB1-C3A657E9A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FE4645-47D5-4B19-B4DD-EC327353317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76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E404F4C-0466-75D1-BB17-84771B843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39" y="0"/>
            <a:ext cx="5476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30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15087-A298-5FFE-DF6D-4517C027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Classifier</a:t>
            </a:r>
            <a:r>
              <a:rPr lang="es-ES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DDB96C-8686-E3E8-383C-AB3663407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925" y="1200150"/>
            <a:ext cx="8402149" cy="56578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076C772-384A-2DCC-A13E-2B231FAB3DFB}"/>
              </a:ext>
            </a:extLst>
          </p:cNvPr>
          <p:cNvSpPr txBox="1"/>
          <p:nvPr/>
        </p:nvSpPr>
        <p:spPr>
          <a:xfrm>
            <a:off x="10423567" y="365125"/>
            <a:ext cx="1546761" cy="1237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Low = 1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Medium = 2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 = 0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598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8F021-1CF6-79BB-2E15-EECF76F5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Logistic</a:t>
            </a:r>
            <a:r>
              <a:rPr lang="es-ES" dirty="0"/>
              <a:t> </a:t>
            </a:r>
            <a:r>
              <a:rPr lang="es-ES" dirty="0" err="1"/>
              <a:t>regression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081F716-E5F7-BEDF-5222-DB7604ED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208" y="804512"/>
            <a:ext cx="4059083" cy="206210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33425C7-2AC1-2D34-5537-B52B3204D75D}"/>
              </a:ext>
            </a:extLst>
          </p:cNvPr>
          <p:cNvSpPr txBox="1"/>
          <p:nvPr/>
        </p:nvSpPr>
        <p:spPr>
          <a:xfrm>
            <a:off x="5961413" y="522514"/>
            <a:ext cx="191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High </a:t>
            </a:r>
            <a:r>
              <a:rPr lang="es-ES" dirty="0" err="1"/>
              <a:t>latency</a:t>
            </a:r>
            <a:r>
              <a:rPr lang="es-ES" dirty="0"/>
              <a:t> time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640D764-111D-A9DA-BA66-3067F97639D9}"/>
              </a:ext>
            </a:extLst>
          </p:cNvPr>
          <p:cNvSpPr txBox="1"/>
          <p:nvPr/>
        </p:nvSpPr>
        <p:spPr>
          <a:xfrm>
            <a:off x="5748497" y="2907670"/>
            <a:ext cx="2269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Medium </a:t>
            </a:r>
            <a:r>
              <a:rPr lang="es-ES" dirty="0" err="1"/>
              <a:t>latency</a:t>
            </a:r>
            <a:r>
              <a:rPr lang="es-ES" dirty="0"/>
              <a:t> time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A0B4BD0-CF40-AABE-69D8-E8D03D840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611" y="3277001"/>
            <a:ext cx="3786276" cy="192351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5BA844F-19B2-9E3B-CFF4-A7C1F98C606E}"/>
              </a:ext>
            </a:extLst>
          </p:cNvPr>
          <p:cNvSpPr txBox="1"/>
          <p:nvPr/>
        </p:nvSpPr>
        <p:spPr>
          <a:xfrm>
            <a:off x="5165184" y="5090689"/>
            <a:ext cx="186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Low </a:t>
            </a:r>
            <a:r>
              <a:rPr lang="es-ES" dirty="0" err="1"/>
              <a:t>latency</a:t>
            </a:r>
            <a:r>
              <a:rPr lang="es-ES" dirty="0"/>
              <a:t> time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F9D9A53-16EF-36E9-0A65-93F20248A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838" y="4682932"/>
            <a:ext cx="3950277" cy="200682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E60DC14-C143-9D69-E25E-BB006F995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85" y="3802485"/>
            <a:ext cx="5812848" cy="279605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35BB4A38-902E-72FB-B66D-5FC1884B2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158" y="1196918"/>
            <a:ext cx="5454302" cy="363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8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103CD-BC11-A82E-4BAE-C81B653B1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SGD </a:t>
            </a:r>
            <a:r>
              <a:rPr lang="es-ES" dirty="0" err="1"/>
              <a:t>classifier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elastic</a:t>
            </a:r>
            <a:r>
              <a:rPr lang="es-ES" dirty="0"/>
              <a:t> net </a:t>
            </a:r>
            <a:r>
              <a:rPr lang="es-ES" dirty="0" err="1"/>
              <a:t>penalty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1D11169-2442-95E4-CE7D-6D45917F5FD5}"/>
              </a:ext>
            </a:extLst>
          </p:cNvPr>
          <p:cNvSpPr txBox="1"/>
          <p:nvPr/>
        </p:nvSpPr>
        <p:spPr>
          <a:xfrm>
            <a:off x="5174118" y="1270660"/>
            <a:ext cx="191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High </a:t>
            </a:r>
            <a:r>
              <a:rPr lang="es-ES" dirty="0" err="1"/>
              <a:t>latency</a:t>
            </a:r>
            <a:r>
              <a:rPr lang="es-ES" dirty="0"/>
              <a:t> time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B9D98D9-256B-4B05-57E7-0BD78FAE6735}"/>
              </a:ext>
            </a:extLst>
          </p:cNvPr>
          <p:cNvSpPr txBox="1"/>
          <p:nvPr/>
        </p:nvSpPr>
        <p:spPr>
          <a:xfrm>
            <a:off x="4961202" y="3655816"/>
            <a:ext cx="2269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Medium </a:t>
            </a:r>
            <a:r>
              <a:rPr lang="es-ES" dirty="0" err="1"/>
              <a:t>latency</a:t>
            </a:r>
            <a:r>
              <a:rPr lang="es-ES" dirty="0"/>
              <a:t> time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46BDE80-FBD9-7749-1338-1EB4C0FE3731}"/>
              </a:ext>
            </a:extLst>
          </p:cNvPr>
          <p:cNvSpPr txBox="1"/>
          <p:nvPr/>
        </p:nvSpPr>
        <p:spPr>
          <a:xfrm>
            <a:off x="4377889" y="5838835"/>
            <a:ext cx="1862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Low </a:t>
            </a:r>
            <a:r>
              <a:rPr lang="es-ES" dirty="0" err="1"/>
              <a:t>latency</a:t>
            </a:r>
            <a:r>
              <a:rPr lang="es-ES" dirty="0"/>
              <a:t> time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A141AAC-4699-B069-6BDD-5A0EDAF5A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981" y="1455326"/>
            <a:ext cx="4008819" cy="203656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051F133-CD2F-74E5-51E4-01DBFB650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108" y="5147146"/>
            <a:ext cx="3349643" cy="170169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8CE66EB-0839-666A-346B-29026388A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8182" y="3491892"/>
            <a:ext cx="3117497" cy="158375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D00A1B9-A908-C976-BF1A-9FFD6D250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91" y="1168256"/>
            <a:ext cx="5653646" cy="376373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2B302E0E-5C6C-50E0-15CD-2B42FD533E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09" y="3491892"/>
            <a:ext cx="5834464" cy="280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236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D247E05-4415-178A-DAFA-847DD4342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917212"/>
              </p:ext>
            </p:extLst>
          </p:nvPr>
        </p:nvGraphicFramePr>
        <p:xfrm>
          <a:off x="2032000" y="719666"/>
          <a:ext cx="8127999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1018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893379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82127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Model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accuracy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features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084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Logistic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regression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vol(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fv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bGlu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tNa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18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SGDC </a:t>
                      </a:r>
                      <a:r>
                        <a:rPr lang="es-ES" dirty="0" err="1"/>
                        <a:t>classifier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0.510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vol(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fv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bGlu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tNa</a:t>
                      </a:r>
                      <a:endParaRPr lang="es-ES" dirty="0"/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82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80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D2CB9A4-FD91-401B-5A40-61FCE302D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6" y="0"/>
            <a:ext cx="120579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0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7EEB1C1-2225-A87A-BE3C-4BF4F8881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7" y="0"/>
            <a:ext cx="7501428" cy="6858000"/>
          </a:xfrm>
          <a:prstGeom prst="rect">
            <a:avLst/>
          </a:prstGeom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8504651-EF06-5233-257C-AAF995E11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474645"/>
              </p:ext>
            </p:extLst>
          </p:nvPr>
        </p:nvGraphicFramePr>
        <p:xfrm>
          <a:off x="8122722" y="1220790"/>
          <a:ext cx="3618016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9008">
                  <a:extLst>
                    <a:ext uri="{9D8B030D-6E8A-4147-A177-3AD203B41FA5}">
                      <a16:colId xmlns:a16="http://schemas.microsoft.com/office/drawing/2014/main" val="22262450"/>
                    </a:ext>
                  </a:extLst>
                </a:gridCol>
                <a:gridCol w="1809008">
                  <a:extLst>
                    <a:ext uri="{9D8B030D-6E8A-4147-A177-3AD203B41FA5}">
                      <a16:colId xmlns:a16="http://schemas.microsoft.com/office/drawing/2014/main" val="1227901599"/>
                    </a:ext>
                  </a:extLst>
                </a:gridCol>
              </a:tblGrid>
              <a:tr h="337256">
                <a:tc>
                  <a:txBody>
                    <a:bodyPr/>
                    <a:lstStyle/>
                    <a:p>
                      <a:pPr algn="ctr"/>
                      <a:r>
                        <a:rPr lang="es-ES" sz="18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tNa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0.429376</a:t>
                      </a:r>
                      <a:endParaRPr lang="es-ES" b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256019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/>
                        <a:t>tCo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0.356757</a:t>
                      </a:r>
                      <a:endParaRPr lang="es-ES" b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683703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/>
                        <a:t>tCr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0.318772</a:t>
                      </a:r>
                      <a:endParaRPr lang="es-ES" b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032969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/>
                        <a:t>Perfctx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- 0.188244</a:t>
                      </a:r>
                      <a:endParaRPr lang="es-ES" b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762523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Ala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- 0.050969</a:t>
                      </a:r>
                      <a:endParaRPr lang="es-E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659229"/>
                  </a:ext>
                </a:extLst>
              </a:tr>
              <a:tr h="337256">
                <a:tc>
                  <a:txBody>
                    <a:bodyPr/>
                    <a:lstStyle/>
                    <a:p>
                      <a:pPr algn="ctr"/>
                      <a:r>
                        <a:rPr lang="es-ES" b="1" dirty="0" err="1"/>
                        <a:t>perfthal</a:t>
                      </a:r>
                      <a:endParaRPr lang="es-E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- 0.014098</a:t>
                      </a:r>
                      <a:endParaRPr lang="es-E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697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57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11C98-A02B-82CE-F33D-914CC8FCF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Regression</a:t>
            </a:r>
            <a:r>
              <a:rPr lang="es-ES" dirty="0"/>
              <a:t> </a:t>
            </a:r>
            <a:r>
              <a:rPr lang="es-ES" dirty="0" err="1"/>
              <a:t>models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A9786B-E229-0B4B-FB86-24567293D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behavioral</a:t>
            </a:r>
            <a:r>
              <a:rPr lang="es-ES" dirty="0"/>
              <a:t> variable as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(</a:t>
            </a:r>
            <a:r>
              <a:rPr lang="es-ES" dirty="0" err="1"/>
              <a:t>continuous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574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52269-B80B-48A8-DCCD-B3C7FDE9F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95B78-5A96-DBBB-B0DF-03A3C641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Lasso </a:t>
            </a:r>
            <a:r>
              <a:rPr lang="es-ES" dirty="0" err="1"/>
              <a:t>regression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62870DB-7A70-E9D9-323F-97453CF16D9D}"/>
              </a:ext>
            </a:extLst>
          </p:cNvPr>
          <p:cNvSpPr txBox="1"/>
          <p:nvPr/>
        </p:nvSpPr>
        <p:spPr>
          <a:xfrm>
            <a:off x="690726" y="5503470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MSE=3383.768, R²=-0.011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255A3DF-C70F-EBFD-4A0D-BA5EDE334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002" y="2020226"/>
            <a:ext cx="6018934" cy="241241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FB51C9A-D120-8245-34D2-037E3DBFE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4" y="1279252"/>
            <a:ext cx="6032936" cy="38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7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7094D-F54B-A879-937D-D9D82C7F1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6498F-C27C-5F74-373A-27FE4F59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Ridge </a:t>
            </a:r>
            <a:r>
              <a:rPr lang="es-ES" dirty="0" err="1"/>
              <a:t>regression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A52B10B-6248-F14F-86E7-EC72DA060DDA}"/>
              </a:ext>
            </a:extLst>
          </p:cNvPr>
          <p:cNvSpPr txBox="1"/>
          <p:nvPr/>
        </p:nvSpPr>
        <p:spPr>
          <a:xfrm>
            <a:off x="276102" y="5328569"/>
            <a:ext cx="6157354" cy="395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MSE=3339.444, R²=0.002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C21617-94AA-D06B-73A3-1555A79E2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4694"/>
            <a:ext cx="5809848" cy="23286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94A6420-EF43-ED17-5E21-54ADFDA81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92063"/>
            <a:ext cx="5882453" cy="384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1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E2486-43F4-C97D-2F93-84E9A5AB0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67AA-CB57-F64B-0BEE-B6C6E2264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Elastic</a:t>
            </a:r>
            <a:r>
              <a:rPr lang="es-ES" dirty="0"/>
              <a:t> Net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A7A30F9-9A24-69E8-919F-FA8B0687E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516" y="2041690"/>
            <a:ext cx="5454319" cy="277462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A75552E-01DF-F76F-5996-10DCF6622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96" y="1481818"/>
            <a:ext cx="6032936" cy="389436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654D516-2DD4-FCE1-06A5-D4294E8E5A13}"/>
              </a:ext>
            </a:extLst>
          </p:cNvPr>
          <p:cNvSpPr txBox="1"/>
          <p:nvPr/>
        </p:nvSpPr>
        <p:spPr>
          <a:xfrm>
            <a:off x="685800" y="5610492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Consolas" panose="020B0609020204030204" pitchFamily="49" charset="0"/>
              </a:rPr>
              <a:t>MSE=3324.751, R²=0.006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3323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DA4DF-8EB0-FC04-B1AE-956AB415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Decision</a:t>
            </a:r>
            <a:r>
              <a:rPr lang="es-ES" dirty="0"/>
              <a:t> </a:t>
            </a:r>
            <a:r>
              <a:rPr lang="es-ES" dirty="0" err="1"/>
              <a:t>Tree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4A97087-D296-A8CC-D318-EF20C5595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71" y="3429000"/>
            <a:ext cx="5407629" cy="275086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21427CB-3071-471B-8EB3-0EF4306FF745}"/>
              </a:ext>
            </a:extLst>
          </p:cNvPr>
          <p:cNvSpPr txBox="1"/>
          <p:nvPr/>
        </p:nvSpPr>
        <p:spPr>
          <a:xfrm>
            <a:off x="1148938" y="5051011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effectLst/>
                <a:latin typeface="Consolas" panose="020B0609020204030204" pitchFamily="49" charset="0"/>
              </a:rPr>
              <a:t>MSE=4716.433, R²=-0.410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3B342AB-4E6F-92D9-F5A6-A7CB7329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57" y="1406029"/>
            <a:ext cx="5576511" cy="36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35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613C461-42BD-87A7-EC7C-F06280977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476202"/>
              </p:ext>
            </p:extLst>
          </p:nvPr>
        </p:nvGraphicFramePr>
        <p:xfrm>
          <a:off x="2032000" y="719666"/>
          <a:ext cx="8128000" cy="3754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741601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793566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868738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760185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92590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Model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Predictors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78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Lasso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12.74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3383.768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- 0.011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Vol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tNa</a:t>
                      </a:r>
                      <a:r>
                        <a:rPr lang="es-ES" dirty="0"/>
                        <a:t>, GABA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610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Ridge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112.88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3339.444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Vol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tNa</a:t>
                      </a:r>
                      <a:r>
                        <a:rPr lang="es-ES" dirty="0"/>
                        <a:t>, GABA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706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Elastic</a:t>
                      </a:r>
                      <a:r>
                        <a:rPr lang="es-ES" dirty="0"/>
                        <a:t>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10</a:t>
                      </a:r>
                    </a:p>
                    <a:p>
                      <a:r>
                        <a:rPr lang="es-ES" dirty="0" err="1"/>
                        <a:t>Best</a:t>
                      </a:r>
                      <a:r>
                        <a:rPr lang="es-ES" dirty="0"/>
                        <a:t> L1: 1 (so </a:t>
                      </a:r>
                      <a:r>
                        <a:rPr lang="es-ES" dirty="0" err="1"/>
                        <a:t>basically</a:t>
                      </a:r>
                      <a:r>
                        <a:rPr lang="es-ES" dirty="0"/>
                        <a:t> a Lasso)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3324.751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0.006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Vol</a:t>
                      </a:r>
                      <a:r>
                        <a:rPr lang="es-ES" dirty="0"/>
                        <a:t>, </a:t>
                      </a:r>
                      <a:r>
                        <a:rPr lang="es-ES" dirty="0" err="1"/>
                        <a:t>tNa</a:t>
                      </a:r>
                      <a:r>
                        <a:rPr lang="es-ES" dirty="0"/>
                        <a:t>, GABA</a:t>
                      </a:r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72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Decision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Tree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4716.433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-0.41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Vol</a:t>
                      </a:r>
                      <a:r>
                        <a:rPr lang="es-ES" dirty="0"/>
                        <a:t>, GABA, </a:t>
                      </a:r>
                      <a:r>
                        <a:rPr lang="es-ES" dirty="0" err="1"/>
                        <a:t>tNa</a:t>
                      </a:r>
                      <a:endParaRPr lang="es-ES" dirty="0"/>
                    </a:p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76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823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184</Words>
  <Application>Microsoft Office PowerPoint</Application>
  <PresentationFormat>Panorámica</PresentationFormat>
  <Paragraphs>75</Paragraphs>
  <Slides>13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Tema de Office</vt:lpstr>
      <vt:lpstr>Presentación de PowerPoint</vt:lpstr>
      <vt:lpstr>Presentación de PowerPoint</vt:lpstr>
      <vt:lpstr>Presentación de PowerPoint</vt:lpstr>
      <vt:lpstr>Regression models</vt:lpstr>
      <vt:lpstr>Lasso regression</vt:lpstr>
      <vt:lpstr>Ridge regression</vt:lpstr>
      <vt:lpstr>Elastic Net</vt:lpstr>
      <vt:lpstr>Decision Tree</vt:lpstr>
      <vt:lpstr>Presentación de PowerPoint</vt:lpstr>
      <vt:lpstr>Classifier </vt:lpstr>
      <vt:lpstr>Logistic regression</vt:lpstr>
      <vt:lpstr>SGD classifier with elastic net penalty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COMINO GARCIA-MUNOZ Alicia</dc:creator>
  <cp:lastModifiedBy>COMINO GARCIA-MUNOZ Alicia</cp:lastModifiedBy>
  <cp:revision>1</cp:revision>
  <dcterms:created xsi:type="dcterms:W3CDTF">2025-09-16T13:32:54Z</dcterms:created>
  <dcterms:modified xsi:type="dcterms:W3CDTF">2025-09-17T16:41:33Z</dcterms:modified>
</cp:coreProperties>
</file>