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Poppins Black" panose="020B0604020202020204" charset="0"/>
      <p:bold r:id="rId12"/>
      <p:boldItalic r:id="rId13"/>
    </p:embeddedFont>
    <p:embeddedFont>
      <p:font typeface="Public Sans" panose="020B0604020202020204" charset="0"/>
      <p:regular r:id="rId14"/>
    </p:embeddedFont>
    <p:embeddedFont>
      <p:font typeface="Montserrat ExtraBold" panose="020B0604020202020204" charset="0"/>
      <p:bold r:id="rId15"/>
      <p:boldItalic r:id="rId16"/>
    </p:embeddedFont>
    <p:embeddedFont>
      <p:font typeface="Tahoma" panose="020B060403050404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B Garamond" panose="020B0604020202020204" charset="0"/>
      <p:regular r:id="rId23"/>
      <p:bold r:id="rId24"/>
      <p:italic r:id="rId25"/>
      <p:boldItalic r:id="rId26"/>
    </p:embeddedFont>
    <p:embeddedFont>
      <p:font typeface="Bebas Neue" panose="020B0604020202020204" charset="0"/>
      <p:regular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Lucida Sans Unicode" panose="020B0602030504020204" pitchFamily="34" charset="0"/>
      <p:regular r:id="rId36"/>
    </p:embeddedFont>
    <p:embeddedFont>
      <p:font typeface="EB Garamond ExtraBold" panose="020B0604020202020204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26" y="78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1368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3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097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687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29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329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781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42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66" Type="http://schemas.openxmlformats.org/officeDocument/2006/relationships/slideLayout" Target="../slideLayouts/slideLayout184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87" Type="http://schemas.openxmlformats.org/officeDocument/2006/relationships/slideLayout" Target="../slideLayouts/slideLayout205.xml"/><Relationship Id="rId102" Type="http://schemas.openxmlformats.org/officeDocument/2006/relationships/slideLayout" Target="../slideLayouts/slideLayout220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12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56" Type="http://schemas.openxmlformats.org/officeDocument/2006/relationships/slideLayout" Target="../slideLayouts/slideLayout174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5" Type="http://schemas.openxmlformats.org/officeDocument/2006/relationships/slideLayout" Target="../slideLayouts/slideLayout143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46" Type="http://schemas.openxmlformats.org/officeDocument/2006/relationships/slideLayout" Target="../slideLayouts/slideLayout164.xml"/><Relationship Id="rId59" Type="http://schemas.openxmlformats.org/officeDocument/2006/relationships/slideLayout" Target="../slideLayouts/slideLayout177.xml"/><Relationship Id="rId67" Type="http://schemas.openxmlformats.org/officeDocument/2006/relationships/slideLayout" Target="../slideLayouts/slideLayout185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54" Type="http://schemas.openxmlformats.org/officeDocument/2006/relationships/slideLayout" Target="../slideLayouts/slideLayout172.xml"/><Relationship Id="rId62" Type="http://schemas.openxmlformats.org/officeDocument/2006/relationships/slideLayout" Target="../slideLayouts/slideLayout180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11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3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36" Type="http://schemas.openxmlformats.org/officeDocument/2006/relationships/slideLayout" Target="../slideLayouts/slideLayout154.xml"/><Relationship Id="rId49" Type="http://schemas.openxmlformats.org/officeDocument/2006/relationships/slideLayout" Target="../slideLayouts/slideLayout167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object 9">
            <a:extLst>
              <a:ext uri="{FF2B5EF4-FFF2-40B4-BE49-F238E27FC236}">
                <a16:creationId xmlns:a16="http://schemas.microsoft.com/office/drawing/2014/main" xmlns="" id="{5AF9C05C-8036-1526-862B-CA39E5B83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-5" dirty="0">
                <a:latin typeface="Trebuchet MS"/>
                <a:cs typeface="Trebuchet MS"/>
              </a:rPr>
              <a:t>E</a:t>
            </a:r>
            <a:r>
              <a:rPr lang="en-IN" sz="1800" b="1" spc="-5" dirty="0">
                <a:latin typeface="Tahoma"/>
                <a:cs typeface="Tahoma"/>
              </a:rPr>
              <a:t>-</a:t>
            </a:r>
            <a:r>
              <a:rPr lang="en-IN" sz="1800" b="1" spc="-5" dirty="0">
                <a:latin typeface="Trebuchet MS"/>
                <a:cs typeface="Trebuchet MS"/>
              </a:rPr>
              <a:t>Commerce</a:t>
            </a:r>
            <a:r>
              <a:rPr lang="en-IN" sz="1800" b="1" spc="210" dirty="0">
                <a:latin typeface="Trebuchet MS"/>
                <a:cs typeface="Trebuchet MS"/>
              </a:rPr>
              <a:t> </a:t>
            </a:r>
            <a:r>
              <a:rPr lang="en-IN" sz="1800" b="1" spc="-10" dirty="0">
                <a:latin typeface="Trebuchet MS"/>
                <a:cs typeface="Trebuchet MS"/>
              </a:rPr>
              <a:t>Web</a:t>
            </a:r>
            <a:r>
              <a:rPr lang="en-IN" sz="1800" b="1" spc="195" dirty="0">
                <a:latin typeface="Trebuchet MS"/>
                <a:cs typeface="Trebuchet MS"/>
              </a:rPr>
              <a:t> </a:t>
            </a:r>
            <a:r>
              <a:rPr lang="en-IN" sz="1800" b="1" spc="-5" dirty="0">
                <a:latin typeface="Trebuchet MS"/>
                <a:cs typeface="Trebuchet MS"/>
              </a:rPr>
              <a:t>Application</a:t>
            </a:r>
            <a:r>
              <a:rPr lang="en-IN" sz="1800" b="1" spc="250" dirty="0">
                <a:latin typeface="Trebuchet MS"/>
                <a:cs typeface="Trebuchet MS"/>
              </a:rPr>
              <a:t>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51815" y="1709420"/>
          <a:ext cx="5022215" cy="296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@ArunkumarU24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Arun</a:t>
                      </a:r>
                      <a:r>
                        <a:rPr lang="en-IN" sz="12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Kumar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@AsDhanush2002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Dhanush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5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IN" sz="2400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200" spc="5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acgowthaman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="" xmlns:a16="http://schemas.microsoft.com/office/drawing/2014/main" id="{BBB1980F-C7CD-7B0C-6224-A301AC9BF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7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Planning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Design and Development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E-commerce Features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SEO &amp; Marketing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Launch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Maintanance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an e-commerce web application involves careful planning, development, security measures, marketing, and ongoing maintenance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It's essential to prioritize user experience, security, and marketing to ensure the success of your e-commerce venture.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If you have more specific questions or need guidance on any of these steps, feel free to ask</a:t>
            </a:r>
            <a:endParaRPr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86314" y="2386940"/>
            <a:ext cx="34882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sz="1200" b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</a:t>
            </a:r>
            <a:r>
              <a:rPr lang="en-US" sz="1200" b="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://</a:t>
            </a:r>
            <a:r>
              <a:rPr lang="en-US" sz="1200" b="0" i="0" kern="1200" dirty="0">
                <a:solidFill>
                  <a:prstClr val="black"/>
                </a:solidFill>
                <a:latin typeface="Times New Roman" panose="02020603050405020304" charset="0"/>
                <a:cs typeface="Times New Roman" panose="02020603050405020304" charset="0"/>
              </a:rPr>
              <a:t> github.com/</a:t>
            </a:r>
            <a:r>
              <a:rPr lang="en-US" sz="1200" b="0" i="0" kern="1200" dirty="0" err="1">
                <a:solidFill>
                  <a:prstClr val="black"/>
                </a:solidFill>
                <a:latin typeface="Times New Roman" panose="02020603050405020304" charset="0"/>
                <a:cs typeface="Times New Roman" panose="02020603050405020304" charset="0"/>
              </a:rPr>
              <a:t>acgowthaman</a:t>
            </a:r>
            <a:r>
              <a:rPr lang="en-US" sz="1200" b="0" i="0" kern="1200" dirty="0">
                <a:solidFill>
                  <a:prstClr val="black"/>
                </a:solidFill>
                <a:latin typeface="Times New Roman" panose="02020603050405020304" charset="0"/>
                <a:cs typeface="Times New Roman" panose="02020603050405020304" charset="0"/>
              </a:rPr>
              <a:t>/NM-AIT-GROUP14</a:t>
            </a: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335</Words>
  <Application>Microsoft Office PowerPoint</Application>
  <PresentationFormat>On-screen Show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Poppins Black</vt:lpstr>
      <vt:lpstr>Public Sans</vt:lpstr>
      <vt:lpstr>Montserrat ExtraBold</vt:lpstr>
      <vt:lpstr>Tahoma</vt:lpstr>
      <vt:lpstr>Calibri</vt:lpstr>
      <vt:lpstr>EB Garamond</vt:lpstr>
      <vt:lpstr>Bebas Neue</vt:lpstr>
      <vt:lpstr>Poppins</vt:lpstr>
      <vt:lpstr>Trebuchet MS</vt:lpstr>
      <vt:lpstr>Arial</vt:lpstr>
      <vt:lpstr>Lucida Sans Unicode</vt:lpstr>
      <vt:lpstr>EB Garamond ExtraBold</vt:lpstr>
      <vt:lpstr>Noto Sans Symbols</vt:lpstr>
      <vt:lpstr>Times New Roman</vt:lpstr>
      <vt:lpstr>Wingdings</vt:lpstr>
      <vt:lpstr>Simple Light</vt:lpstr>
      <vt:lpstr>Simple Light</vt:lpstr>
      <vt:lpstr>Tips to Prepare for an Exam by Slidesgo</vt:lpstr>
      <vt:lpstr>“E-Commerce Web Application ”  Task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admin</cp:lastModifiedBy>
  <cp:revision>9</cp:revision>
  <dcterms:created xsi:type="dcterms:W3CDTF">2023-10-30T12:28:00Z</dcterms:created>
  <dcterms:modified xsi:type="dcterms:W3CDTF">2023-11-05T11:59:43Z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