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0D2-D4A1-44D2-A202-554F8D8CD32E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F615-55A4-4AC6-8901-4EA3CAA1F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0D2-D4A1-44D2-A202-554F8D8CD32E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F615-55A4-4AC6-8901-4EA3CAA1F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0D2-D4A1-44D2-A202-554F8D8CD32E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F615-55A4-4AC6-8901-4EA3CAA1F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0D2-D4A1-44D2-A202-554F8D8CD32E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F615-55A4-4AC6-8901-4EA3CAA1F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0D2-D4A1-44D2-A202-554F8D8CD32E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F615-55A4-4AC6-8901-4EA3CAA1F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0D2-D4A1-44D2-A202-554F8D8CD32E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F615-55A4-4AC6-8901-4EA3CAA1F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0D2-D4A1-44D2-A202-554F8D8CD32E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F615-55A4-4AC6-8901-4EA3CAA1F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0D2-D4A1-44D2-A202-554F8D8CD32E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F615-55A4-4AC6-8901-4EA3CAA1F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0D2-D4A1-44D2-A202-554F8D8CD32E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F615-55A4-4AC6-8901-4EA3CAA1F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0D2-D4A1-44D2-A202-554F8D8CD32E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F615-55A4-4AC6-8901-4EA3CAA1F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0D2-D4A1-44D2-A202-554F8D8CD32E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F615-55A4-4AC6-8901-4EA3CAA1F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390D2-D4A1-44D2-A202-554F8D8CD32E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F615-55A4-4AC6-8901-4EA3CAA1F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71736" y="4786322"/>
            <a:ext cx="3714776" cy="1754326"/>
            <a:chOff x="2857488" y="5072074"/>
            <a:chExt cx="3714776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2857488" y="5072074"/>
              <a:ext cx="371477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策划</a:t>
              </a:r>
              <a:r>
                <a:rPr lang="en-US" altLang="zh-CN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	</a:t>
              </a:r>
              <a:r>
                <a:rPr lang="zh-CN" altLang="en-US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某只</a:t>
              </a:r>
              <a:r>
                <a:rPr lang="en-US" altLang="zh-CN" b="1" dirty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 </a:t>
              </a:r>
              <a:r>
                <a:rPr lang="en-US" altLang="zh-CN" b="1" dirty="0" smtClean="0">
                  <a:ln w="1905">
                    <a:solidFill>
                      <a:srgbClr val="00B050"/>
                    </a:solidFill>
                  </a:ln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neptunehs</a:t>
              </a:r>
            </a:p>
            <a:p>
              <a:r>
                <a:rPr lang="zh-CN" altLang="en-US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苦力</a:t>
              </a:r>
              <a:r>
                <a:rPr lang="en-US" altLang="zh-CN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	    ACGRID</a:t>
              </a:r>
            </a:p>
            <a:p>
              <a:r>
                <a:rPr lang="zh-CN" altLang="en-US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测试</a:t>
              </a:r>
              <a:r>
                <a:rPr lang="en-US" altLang="zh-CN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	    ACGRID </a:t>
              </a:r>
              <a:r>
                <a:rPr lang="zh-CN" altLang="en-US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某只</a:t>
              </a:r>
              <a:endParaRPr lang="en-US" altLang="zh-CN" b="1" dirty="0" smtClean="0">
                <a:ln w="1905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78000">
                      <a:srgbClr val="0070C0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康少女文字W5(P)" pitchFamily="82" charset="-122"/>
                <a:ea typeface="华康少女文字W5(P)" pitchFamily="82" charset="-122"/>
              </a:endParaRPr>
            </a:p>
            <a:p>
              <a:r>
                <a:rPr lang="zh-CN" altLang="en-US" b="1" dirty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催</a:t>
              </a:r>
              <a:r>
                <a:rPr lang="zh-CN" altLang="en-US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稿</a:t>
              </a:r>
              <a:r>
                <a:rPr lang="en-US" altLang="zh-CN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	</a:t>
              </a:r>
              <a:r>
                <a:rPr lang="zh-CN" altLang="en-US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某</a:t>
              </a:r>
              <a:r>
                <a:rPr lang="en-US" altLang="zh-CN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*</a:t>
              </a:r>
            </a:p>
            <a:p>
              <a:r>
                <a:rPr lang="zh-CN" altLang="en-US" b="1" dirty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基</a:t>
              </a:r>
              <a:r>
                <a:rPr lang="zh-CN" altLang="en-US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情</a:t>
              </a:r>
              <a:r>
                <a:rPr lang="en-US" altLang="zh-CN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	U2</a:t>
              </a:r>
              <a:r>
                <a:rPr lang="zh-CN" altLang="en-US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队形症候群防治所</a:t>
              </a:r>
              <a:endParaRPr lang="en-US" altLang="zh-CN" b="1" dirty="0" smtClean="0">
                <a:ln w="1905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78000">
                      <a:srgbClr val="0070C0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康少女文字W5(P)" pitchFamily="82" charset="-122"/>
                <a:ea typeface="华康少女文字W5(P)" pitchFamily="82" charset="-122"/>
              </a:endParaRPr>
            </a:p>
            <a:p>
              <a:r>
                <a:rPr lang="zh-CN" altLang="en-US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鸣谢</a:t>
              </a:r>
              <a:r>
                <a:rPr lang="en-US" altLang="zh-CN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	</a:t>
              </a:r>
              <a:r>
                <a:rPr lang="zh-CN" altLang="en-US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劳模萝卜丝</a:t>
              </a:r>
              <a:r>
                <a:rPr lang="en-US" altLang="zh-CN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 </a:t>
              </a:r>
              <a:r>
                <a:rPr lang="zh-CN" altLang="en-US" b="1" dirty="0" smtClean="0">
                  <a:ln w="1905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78000">
                        <a:srgbClr val="0070C0"/>
                      </a:gs>
                      <a:gs pos="100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康少女文字W5(P)" pitchFamily="82" charset="-122"/>
                  <a:ea typeface="华康少女文字W5(P)" pitchFamily="82" charset="-122"/>
                </a:rPr>
                <a:t>中华鳖柯南</a:t>
              </a:r>
              <a:endParaRPr lang="zh-CN" altLang="en-US" b="1" dirty="0">
                <a:ln w="1905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78000">
                      <a:srgbClr val="0070C0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康少女文字W5(P)" pitchFamily="82" charset="-122"/>
                <a:ea typeface="华康少女文字W5(P)" pitchFamily="8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86380" y="6072206"/>
              <a:ext cx="10048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en-US" altLang="zh-CN" sz="900" b="1" cap="all" dirty="0" err="1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Jí</a:t>
              </a:r>
              <a:r>
                <a:rPr lang="zh-CN" altLang="en-US" sz="9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  </a:t>
              </a:r>
              <a:r>
                <a:rPr lang="en-US" altLang="zh-CN" sz="9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Zhōng </a:t>
              </a:r>
              <a:r>
                <a:rPr lang="en-US" altLang="zh-CN" sz="900" b="1" cap="all" dirty="0" err="1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Yíng</a:t>
              </a:r>
              <a:endParaRPr lang="zh-CN" altLang="en-US" sz="9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pic>
          <p:nvPicPr>
            <p:cNvPr id="11265" name="Picture 1" descr="C:\Users\QTA\AppData\Local\Temp\B342R$Y07$0TB]`LSI2L]%F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7620" y="5376876"/>
              <a:ext cx="285752" cy="285752"/>
            </a:xfrm>
            <a:prstGeom prst="rect">
              <a:avLst/>
            </a:prstGeom>
            <a:noFill/>
          </p:spPr>
        </p:pic>
        <p:pic>
          <p:nvPicPr>
            <p:cNvPr id="7" name="Picture 1" descr="C:\Users\QTA\AppData\Local\Temp\B342R$Y07$0TB]`LSI2L]%F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7620" y="5672153"/>
              <a:ext cx="285752" cy="285752"/>
            </a:xfrm>
            <a:prstGeom prst="rect">
              <a:avLst/>
            </a:prstGeom>
            <a:noFill/>
          </p:spPr>
        </p:pic>
      </p:grpSp>
      <p:grpSp>
        <p:nvGrpSpPr>
          <p:cNvPr id="12" name="组合 11"/>
          <p:cNvGrpSpPr/>
          <p:nvPr/>
        </p:nvGrpSpPr>
        <p:grpSpPr>
          <a:xfrm>
            <a:off x="1285852" y="1643050"/>
            <a:ext cx="4429156" cy="3000396"/>
            <a:chOff x="1643042" y="1643050"/>
            <a:chExt cx="4429156" cy="3000396"/>
          </a:xfrm>
        </p:grpSpPr>
        <p:pic>
          <p:nvPicPr>
            <p:cNvPr id="9" name="图片 8" descr="PD.bmp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43306" y="2214554"/>
              <a:ext cx="2428892" cy="2428892"/>
            </a:xfrm>
            <a:prstGeom prst="rect">
              <a:avLst/>
            </a:prstGeom>
          </p:spPr>
        </p:pic>
        <p:sp>
          <p:nvSpPr>
            <p:cNvPr id="11266" name="AutoShape 2"/>
            <p:cNvSpPr>
              <a:spLocks noChangeArrowheads="1"/>
            </p:cNvSpPr>
            <p:nvPr/>
          </p:nvSpPr>
          <p:spPr bwMode="auto">
            <a:xfrm>
              <a:off x="1643042" y="1643050"/>
              <a:ext cx="2638426" cy="1304925"/>
            </a:xfrm>
            <a:prstGeom prst="cloudCallout">
              <a:avLst>
                <a:gd name="adj1" fmla="val 28090"/>
                <a:gd name="adj2" fmla="val 109561"/>
              </a:avLst>
            </a:prstGeom>
            <a:gradFill rotWithShape="0">
              <a:gsLst>
                <a:gs pos="0">
                  <a:srgbClr val="4F81BD">
                    <a:gamma/>
                    <a:tint val="20000"/>
                    <a:invGamma/>
                  </a:srgbClr>
                </a:gs>
                <a:gs pos="100000">
                  <a:srgbClr val="4F81BD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36000" tIns="18000" rIns="36000" bIns="18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600" b="0" i="0" u="none" strike="noStrike" cap="none" normalizeH="0" baseline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latin typeface="DFGMaruGothic_U-SB" pitchFamily="50" charset="-128"/>
                  <a:ea typeface="DFGMaruGothic_U-SB" pitchFamily="50" charset="-128"/>
                  <a:cs typeface="宋体" pitchFamily="2" charset="-122"/>
                </a:rPr>
                <a:t>わたしもいつか</a:t>
              </a:r>
            </a:p>
            <a:p>
              <a:pPr marL="0" marR="0" lvl="0" indent="0" algn="just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600" b="0" i="0" u="none" strike="noStrike" cap="none" normalizeH="0" baseline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latin typeface="DFGMaruGothic_U-SB" pitchFamily="50" charset="-128"/>
                  <a:ea typeface="DFGMaruGothic_U-SB" pitchFamily="50" charset="-128"/>
                  <a:cs typeface="宋体" pitchFamily="2" charset="-122"/>
                </a:rPr>
                <a:t>ウェブインターフェイスがあるかな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1071546"/>
            <a:ext cx="2455661" cy="523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图片 1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1357298"/>
            <a:ext cx="6286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428860" y="357166"/>
            <a:ext cx="3357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EPSON 太丸ゴシック体Ｂ" pitchFamily="49" charset="-128"/>
                <a:ea typeface="EPSON 太丸ゴシック体Ｂ" pitchFamily="49" charset="-128"/>
              </a:rPr>
              <a:t>渣</a:t>
            </a:r>
            <a:r>
              <a:rPr lang="zh-CN" altLang="en-US" sz="2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EPSON 太丸ゴシック体Ｂ" pitchFamily="49" charset="-128"/>
                <a:ea typeface="EPSON 太丸ゴシック体Ｂ" pitchFamily="49" charset="-128"/>
              </a:rPr>
              <a:t>网</a:t>
            </a:r>
            <a:r>
              <a:rPr lang="en-US" altLang="zh-CN" sz="2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EPSON 太丸ゴシック体Ｂ" pitchFamily="49" charset="-128"/>
                <a:ea typeface="EPSON 太丸ゴシック体Ｂ" pitchFamily="49" charset="-128"/>
              </a:rPr>
              <a:t>--</a:t>
            </a:r>
            <a:r>
              <a:rPr lang="zh-CN" altLang="en-US" sz="2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EPSON 太丸ゴシック体Ｂ" pitchFamily="49" charset="-128"/>
                <a:ea typeface="EPSON 太丸ゴシック体Ｂ" pitchFamily="49" charset="-128"/>
              </a:rPr>
              <a:t>不再</a:t>
            </a:r>
            <a:r>
              <a:rPr lang="zh-CN" altLang="en-US" sz="2400" dirty="0" smtClean="0">
                <a:solidFill>
                  <a:schemeClr val="accent5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EPSON 太丸ゴシック体Ｂ" pitchFamily="49" charset="-128"/>
                <a:ea typeface="EPSON 太丸ゴシック体Ｂ" pitchFamily="49" charset="-128"/>
              </a:rPr>
              <a:t>空虚</a:t>
            </a:r>
            <a:endParaRPr lang="en-US" altLang="zh-CN" sz="2400" dirty="0" smtClean="0">
              <a:solidFill>
                <a:schemeClr val="accent5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EPSON 太丸ゴシック体Ｂ" pitchFamily="49" charset="-128"/>
              <a:ea typeface="EPSON 太丸ゴシック体Ｂ" pitchFamily="49" charset="-128"/>
            </a:endParaRPr>
          </a:p>
          <a:p>
            <a:r>
              <a:rPr lang="en-US" altLang="zh-CN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EPSON 太丸ゴシック体Ｂ" pitchFamily="49" charset="-128"/>
                <a:ea typeface="EPSON 太丸ゴシック体Ｂ" pitchFamily="49" charset="-128"/>
              </a:rPr>
              <a:t>	</a:t>
            </a:r>
            <a:r>
              <a:rPr lang="zh-CN" altLang="en-US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EPSON 太丸ゴシック体Ｂ" pitchFamily="49" charset="-128"/>
                <a:ea typeface="EPSON 太丸ゴシック体Ｂ" pitchFamily="49" charset="-128"/>
              </a:rPr>
              <a:t>神</a:t>
            </a:r>
            <a:r>
              <a:rPr lang="zh-CN" altLang="en-US" sz="2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EPSON 太丸ゴシック体Ｂ" pitchFamily="49" charset="-128"/>
                <a:ea typeface="EPSON 太丸ゴシック体Ｂ" pitchFamily="49" charset="-128"/>
              </a:rPr>
              <a:t>网</a:t>
            </a:r>
            <a:r>
              <a:rPr lang="en-US" altLang="zh-CN" sz="2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EPSON 太丸ゴシック体Ｂ" pitchFamily="49" charset="-128"/>
                <a:ea typeface="EPSON 太丸ゴシック体Ｂ" pitchFamily="49" charset="-128"/>
              </a:rPr>
              <a:t>--</a:t>
            </a:r>
            <a:r>
              <a:rPr lang="zh-CN" altLang="en-US" sz="2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EPSON 太丸ゴシック体Ｂ" pitchFamily="49" charset="-128"/>
                <a:ea typeface="EPSON 太丸ゴシック体Ｂ" pitchFamily="49" charset="-128"/>
              </a:rPr>
              <a:t>不再</a:t>
            </a:r>
            <a:r>
              <a:rPr lang="zh-CN" altLang="en-US" sz="2400" dirty="0" smtClean="0">
                <a:solidFill>
                  <a:schemeClr val="accent5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EPSON 太丸ゴシック体Ｂ" pitchFamily="49" charset="-128"/>
                <a:ea typeface="EPSON 太丸ゴシック体Ｂ" pitchFamily="49" charset="-128"/>
              </a:rPr>
              <a:t>寂寞</a:t>
            </a:r>
            <a:endParaRPr lang="en-US" altLang="zh-CN" sz="2400" dirty="0" smtClean="0">
              <a:solidFill>
                <a:schemeClr val="accent5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EPSON 太丸ゴシック体Ｂ" pitchFamily="49" charset="-128"/>
              <a:ea typeface="EPSON 太丸ゴシック体Ｂ" pitchFamily="49" charset="-128"/>
            </a:endParaRPr>
          </a:p>
          <a:p>
            <a:r>
              <a:rPr lang="zh-CN" altLang="en-US" sz="2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EPSON 太丸ゴシック体Ｂ" pitchFamily="49" charset="-128"/>
                <a:ea typeface="EPSON 太丸ゴシック体Ｂ" pitchFamily="49" charset="-128"/>
              </a:rPr>
              <a:t>我要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服务器</a:t>
            </a:r>
            <a:endParaRPr lang="zh-CN" altLang="en-US" sz="2400" b="1" dirty="0">
              <a:solidFill>
                <a:srgbClr val="0070C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42910" y="4000504"/>
            <a:ext cx="1571636" cy="902436"/>
            <a:chOff x="642910" y="4000504"/>
            <a:chExt cx="1571636" cy="902436"/>
          </a:xfrm>
        </p:grpSpPr>
        <p:sp>
          <p:nvSpPr>
            <p:cNvPr id="18" name="TextBox 17"/>
            <p:cNvSpPr txBox="1"/>
            <p:nvPr/>
          </p:nvSpPr>
          <p:spPr>
            <a:xfrm>
              <a:off x="642910" y="4071943"/>
              <a:ext cx="1571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zh-CN" altLang="en-US" sz="24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仅需</a:t>
              </a:r>
              <a:r>
                <a:rPr lang="en-US" altLang="zh-CN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998</a:t>
              </a:r>
              <a:r>
                <a:rPr lang="zh-CN" altLang="en-US" sz="24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円！</a:t>
              </a:r>
            </a:p>
            <a:p>
              <a:endParaRPr lang="zh-CN" alt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19" name="乘号 18"/>
            <p:cNvSpPr/>
            <p:nvPr/>
          </p:nvSpPr>
          <p:spPr>
            <a:xfrm>
              <a:off x="785786" y="4000504"/>
              <a:ext cx="1428760" cy="571504"/>
            </a:xfrm>
            <a:prstGeom prst="mathMultiply">
              <a:avLst/>
            </a:prstGeom>
            <a:solidFill>
              <a:schemeClr val="accent3">
                <a:lumMod val="20000"/>
                <a:lumOff val="80000"/>
                <a:alpha val="42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28662" y="4643446"/>
            <a:ext cx="114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31550" cmpd="sng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NOW FREE!</a:t>
            </a:r>
            <a:endParaRPr lang="zh-CN" altLang="en-US" sz="2800" b="1" dirty="0">
              <a:ln w="31550" cmpd="sng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6578" y="35716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Ver. 1.1.0.5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QTA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Ademy</dc:creator>
  <cp:lastModifiedBy>Ademy</cp:lastModifiedBy>
  <cp:revision>5</cp:revision>
  <dcterms:created xsi:type="dcterms:W3CDTF">2010-09-01T13:29:20Z</dcterms:created>
  <dcterms:modified xsi:type="dcterms:W3CDTF">2010-09-01T13:59:57Z</dcterms:modified>
</cp:coreProperties>
</file>