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9" r:id="rId2"/>
    <p:sldId id="54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46" autoAdjust="0"/>
    <p:restoredTop sz="94669" autoAdjust="0"/>
  </p:normalViewPr>
  <p:slideViewPr>
    <p:cSldViewPr snapToGrid="0">
      <p:cViewPr>
        <p:scale>
          <a:sx n="125" d="100"/>
          <a:sy n="125" d="100"/>
        </p:scale>
        <p:origin x="3768" y="2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3F65101-1724-4AFA-829D-F1ACE0C4B902}"/>
              </a:ext>
            </a:extLst>
          </p:cNvPr>
          <p:cNvSpPr/>
          <p:nvPr/>
        </p:nvSpPr>
        <p:spPr>
          <a:xfrm>
            <a:off x="3272686" y="4733548"/>
            <a:ext cx="1816100" cy="100685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804991-D272-4508-964B-4B9849046CB0}"/>
              </a:ext>
            </a:extLst>
          </p:cNvPr>
          <p:cNvSpPr/>
          <p:nvPr/>
        </p:nvSpPr>
        <p:spPr>
          <a:xfrm>
            <a:off x="5266586" y="4733548"/>
            <a:ext cx="1816100" cy="100685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07294-2942-4DB1-8A20-E1FD5F487D79}"/>
              </a:ext>
            </a:extLst>
          </p:cNvPr>
          <p:cNvSpPr/>
          <p:nvPr/>
        </p:nvSpPr>
        <p:spPr>
          <a:xfrm>
            <a:off x="7239321" y="4733548"/>
            <a:ext cx="1816100" cy="100685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2AF99F-8F72-4705-A128-E039B7F3FECE}"/>
              </a:ext>
            </a:extLst>
          </p:cNvPr>
          <p:cNvSpPr/>
          <p:nvPr/>
        </p:nvSpPr>
        <p:spPr>
          <a:xfrm>
            <a:off x="9203586" y="4733548"/>
            <a:ext cx="1768894" cy="100685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F39042-2F1A-42A0-804F-3199B0B9146F}"/>
              </a:ext>
            </a:extLst>
          </p:cNvPr>
          <p:cNvSpPr/>
          <p:nvPr/>
        </p:nvSpPr>
        <p:spPr>
          <a:xfrm>
            <a:off x="1274553" y="4733548"/>
            <a:ext cx="1816100" cy="10068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– Puzzle Concept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F4060-5C13-40F7-8F89-74374A12AB46}"/>
              </a:ext>
            </a:extLst>
          </p:cNvPr>
          <p:cNvGrpSpPr/>
          <p:nvPr/>
        </p:nvGrpSpPr>
        <p:grpSpPr>
          <a:xfrm>
            <a:off x="1219519" y="1423299"/>
            <a:ext cx="9752961" cy="3062422"/>
            <a:chOff x="1950567" y="2098917"/>
            <a:chExt cx="8830755" cy="277285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5EB0469-19D3-443F-B162-B819E92B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406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8B8B09B-7B2D-450E-8326-CE877AB62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567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1C732DD-3665-45D3-8E88-69A350863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139" y="2510018"/>
              <a:ext cx="2558126" cy="195064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B80AB3-BA51-4990-B554-7D12E28F3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493" y="2510018"/>
              <a:ext cx="2558126" cy="195064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E96E17B-B7E9-44FE-BACF-B68F8055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759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545015-114C-4C26-A13A-0A75675A36AD}"/>
              </a:ext>
            </a:extLst>
          </p:cNvPr>
          <p:cNvSpPr txBox="1"/>
          <p:nvPr/>
        </p:nvSpPr>
        <p:spPr>
          <a:xfrm>
            <a:off x="1646686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7593E-5325-41F4-B9D5-8F9CB2587E1A}"/>
              </a:ext>
            </a:extLst>
          </p:cNvPr>
          <p:cNvSpPr txBox="1"/>
          <p:nvPr/>
        </p:nvSpPr>
        <p:spPr>
          <a:xfrm>
            <a:off x="3568620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8DCDA-6B63-41ED-84C9-E4B3086F312F}"/>
              </a:ext>
            </a:extLst>
          </p:cNvPr>
          <p:cNvSpPr txBox="1"/>
          <p:nvPr/>
        </p:nvSpPr>
        <p:spPr>
          <a:xfrm>
            <a:off x="5558286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CB762-0690-45AA-BC2A-B13B03A32567}"/>
              </a:ext>
            </a:extLst>
          </p:cNvPr>
          <p:cNvSpPr txBox="1"/>
          <p:nvPr/>
        </p:nvSpPr>
        <p:spPr>
          <a:xfrm>
            <a:off x="7522552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A67E8-A908-4B7B-8235-7912CCE01D9B}"/>
              </a:ext>
            </a:extLst>
          </p:cNvPr>
          <p:cNvSpPr txBox="1"/>
          <p:nvPr/>
        </p:nvSpPr>
        <p:spPr>
          <a:xfrm>
            <a:off x="9465652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F3B47-9CC0-423E-981A-C4CBB8B8DAB4}"/>
              </a:ext>
            </a:extLst>
          </p:cNvPr>
          <p:cNvSpPr txBox="1"/>
          <p:nvPr/>
        </p:nvSpPr>
        <p:spPr>
          <a:xfrm>
            <a:off x="1302907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915D38-390B-4700-839C-FCA1B1072B67}"/>
              </a:ext>
            </a:extLst>
          </p:cNvPr>
          <p:cNvSpPr txBox="1"/>
          <p:nvPr/>
        </p:nvSpPr>
        <p:spPr>
          <a:xfrm>
            <a:off x="3313737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0EC8D0-855C-4B62-8023-16685AA50915}"/>
              </a:ext>
            </a:extLst>
          </p:cNvPr>
          <p:cNvSpPr txBox="1"/>
          <p:nvPr/>
        </p:nvSpPr>
        <p:spPr>
          <a:xfrm>
            <a:off x="5273771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8807B-332B-4F39-BA79-E1D1D761AA18}"/>
              </a:ext>
            </a:extLst>
          </p:cNvPr>
          <p:cNvSpPr txBox="1"/>
          <p:nvPr/>
        </p:nvSpPr>
        <p:spPr>
          <a:xfrm>
            <a:off x="7254972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F67E0C-0045-4DC1-978E-F81A5C93818A}"/>
              </a:ext>
            </a:extLst>
          </p:cNvPr>
          <p:cNvSpPr txBox="1"/>
          <p:nvPr/>
        </p:nvSpPr>
        <p:spPr>
          <a:xfrm>
            <a:off x="9210771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D148D-6039-4AD7-AB08-1985F46D5138}"/>
              </a:ext>
            </a:extLst>
          </p:cNvPr>
          <p:cNvSpPr/>
          <p:nvPr/>
        </p:nvSpPr>
        <p:spPr>
          <a:xfrm>
            <a:off x="1202749" y="4733548"/>
            <a:ext cx="71803" cy="1006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E1BE9-AE26-4F1D-BC0E-746421D9938F}"/>
              </a:ext>
            </a:extLst>
          </p:cNvPr>
          <p:cNvSpPr/>
          <p:nvPr/>
        </p:nvSpPr>
        <p:spPr>
          <a:xfrm>
            <a:off x="3200882" y="4733548"/>
            <a:ext cx="71803" cy="1006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6F66BA-C79C-4367-B892-6EA9C0B14276}"/>
              </a:ext>
            </a:extLst>
          </p:cNvPr>
          <p:cNvSpPr/>
          <p:nvPr/>
        </p:nvSpPr>
        <p:spPr>
          <a:xfrm>
            <a:off x="5194782" y="4733548"/>
            <a:ext cx="71803" cy="1006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7BF0CD-150F-4066-9C39-700D47CB9424}"/>
              </a:ext>
            </a:extLst>
          </p:cNvPr>
          <p:cNvSpPr/>
          <p:nvPr/>
        </p:nvSpPr>
        <p:spPr>
          <a:xfrm>
            <a:off x="7167517" y="4733548"/>
            <a:ext cx="71803" cy="10068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1C48F6-F431-41F7-96CA-9D0703600E90}"/>
              </a:ext>
            </a:extLst>
          </p:cNvPr>
          <p:cNvSpPr/>
          <p:nvPr/>
        </p:nvSpPr>
        <p:spPr>
          <a:xfrm>
            <a:off x="9131782" y="4733548"/>
            <a:ext cx="71803" cy="1006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9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3F65101-1724-4AFA-829D-F1ACE0C4B902}"/>
              </a:ext>
            </a:extLst>
          </p:cNvPr>
          <p:cNvSpPr/>
          <p:nvPr/>
        </p:nvSpPr>
        <p:spPr>
          <a:xfrm>
            <a:off x="3272686" y="4733548"/>
            <a:ext cx="1816100" cy="100685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804991-D272-4508-964B-4B9849046CB0}"/>
              </a:ext>
            </a:extLst>
          </p:cNvPr>
          <p:cNvSpPr/>
          <p:nvPr/>
        </p:nvSpPr>
        <p:spPr>
          <a:xfrm>
            <a:off x="5266586" y="4733548"/>
            <a:ext cx="1816100" cy="100685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07294-2942-4DB1-8A20-E1FD5F487D79}"/>
              </a:ext>
            </a:extLst>
          </p:cNvPr>
          <p:cNvSpPr/>
          <p:nvPr/>
        </p:nvSpPr>
        <p:spPr>
          <a:xfrm>
            <a:off x="7239321" y="4733548"/>
            <a:ext cx="1816100" cy="1006851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2AF99F-8F72-4705-A128-E039B7F3FECE}"/>
              </a:ext>
            </a:extLst>
          </p:cNvPr>
          <p:cNvSpPr/>
          <p:nvPr/>
        </p:nvSpPr>
        <p:spPr>
          <a:xfrm>
            <a:off x="9203586" y="4733548"/>
            <a:ext cx="1768894" cy="100685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F39042-2F1A-42A0-804F-3199B0B9146F}"/>
              </a:ext>
            </a:extLst>
          </p:cNvPr>
          <p:cNvSpPr/>
          <p:nvPr/>
        </p:nvSpPr>
        <p:spPr>
          <a:xfrm>
            <a:off x="1274553" y="4733548"/>
            <a:ext cx="1816100" cy="100685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598575-E0CD-4B0E-BD87-942520C95E4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7E0894-5FF6-4780-839E-0268CFD65858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202749" y="235148"/>
            <a:ext cx="9673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Infographics – Puzzle Concept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2F4060-5C13-40F7-8F89-74374A12AB46}"/>
              </a:ext>
            </a:extLst>
          </p:cNvPr>
          <p:cNvGrpSpPr/>
          <p:nvPr/>
        </p:nvGrpSpPr>
        <p:grpSpPr>
          <a:xfrm>
            <a:off x="1219519" y="1423299"/>
            <a:ext cx="9752961" cy="3062422"/>
            <a:chOff x="1950567" y="2098917"/>
            <a:chExt cx="8830755" cy="277285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5EB0469-19D3-443F-B162-B819E92B5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406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8B8B09B-7B2D-450E-8326-CE877AB62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567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1C732DD-3665-45D3-8E88-69A350863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139" y="2510018"/>
              <a:ext cx="2558126" cy="195064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EB80AB3-BA51-4990-B554-7D12E28F3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1493" y="2510018"/>
              <a:ext cx="2558126" cy="1950649"/>
            </a:xfrm>
            <a:custGeom>
              <a:avLst/>
              <a:gdLst>
                <a:gd name="T0" fmla="*/ 963 w 5936"/>
                <a:gd name="T1" fmla="*/ 30 h 4502"/>
                <a:gd name="T2" fmla="*/ 2570 w 5936"/>
                <a:gd name="T3" fmla="*/ 4 h 4502"/>
                <a:gd name="T4" fmla="*/ 2625 w 5936"/>
                <a:gd name="T5" fmla="*/ 157 h 4502"/>
                <a:gd name="T6" fmla="*/ 2534 w 5936"/>
                <a:gd name="T7" fmla="*/ 658 h 4502"/>
                <a:gd name="T8" fmla="*/ 3066 w 5936"/>
                <a:gd name="T9" fmla="*/ 940 h 4502"/>
                <a:gd name="T10" fmla="*/ 3428 w 5936"/>
                <a:gd name="T11" fmla="*/ 588 h 4502"/>
                <a:gd name="T12" fmla="*/ 3308 w 5936"/>
                <a:gd name="T13" fmla="*/ 150 h 4502"/>
                <a:gd name="T14" fmla="*/ 3369 w 5936"/>
                <a:gd name="T15" fmla="*/ 1 h 4502"/>
                <a:gd name="T16" fmla="*/ 3715 w 5936"/>
                <a:gd name="T17" fmla="*/ 1 h 4502"/>
                <a:gd name="T18" fmla="*/ 4958 w 5936"/>
                <a:gd name="T19" fmla="*/ 3 h 4502"/>
                <a:gd name="T20" fmla="*/ 4978 w 5936"/>
                <a:gd name="T21" fmla="*/ 54 h 4502"/>
                <a:gd name="T22" fmla="*/ 5045 w 5936"/>
                <a:gd name="T23" fmla="*/ 2008 h 4502"/>
                <a:gd name="T24" fmla="*/ 5317 w 5936"/>
                <a:gd name="T25" fmla="*/ 1990 h 4502"/>
                <a:gd name="T26" fmla="*/ 5883 w 5936"/>
                <a:gd name="T27" fmla="*/ 2086 h 4502"/>
                <a:gd name="T28" fmla="*/ 5761 w 5936"/>
                <a:gd name="T29" fmla="*/ 2554 h 4502"/>
                <a:gd name="T30" fmla="*/ 5298 w 5936"/>
                <a:gd name="T31" fmla="*/ 2496 h 4502"/>
                <a:gd name="T32" fmla="*/ 4978 w 5936"/>
                <a:gd name="T33" fmla="*/ 2648 h 4502"/>
                <a:gd name="T34" fmla="*/ 4950 w 5936"/>
                <a:gd name="T35" fmla="*/ 4501 h 4502"/>
                <a:gd name="T36" fmla="*/ 3299 w 5936"/>
                <a:gd name="T37" fmla="*/ 4471 h 4502"/>
                <a:gd name="T38" fmla="*/ 3423 w 5936"/>
                <a:gd name="T39" fmla="*/ 4161 h 4502"/>
                <a:gd name="T40" fmla="*/ 3297 w 5936"/>
                <a:gd name="T41" fmla="*/ 3687 h 4502"/>
                <a:gd name="T42" fmla="*/ 2829 w 5936"/>
                <a:gd name="T43" fmla="*/ 3576 h 4502"/>
                <a:gd name="T44" fmla="*/ 2504 w 5936"/>
                <a:gd name="T45" fmla="*/ 4096 h 4502"/>
                <a:gd name="T46" fmla="*/ 2652 w 5936"/>
                <a:gd name="T47" fmla="*/ 4454 h 4502"/>
                <a:gd name="T48" fmla="*/ 1983 w 5936"/>
                <a:gd name="T49" fmla="*/ 4501 h 4502"/>
                <a:gd name="T50" fmla="*/ 963 w 5936"/>
                <a:gd name="T51" fmla="*/ 4477 h 4502"/>
                <a:gd name="T52" fmla="*/ 869 w 5936"/>
                <a:gd name="T53" fmla="*/ 2477 h 4502"/>
                <a:gd name="T54" fmla="*/ 354 w 5936"/>
                <a:gd name="T55" fmla="*/ 2611 h 4502"/>
                <a:gd name="T56" fmla="*/ 31 w 5936"/>
                <a:gd name="T57" fmla="*/ 2154 h 4502"/>
                <a:gd name="T58" fmla="*/ 390 w 5936"/>
                <a:gd name="T59" fmla="*/ 1894 h 4502"/>
                <a:gd name="T60" fmla="*/ 715 w 5936"/>
                <a:gd name="T61" fmla="*/ 2049 h 4502"/>
                <a:gd name="T62" fmla="*/ 963 w 5936"/>
                <a:gd name="T63" fmla="*/ 1840 h 4502"/>
                <a:gd name="T64" fmla="*/ 963 w 5936"/>
                <a:gd name="T65" fmla="*/ 488 h 4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36" h="4502">
                  <a:moveTo>
                    <a:pt x="963" y="488"/>
                  </a:moveTo>
                  <a:cubicBezTo>
                    <a:pt x="963" y="335"/>
                    <a:pt x="963" y="183"/>
                    <a:pt x="963" y="30"/>
                  </a:cubicBezTo>
                  <a:cubicBezTo>
                    <a:pt x="962" y="11"/>
                    <a:pt x="967" y="3"/>
                    <a:pt x="988" y="3"/>
                  </a:cubicBezTo>
                  <a:cubicBezTo>
                    <a:pt x="1288" y="4"/>
                    <a:pt x="2269" y="4"/>
                    <a:pt x="2570" y="4"/>
                  </a:cubicBezTo>
                  <a:cubicBezTo>
                    <a:pt x="2638" y="4"/>
                    <a:pt x="2677" y="59"/>
                    <a:pt x="2652" y="121"/>
                  </a:cubicBezTo>
                  <a:cubicBezTo>
                    <a:pt x="2647" y="135"/>
                    <a:pt x="2635" y="146"/>
                    <a:pt x="2625" y="157"/>
                  </a:cubicBezTo>
                  <a:cubicBezTo>
                    <a:pt x="2561" y="228"/>
                    <a:pt x="2520" y="309"/>
                    <a:pt x="2505" y="404"/>
                  </a:cubicBezTo>
                  <a:cubicBezTo>
                    <a:pt x="2490" y="492"/>
                    <a:pt x="2500" y="576"/>
                    <a:pt x="2534" y="658"/>
                  </a:cubicBezTo>
                  <a:cubicBezTo>
                    <a:pt x="2576" y="762"/>
                    <a:pt x="2648" y="841"/>
                    <a:pt x="2747" y="894"/>
                  </a:cubicBezTo>
                  <a:cubicBezTo>
                    <a:pt x="2847" y="947"/>
                    <a:pt x="2953" y="964"/>
                    <a:pt x="3066" y="940"/>
                  </a:cubicBezTo>
                  <a:cubicBezTo>
                    <a:pt x="3150" y="922"/>
                    <a:pt x="3224" y="885"/>
                    <a:pt x="3287" y="827"/>
                  </a:cubicBezTo>
                  <a:cubicBezTo>
                    <a:pt x="3358" y="762"/>
                    <a:pt x="3406" y="683"/>
                    <a:pt x="3428" y="588"/>
                  </a:cubicBezTo>
                  <a:cubicBezTo>
                    <a:pt x="3442" y="529"/>
                    <a:pt x="3446" y="471"/>
                    <a:pt x="3437" y="411"/>
                  </a:cubicBezTo>
                  <a:cubicBezTo>
                    <a:pt x="3422" y="310"/>
                    <a:pt x="3379" y="222"/>
                    <a:pt x="3308" y="150"/>
                  </a:cubicBezTo>
                  <a:cubicBezTo>
                    <a:pt x="3281" y="122"/>
                    <a:pt x="3275" y="92"/>
                    <a:pt x="3284" y="58"/>
                  </a:cubicBezTo>
                  <a:cubicBezTo>
                    <a:pt x="3293" y="27"/>
                    <a:pt x="3331" y="2"/>
                    <a:pt x="3369" y="1"/>
                  </a:cubicBezTo>
                  <a:cubicBezTo>
                    <a:pt x="3405" y="0"/>
                    <a:pt x="3442" y="1"/>
                    <a:pt x="3479" y="1"/>
                  </a:cubicBezTo>
                  <a:cubicBezTo>
                    <a:pt x="3557" y="1"/>
                    <a:pt x="3636" y="1"/>
                    <a:pt x="3715" y="1"/>
                  </a:cubicBezTo>
                  <a:cubicBezTo>
                    <a:pt x="3885" y="1"/>
                    <a:pt x="4735" y="1"/>
                    <a:pt x="4905" y="1"/>
                  </a:cubicBezTo>
                  <a:cubicBezTo>
                    <a:pt x="4923" y="1"/>
                    <a:pt x="4940" y="3"/>
                    <a:pt x="4958" y="3"/>
                  </a:cubicBezTo>
                  <a:cubicBezTo>
                    <a:pt x="4973" y="3"/>
                    <a:pt x="4979" y="9"/>
                    <a:pt x="4978" y="24"/>
                  </a:cubicBezTo>
                  <a:cubicBezTo>
                    <a:pt x="4977" y="34"/>
                    <a:pt x="4978" y="44"/>
                    <a:pt x="4978" y="54"/>
                  </a:cubicBezTo>
                  <a:cubicBezTo>
                    <a:pt x="4978" y="345"/>
                    <a:pt x="4978" y="1556"/>
                    <a:pt x="4978" y="1848"/>
                  </a:cubicBezTo>
                  <a:cubicBezTo>
                    <a:pt x="4977" y="1911"/>
                    <a:pt x="4998" y="1964"/>
                    <a:pt x="5045" y="2008"/>
                  </a:cubicBezTo>
                  <a:cubicBezTo>
                    <a:pt x="5093" y="2053"/>
                    <a:pt x="5183" y="2071"/>
                    <a:pt x="5243" y="2041"/>
                  </a:cubicBezTo>
                  <a:cubicBezTo>
                    <a:pt x="5269" y="2028"/>
                    <a:pt x="5295" y="2010"/>
                    <a:pt x="5317" y="1990"/>
                  </a:cubicBezTo>
                  <a:cubicBezTo>
                    <a:pt x="5418" y="1904"/>
                    <a:pt x="5530" y="1871"/>
                    <a:pt x="5660" y="1907"/>
                  </a:cubicBezTo>
                  <a:cubicBezTo>
                    <a:pt x="5760" y="1934"/>
                    <a:pt x="5835" y="1995"/>
                    <a:pt x="5883" y="2086"/>
                  </a:cubicBezTo>
                  <a:cubicBezTo>
                    <a:pt x="5926" y="2169"/>
                    <a:pt x="5936" y="2258"/>
                    <a:pt x="5910" y="2349"/>
                  </a:cubicBezTo>
                  <a:cubicBezTo>
                    <a:pt x="5886" y="2436"/>
                    <a:pt x="5836" y="2505"/>
                    <a:pt x="5761" y="2554"/>
                  </a:cubicBezTo>
                  <a:cubicBezTo>
                    <a:pt x="5671" y="2611"/>
                    <a:pt x="5574" y="2627"/>
                    <a:pt x="5470" y="2599"/>
                  </a:cubicBezTo>
                  <a:cubicBezTo>
                    <a:pt x="5403" y="2581"/>
                    <a:pt x="5349" y="2542"/>
                    <a:pt x="5298" y="2496"/>
                  </a:cubicBezTo>
                  <a:cubicBezTo>
                    <a:pt x="5240" y="2446"/>
                    <a:pt x="5172" y="2434"/>
                    <a:pt x="5100" y="2464"/>
                  </a:cubicBezTo>
                  <a:cubicBezTo>
                    <a:pt x="5019" y="2498"/>
                    <a:pt x="4979" y="2562"/>
                    <a:pt x="4978" y="2648"/>
                  </a:cubicBezTo>
                  <a:cubicBezTo>
                    <a:pt x="4977" y="2950"/>
                    <a:pt x="4978" y="4172"/>
                    <a:pt x="4978" y="4474"/>
                  </a:cubicBezTo>
                  <a:cubicBezTo>
                    <a:pt x="4978" y="4502"/>
                    <a:pt x="4978" y="4502"/>
                    <a:pt x="4950" y="4501"/>
                  </a:cubicBezTo>
                  <a:cubicBezTo>
                    <a:pt x="4651" y="4501"/>
                    <a:pt x="3672" y="4501"/>
                    <a:pt x="3372" y="4501"/>
                  </a:cubicBezTo>
                  <a:cubicBezTo>
                    <a:pt x="3344" y="4501"/>
                    <a:pt x="3318" y="4494"/>
                    <a:pt x="3299" y="4471"/>
                  </a:cubicBezTo>
                  <a:cubicBezTo>
                    <a:pt x="3272" y="4438"/>
                    <a:pt x="3274" y="4390"/>
                    <a:pt x="3304" y="4359"/>
                  </a:cubicBezTo>
                  <a:cubicBezTo>
                    <a:pt x="3360" y="4303"/>
                    <a:pt x="3401" y="4237"/>
                    <a:pt x="3423" y="4161"/>
                  </a:cubicBezTo>
                  <a:cubicBezTo>
                    <a:pt x="3445" y="4083"/>
                    <a:pt x="3449" y="4003"/>
                    <a:pt x="3430" y="3922"/>
                  </a:cubicBezTo>
                  <a:cubicBezTo>
                    <a:pt x="3408" y="3830"/>
                    <a:pt x="3364" y="3752"/>
                    <a:pt x="3297" y="3687"/>
                  </a:cubicBezTo>
                  <a:cubicBezTo>
                    <a:pt x="3233" y="3625"/>
                    <a:pt x="3157" y="3585"/>
                    <a:pt x="3069" y="3566"/>
                  </a:cubicBezTo>
                  <a:cubicBezTo>
                    <a:pt x="2988" y="3549"/>
                    <a:pt x="2908" y="3552"/>
                    <a:pt x="2829" y="3576"/>
                  </a:cubicBezTo>
                  <a:cubicBezTo>
                    <a:pt x="2737" y="3604"/>
                    <a:pt x="2661" y="3657"/>
                    <a:pt x="2602" y="3732"/>
                  </a:cubicBezTo>
                  <a:cubicBezTo>
                    <a:pt x="2518" y="3838"/>
                    <a:pt x="2484" y="3960"/>
                    <a:pt x="2504" y="4096"/>
                  </a:cubicBezTo>
                  <a:cubicBezTo>
                    <a:pt x="2519" y="4198"/>
                    <a:pt x="2564" y="4284"/>
                    <a:pt x="2635" y="4359"/>
                  </a:cubicBezTo>
                  <a:cubicBezTo>
                    <a:pt x="2661" y="4387"/>
                    <a:pt x="2667" y="4419"/>
                    <a:pt x="2652" y="4454"/>
                  </a:cubicBezTo>
                  <a:cubicBezTo>
                    <a:pt x="2637" y="4486"/>
                    <a:pt x="2609" y="4501"/>
                    <a:pt x="2575" y="4502"/>
                  </a:cubicBezTo>
                  <a:cubicBezTo>
                    <a:pt x="2378" y="4502"/>
                    <a:pt x="2180" y="4502"/>
                    <a:pt x="1983" y="4501"/>
                  </a:cubicBezTo>
                  <a:cubicBezTo>
                    <a:pt x="1878" y="4501"/>
                    <a:pt x="1092" y="4500"/>
                    <a:pt x="987" y="4501"/>
                  </a:cubicBezTo>
                  <a:cubicBezTo>
                    <a:pt x="967" y="4502"/>
                    <a:pt x="963" y="4495"/>
                    <a:pt x="963" y="4477"/>
                  </a:cubicBezTo>
                  <a:cubicBezTo>
                    <a:pt x="963" y="4175"/>
                    <a:pt x="963" y="2954"/>
                    <a:pt x="963" y="2653"/>
                  </a:cubicBezTo>
                  <a:cubicBezTo>
                    <a:pt x="963" y="2577"/>
                    <a:pt x="932" y="2517"/>
                    <a:pt x="869" y="2477"/>
                  </a:cubicBezTo>
                  <a:cubicBezTo>
                    <a:pt x="796" y="2432"/>
                    <a:pt x="701" y="2439"/>
                    <a:pt x="638" y="2499"/>
                  </a:cubicBezTo>
                  <a:cubicBezTo>
                    <a:pt x="559" y="2576"/>
                    <a:pt x="465" y="2618"/>
                    <a:pt x="354" y="2611"/>
                  </a:cubicBezTo>
                  <a:cubicBezTo>
                    <a:pt x="251" y="2604"/>
                    <a:pt x="165" y="2560"/>
                    <a:pt x="99" y="2480"/>
                  </a:cubicBezTo>
                  <a:cubicBezTo>
                    <a:pt x="20" y="2384"/>
                    <a:pt x="0" y="2273"/>
                    <a:pt x="31" y="2154"/>
                  </a:cubicBezTo>
                  <a:cubicBezTo>
                    <a:pt x="52" y="2075"/>
                    <a:pt x="98" y="2011"/>
                    <a:pt x="165" y="1962"/>
                  </a:cubicBezTo>
                  <a:cubicBezTo>
                    <a:pt x="233" y="1914"/>
                    <a:pt x="308" y="1890"/>
                    <a:pt x="390" y="1894"/>
                  </a:cubicBezTo>
                  <a:cubicBezTo>
                    <a:pt x="470" y="1897"/>
                    <a:pt x="543" y="1924"/>
                    <a:pt x="605" y="1977"/>
                  </a:cubicBezTo>
                  <a:cubicBezTo>
                    <a:pt x="639" y="2006"/>
                    <a:pt x="670" y="2038"/>
                    <a:pt x="715" y="2049"/>
                  </a:cubicBezTo>
                  <a:cubicBezTo>
                    <a:pt x="814" y="2075"/>
                    <a:pt x="912" y="2023"/>
                    <a:pt x="948" y="1933"/>
                  </a:cubicBezTo>
                  <a:cubicBezTo>
                    <a:pt x="960" y="1903"/>
                    <a:pt x="963" y="1872"/>
                    <a:pt x="963" y="1840"/>
                  </a:cubicBezTo>
                  <a:cubicBezTo>
                    <a:pt x="963" y="1696"/>
                    <a:pt x="963" y="632"/>
                    <a:pt x="963" y="488"/>
                  </a:cubicBezTo>
                  <a:cubicBezTo>
                    <a:pt x="963" y="488"/>
                    <a:pt x="963" y="488"/>
                    <a:pt x="963" y="4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E96E17B-B7E9-44FE-BACF-B68F8055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759" y="2098917"/>
              <a:ext cx="1729563" cy="2772850"/>
            </a:xfrm>
            <a:custGeom>
              <a:avLst/>
              <a:gdLst>
                <a:gd name="T0" fmla="*/ 27 w 4016"/>
                <a:gd name="T1" fmla="*/ 5450 h 6400"/>
                <a:gd name="T2" fmla="*/ 0 w 4016"/>
                <a:gd name="T3" fmla="*/ 3596 h 6400"/>
                <a:gd name="T4" fmla="*/ 144 w 4016"/>
                <a:gd name="T5" fmla="*/ 3537 h 6400"/>
                <a:gd name="T6" fmla="*/ 704 w 4016"/>
                <a:gd name="T7" fmla="*/ 3612 h 6400"/>
                <a:gd name="T8" fmla="*/ 945 w 4016"/>
                <a:gd name="T9" fmla="*/ 3183 h 6400"/>
                <a:gd name="T10" fmla="*/ 404 w 4016"/>
                <a:gd name="T11" fmla="*/ 2734 h 6400"/>
                <a:gd name="T12" fmla="*/ 58 w 4016"/>
                <a:gd name="T13" fmla="*/ 2888 h 6400"/>
                <a:gd name="T14" fmla="*/ 0 w 4016"/>
                <a:gd name="T15" fmla="*/ 2254 h 6400"/>
                <a:gd name="T16" fmla="*/ 29 w 4016"/>
                <a:gd name="T17" fmla="*/ 951 h 6400"/>
                <a:gd name="T18" fmla="*/ 1702 w 4016"/>
                <a:gd name="T19" fmla="*/ 933 h 6400"/>
                <a:gd name="T20" fmla="*/ 1750 w 4016"/>
                <a:gd name="T21" fmla="*/ 615 h 6400"/>
                <a:gd name="T22" fmla="*/ 1932 w 4016"/>
                <a:gd name="T23" fmla="*/ 28 h 6400"/>
                <a:gd name="T24" fmla="*/ 2356 w 4016"/>
                <a:gd name="T25" fmla="*/ 455 h 6400"/>
                <a:gd name="T26" fmla="*/ 2348 w 4016"/>
                <a:gd name="T27" fmla="*/ 946 h 6400"/>
                <a:gd name="T28" fmla="*/ 3986 w 4016"/>
                <a:gd name="T29" fmla="*/ 952 h 6400"/>
                <a:gd name="T30" fmla="*/ 4016 w 4016"/>
                <a:gd name="T31" fmla="*/ 2797 h 6400"/>
                <a:gd name="T32" fmla="*/ 3880 w 4016"/>
                <a:gd name="T33" fmla="*/ 2869 h 6400"/>
                <a:gd name="T34" fmla="*/ 3419 w 4016"/>
                <a:gd name="T35" fmla="*/ 2746 h 6400"/>
                <a:gd name="T36" fmla="*/ 3083 w 4016"/>
                <a:gd name="T37" fmla="*/ 3097 h 6400"/>
                <a:gd name="T38" fmla="*/ 3307 w 4016"/>
                <a:gd name="T39" fmla="*/ 3609 h 6400"/>
                <a:gd name="T40" fmla="*/ 3774 w 4016"/>
                <a:gd name="T41" fmla="*/ 3612 h 6400"/>
                <a:gd name="T42" fmla="*/ 3951 w 4016"/>
                <a:gd name="T43" fmla="*/ 3512 h 6400"/>
                <a:gd name="T44" fmla="*/ 4016 w 4016"/>
                <a:gd name="T45" fmla="*/ 3608 h 6400"/>
                <a:gd name="T46" fmla="*/ 3986 w 4016"/>
                <a:gd name="T47" fmla="*/ 5449 h 6400"/>
                <a:gd name="T48" fmla="*/ 2326 w 4016"/>
                <a:gd name="T49" fmla="*/ 5462 h 6400"/>
                <a:gd name="T50" fmla="*/ 2241 w 4016"/>
                <a:gd name="T51" fmla="*/ 5758 h 6400"/>
                <a:gd name="T52" fmla="*/ 2357 w 4016"/>
                <a:gd name="T53" fmla="*/ 6121 h 6400"/>
                <a:gd name="T54" fmla="*/ 1976 w 4016"/>
                <a:gd name="T55" fmla="*/ 6392 h 6400"/>
                <a:gd name="T56" fmla="*/ 1663 w 4016"/>
                <a:gd name="T57" fmla="*/ 5937 h 6400"/>
                <a:gd name="T58" fmla="*/ 1775 w 4016"/>
                <a:gd name="T59" fmla="*/ 5529 h 6400"/>
                <a:gd name="T60" fmla="*/ 509 w 4016"/>
                <a:gd name="T61" fmla="*/ 5450 h 6400"/>
                <a:gd name="T62" fmla="*/ 493 w 4016"/>
                <a:gd name="T63" fmla="*/ 5450 h 6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6" h="6400">
                  <a:moveTo>
                    <a:pt x="493" y="5450"/>
                  </a:moveTo>
                  <a:cubicBezTo>
                    <a:pt x="338" y="5450"/>
                    <a:pt x="183" y="5450"/>
                    <a:pt x="27" y="5450"/>
                  </a:cubicBezTo>
                  <a:cubicBezTo>
                    <a:pt x="0" y="5450"/>
                    <a:pt x="0" y="5450"/>
                    <a:pt x="0" y="5422"/>
                  </a:cubicBezTo>
                  <a:cubicBezTo>
                    <a:pt x="0" y="5120"/>
                    <a:pt x="0" y="3898"/>
                    <a:pt x="0" y="3596"/>
                  </a:cubicBezTo>
                  <a:cubicBezTo>
                    <a:pt x="0" y="3558"/>
                    <a:pt x="19" y="3529"/>
                    <a:pt x="53" y="3515"/>
                  </a:cubicBezTo>
                  <a:cubicBezTo>
                    <a:pt x="85" y="3502"/>
                    <a:pt x="116" y="3510"/>
                    <a:pt x="144" y="3537"/>
                  </a:cubicBezTo>
                  <a:cubicBezTo>
                    <a:pt x="241" y="3628"/>
                    <a:pt x="355" y="3674"/>
                    <a:pt x="489" y="3671"/>
                  </a:cubicBezTo>
                  <a:cubicBezTo>
                    <a:pt x="566" y="3669"/>
                    <a:pt x="638" y="3649"/>
                    <a:pt x="704" y="3612"/>
                  </a:cubicBezTo>
                  <a:cubicBezTo>
                    <a:pt x="767" y="3577"/>
                    <a:pt x="819" y="3530"/>
                    <a:pt x="861" y="3471"/>
                  </a:cubicBezTo>
                  <a:cubicBezTo>
                    <a:pt x="921" y="3384"/>
                    <a:pt x="949" y="3288"/>
                    <a:pt x="945" y="3183"/>
                  </a:cubicBezTo>
                  <a:cubicBezTo>
                    <a:pt x="940" y="3063"/>
                    <a:pt x="896" y="2960"/>
                    <a:pt x="813" y="2873"/>
                  </a:cubicBezTo>
                  <a:cubicBezTo>
                    <a:pt x="700" y="2757"/>
                    <a:pt x="561" y="2715"/>
                    <a:pt x="404" y="2734"/>
                  </a:cubicBezTo>
                  <a:cubicBezTo>
                    <a:pt x="303" y="2747"/>
                    <a:pt x="216" y="2793"/>
                    <a:pt x="143" y="2865"/>
                  </a:cubicBezTo>
                  <a:cubicBezTo>
                    <a:pt x="119" y="2888"/>
                    <a:pt x="85" y="2898"/>
                    <a:pt x="58" y="2888"/>
                  </a:cubicBezTo>
                  <a:cubicBezTo>
                    <a:pt x="21" y="2874"/>
                    <a:pt x="0" y="2845"/>
                    <a:pt x="0" y="2808"/>
                  </a:cubicBezTo>
                  <a:cubicBezTo>
                    <a:pt x="0" y="2623"/>
                    <a:pt x="0" y="2438"/>
                    <a:pt x="0" y="2254"/>
                  </a:cubicBezTo>
                  <a:cubicBezTo>
                    <a:pt x="0" y="2136"/>
                    <a:pt x="0" y="1098"/>
                    <a:pt x="0" y="980"/>
                  </a:cubicBezTo>
                  <a:cubicBezTo>
                    <a:pt x="0" y="951"/>
                    <a:pt x="0" y="951"/>
                    <a:pt x="29" y="951"/>
                  </a:cubicBezTo>
                  <a:cubicBezTo>
                    <a:pt x="327" y="951"/>
                    <a:pt x="1305" y="951"/>
                    <a:pt x="1603" y="951"/>
                  </a:cubicBezTo>
                  <a:cubicBezTo>
                    <a:pt x="1637" y="951"/>
                    <a:pt x="1670" y="948"/>
                    <a:pt x="1702" y="933"/>
                  </a:cubicBezTo>
                  <a:cubicBezTo>
                    <a:pt x="1786" y="894"/>
                    <a:pt x="1832" y="790"/>
                    <a:pt x="1802" y="702"/>
                  </a:cubicBezTo>
                  <a:cubicBezTo>
                    <a:pt x="1791" y="669"/>
                    <a:pt x="1773" y="641"/>
                    <a:pt x="1750" y="615"/>
                  </a:cubicBezTo>
                  <a:cubicBezTo>
                    <a:pt x="1656" y="512"/>
                    <a:pt x="1626" y="393"/>
                    <a:pt x="1667" y="259"/>
                  </a:cubicBezTo>
                  <a:cubicBezTo>
                    <a:pt x="1707" y="127"/>
                    <a:pt x="1800" y="56"/>
                    <a:pt x="1932" y="28"/>
                  </a:cubicBezTo>
                  <a:cubicBezTo>
                    <a:pt x="2058" y="0"/>
                    <a:pt x="2174" y="20"/>
                    <a:pt x="2266" y="117"/>
                  </a:cubicBezTo>
                  <a:cubicBezTo>
                    <a:pt x="2356" y="213"/>
                    <a:pt x="2387" y="326"/>
                    <a:pt x="2356" y="455"/>
                  </a:cubicBezTo>
                  <a:cubicBezTo>
                    <a:pt x="2340" y="521"/>
                    <a:pt x="2306" y="576"/>
                    <a:pt x="2259" y="624"/>
                  </a:cubicBezTo>
                  <a:cubicBezTo>
                    <a:pt x="2163" y="724"/>
                    <a:pt x="2199" y="901"/>
                    <a:pt x="2348" y="946"/>
                  </a:cubicBezTo>
                  <a:cubicBezTo>
                    <a:pt x="2369" y="952"/>
                    <a:pt x="2392" y="951"/>
                    <a:pt x="2414" y="951"/>
                  </a:cubicBezTo>
                  <a:cubicBezTo>
                    <a:pt x="2711" y="952"/>
                    <a:pt x="3688" y="952"/>
                    <a:pt x="3986" y="952"/>
                  </a:cubicBezTo>
                  <a:cubicBezTo>
                    <a:pt x="4016" y="952"/>
                    <a:pt x="4016" y="952"/>
                    <a:pt x="4016" y="983"/>
                  </a:cubicBezTo>
                  <a:cubicBezTo>
                    <a:pt x="4016" y="1281"/>
                    <a:pt x="4016" y="2499"/>
                    <a:pt x="4016" y="2797"/>
                  </a:cubicBezTo>
                  <a:cubicBezTo>
                    <a:pt x="4016" y="2845"/>
                    <a:pt x="3999" y="2871"/>
                    <a:pt x="3959" y="2887"/>
                  </a:cubicBezTo>
                  <a:cubicBezTo>
                    <a:pt x="3928" y="2899"/>
                    <a:pt x="3901" y="2890"/>
                    <a:pt x="3880" y="2869"/>
                  </a:cubicBezTo>
                  <a:cubicBezTo>
                    <a:pt x="3826" y="2818"/>
                    <a:pt x="3766" y="2777"/>
                    <a:pt x="3696" y="2754"/>
                  </a:cubicBezTo>
                  <a:cubicBezTo>
                    <a:pt x="3605" y="2723"/>
                    <a:pt x="3512" y="2721"/>
                    <a:pt x="3419" y="2746"/>
                  </a:cubicBezTo>
                  <a:cubicBezTo>
                    <a:pt x="3333" y="2768"/>
                    <a:pt x="3260" y="2813"/>
                    <a:pt x="3200" y="2877"/>
                  </a:cubicBezTo>
                  <a:cubicBezTo>
                    <a:pt x="3141" y="2939"/>
                    <a:pt x="3102" y="3013"/>
                    <a:pt x="3083" y="3097"/>
                  </a:cubicBezTo>
                  <a:cubicBezTo>
                    <a:pt x="3063" y="3184"/>
                    <a:pt x="3068" y="3268"/>
                    <a:pt x="3096" y="3351"/>
                  </a:cubicBezTo>
                  <a:cubicBezTo>
                    <a:pt x="3134" y="3463"/>
                    <a:pt x="3205" y="3549"/>
                    <a:pt x="3307" y="3609"/>
                  </a:cubicBezTo>
                  <a:cubicBezTo>
                    <a:pt x="3382" y="3654"/>
                    <a:pt x="3465" y="3673"/>
                    <a:pt x="3553" y="3672"/>
                  </a:cubicBezTo>
                  <a:cubicBezTo>
                    <a:pt x="3632" y="3670"/>
                    <a:pt x="3706" y="3652"/>
                    <a:pt x="3774" y="3612"/>
                  </a:cubicBezTo>
                  <a:cubicBezTo>
                    <a:pt x="3810" y="3590"/>
                    <a:pt x="3843" y="3561"/>
                    <a:pt x="3876" y="3534"/>
                  </a:cubicBezTo>
                  <a:cubicBezTo>
                    <a:pt x="3899" y="3517"/>
                    <a:pt x="3922" y="3504"/>
                    <a:pt x="3951" y="3512"/>
                  </a:cubicBezTo>
                  <a:cubicBezTo>
                    <a:pt x="3984" y="3521"/>
                    <a:pt x="4007" y="3540"/>
                    <a:pt x="4014" y="3576"/>
                  </a:cubicBezTo>
                  <a:cubicBezTo>
                    <a:pt x="4016" y="3586"/>
                    <a:pt x="4016" y="3597"/>
                    <a:pt x="4016" y="3608"/>
                  </a:cubicBezTo>
                  <a:cubicBezTo>
                    <a:pt x="4016" y="3905"/>
                    <a:pt x="4016" y="5122"/>
                    <a:pt x="4016" y="5420"/>
                  </a:cubicBezTo>
                  <a:cubicBezTo>
                    <a:pt x="4016" y="5449"/>
                    <a:pt x="4016" y="5449"/>
                    <a:pt x="3986" y="5449"/>
                  </a:cubicBezTo>
                  <a:cubicBezTo>
                    <a:pt x="3694" y="5449"/>
                    <a:pt x="2721" y="5448"/>
                    <a:pt x="2428" y="5448"/>
                  </a:cubicBezTo>
                  <a:cubicBezTo>
                    <a:pt x="2394" y="5448"/>
                    <a:pt x="2357" y="5449"/>
                    <a:pt x="2326" y="5462"/>
                  </a:cubicBezTo>
                  <a:cubicBezTo>
                    <a:pt x="2261" y="5489"/>
                    <a:pt x="2220" y="5541"/>
                    <a:pt x="2208" y="5614"/>
                  </a:cubicBezTo>
                  <a:cubicBezTo>
                    <a:pt x="2200" y="5666"/>
                    <a:pt x="2213" y="5715"/>
                    <a:pt x="2241" y="5758"/>
                  </a:cubicBezTo>
                  <a:cubicBezTo>
                    <a:pt x="2253" y="5777"/>
                    <a:pt x="2273" y="5791"/>
                    <a:pt x="2287" y="5809"/>
                  </a:cubicBezTo>
                  <a:cubicBezTo>
                    <a:pt x="2359" y="5902"/>
                    <a:pt x="2385" y="6005"/>
                    <a:pt x="2357" y="6121"/>
                  </a:cubicBezTo>
                  <a:cubicBezTo>
                    <a:pt x="2338" y="6197"/>
                    <a:pt x="2299" y="6260"/>
                    <a:pt x="2240" y="6310"/>
                  </a:cubicBezTo>
                  <a:cubicBezTo>
                    <a:pt x="2164" y="6374"/>
                    <a:pt x="2075" y="6400"/>
                    <a:pt x="1976" y="6392"/>
                  </a:cubicBezTo>
                  <a:cubicBezTo>
                    <a:pt x="1875" y="6383"/>
                    <a:pt x="1794" y="6337"/>
                    <a:pt x="1728" y="6261"/>
                  </a:cubicBezTo>
                  <a:cubicBezTo>
                    <a:pt x="1646" y="6165"/>
                    <a:pt x="1630" y="6056"/>
                    <a:pt x="1663" y="5937"/>
                  </a:cubicBezTo>
                  <a:cubicBezTo>
                    <a:pt x="1680" y="5876"/>
                    <a:pt x="1712" y="5825"/>
                    <a:pt x="1755" y="5779"/>
                  </a:cubicBezTo>
                  <a:cubicBezTo>
                    <a:pt x="1824" y="5707"/>
                    <a:pt x="1833" y="5610"/>
                    <a:pt x="1775" y="5529"/>
                  </a:cubicBezTo>
                  <a:cubicBezTo>
                    <a:pt x="1741" y="5483"/>
                    <a:pt x="1695" y="5452"/>
                    <a:pt x="1635" y="5451"/>
                  </a:cubicBezTo>
                  <a:cubicBezTo>
                    <a:pt x="1487" y="5450"/>
                    <a:pt x="658" y="5450"/>
                    <a:pt x="509" y="5450"/>
                  </a:cubicBezTo>
                  <a:cubicBezTo>
                    <a:pt x="504" y="5450"/>
                    <a:pt x="499" y="5450"/>
                    <a:pt x="493" y="5450"/>
                  </a:cubicBezTo>
                  <a:cubicBezTo>
                    <a:pt x="493" y="5450"/>
                    <a:pt x="493" y="5450"/>
                    <a:pt x="493" y="545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545015-114C-4C26-A13A-0A75675A36AD}"/>
              </a:ext>
            </a:extLst>
          </p:cNvPr>
          <p:cNvSpPr txBox="1"/>
          <p:nvPr/>
        </p:nvSpPr>
        <p:spPr>
          <a:xfrm>
            <a:off x="1646686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17593E-5325-41F4-B9D5-8F9CB2587E1A}"/>
              </a:ext>
            </a:extLst>
          </p:cNvPr>
          <p:cNvSpPr txBox="1"/>
          <p:nvPr/>
        </p:nvSpPr>
        <p:spPr>
          <a:xfrm>
            <a:off x="3568620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C8DCDA-6B63-41ED-84C9-E4B3086F312F}"/>
              </a:ext>
            </a:extLst>
          </p:cNvPr>
          <p:cNvSpPr txBox="1"/>
          <p:nvPr/>
        </p:nvSpPr>
        <p:spPr>
          <a:xfrm>
            <a:off x="5558286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1CB762-0690-45AA-BC2A-B13B03A32567}"/>
              </a:ext>
            </a:extLst>
          </p:cNvPr>
          <p:cNvSpPr txBox="1"/>
          <p:nvPr/>
        </p:nvSpPr>
        <p:spPr>
          <a:xfrm>
            <a:off x="7522552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4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2A67E8-A908-4B7B-8235-7912CCE01D9B}"/>
              </a:ext>
            </a:extLst>
          </p:cNvPr>
          <p:cNvSpPr txBox="1"/>
          <p:nvPr/>
        </p:nvSpPr>
        <p:spPr>
          <a:xfrm>
            <a:off x="9465652" y="2518644"/>
            <a:ext cx="1098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</a:t>
            </a: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5</a:t>
            </a:r>
            <a:endParaRPr kumimoji="0" lang="en-GB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2F3B47-9CC0-423E-981A-C4CBB8B8DAB4}"/>
              </a:ext>
            </a:extLst>
          </p:cNvPr>
          <p:cNvSpPr txBox="1"/>
          <p:nvPr/>
        </p:nvSpPr>
        <p:spPr>
          <a:xfrm>
            <a:off x="1302907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915D38-390B-4700-839C-FCA1B1072B67}"/>
              </a:ext>
            </a:extLst>
          </p:cNvPr>
          <p:cNvSpPr txBox="1"/>
          <p:nvPr/>
        </p:nvSpPr>
        <p:spPr>
          <a:xfrm>
            <a:off x="3313737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00EC8D0-855C-4B62-8023-16685AA50915}"/>
              </a:ext>
            </a:extLst>
          </p:cNvPr>
          <p:cNvSpPr txBox="1"/>
          <p:nvPr/>
        </p:nvSpPr>
        <p:spPr>
          <a:xfrm>
            <a:off x="5273771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68807B-332B-4F39-BA79-E1D1D761AA18}"/>
              </a:ext>
            </a:extLst>
          </p:cNvPr>
          <p:cNvSpPr txBox="1"/>
          <p:nvPr/>
        </p:nvSpPr>
        <p:spPr>
          <a:xfrm>
            <a:off x="7254972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F67E0C-0045-4DC1-978E-F81A5C93818A}"/>
              </a:ext>
            </a:extLst>
          </p:cNvPr>
          <p:cNvSpPr txBox="1"/>
          <p:nvPr/>
        </p:nvSpPr>
        <p:spPr>
          <a:xfrm>
            <a:off x="9210771" y="4786686"/>
            <a:ext cx="17276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Lorem Ipsum is simply dummy text of the printing and typesetting industry.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D148D-6039-4AD7-AB08-1985F46D5138}"/>
              </a:ext>
            </a:extLst>
          </p:cNvPr>
          <p:cNvSpPr/>
          <p:nvPr/>
        </p:nvSpPr>
        <p:spPr>
          <a:xfrm>
            <a:off x="1202749" y="4733548"/>
            <a:ext cx="71803" cy="1006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6FE1BE9-AE26-4F1D-BC0E-746421D9938F}"/>
              </a:ext>
            </a:extLst>
          </p:cNvPr>
          <p:cNvSpPr/>
          <p:nvPr/>
        </p:nvSpPr>
        <p:spPr>
          <a:xfrm>
            <a:off x="3200882" y="4733548"/>
            <a:ext cx="71803" cy="10068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6F66BA-C79C-4367-B892-6EA9C0B14276}"/>
              </a:ext>
            </a:extLst>
          </p:cNvPr>
          <p:cNvSpPr/>
          <p:nvPr/>
        </p:nvSpPr>
        <p:spPr>
          <a:xfrm>
            <a:off x="5194782" y="4733548"/>
            <a:ext cx="71803" cy="1006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7BF0CD-150F-4066-9C39-700D47CB9424}"/>
              </a:ext>
            </a:extLst>
          </p:cNvPr>
          <p:cNvSpPr/>
          <p:nvPr/>
        </p:nvSpPr>
        <p:spPr>
          <a:xfrm>
            <a:off x="7167517" y="4733548"/>
            <a:ext cx="71803" cy="10068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B1C48F6-F431-41F7-96CA-9D0703600E90}"/>
              </a:ext>
            </a:extLst>
          </p:cNvPr>
          <p:cNvSpPr/>
          <p:nvPr/>
        </p:nvSpPr>
        <p:spPr>
          <a:xfrm>
            <a:off x="9131782" y="4733548"/>
            <a:ext cx="71803" cy="10068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45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13898</TotalTime>
  <Words>58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</vt:lpstr>
      <vt:lpstr>Open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Admin</cp:lastModifiedBy>
  <cp:revision>1013</cp:revision>
  <dcterms:created xsi:type="dcterms:W3CDTF">2017-12-05T16:25:52Z</dcterms:created>
  <dcterms:modified xsi:type="dcterms:W3CDTF">2018-08-05T09:28:37Z</dcterms:modified>
</cp:coreProperties>
</file>